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heme/themeOverride1.xml" ContentType="application/vnd.openxmlformats-officedocument.themeOverr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836" r:id="rId2"/>
    <p:sldId id="1126" r:id="rId3"/>
    <p:sldId id="1128" r:id="rId4"/>
    <p:sldId id="1168" r:id="rId5"/>
    <p:sldId id="1159" r:id="rId6"/>
    <p:sldId id="1155" r:id="rId7"/>
    <p:sldId id="1167" r:id="rId8"/>
    <p:sldId id="1171" r:id="rId9"/>
    <p:sldId id="1151" r:id="rId10"/>
    <p:sldId id="1154" r:id="rId11"/>
    <p:sldId id="1162" r:id="rId12"/>
    <p:sldId id="1164" r:id="rId13"/>
    <p:sldId id="1169" r:id="rId14"/>
    <p:sldId id="1152" r:id="rId15"/>
    <p:sldId id="1156" r:id="rId16"/>
    <p:sldId id="1157" r:id="rId17"/>
    <p:sldId id="1160" r:id="rId18"/>
    <p:sldId id="1158" r:id="rId19"/>
    <p:sldId id="1153" r:id="rId20"/>
    <p:sldId id="1161" r:id="rId21"/>
    <p:sldId id="1163" r:id="rId22"/>
    <p:sldId id="1165" r:id="rId23"/>
    <p:sldId id="1170" r:id="rId24"/>
    <p:sldId id="1166" r:id="rId25"/>
    <p:sldId id="1150" r:id="rId26"/>
  </p:sldIdLst>
  <p:sldSz cx="9144000" cy="5143500" type="screen16x9"/>
  <p:notesSz cx="6858000" cy="9144000"/>
  <p:custDataLst>
    <p:tags r:id="rId28"/>
  </p:custDataLst>
  <p:defaultTextStyle>
    <a:defPPr>
      <a:defRPr lang="zh-CN"/>
    </a:defPPr>
    <a:lvl1pPr marL="0" algn="l" defTabSz="914282" rtl="0" eaLnBrk="1" latinLnBrk="0" hangingPunct="1">
      <a:defRPr sz="1800" kern="1200">
        <a:solidFill>
          <a:schemeClr val="tx1"/>
        </a:solidFill>
        <a:latin typeface="+mn-lt"/>
        <a:ea typeface="+mn-ea"/>
        <a:cs typeface="+mn-cs"/>
      </a:defRPr>
    </a:lvl1pPr>
    <a:lvl2pPr marL="457140" algn="l" defTabSz="914282" rtl="0" eaLnBrk="1" latinLnBrk="0" hangingPunct="1">
      <a:defRPr sz="1800" kern="1200">
        <a:solidFill>
          <a:schemeClr val="tx1"/>
        </a:solidFill>
        <a:latin typeface="+mn-lt"/>
        <a:ea typeface="+mn-ea"/>
        <a:cs typeface="+mn-cs"/>
      </a:defRPr>
    </a:lvl2pPr>
    <a:lvl3pPr marL="914282" algn="l" defTabSz="914282" rtl="0" eaLnBrk="1" latinLnBrk="0" hangingPunct="1">
      <a:defRPr sz="1800" kern="1200">
        <a:solidFill>
          <a:schemeClr val="tx1"/>
        </a:solidFill>
        <a:latin typeface="+mn-lt"/>
        <a:ea typeface="+mn-ea"/>
        <a:cs typeface="+mn-cs"/>
      </a:defRPr>
    </a:lvl3pPr>
    <a:lvl4pPr marL="1371422" algn="l" defTabSz="914282" rtl="0" eaLnBrk="1" latinLnBrk="0" hangingPunct="1">
      <a:defRPr sz="1800" kern="1200">
        <a:solidFill>
          <a:schemeClr val="tx1"/>
        </a:solidFill>
        <a:latin typeface="+mn-lt"/>
        <a:ea typeface="+mn-ea"/>
        <a:cs typeface="+mn-cs"/>
      </a:defRPr>
    </a:lvl4pPr>
    <a:lvl5pPr marL="1828563" algn="l" defTabSz="914282" rtl="0" eaLnBrk="1" latinLnBrk="0" hangingPunct="1">
      <a:defRPr sz="1800" kern="1200">
        <a:solidFill>
          <a:schemeClr val="tx1"/>
        </a:solidFill>
        <a:latin typeface="+mn-lt"/>
        <a:ea typeface="+mn-ea"/>
        <a:cs typeface="+mn-cs"/>
      </a:defRPr>
    </a:lvl5pPr>
    <a:lvl6pPr marL="2285704" algn="l" defTabSz="914282" rtl="0" eaLnBrk="1" latinLnBrk="0" hangingPunct="1">
      <a:defRPr sz="1800" kern="1200">
        <a:solidFill>
          <a:schemeClr val="tx1"/>
        </a:solidFill>
        <a:latin typeface="+mn-lt"/>
        <a:ea typeface="+mn-ea"/>
        <a:cs typeface="+mn-cs"/>
      </a:defRPr>
    </a:lvl6pPr>
    <a:lvl7pPr marL="2742845" algn="l" defTabSz="914282" rtl="0" eaLnBrk="1" latinLnBrk="0" hangingPunct="1">
      <a:defRPr sz="1800" kern="1200">
        <a:solidFill>
          <a:schemeClr val="tx1"/>
        </a:solidFill>
        <a:latin typeface="+mn-lt"/>
        <a:ea typeface="+mn-ea"/>
        <a:cs typeface="+mn-cs"/>
      </a:defRPr>
    </a:lvl7pPr>
    <a:lvl8pPr marL="3199985" algn="l" defTabSz="914282" rtl="0" eaLnBrk="1" latinLnBrk="0" hangingPunct="1">
      <a:defRPr sz="1800" kern="1200">
        <a:solidFill>
          <a:schemeClr val="tx1"/>
        </a:solidFill>
        <a:latin typeface="+mn-lt"/>
        <a:ea typeface="+mn-ea"/>
        <a:cs typeface="+mn-cs"/>
      </a:defRPr>
    </a:lvl8pPr>
    <a:lvl9pPr marL="3657126" algn="l" defTabSz="914282"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5BF"/>
    <a:srgbClr val="034EA2"/>
    <a:srgbClr val="0087CD"/>
    <a:srgbClr val="C68F06"/>
    <a:srgbClr val="DB2C03"/>
    <a:srgbClr val="EBAC07"/>
    <a:srgbClr val="008487"/>
    <a:srgbClr val="163C46"/>
    <a:srgbClr val="008F92"/>
    <a:srgbClr val="0048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84" autoAdjust="0"/>
    <p:restoredTop sz="93354" autoAdjust="0"/>
  </p:normalViewPr>
  <p:slideViewPr>
    <p:cSldViewPr>
      <p:cViewPr>
        <p:scale>
          <a:sx n="100" d="100"/>
          <a:sy n="100" d="100"/>
        </p:scale>
        <p:origin x="-510" y="-72"/>
      </p:cViewPr>
      <p:guideLst>
        <p:guide orient="horz" pos="1620"/>
        <p:guide pos="2880"/>
      </p:guideLst>
    </p:cSldViewPr>
  </p:slideViewPr>
  <p:notesTextViewPr>
    <p:cViewPr>
      <p:scale>
        <a:sx n="1" d="1"/>
        <a:sy n="1" d="1"/>
      </p:scale>
      <p:origin x="0" y="0"/>
    </p:cViewPr>
  </p:notesTextViewPr>
  <p:sorterViewPr>
    <p:cViewPr>
      <p:scale>
        <a:sx n="66" d="100"/>
        <a:sy n="66" d="100"/>
      </p:scale>
      <p:origin x="0" y="0"/>
    </p:cViewPr>
  </p:sorterViewPr>
  <p:notesViewPr>
    <p:cSldViewPr>
      <p:cViewPr varScale="1">
        <p:scale>
          <a:sx n="65" d="100"/>
          <a:sy n="65" d="100"/>
        </p:scale>
        <p:origin x="-336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___10.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___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___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___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___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___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___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___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endParaRPr lang="zh-CN"/>
          </a:p>
        </c:rich>
      </c:tx>
      <c:layout>
        <c:manualLayout>
          <c:xMode val="edge"/>
          <c:yMode val="edge"/>
          <c:x val="0.49493708507024936"/>
          <c:y val="1.9316813339509041E-2"/>
        </c:manualLayout>
      </c:layout>
      <c:overlay val="0"/>
      <c:spPr>
        <a:noFill/>
        <a:ln w="25380">
          <a:noFill/>
        </a:ln>
      </c:spPr>
    </c:title>
    <c:autoTitleDeleted val="0"/>
    <c:plotArea>
      <c:layout>
        <c:manualLayout>
          <c:layoutTarget val="inner"/>
          <c:xMode val="edge"/>
          <c:yMode val="edge"/>
          <c:x val="7.4683544303797506E-2"/>
          <c:y val="1.4858841010401203E-3"/>
          <c:w val="0.85189873417721562"/>
          <c:h val="1"/>
        </c:manualLayout>
      </c:layout>
      <c:pieChart>
        <c:varyColors val="0"/>
        <c:ser>
          <c:idx val="0"/>
          <c:order val="0"/>
          <c:spPr>
            <a:solidFill>
              <a:srgbClr val="FFFFFF"/>
            </a:solidFill>
            <a:ln w="25380">
              <a:noFill/>
            </a:ln>
          </c:spPr>
          <c:dPt>
            <c:idx val="1"/>
            <c:bubble3D val="0"/>
            <c:spPr>
              <a:solidFill>
                <a:schemeClr val="accent1">
                  <a:lumMod val="75000"/>
                </a:schemeClr>
              </a:solidFill>
              <a:ln w="25380">
                <a:noFill/>
              </a:ln>
            </c:spPr>
            <c:extLst xmlns:c16r2="http://schemas.microsoft.com/office/drawing/2015/06/chart">
              <c:ext xmlns:c16="http://schemas.microsoft.com/office/drawing/2014/chart" uri="{C3380CC4-5D6E-409C-BE32-E72D297353CC}">
                <c16:uniqueId val="{00000001-9B71-414E-9D34-3945FE22ADF6}"/>
              </c:ext>
            </c:extLst>
          </c:dPt>
          <c:val>
            <c:numRef>
              <c:f>Sheet1!$B$2:$C$2</c:f>
              <c:numCache>
                <c:formatCode>General</c:formatCode>
                <c:ptCount val="2"/>
                <c:pt idx="0">
                  <c:v>40</c:v>
                </c:pt>
                <c:pt idx="1">
                  <c:v>20</c:v>
                </c:pt>
              </c:numCache>
            </c:numRef>
          </c:val>
          <c:extLst xmlns:c16r2="http://schemas.microsoft.com/office/drawing/2015/06/chart">
            <c:ext xmlns:c15="http://schemas.microsoft.com/office/drawing/2012/chart" uri="{02D57815-91ED-43cb-92C2-25804820EDAC}">
              <c15:filteredSeriesTitle>
                <c15:tx>
                  <c:strRef>
                    <c:extLst>
                      <c:ext uri="{02D57815-91ED-43cb-92C2-25804820EDAC}">
                        <c15:formulaRef>
                          <c15:sqref>Sheet1!$A$2</c15:sqref>
                        </c15:formulaRef>
                      </c:ext>
                    </c:extLst>
                    <c:strCache>
                      <c:ptCount val="1"/>
                      <c:pt idx="0">
                        <c:v>Region 1</c:v>
                      </c:pt>
                    </c:strCache>
                  </c:strRef>
                </c15:tx>
              </c15:filteredSeriesTitle>
            </c:ext>
            <c:ext xmlns:c15="http://schemas.microsoft.com/office/drawing/2012/chart" uri="{02D57815-91ED-43cb-92C2-25804820EDAC}">
              <c15:filteredCategoryTitle>
                <c15:cat>
                  <c:strRef>
                    <c:extLst>
                      <c:ext uri="{02D57815-91ED-43cb-92C2-25804820EDAC}">
                        <c15:formulaRef>
                          <c15:sqref>Sheet1!$B$1:$C$1</c15:sqref>
                        </c15:formulaRef>
                      </c:ext>
                    </c:extLst>
                    <c:strCache>
                      <c:ptCount val="2"/>
                      <c:pt idx="0">
                        <c:v>2013</c:v>
                      </c:pt>
                      <c:pt idx="1">
                        <c:v>2014</c:v>
                      </c:pt>
                    </c:strCache>
                  </c:strRef>
                </c15:cat>
              </c15:filteredCategoryTitle>
            </c:ext>
            <c:ext xmlns:c16="http://schemas.microsoft.com/office/drawing/2014/chart" uri="{C3380CC4-5D6E-409C-BE32-E72D297353CC}">
              <c16:uniqueId val="{00000002-9B71-414E-9D34-3945FE22ADF6}"/>
            </c:ext>
          </c:extLst>
        </c:ser>
        <c:dLbls>
          <c:showLegendKey val="0"/>
          <c:showVal val="0"/>
          <c:showCatName val="0"/>
          <c:showSerName val="0"/>
          <c:showPercent val="0"/>
          <c:showBubbleSize val="0"/>
          <c:showLeaderLines val="1"/>
        </c:dLbls>
        <c:firstSliceAng val="0"/>
      </c:pieChart>
      <c:spPr>
        <a:noFill/>
        <a:ln w="25380">
          <a:noFill/>
        </a:ln>
      </c:spPr>
    </c:plotArea>
    <c:plotVisOnly val="1"/>
    <c:dispBlanksAs val="zero"/>
    <c:showDLblsOverMax val="0"/>
  </c:chart>
  <c:spPr>
    <a:noFill/>
    <a:ln>
      <a:noFill/>
    </a:ln>
  </c:spPr>
  <c:txPr>
    <a:bodyPr/>
    <a:lstStyle/>
    <a:p>
      <a:pPr>
        <a:defRPr sz="2988" b="0" i="0" u="none" strike="noStrike" baseline="0">
          <a:solidFill>
            <a:srgbClr val="000000"/>
          </a:solidFill>
          <a:latin typeface="Arial" panose="020B0604020202020204" pitchFamily="34" charset="0"/>
          <a:ea typeface="微软雅黑" panose="020B0503020204020204" pitchFamily="34" charset="-122"/>
          <a:cs typeface="Gill Sans"/>
          <a:sym typeface="Arial" panose="020B0604020202020204" pitchFamily="34" charset="0"/>
        </a:defRPr>
      </a:pPr>
      <a:endParaRPr lang="zh-CN"/>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4"/>
            </a:solidFill>
          </c:spPr>
          <c:invertIfNegative val="0"/>
          <c:dLbls>
            <c:spPr>
              <a:noFill/>
              <a:ln>
                <a:noFill/>
              </a:ln>
              <a:effectLst/>
            </c:sp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ext>
            </c:extLst>
          </c:dLbls>
          <c:val>
            <c:numRef>
              <c:f>Sheet1!$B$2:$B$5</c:f>
              <c:numCache>
                <c:formatCode>General</c:formatCode>
                <c:ptCount val="4"/>
                <c:pt idx="0">
                  <c:v>1</c:v>
                </c:pt>
                <c:pt idx="1">
                  <c:v>0.5</c:v>
                </c:pt>
                <c:pt idx="2">
                  <c:v>6</c:v>
                </c:pt>
                <c:pt idx="3">
                  <c:v>2</c:v>
                </c:pt>
              </c:numCache>
            </c:numRef>
          </c:val>
          <c:extLst xmlns:c16r2="http://schemas.microsoft.com/office/drawing/2015/06/char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Series 1</c:v>
                      </c:pt>
                    </c:strCache>
                  </c:strRef>
                </c15:tx>
              </c15:filteredSeriesTitle>
            </c:ext>
            <c:ext xmlns:c15="http://schemas.microsoft.com/office/drawing/2012/chart" uri="{02D57815-91ED-43cb-92C2-25804820EDAC}">
              <c15:filteredCategoryTitle>
                <c15:cat>
                  <c:numRef>
                    <c:extLst>
                      <c:ext uri="{02D57815-91ED-43cb-92C2-25804820EDAC}">
                        <c15:formulaRef>
                          <c15:sqref>Sheet1!$A$2:$A$5</c15:sqref>
                        </c15:formulaRef>
                      </c:ext>
                    </c:extLst>
                    <c:numCache>
                      <c:formatCode>General</c:formatCode>
                      <c:ptCount val="4"/>
                      <c:pt idx="0">
                        <c:v>2005</c:v>
                      </c:pt>
                      <c:pt idx="1">
                        <c:v>2006</c:v>
                      </c:pt>
                      <c:pt idx="2">
                        <c:v>2007</c:v>
                      </c:pt>
                      <c:pt idx="3">
                        <c:v>2008</c:v>
                      </c:pt>
                    </c:numCache>
                  </c:numRef>
                </c15:cat>
              </c15:filteredCategoryTitle>
            </c:ext>
            <c:ext xmlns:c16="http://schemas.microsoft.com/office/drawing/2014/chart" uri="{C3380CC4-5D6E-409C-BE32-E72D297353CC}">
              <c16:uniqueId val="{00000004-DE9A-4129-88AD-4A0CBBBB83A4}"/>
            </c:ext>
          </c:extLst>
        </c:ser>
        <c:dLbls>
          <c:showLegendKey val="0"/>
          <c:showVal val="0"/>
          <c:showCatName val="0"/>
          <c:showSerName val="0"/>
          <c:showPercent val="0"/>
          <c:showBubbleSize val="0"/>
        </c:dLbls>
        <c:gapWidth val="36"/>
        <c:overlap val="-20"/>
        <c:axId val="666269696"/>
        <c:axId val="595870848"/>
      </c:barChart>
      <c:catAx>
        <c:axId val="666269696"/>
        <c:scaling>
          <c:orientation val="minMax"/>
        </c:scaling>
        <c:delete val="1"/>
        <c:axPos val="b"/>
        <c:numFmt formatCode="General" sourceLinked="1"/>
        <c:majorTickMark val="out"/>
        <c:minorTickMark val="none"/>
        <c:tickLblPos val="none"/>
        <c:crossAx val="595870848"/>
        <c:crosses val="autoZero"/>
        <c:auto val="1"/>
        <c:lblAlgn val="ctr"/>
        <c:lblOffset val="100"/>
        <c:noMultiLvlLbl val="0"/>
      </c:catAx>
      <c:valAx>
        <c:axId val="595870848"/>
        <c:scaling>
          <c:orientation val="minMax"/>
        </c:scaling>
        <c:delete val="1"/>
        <c:axPos val="l"/>
        <c:numFmt formatCode="General" sourceLinked="1"/>
        <c:majorTickMark val="out"/>
        <c:minorTickMark val="none"/>
        <c:tickLblPos val="none"/>
        <c:crossAx val="666269696"/>
        <c:crosses val="autoZero"/>
        <c:crossBetween val="between"/>
      </c:valAx>
      <c:spPr>
        <a:noFill/>
        <a:ln w="25400">
          <a:noFill/>
        </a:ln>
      </c:spPr>
    </c:plotArea>
    <c:plotVisOnly val="1"/>
    <c:dispBlanksAs val="gap"/>
    <c:showDLblsOverMax val="0"/>
  </c:chart>
  <c:txPr>
    <a:bodyPr/>
    <a:lstStyle/>
    <a:p>
      <a:pPr>
        <a:defRPr sz="14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defRPr>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endParaRPr lang="zh-CN"/>
          </a:p>
        </c:rich>
      </c:tx>
      <c:layout>
        <c:manualLayout>
          <c:xMode val="edge"/>
          <c:yMode val="edge"/>
          <c:x val="0.49493708507024936"/>
          <c:y val="1.9316813339509041E-2"/>
        </c:manualLayout>
      </c:layout>
      <c:overlay val="0"/>
      <c:spPr>
        <a:noFill/>
        <a:ln w="25380">
          <a:noFill/>
        </a:ln>
      </c:spPr>
    </c:title>
    <c:autoTitleDeleted val="0"/>
    <c:plotArea>
      <c:layout>
        <c:manualLayout>
          <c:layoutTarget val="inner"/>
          <c:xMode val="edge"/>
          <c:yMode val="edge"/>
          <c:x val="7.4683544303797506E-2"/>
          <c:y val="1.4858841010401203E-3"/>
          <c:w val="0.85189873417721562"/>
          <c:h val="1"/>
        </c:manualLayout>
      </c:layout>
      <c:pieChart>
        <c:varyColors val="0"/>
        <c:ser>
          <c:idx val="0"/>
          <c:order val="0"/>
          <c:spPr>
            <a:solidFill>
              <a:srgbClr val="FFFFFF"/>
            </a:solidFill>
            <a:ln w="25380">
              <a:noFill/>
            </a:ln>
          </c:spPr>
          <c:dPt>
            <c:idx val="1"/>
            <c:bubble3D val="0"/>
            <c:spPr>
              <a:solidFill>
                <a:schemeClr val="accent2">
                  <a:lumMod val="50000"/>
                </a:schemeClr>
              </a:solidFill>
              <a:ln w="25380">
                <a:noFill/>
              </a:ln>
            </c:spPr>
            <c:extLst xmlns:c16r2="http://schemas.microsoft.com/office/drawing/2015/06/chart">
              <c:ext xmlns:c16="http://schemas.microsoft.com/office/drawing/2014/chart" uri="{C3380CC4-5D6E-409C-BE32-E72D297353CC}">
                <c16:uniqueId val="{00000001-60E0-4FD2-9AAA-107B3DED7988}"/>
              </c:ext>
            </c:extLst>
          </c:dPt>
          <c:val>
            <c:numRef>
              <c:f>Sheet1!$B$2:$C$2</c:f>
              <c:numCache>
                <c:formatCode>General</c:formatCode>
                <c:ptCount val="2"/>
                <c:pt idx="0">
                  <c:v>80</c:v>
                </c:pt>
                <c:pt idx="1">
                  <c:v>20</c:v>
                </c:pt>
              </c:numCache>
            </c:numRef>
          </c:val>
          <c:extLst xmlns:c16r2="http://schemas.microsoft.com/office/drawing/2015/06/chart">
            <c:ext xmlns:c15="http://schemas.microsoft.com/office/drawing/2012/chart" uri="{02D57815-91ED-43cb-92C2-25804820EDAC}">
              <c15:filteredSeriesTitle>
                <c15:tx>
                  <c:strRef>
                    <c:extLst>
                      <c:ext uri="{02D57815-91ED-43cb-92C2-25804820EDAC}">
                        <c15:formulaRef>
                          <c15:sqref>Sheet1!$A$2</c15:sqref>
                        </c15:formulaRef>
                      </c:ext>
                    </c:extLst>
                    <c:strCache>
                      <c:ptCount val="1"/>
                      <c:pt idx="0">
                        <c:v>Region 1</c:v>
                      </c:pt>
                    </c:strCache>
                  </c:strRef>
                </c15:tx>
              </c15:filteredSeriesTitle>
            </c:ext>
            <c:ext xmlns:c15="http://schemas.microsoft.com/office/drawing/2012/chart" uri="{02D57815-91ED-43cb-92C2-25804820EDAC}">
              <c15:filteredCategoryTitle>
                <c15:cat>
                  <c:strRef>
                    <c:extLst>
                      <c:ext uri="{02D57815-91ED-43cb-92C2-25804820EDAC}">
                        <c15:formulaRef>
                          <c15:sqref>Sheet1!$B$1:$C$1</c15:sqref>
                        </c15:formulaRef>
                      </c:ext>
                    </c:extLst>
                    <c:strCache>
                      <c:ptCount val="2"/>
                      <c:pt idx="0">
                        <c:v>2013</c:v>
                      </c:pt>
                      <c:pt idx="1">
                        <c:v>2014</c:v>
                      </c:pt>
                    </c:strCache>
                  </c:strRef>
                </c15:cat>
              </c15:filteredCategoryTitle>
            </c:ext>
            <c:ext xmlns:c16="http://schemas.microsoft.com/office/drawing/2014/chart" uri="{C3380CC4-5D6E-409C-BE32-E72D297353CC}">
              <c16:uniqueId val="{00000002-60E0-4FD2-9AAA-107B3DED7988}"/>
            </c:ext>
          </c:extLst>
        </c:ser>
        <c:dLbls>
          <c:showLegendKey val="0"/>
          <c:showVal val="0"/>
          <c:showCatName val="0"/>
          <c:showSerName val="0"/>
          <c:showPercent val="0"/>
          <c:showBubbleSize val="0"/>
          <c:showLeaderLines val="1"/>
        </c:dLbls>
        <c:firstSliceAng val="0"/>
      </c:pieChart>
      <c:spPr>
        <a:noFill/>
        <a:ln w="25380">
          <a:noFill/>
        </a:ln>
      </c:spPr>
    </c:plotArea>
    <c:plotVisOnly val="1"/>
    <c:dispBlanksAs val="zero"/>
    <c:showDLblsOverMax val="0"/>
  </c:chart>
  <c:spPr>
    <a:noFill/>
    <a:ln>
      <a:noFill/>
    </a:ln>
  </c:spPr>
  <c:txPr>
    <a:bodyPr/>
    <a:lstStyle/>
    <a:p>
      <a:pPr>
        <a:defRPr sz="2988" b="0" i="0" u="none" strike="noStrike" baseline="0">
          <a:solidFill>
            <a:srgbClr val="000000"/>
          </a:solidFill>
          <a:latin typeface="Arial" panose="020B0604020202020204" pitchFamily="34" charset="0"/>
          <a:ea typeface="微软雅黑" panose="020B0503020204020204" pitchFamily="34" charset="-122"/>
          <a:cs typeface="Gill Sans"/>
          <a:sym typeface="Arial" panose="020B0604020202020204" pitchFamily="34" charset="0"/>
        </a:defRPr>
      </a:pPr>
      <a:endParaRPr lang="zh-CN"/>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endParaRPr lang="zh-CN"/>
          </a:p>
        </c:rich>
      </c:tx>
      <c:layout>
        <c:manualLayout>
          <c:xMode val="edge"/>
          <c:yMode val="edge"/>
          <c:x val="0.49493708507024936"/>
          <c:y val="1.9316813339509041E-2"/>
        </c:manualLayout>
      </c:layout>
      <c:overlay val="0"/>
      <c:spPr>
        <a:noFill/>
        <a:ln w="25438">
          <a:noFill/>
        </a:ln>
      </c:spPr>
    </c:title>
    <c:autoTitleDeleted val="0"/>
    <c:plotArea>
      <c:layout>
        <c:manualLayout>
          <c:layoutTarget val="inner"/>
          <c:xMode val="edge"/>
          <c:yMode val="edge"/>
          <c:x val="7.4683544303797506E-2"/>
          <c:y val="1.4858841010401203E-3"/>
          <c:w val="0.85189873417721562"/>
          <c:h val="1"/>
        </c:manualLayout>
      </c:layout>
      <c:pieChart>
        <c:varyColors val="0"/>
        <c:ser>
          <c:idx val="0"/>
          <c:order val="0"/>
          <c:spPr>
            <a:solidFill>
              <a:srgbClr val="FFFFFF"/>
            </a:solidFill>
            <a:ln w="25438">
              <a:noFill/>
            </a:ln>
          </c:spPr>
          <c:dPt>
            <c:idx val="1"/>
            <c:bubble3D val="0"/>
            <c:spPr>
              <a:solidFill>
                <a:schemeClr val="accent3">
                  <a:lumMod val="75000"/>
                </a:schemeClr>
              </a:solidFill>
              <a:ln w="25438">
                <a:noFill/>
              </a:ln>
            </c:spPr>
            <c:extLst xmlns:c16r2="http://schemas.microsoft.com/office/drawing/2015/06/chart">
              <c:ext xmlns:c16="http://schemas.microsoft.com/office/drawing/2014/chart" uri="{C3380CC4-5D6E-409C-BE32-E72D297353CC}">
                <c16:uniqueId val="{00000001-2289-4108-9FA5-04675E8430FF}"/>
              </c:ext>
            </c:extLst>
          </c:dPt>
          <c:val>
            <c:numRef>
              <c:f>Sheet1!$B$2:$C$2</c:f>
              <c:numCache>
                <c:formatCode>General</c:formatCode>
                <c:ptCount val="2"/>
                <c:pt idx="0">
                  <c:v>50</c:v>
                </c:pt>
                <c:pt idx="1">
                  <c:v>50</c:v>
                </c:pt>
              </c:numCache>
            </c:numRef>
          </c:val>
          <c:extLst xmlns:c16r2="http://schemas.microsoft.com/office/drawing/2015/06/chart">
            <c:ext xmlns:c15="http://schemas.microsoft.com/office/drawing/2012/chart" uri="{02D57815-91ED-43cb-92C2-25804820EDAC}">
              <c15:filteredSeriesTitle>
                <c15:tx>
                  <c:strRef>
                    <c:extLst>
                      <c:ext uri="{02D57815-91ED-43cb-92C2-25804820EDAC}">
                        <c15:formulaRef>
                          <c15:sqref>Sheet1!$A$2</c15:sqref>
                        </c15:formulaRef>
                      </c:ext>
                    </c:extLst>
                    <c:strCache>
                      <c:ptCount val="1"/>
                      <c:pt idx="0">
                        <c:v>Region 1</c:v>
                      </c:pt>
                    </c:strCache>
                  </c:strRef>
                </c15:tx>
              </c15:filteredSeriesTitle>
            </c:ext>
            <c:ext xmlns:c15="http://schemas.microsoft.com/office/drawing/2012/chart" uri="{02D57815-91ED-43cb-92C2-25804820EDAC}">
              <c15:filteredCategoryTitle>
                <c15:cat>
                  <c:strRef>
                    <c:extLst>
                      <c:ext uri="{02D57815-91ED-43cb-92C2-25804820EDAC}">
                        <c15:formulaRef>
                          <c15:sqref>Sheet1!$B$1:$C$1</c15:sqref>
                        </c15:formulaRef>
                      </c:ext>
                    </c:extLst>
                    <c:strCache>
                      <c:ptCount val="2"/>
                      <c:pt idx="0">
                        <c:v>2013</c:v>
                      </c:pt>
                      <c:pt idx="1">
                        <c:v>2014</c:v>
                      </c:pt>
                    </c:strCache>
                  </c:strRef>
                </c15:cat>
              </c15:filteredCategoryTitle>
            </c:ext>
            <c:ext xmlns:c16="http://schemas.microsoft.com/office/drawing/2014/chart" uri="{C3380CC4-5D6E-409C-BE32-E72D297353CC}">
              <c16:uniqueId val="{00000002-2289-4108-9FA5-04675E8430FF}"/>
            </c:ext>
          </c:extLst>
        </c:ser>
        <c:dLbls>
          <c:showLegendKey val="0"/>
          <c:showVal val="0"/>
          <c:showCatName val="0"/>
          <c:showSerName val="0"/>
          <c:showPercent val="0"/>
          <c:showBubbleSize val="0"/>
          <c:showLeaderLines val="1"/>
        </c:dLbls>
        <c:firstSliceAng val="0"/>
      </c:pieChart>
      <c:spPr>
        <a:noFill/>
        <a:ln w="25438">
          <a:noFill/>
        </a:ln>
      </c:spPr>
    </c:plotArea>
    <c:plotVisOnly val="1"/>
    <c:dispBlanksAs val="zero"/>
    <c:showDLblsOverMax val="0"/>
  </c:chart>
  <c:spPr>
    <a:noFill/>
    <a:ln>
      <a:noFill/>
    </a:ln>
  </c:spPr>
  <c:txPr>
    <a:bodyPr/>
    <a:lstStyle/>
    <a:p>
      <a:pPr>
        <a:defRPr sz="3005" b="0" i="0" u="none" strike="noStrike" baseline="0">
          <a:solidFill>
            <a:srgbClr val="000000"/>
          </a:solidFill>
          <a:latin typeface="Arial" panose="020B0604020202020204" pitchFamily="34" charset="0"/>
          <a:ea typeface="微软雅黑" panose="020B0503020204020204" pitchFamily="34" charset="-122"/>
          <a:cs typeface="Gill Sans"/>
          <a:sym typeface="Arial" panose="020B0604020202020204" pitchFamily="34" charset="0"/>
        </a:defRPr>
      </a:pPr>
      <a:endParaRPr lang="zh-CN"/>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endParaRPr lang="zh-CN"/>
          </a:p>
        </c:rich>
      </c:tx>
      <c:layout>
        <c:manualLayout>
          <c:xMode val="edge"/>
          <c:yMode val="edge"/>
          <c:x val="0.49493727159703138"/>
          <c:y val="1.9317334137060625E-2"/>
        </c:manualLayout>
      </c:layout>
      <c:overlay val="0"/>
      <c:spPr>
        <a:noFill/>
        <a:ln w="25378">
          <a:noFill/>
        </a:ln>
      </c:spPr>
    </c:title>
    <c:autoTitleDeleted val="0"/>
    <c:plotArea>
      <c:layout>
        <c:manualLayout>
          <c:layoutTarget val="inner"/>
          <c:xMode val="edge"/>
          <c:yMode val="edge"/>
          <c:x val="7.4683544303797506E-2"/>
          <c:y val="1.4858841010401203E-3"/>
          <c:w val="0.85189873417721562"/>
          <c:h val="1"/>
        </c:manualLayout>
      </c:layout>
      <c:pieChart>
        <c:varyColors val="0"/>
        <c:ser>
          <c:idx val="0"/>
          <c:order val="0"/>
          <c:spPr>
            <a:solidFill>
              <a:srgbClr val="FFFFFF"/>
            </a:solidFill>
            <a:ln w="25378">
              <a:noFill/>
            </a:ln>
          </c:spPr>
          <c:dPt>
            <c:idx val="1"/>
            <c:bubble3D val="0"/>
            <c:spPr>
              <a:solidFill>
                <a:schemeClr val="accent4">
                  <a:lumMod val="75000"/>
                </a:schemeClr>
              </a:solidFill>
              <a:ln w="25378">
                <a:noFill/>
              </a:ln>
            </c:spPr>
            <c:extLst xmlns:c16r2="http://schemas.microsoft.com/office/drawing/2015/06/chart">
              <c:ext xmlns:c16="http://schemas.microsoft.com/office/drawing/2014/chart" uri="{C3380CC4-5D6E-409C-BE32-E72D297353CC}">
                <c16:uniqueId val="{00000001-4854-476C-BEE8-804B6A3468DD}"/>
              </c:ext>
            </c:extLst>
          </c:dPt>
          <c:val>
            <c:numRef>
              <c:f>Sheet1!$B$2:$C$2</c:f>
              <c:numCache>
                <c:formatCode>General</c:formatCode>
                <c:ptCount val="2"/>
                <c:pt idx="0">
                  <c:v>70</c:v>
                </c:pt>
                <c:pt idx="1">
                  <c:v>30</c:v>
                </c:pt>
              </c:numCache>
            </c:numRef>
          </c:val>
          <c:extLst xmlns:c16r2="http://schemas.microsoft.com/office/drawing/2015/06/chart">
            <c:ext xmlns:c15="http://schemas.microsoft.com/office/drawing/2012/chart" uri="{02D57815-91ED-43cb-92C2-25804820EDAC}">
              <c15:filteredSeriesTitle>
                <c15:tx>
                  <c:strRef>
                    <c:extLst>
                      <c:ext uri="{02D57815-91ED-43cb-92C2-25804820EDAC}">
                        <c15:formulaRef>
                          <c15:sqref>Sheet1!$A$2</c15:sqref>
                        </c15:formulaRef>
                      </c:ext>
                    </c:extLst>
                    <c:strCache>
                      <c:ptCount val="1"/>
                      <c:pt idx="0">
                        <c:v>Region 1</c:v>
                      </c:pt>
                    </c:strCache>
                  </c:strRef>
                </c15:tx>
              </c15:filteredSeriesTitle>
            </c:ext>
            <c:ext xmlns:c15="http://schemas.microsoft.com/office/drawing/2012/chart" uri="{02D57815-91ED-43cb-92C2-25804820EDAC}">
              <c15:filteredCategoryTitle>
                <c15:cat>
                  <c:strRef>
                    <c:extLst>
                      <c:ext uri="{02D57815-91ED-43cb-92C2-25804820EDAC}">
                        <c15:formulaRef>
                          <c15:sqref>Sheet1!$B$1:$C$1</c15:sqref>
                        </c15:formulaRef>
                      </c:ext>
                    </c:extLst>
                    <c:strCache>
                      <c:ptCount val="2"/>
                      <c:pt idx="0">
                        <c:v>2013</c:v>
                      </c:pt>
                      <c:pt idx="1">
                        <c:v>2014</c:v>
                      </c:pt>
                    </c:strCache>
                  </c:strRef>
                </c15:cat>
              </c15:filteredCategoryTitle>
            </c:ext>
            <c:ext xmlns:c16="http://schemas.microsoft.com/office/drawing/2014/chart" uri="{C3380CC4-5D6E-409C-BE32-E72D297353CC}">
              <c16:uniqueId val="{00000002-4854-476C-BEE8-804B6A3468DD}"/>
            </c:ext>
          </c:extLst>
        </c:ser>
        <c:dLbls>
          <c:showLegendKey val="0"/>
          <c:showVal val="0"/>
          <c:showCatName val="0"/>
          <c:showSerName val="0"/>
          <c:showPercent val="0"/>
          <c:showBubbleSize val="0"/>
          <c:showLeaderLines val="1"/>
        </c:dLbls>
        <c:firstSliceAng val="0"/>
      </c:pieChart>
      <c:spPr>
        <a:noFill/>
        <a:ln w="25378">
          <a:noFill/>
        </a:ln>
      </c:spPr>
    </c:plotArea>
    <c:plotVisOnly val="1"/>
    <c:dispBlanksAs val="zero"/>
    <c:showDLblsOverMax val="0"/>
  </c:chart>
  <c:spPr>
    <a:noFill/>
    <a:ln>
      <a:noFill/>
    </a:ln>
  </c:spPr>
  <c:txPr>
    <a:bodyPr/>
    <a:lstStyle/>
    <a:p>
      <a:pPr>
        <a:defRPr sz="2992" b="0" i="0" u="none" strike="noStrike" baseline="0">
          <a:solidFill>
            <a:srgbClr val="000000"/>
          </a:solidFill>
          <a:latin typeface="Arial" panose="020B0604020202020204" pitchFamily="34" charset="0"/>
          <a:ea typeface="微软雅黑" panose="020B0503020204020204" pitchFamily="34" charset="-122"/>
          <a:cs typeface="Gill Sans"/>
          <a:sym typeface="Arial" panose="020B0604020202020204" pitchFamily="34" charset="0"/>
        </a:defRPr>
      </a:pPr>
      <a:endParaRPr lang="zh-CN"/>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endParaRPr lang="zh-CN"/>
          </a:p>
        </c:rich>
      </c:tx>
      <c:layout>
        <c:manualLayout>
          <c:xMode val="edge"/>
          <c:yMode val="edge"/>
          <c:x val="0.49493708507024936"/>
          <c:y val="1.9316813339509041E-2"/>
        </c:manualLayout>
      </c:layout>
      <c:overlay val="0"/>
      <c:spPr>
        <a:noFill/>
        <a:ln w="25438">
          <a:noFill/>
        </a:ln>
      </c:spPr>
    </c:title>
    <c:autoTitleDeleted val="0"/>
    <c:plotArea>
      <c:layout>
        <c:manualLayout>
          <c:layoutTarget val="inner"/>
          <c:xMode val="edge"/>
          <c:yMode val="edge"/>
          <c:x val="7.4683544303797506E-2"/>
          <c:y val="1.4858841010401203E-3"/>
          <c:w val="0.85189873417721562"/>
          <c:h val="1"/>
        </c:manualLayout>
      </c:layout>
      <c:pieChart>
        <c:varyColors val="0"/>
        <c:ser>
          <c:idx val="0"/>
          <c:order val="0"/>
          <c:spPr>
            <a:solidFill>
              <a:srgbClr val="FFFFFF"/>
            </a:solidFill>
            <a:ln w="25438">
              <a:noFill/>
            </a:ln>
          </c:spPr>
          <c:dPt>
            <c:idx val="1"/>
            <c:bubble3D val="0"/>
            <c:spPr>
              <a:solidFill>
                <a:schemeClr val="accent5">
                  <a:lumMod val="75000"/>
                </a:schemeClr>
              </a:solidFill>
              <a:ln w="25438">
                <a:noFill/>
              </a:ln>
            </c:spPr>
            <c:extLst xmlns:c16r2="http://schemas.microsoft.com/office/drawing/2015/06/chart">
              <c:ext xmlns:c16="http://schemas.microsoft.com/office/drawing/2014/chart" uri="{C3380CC4-5D6E-409C-BE32-E72D297353CC}">
                <c16:uniqueId val="{00000001-241D-47F3-8C2A-B605E46264E8}"/>
              </c:ext>
            </c:extLst>
          </c:dPt>
          <c:val>
            <c:numRef>
              <c:f>Sheet1!$B$2:$C$2</c:f>
              <c:numCache>
                <c:formatCode>General</c:formatCode>
                <c:ptCount val="2"/>
                <c:pt idx="0">
                  <c:v>80</c:v>
                </c:pt>
                <c:pt idx="1">
                  <c:v>20</c:v>
                </c:pt>
              </c:numCache>
            </c:numRef>
          </c:val>
          <c:extLst xmlns:c16r2="http://schemas.microsoft.com/office/drawing/2015/06/chart">
            <c:ext xmlns:c15="http://schemas.microsoft.com/office/drawing/2012/chart" uri="{02D57815-91ED-43cb-92C2-25804820EDAC}">
              <c15:filteredSeriesTitle>
                <c15:tx>
                  <c:strRef>
                    <c:extLst>
                      <c:ext uri="{02D57815-91ED-43cb-92C2-25804820EDAC}">
                        <c15:formulaRef>
                          <c15:sqref>Sheet1!$A$2</c15:sqref>
                        </c15:formulaRef>
                      </c:ext>
                    </c:extLst>
                    <c:strCache>
                      <c:ptCount val="1"/>
                      <c:pt idx="0">
                        <c:v>Region 1</c:v>
                      </c:pt>
                    </c:strCache>
                  </c:strRef>
                </c15:tx>
              </c15:filteredSeriesTitle>
            </c:ext>
            <c:ext xmlns:c15="http://schemas.microsoft.com/office/drawing/2012/chart" uri="{02D57815-91ED-43cb-92C2-25804820EDAC}">
              <c15:filteredCategoryTitle>
                <c15:cat>
                  <c:strRef>
                    <c:extLst>
                      <c:ext uri="{02D57815-91ED-43cb-92C2-25804820EDAC}">
                        <c15:formulaRef>
                          <c15:sqref>Sheet1!$B$1:$C$1</c15:sqref>
                        </c15:formulaRef>
                      </c:ext>
                    </c:extLst>
                    <c:strCache>
                      <c:ptCount val="2"/>
                      <c:pt idx="0">
                        <c:v>2013</c:v>
                      </c:pt>
                      <c:pt idx="1">
                        <c:v>2014</c:v>
                      </c:pt>
                    </c:strCache>
                  </c:strRef>
                </c15:cat>
              </c15:filteredCategoryTitle>
            </c:ext>
            <c:ext xmlns:c16="http://schemas.microsoft.com/office/drawing/2014/chart" uri="{C3380CC4-5D6E-409C-BE32-E72D297353CC}">
              <c16:uniqueId val="{00000002-241D-47F3-8C2A-B605E46264E8}"/>
            </c:ext>
          </c:extLst>
        </c:ser>
        <c:dLbls>
          <c:showLegendKey val="0"/>
          <c:showVal val="0"/>
          <c:showCatName val="0"/>
          <c:showSerName val="0"/>
          <c:showPercent val="0"/>
          <c:showBubbleSize val="0"/>
          <c:showLeaderLines val="1"/>
        </c:dLbls>
        <c:firstSliceAng val="0"/>
      </c:pieChart>
      <c:spPr>
        <a:noFill/>
        <a:ln w="25438">
          <a:noFill/>
        </a:ln>
      </c:spPr>
    </c:plotArea>
    <c:plotVisOnly val="1"/>
    <c:dispBlanksAs val="zero"/>
    <c:showDLblsOverMax val="0"/>
  </c:chart>
  <c:spPr>
    <a:noFill/>
    <a:ln>
      <a:noFill/>
    </a:ln>
  </c:spPr>
  <c:txPr>
    <a:bodyPr/>
    <a:lstStyle/>
    <a:p>
      <a:pPr>
        <a:defRPr sz="3005" b="0" i="0" u="none" strike="noStrike" baseline="0">
          <a:solidFill>
            <a:srgbClr val="000000"/>
          </a:solidFill>
          <a:latin typeface="Arial" panose="020B0604020202020204" pitchFamily="34" charset="0"/>
          <a:ea typeface="微软雅黑" panose="020B0503020204020204" pitchFamily="34" charset="-122"/>
          <a:cs typeface="Gill Sans"/>
          <a:sym typeface="Arial" panose="020B0604020202020204" pitchFamily="34" charset="0"/>
        </a:defRPr>
      </a:pPr>
      <a:endParaRPr lang="zh-CN"/>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endParaRPr lang="zh-CN"/>
          </a:p>
        </c:rich>
      </c:tx>
      <c:layout>
        <c:manualLayout>
          <c:xMode val="edge"/>
          <c:yMode val="edge"/>
          <c:x val="0.49493708507024936"/>
          <c:y val="1.9316813339509041E-2"/>
        </c:manualLayout>
      </c:layout>
      <c:overlay val="0"/>
      <c:spPr>
        <a:noFill/>
        <a:ln w="25380">
          <a:noFill/>
        </a:ln>
      </c:spPr>
    </c:title>
    <c:autoTitleDeleted val="0"/>
    <c:plotArea>
      <c:layout>
        <c:manualLayout>
          <c:layoutTarget val="inner"/>
          <c:xMode val="edge"/>
          <c:yMode val="edge"/>
          <c:x val="7.4683544303797506E-2"/>
          <c:y val="1.4858841010401203E-3"/>
          <c:w val="0.85189873417721562"/>
          <c:h val="1"/>
        </c:manualLayout>
      </c:layout>
      <c:pieChart>
        <c:varyColors val="0"/>
        <c:ser>
          <c:idx val="0"/>
          <c:order val="0"/>
          <c:spPr>
            <a:solidFill>
              <a:srgbClr val="FFFFFF"/>
            </a:solidFill>
            <a:ln w="25380">
              <a:noFill/>
            </a:ln>
          </c:spPr>
          <c:dPt>
            <c:idx val="1"/>
            <c:bubble3D val="0"/>
            <c:spPr>
              <a:solidFill>
                <a:schemeClr val="accent6">
                  <a:lumMod val="75000"/>
                </a:schemeClr>
              </a:solidFill>
              <a:ln w="25380">
                <a:noFill/>
              </a:ln>
            </c:spPr>
            <c:extLst xmlns:c16r2="http://schemas.microsoft.com/office/drawing/2015/06/chart">
              <c:ext xmlns:c16="http://schemas.microsoft.com/office/drawing/2014/chart" uri="{C3380CC4-5D6E-409C-BE32-E72D297353CC}">
                <c16:uniqueId val="{00000001-4772-4F58-BDC0-F00598F4451E}"/>
              </c:ext>
            </c:extLst>
          </c:dPt>
          <c:val>
            <c:numRef>
              <c:f>Sheet1!$B$2:$C$2</c:f>
              <c:numCache>
                <c:formatCode>General</c:formatCode>
                <c:ptCount val="2"/>
                <c:pt idx="0">
                  <c:v>90</c:v>
                </c:pt>
                <c:pt idx="1">
                  <c:v>10</c:v>
                </c:pt>
              </c:numCache>
            </c:numRef>
          </c:val>
          <c:extLst xmlns:c16r2="http://schemas.microsoft.com/office/drawing/2015/06/chart">
            <c:ext xmlns:c15="http://schemas.microsoft.com/office/drawing/2012/chart" uri="{02D57815-91ED-43cb-92C2-25804820EDAC}">
              <c15:filteredSeriesTitle>
                <c15:tx>
                  <c:strRef>
                    <c:extLst>
                      <c:ext uri="{02D57815-91ED-43cb-92C2-25804820EDAC}">
                        <c15:formulaRef>
                          <c15:sqref>Sheet1!$A$2</c15:sqref>
                        </c15:formulaRef>
                      </c:ext>
                    </c:extLst>
                    <c:strCache>
                      <c:ptCount val="1"/>
                      <c:pt idx="0">
                        <c:v>Region 1</c:v>
                      </c:pt>
                    </c:strCache>
                  </c:strRef>
                </c15:tx>
              </c15:filteredSeriesTitle>
            </c:ext>
            <c:ext xmlns:c15="http://schemas.microsoft.com/office/drawing/2012/chart" uri="{02D57815-91ED-43cb-92C2-25804820EDAC}">
              <c15:filteredCategoryTitle>
                <c15:cat>
                  <c:strRef>
                    <c:extLst>
                      <c:ext uri="{02D57815-91ED-43cb-92C2-25804820EDAC}">
                        <c15:formulaRef>
                          <c15:sqref>Sheet1!$B$1:$C$1</c15:sqref>
                        </c15:formulaRef>
                      </c:ext>
                    </c:extLst>
                    <c:strCache>
                      <c:ptCount val="2"/>
                      <c:pt idx="0">
                        <c:v>2013</c:v>
                      </c:pt>
                      <c:pt idx="1">
                        <c:v>2014</c:v>
                      </c:pt>
                    </c:strCache>
                  </c:strRef>
                </c15:cat>
              </c15:filteredCategoryTitle>
            </c:ext>
            <c:ext xmlns:c16="http://schemas.microsoft.com/office/drawing/2014/chart" uri="{C3380CC4-5D6E-409C-BE32-E72D297353CC}">
              <c16:uniqueId val="{00000002-4772-4F58-BDC0-F00598F4451E}"/>
            </c:ext>
          </c:extLst>
        </c:ser>
        <c:dLbls>
          <c:showLegendKey val="0"/>
          <c:showVal val="0"/>
          <c:showCatName val="0"/>
          <c:showSerName val="0"/>
          <c:showPercent val="0"/>
          <c:showBubbleSize val="0"/>
          <c:showLeaderLines val="1"/>
        </c:dLbls>
        <c:firstSliceAng val="0"/>
      </c:pieChart>
      <c:spPr>
        <a:noFill/>
        <a:ln w="25380">
          <a:noFill/>
        </a:ln>
      </c:spPr>
    </c:plotArea>
    <c:plotVisOnly val="1"/>
    <c:dispBlanksAs val="zero"/>
    <c:showDLblsOverMax val="0"/>
  </c:chart>
  <c:spPr>
    <a:noFill/>
    <a:ln>
      <a:noFill/>
    </a:ln>
  </c:spPr>
  <c:txPr>
    <a:bodyPr/>
    <a:lstStyle/>
    <a:p>
      <a:pPr>
        <a:defRPr sz="2988" b="0" i="0" u="none" strike="noStrike" baseline="0">
          <a:solidFill>
            <a:srgbClr val="000000"/>
          </a:solidFill>
          <a:latin typeface="Arial" panose="020B0604020202020204" pitchFamily="34" charset="0"/>
          <a:ea typeface="微软雅黑" panose="020B0503020204020204" pitchFamily="34" charset="-122"/>
          <a:cs typeface="Gill Sans"/>
          <a:sym typeface="Arial" panose="020B0604020202020204" pitchFamily="34" charset="0"/>
        </a:defRPr>
      </a:pPr>
      <a:endParaRPr lang="zh-CN"/>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c:spPr>
          <c:invertIfNegative val="0"/>
          <c:dLbls>
            <c:spPr>
              <a:noFill/>
              <a:ln>
                <a:noFill/>
              </a:ln>
              <a:effectLst/>
            </c:sp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ext>
            </c:extLst>
          </c:dLbls>
          <c:val>
            <c:numRef>
              <c:f>Sheet1!$B$2:$B$5</c:f>
              <c:numCache>
                <c:formatCode>General</c:formatCode>
                <c:ptCount val="4"/>
                <c:pt idx="0">
                  <c:v>4</c:v>
                </c:pt>
                <c:pt idx="1">
                  <c:v>3</c:v>
                </c:pt>
                <c:pt idx="2">
                  <c:v>6</c:v>
                </c:pt>
                <c:pt idx="3">
                  <c:v>12</c:v>
                </c:pt>
              </c:numCache>
            </c:numRef>
          </c:val>
          <c:extLst xmlns:c16r2="http://schemas.microsoft.com/office/drawing/2015/06/char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Series 1</c:v>
                      </c:pt>
                    </c:strCache>
                  </c:strRef>
                </c15:tx>
              </c15:filteredSeriesTitle>
            </c:ext>
            <c:ext xmlns:c15="http://schemas.microsoft.com/office/drawing/2012/chart" uri="{02D57815-91ED-43cb-92C2-25804820EDAC}">
              <c15:filteredCategoryTitle>
                <c15:cat>
                  <c:numRef>
                    <c:extLst>
                      <c:ext uri="{02D57815-91ED-43cb-92C2-25804820EDAC}">
                        <c15:formulaRef>
                          <c15:sqref>Sheet1!$A$2:$A$5</c15:sqref>
                        </c15:formulaRef>
                      </c:ext>
                    </c:extLst>
                    <c:numCache>
                      <c:formatCode>General</c:formatCode>
                      <c:ptCount val="4"/>
                      <c:pt idx="0">
                        <c:v>2005</c:v>
                      </c:pt>
                      <c:pt idx="1">
                        <c:v>2006</c:v>
                      </c:pt>
                      <c:pt idx="2">
                        <c:v>2007</c:v>
                      </c:pt>
                      <c:pt idx="3">
                        <c:v>2008</c:v>
                      </c:pt>
                    </c:numCache>
                  </c:numRef>
                </c15:cat>
              </c15:filteredCategoryTitle>
            </c:ext>
            <c:ext xmlns:c16="http://schemas.microsoft.com/office/drawing/2014/chart" uri="{C3380CC4-5D6E-409C-BE32-E72D297353CC}">
              <c16:uniqueId val="{00000004-7F73-4DE9-B878-54C9B8817E71}"/>
            </c:ext>
          </c:extLst>
        </c:ser>
        <c:dLbls>
          <c:showLegendKey val="0"/>
          <c:showVal val="0"/>
          <c:showCatName val="0"/>
          <c:showSerName val="0"/>
          <c:showPercent val="0"/>
          <c:showBubbleSize val="0"/>
        </c:dLbls>
        <c:gapWidth val="36"/>
        <c:overlap val="-20"/>
        <c:axId val="666191360"/>
        <c:axId val="35582464"/>
      </c:barChart>
      <c:catAx>
        <c:axId val="666191360"/>
        <c:scaling>
          <c:orientation val="minMax"/>
        </c:scaling>
        <c:delete val="1"/>
        <c:axPos val="b"/>
        <c:numFmt formatCode="General" sourceLinked="1"/>
        <c:majorTickMark val="out"/>
        <c:minorTickMark val="none"/>
        <c:tickLblPos val="none"/>
        <c:crossAx val="35582464"/>
        <c:crosses val="autoZero"/>
        <c:auto val="1"/>
        <c:lblAlgn val="ctr"/>
        <c:lblOffset val="100"/>
        <c:noMultiLvlLbl val="0"/>
      </c:catAx>
      <c:valAx>
        <c:axId val="35582464"/>
        <c:scaling>
          <c:orientation val="minMax"/>
        </c:scaling>
        <c:delete val="1"/>
        <c:axPos val="l"/>
        <c:numFmt formatCode="General" sourceLinked="1"/>
        <c:majorTickMark val="out"/>
        <c:minorTickMark val="none"/>
        <c:tickLblPos val="none"/>
        <c:crossAx val="666191360"/>
        <c:crosses val="autoZero"/>
        <c:crossBetween val="between"/>
      </c:valAx>
      <c:spPr>
        <a:noFill/>
        <a:ln w="25400">
          <a:noFill/>
        </a:ln>
      </c:spPr>
    </c:plotArea>
    <c:plotVisOnly val="1"/>
    <c:dispBlanksAs val="gap"/>
    <c:showDLblsOverMax val="0"/>
  </c:chart>
  <c:txPr>
    <a:bodyPr/>
    <a:lstStyle/>
    <a:p>
      <a:pPr>
        <a:defRPr sz="14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defRPr>
      </a:pPr>
      <a:endParaRPr lang="zh-CN"/>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2"/>
            </a:solidFill>
          </c:spPr>
          <c:invertIfNegative val="0"/>
          <c:dLbls>
            <c:spPr>
              <a:noFill/>
              <a:ln>
                <a:noFill/>
              </a:ln>
              <a:effectLst/>
            </c:sp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ext>
            </c:extLst>
          </c:dLbls>
          <c:val>
            <c:numRef>
              <c:f>Sheet1!$B$2:$B$5</c:f>
              <c:numCache>
                <c:formatCode>General</c:formatCode>
                <c:ptCount val="4"/>
                <c:pt idx="0">
                  <c:v>3</c:v>
                </c:pt>
                <c:pt idx="1">
                  <c:v>1.4</c:v>
                </c:pt>
                <c:pt idx="2">
                  <c:v>2</c:v>
                </c:pt>
                <c:pt idx="3">
                  <c:v>0.70000000000000062</c:v>
                </c:pt>
              </c:numCache>
            </c:numRef>
          </c:val>
          <c:extLst xmlns:c16r2="http://schemas.microsoft.com/office/drawing/2015/06/char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Series 1</c:v>
                      </c:pt>
                    </c:strCache>
                  </c:strRef>
                </c15:tx>
              </c15:filteredSeriesTitle>
            </c:ext>
            <c:ext xmlns:c15="http://schemas.microsoft.com/office/drawing/2012/chart" uri="{02D57815-91ED-43cb-92C2-25804820EDAC}">
              <c15:filteredCategoryTitle>
                <c15:cat>
                  <c:numRef>
                    <c:extLst>
                      <c:ext uri="{02D57815-91ED-43cb-92C2-25804820EDAC}">
                        <c15:formulaRef>
                          <c15:sqref>Sheet1!$A$2:$A$5</c15:sqref>
                        </c15:formulaRef>
                      </c:ext>
                    </c:extLst>
                    <c:numCache>
                      <c:formatCode>General</c:formatCode>
                      <c:ptCount val="4"/>
                      <c:pt idx="0">
                        <c:v>2005</c:v>
                      </c:pt>
                      <c:pt idx="1">
                        <c:v>2006</c:v>
                      </c:pt>
                      <c:pt idx="2">
                        <c:v>2007</c:v>
                      </c:pt>
                      <c:pt idx="3">
                        <c:v>2008</c:v>
                      </c:pt>
                    </c:numCache>
                  </c:numRef>
                </c15:cat>
              </c15:filteredCategoryTitle>
            </c:ext>
            <c:ext xmlns:c16="http://schemas.microsoft.com/office/drawing/2014/chart" uri="{C3380CC4-5D6E-409C-BE32-E72D297353CC}">
              <c16:uniqueId val="{00000004-4B08-462C-A93B-9A7E6CC25834}"/>
            </c:ext>
          </c:extLst>
        </c:ser>
        <c:dLbls>
          <c:showLegendKey val="0"/>
          <c:showVal val="1"/>
          <c:showCatName val="0"/>
          <c:showSerName val="0"/>
          <c:showPercent val="0"/>
          <c:showBubbleSize val="0"/>
        </c:dLbls>
        <c:gapWidth val="36"/>
        <c:overlap val="-20"/>
        <c:axId val="666265088"/>
        <c:axId val="35584192"/>
      </c:barChart>
      <c:catAx>
        <c:axId val="666265088"/>
        <c:scaling>
          <c:orientation val="minMax"/>
        </c:scaling>
        <c:delete val="1"/>
        <c:axPos val="b"/>
        <c:numFmt formatCode="General" sourceLinked="1"/>
        <c:majorTickMark val="out"/>
        <c:minorTickMark val="none"/>
        <c:tickLblPos val="none"/>
        <c:crossAx val="35584192"/>
        <c:crosses val="autoZero"/>
        <c:auto val="1"/>
        <c:lblAlgn val="ctr"/>
        <c:lblOffset val="100"/>
        <c:noMultiLvlLbl val="0"/>
      </c:catAx>
      <c:valAx>
        <c:axId val="35584192"/>
        <c:scaling>
          <c:orientation val="minMax"/>
        </c:scaling>
        <c:delete val="1"/>
        <c:axPos val="l"/>
        <c:numFmt formatCode="General" sourceLinked="1"/>
        <c:majorTickMark val="out"/>
        <c:minorTickMark val="none"/>
        <c:tickLblPos val="none"/>
        <c:crossAx val="666265088"/>
        <c:crosses val="autoZero"/>
        <c:crossBetween val="between"/>
      </c:valAx>
      <c:spPr>
        <a:noFill/>
        <a:ln w="25400">
          <a:noFill/>
        </a:ln>
      </c:spPr>
    </c:plotArea>
    <c:plotVisOnly val="1"/>
    <c:dispBlanksAs val="gap"/>
    <c:showDLblsOverMax val="0"/>
  </c:chart>
  <c:txPr>
    <a:bodyPr/>
    <a:lstStyle/>
    <a:p>
      <a:pPr>
        <a:defRPr sz="14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defRPr>
      </a:pPr>
      <a:endParaRPr lang="zh-CN"/>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3"/>
            </a:solidFill>
          </c:spPr>
          <c:invertIfNegative val="0"/>
          <c:dLbls>
            <c:spPr>
              <a:noFill/>
              <a:ln>
                <a:noFill/>
              </a:ln>
              <a:effectLst/>
            </c:sp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ext>
            </c:extLst>
          </c:dLbls>
          <c:val>
            <c:numRef>
              <c:f>Sheet1!$B$2:$B$5</c:f>
              <c:numCache>
                <c:formatCode>General</c:formatCode>
                <c:ptCount val="4"/>
                <c:pt idx="0">
                  <c:v>1</c:v>
                </c:pt>
                <c:pt idx="1">
                  <c:v>0.5</c:v>
                </c:pt>
                <c:pt idx="2">
                  <c:v>1.3</c:v>
                </c:pt>
                <c:pt idx="3">
                  <c:v>2</c:v>
                </c:pt>
              </c:numCache>
            </c:numRef>
          </c:val>
          <c:extLst xmlns:c16r2="http://schemas.microsoft.com/office/drawing/2015/06/char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Series 1</c:v>
                      </c:pt>
                    </c:strCache>
                  </c:strRef>
                </c15:tx>
              </c15:filteredSeriesTitle>
            </c:ext>
            <c:ext xmlns:c15="http://schemas.microsoft.com/office/drawing/2012/chart" uri="{02D57815-91ED-43cb-92C2-25804820EDAC}">
              <c15:filteredCategoryTitle>
                <c15:cat>
                  <c:numRef>
                    <c:extLst>
                      <c:ext uri="{02D57815-91ED-43cb-92C2-25804820EDAC}">
                        <c15:formulaRef>
                          <c15:sqref>Sheet1!$A$2:$A$5</c15:sqref>
                        </c15:formulaRef>
                      </c:ext>
                    </c:extLst>
                    <c:numCache>
                      <c:formatCode>General</c:formatCode>
                      <c:ptCount val="4"/>
                      <c:pt idx="0">
                        <c:v>2005</c:v>
                      </c:pt>
                      <c:pt idx="1">
                        <c:v>2006</c:v>
                      </c:pt>
                      <c:pt idx="2">
                        <c:v>2007</c:v>
                      </c:pt>
                      <c:pt idx="3">
                        <c:v>2008</c:v>
                      </c:pt>
                    </c:numCache>
                  </c:numRef>
                </c15:cat>
              </c15:filteredCategoryTitle>
            </c:ext>
            <c:ext xmlns:c16="http://schemas.microsoft.com/office/drawing/2014/chart" uri="{C3380CC4-5D6E-409C-BE32-E72D297353CC}">
              <c16:uniqueId val="{00000004-60FA-4685-9D88-46274992A696}"/>
            </c:ext>
          </c:extLst>
        </c:ser>
        <c:dLbls>
          <c:showLegendKey val="0"/>
          <c:showVal val="0"/>
          <c:showCatName val="0"/>
          <c:showSerName val="0"/>
          <c:showPercent val="0"/>
          <c:showBubbleSize val="0"/>
        </c:dLbls>
        <c:gapWidth val="36"/>
        <c:overlap val="-20"/>
        <c:axId val="666270720"/>
        <c:axId val="71604416"/>
      </c:barChart>
      <c:catAx>
        <c:axId val="666270720"/>
        <c:scaling>
          <c:orientation val="minMax"/>
        </c:scaling>
        <c:delete val="1"/>
        <c:axPos val="b"/>
        <c:numFmt formatCode="General" sourceLinked="1"/>
        <c:majorTickMark val="out"/>
        <c:minorTickMark val="none"/>
        <c:tickLblPos val="none"/>
        <c:crossAx val="71604416"/>
        <c:crosses val="autoZero"/>
        <c:auto val="1"/>
        <c:lblAlgn val="ctr"/>
        <c:lblOffset val="100"/>
        <c:noMultiLvlLbl val="0"/>
      </c:catAx>
      <c:valAx>
        <c:axId val="71604416"/>
        <c:scaling>
          <c:orientation val="minMax"/>
        </c:scaling>
        <c:delete val="1"/>
        <c:axPos val="l"/>
        <c:numFmt formatCode="General" sourceLinked="1"/>
        <c:majorTickMark val="out"/>
        <c:minorTickMark val="none"/>
        <c:tickLblPos val="none"/>
        <c:crossAx val="666270720"/>
        <c:crosses val="autoZero"/>
        <c:crossBetween val="between"/>
      </c:valAx>
      <c:spPr>
        <a:noFill/>
        <a:ln w="25400">
          <a:noFill/>
        </a:ln>
      </c:spPr>
    </c:plotArea>
    <c:plotVisOnly val="1"/>
    <c:dispBlanksAs val="gap"/>
    <c:showDLblsOverMax val="0"/>
  </c:chart>
  <c:txPr>
    <a:bodyPr/>
    <a:lstStyle/>
    <a:p>
      <a:pPr>
        <a:defRPr sz="14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defRPr>
      </a:pPr>
      <a:endParaRPr lang="zh-CN"/>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2A5992-9D73-4015-9385-ABE035416B29}" type="datetimeFigureOut">
              <a:rPr lang="zh-CN" altLang="en-US" smtClean="0"/>
              <a:pPr/>
              <a:t>2017/9/30</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95A699-AB68-4A20-99FB-6F69DC266D45}" type="slidenum">
              <a:rPr lang="zh-CN" altLang="en-US" smtClean="0"/>
              <a:pPr/>
              <a:t>‹#›</a:t>
            </a:fld>
            <a:endParaRPr lang="zh-CN" altLang="en-US"/>
          </a:p>
        </p:txBody>
      </p:sp>
    </p:spTree>
    <p:extLst>
      <p:ext uri="{BB962C8B-B14F-4D97-AF65-F5344CB8AC3E}">
        <p14:creationId xmlns:p14="http://schemas.microsoft.com/office/powerpoint/2010/main" val="48234476"/>
      </p:ext>
    </p:extLst>
  </p:cSld>
  <p:clrMap bg1="lt1" tx1="dk1" bg2="lt2" tx2="dk2" accent1="accent1" accent2="accent2" accent3="accent3" accent4="accent4" accent5="accent5" accent6="accent6" hlink="hlink" folHlink="folHlink"/>
  <p:notesStyle>
    <a:lvl1pPr marL="0" algn="l" defTabSz="914282" rtl="0" eaLnBrk="1" latinLnBrk="0" hangingPunct="1">
      <a:defRPr sz="1200" kern="1200">
        <a:solidFill>
          <a:schemeClr val="tx1"/>
        </a:solidFill>
        <a:latin typeface="+mn-lt"/>
        <a:ea typeface="+mn-ea"/>
        <a:cs typeface="+mn-cs"/>
      </a:defRPr>
    </a:lvl1pPr>
    <a:lvl2pPr marL="457140" algn="l" defTabSz="914282" rtl="0" eaLnBrk="1" latinLnBrk="0" hangingPunct="1">
      <a:defRPr sz="1200" kern="1200">
        <a:solidFill>
          <a:schemeClr val="tx1"/>
        </a:solidFill>
        <a:latin typeface="+mn-lt"/>
        <a:ea typeface="+mn-ea"/>
        <a:cs typeface="+mn-cs"/>
      </a:defRPr>
    </a:lvl2pPr>
    <a:lvl3pPr marL="914282" algn="l" defTabSz="914282" rtl="0" eaLnBrk="1" latinLnBrk="0" hangingPunct="1">
      <a:defRPr sz="1200" kern="1200">
        <a:solidFill>
          <a:schemeClr val="tx1"/>
        </a:solidFill>
        <a:latin typeface="+mn-lt"/>
        <a:ea typeface="+mn-ea"/>
        <a:cs typeface="+mn-cs"/>
      </a:defRPr>
    </a:lvl3pPr>
    <a:lvl4pPr marL="1371422" algn="l" defTabSz="914282" rtl="0" eaLnBrk="1" latinLnBrk="0" hangingPunct="1">
      <a:defRPr sz="1200" kern="1200">
        <a:solidFill>
          <a:schemeClr val="tx1"/>
        </a:solidFill>
        <a:latin typeface="+mn-lt"/>
        <a:ea typeface="+mn-ea"/>
        <a:cs typeface="+mn-cs"/>
      </a:defRPr>
    </a:lvl4pPr>
    <a:lvl5pPr marL="1828563" algn="l" defTabSz="914282" rtl="0" eaLnBrk="1" latinLnBrk="0" hangingPunct="1">
      <a:defRPr sz="1200" kern="1200">
        <a:solidFill>
          <a:schemeClr val="tx1"/>
        </a:solidFill>
        <a:latin typeface="+mn-lt"/>
        <a:ea typeface="+mn-ea"/>
        <a:cs typeface="+mn-cs"/>
      </a:defRPr>
    </a:lvl5pPr>
    <a:lvl6pPr marL="2285704" algn="l" defTabSz="914282" rtl="0" eaLnBrk="1" latinLnBrk="0" hangingPunct="1">
      <a:defRPr sz="1200" kern="1200">
        <a:solidFill>
          <a:schemeClr val="tx1"/>
        </a:solidFill>
        <a:latin typeface="+mn-lt"/>
        <a:ea typeface="+mn-ea"/>
        <a:cs typeface="+mn-cs"/>
      </a:defRPr>
    </a:lvl6pPr>
    <a:lvl7pPr marL="2742845" algn="l" defTabSz="914282" rtl="0" eaLnBrk="1" latinLnBrk="0" hangingPunct="1">
      <a:defRPr sz="1200" kern="1200">
        <a:solidFill>
          <a:schemeClr val="tx1"/>
        </a:solidFill>
        <a:latin typeface="+mn-lt"/>
        <a:ea typeface="+mn-ea"/>
        <a:cs typeface="+mn-cs"/>
      </a:defRPr>
    </a:lvl7pPr>
    <a:lvl8pPr marL="3199985" algn="l" defTabSz="914282" rtl="0" eaLnBrk="1" latinLnBrk="0" hangingPunct="1">
      <a:defRPr sz="1200" kern="1200">
        <a:solidFill>
          <a:schemeClr val="tx1"/>
        </a:solidFill>
        <a:latin typeface="+mn-lt"/>
        <a:ea typeface="+mn-ea"/>
        <a:cs typeface="+mn-cs"/>
      </a:defRPr>
    </a:lvl8pPr>
    <a:lvl9pPr marL="3657126" algn="l" defTabSz="91428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notesMaster" Target="../notesMasters/notesMaster1.xml"/><Relationship Id="rId1" Type="http://schemas.openxmlformats.org/officeDocument/2006/relationships/themeOverride" Target="../theme/themeOverride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7795A699-AB68-4A20-99FB-6F69DC266D45}" type="slidenum">
              <a:rPr lang="zh-CN" altLang="en-US" smtClean="0"/>
              <a:pPr/>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10</a:t>
            </a:fld>
            <a:endParaRPr lang="zh-CN" altLang="en-US"/>
          </a:p>
        </p:txBody>
      </p:sp>
    </p:spTree>
    <p:extLst>
      <p:ext uri="{BB962C8B-B14F-4D97-AF65-F5344CB8AC3E}">
        <p14:creationId xmlns:p14="http://schemas.microsoft.com/office/powerpoint/2010/main" val="42304171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E0E0E2-7263-44C4-AAA9-733DBA7BD205}" type="slidenum">
              <a:rPr lang="zh-CN" altLang="en-US" smtClean="0"/>
              <a:pPr/>
              <a:t>11</a:t>
            </a:fld>
            <a:endParaRPr lang="zh-CN" altLang="en-US"/>
          </a:p>
        </p:txBody>
      </p:sp>
    </p:spTree>
    <p:extLst>
      <p:ext uri="{BB962C8B-B14F-4D97-AF65-F5344CB8AC3E}">
        <p14:creationId xmlns:p14="http://schemas.microsoft.com/office/powerpoint/2010/main" val="33337713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12</a:t>
            </a:fld>
            <a:endParaRPr lang="zh-CN" altLang="en-US"/>
          </a:p>
        </p:txBody>
      </p:sp>
    </p:spTree>
    <p:extLst>
      <p:ext uri="{BB962C8B-B14F-4D97-AF65-F5344CB8AC3E}">
        <p14:creationId xmlns:p14="http://schemas.microsoft.com/office/powerpoint/2010/main" val="9173129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13</a:t>
            </a:fld>
            <a:endParaRPr lang="zh-CN" altLang="en-US"/>
          </a:p>
        </p:txBody>
      </p:sp>
    </p:spTree>
    <p:extLst>
      <p:ext uri="{BB962C8B-B14F-4D97-AF65-F5344CB8AC3E}">
        <p14:creationId xmlns:p14="http://schemas.microsoft.com/office/powerpoint/2010/main" val="1213331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pPr/>
              <a:t>14</a:t>
            </a:fld>
            <a:endParaRPr lang="zh-CN" altLang="en-US"/>
          </a:p>
        </p:txBody>
      </p:sp>
    </p:spTree>
    <p:extLst>
      <p:ext uri="{BB962C8B-B14F-4D97-AF65-F5344CB8AC3E}">
        <p14:creationId xmlns:p14="http://schemas.microsoft.com/office/powerpoint/2010/main" val="13632012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smtClean="0"/>
              <a:t>My First Template</a:t>
            </a:r>
            <a:endParaRPr lang="en-US" dirty="0"/>
          </a:p>
        </p:txBody>
      </p:sp>
    </p:spTree>
    <p:extLst>
      <p:ext uri="{BB962C8B-B14F-4D97-AF65-F5344CB8AC3E}">
        <p14:creationId xmlns:p14="http://schemas.microsoft.com/office/powerpoint/2010/main" val="5430474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16</a:t>
            </a:fld>
            <a:endParaRPr lang="zh-CN" altLang="en-US"/>
          </a:p>
        </p:txBody>
      </p:sp>
    </p:spTree>
    <p:extLst>
      <p:ext uri="{BB962C8B-B14F-4D97-AF65-F5344CB8AC3E}">
        <p14:creationId xmlns:p14="http://schemas.microsoft.com/office/powerpoint/2010/main" val="20239516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E0E0E2-7263-44C4-AAA9-733DBA7BD205}" type="slidenum">
              <a:rPr lang="zh-CN" altLang="en-US" smtClean="0"/>
              <a:pPr/>
              <a:t>17</a:t>
            </a:fld>
            <a:endParaRPr lang="zh-CN" altLang="en-US"/>
          </a:p>
        </p:txBody>
      </p:sp>
    </p:spTree>
    <p:extLst>
      <p:ext uri="{BB962C8B-B14F-4D97-AF65-F5344CB8AC3E}">
        <p14:creationId xmlns:p14="http://schemas.microsoft.com/office/powerpoint/2010/main" val="23193489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76802" name="幻灯片图像占位符 1"/>
          <p:cNvSpPr>
            <a:spLocks noGrp="1" noRot="1" noChangeAspect="1" noTextEdit="1"/>
          </p:cNvSpPr>
          <p:nvPr>
            <p:ph type="sldImg"/>
          </p:nvPr>
        </p:nvSpPr>
        <p:spPr bwMode="auto">
          <a:noFill/>
          <a:ln>
            <a:solidFill>
              <a:srgbClr val="000000"/>
            </a:solidFill>
            <a:miter lim="800000"/>
            <a:headEnd/>
            <a:tailEnd/>
          </a:ln>
        </p:spPr>
      </p:sp>
      <p:sp>
        <p:nvSpPr>
          <p:cNvPr id="76803"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a:p>
        </p:txBody>
      </p:sp>
      <p:sp>
        <p:nvSpPr>
          <p:cNvPr id="76804" name="灯片编号占位符 3"/>
          <p:cNvSpPr txBox="1">
            <a:spLocks noGrp="1" noChangeArrowheads="1"/>
          </p:cNvSpPr>
          <p:nvPr/>
        </p:nvSpPr>
        <p:spPr bwMode="auto">
          <a:xfrm>
            <a:off x="3884613" y="8685213"/>
            <a:ext cx="2971800" cy="458787"/>
          </a:xfrm>
          <a:prstGeom prst="rect">
            <a:avLst/>
          </a:prstGeom>
          <a:noFill/>
          <a:ln w="9525">
            <a:noFill/>
            <a:miter lim="800000"/>
            <a:headEnd/>
            <a:tailEnd/>
          </a:ln>
        </p:spPr>
        <p:txBody>
          <a:bodyPr anchor="b"/>
          <a:lstStyle/>
          <a:p>
            <a:pPr algn="r">
              <a:buFont typeface="Arial" charset="0"/>
              <a:buNone/>
            </a:pPr>
            <a:fld id="{CEDA688F-47F3-434D-A3A7-906655BCDF8A}" type="slidenum">
              <a:rPr lang="zh-CN" altLang="en-US" sz="1200">
                <a:latin typeface="Calibri" pitchFamily="34" charset="0"/>
              </a:rPr>
              <a:pPr algn="r">
                <a:buFont typeface="Arial" charset="0"/>
                <a:buNone/>
              </a:pPr>
              <a:t>18</a:t>
            </a:fld>
            <a:endParaRPr lang="en-US" altLang="zh-CN" sz="1200">
              <a:latin typeface="Calibri" pitchFamily="34" charset="0"/>
            </a:endParaRPr>
          </a:p>
        </p:txBody>
      </p:sp>
    </p:spTree>
    <p:extLst>
      <p:ext uri="{BB962C8B-B14F-4D97-AF65-F5344CB8AC3E}">
        <p14:creationId xmlns:p14="http://schemas.microsoft.com/office/powerpoint/2010/main" val="1422830407"/>
      </p:ext>
    </p:extLst>
  </p:cSld>
  <p:clrMapOvr>
    <a:overrideClrMapping bg1="lt1" tx1="dk1" bg2="lt2" tx2="dk2" accent1="accent1" accent2="accent2" accent3="accent3" accent4="accent4" accent5="accent5" accent6="accent6" hlink="hlink" folHlink="folHlink"/>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pPr/>
              <a:t>19</a:t>
            </a:fld>
            <a:endParaRPr lang="zh-CN" altLang="en-US"/>
          </a:p>
        </p:txBody>
      </p:sp>
    </p:spTree>
    <p:extLst>
      <p:ext uri="{BB962C8B-B14F-4D97-AF65-F5344CB8AC3E}">
        <p14:creationId xmlns:p14="http://schemas.microsoft.com/office/powerpoint/2010/main" val="1363201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幻灯片图像占位符 1"/>
          <p:cNvSpPr>
            <a:spLocks noGrp="1" noRot="1" noChangeAspect="1" noTextEdit="1"/>
          </p:cNvSpPr>
          <p:nvPr>
            <p:ph type="sldImg"/>
          </p:nvPr>
        </p:nvSpPr>
        <p:spPr bwMode="auto">
          <a:noFill/>
          <a:ln>
            <a:solidFill>
              <a:srgbClr val="000000"/>
            </a:solidFill>
            <a:miter lim="800000"/>
            <a:headEnd/>
            <a:tailEnd/>
          </a:ln>
        </p:spPr>
      </p:sp>
      <p:sp>
        <p:nvSpPr>
          <p:cNvPr id="34819"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34820"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buFont typeface="Arial" pitchFamily="34" charset="0"/>
              <a:buNone/>
            </a:pPr>
            <a:fld id="{F68EE8EE-DEE7-4086-8EB0-DCF702B9A8C8}" type="slidenum">
              <a:rPr lang="zh-CN" altLang="en-US">
                <a:latin typeface="Arial" pitchFamily="34" charset="0"/>
              </a:rPr>
              <a:pPr fontAlgn="base">
                <a:spcBef>
                  <a:spcPct val="0"/>
                </a:spcBef>
                <a:spcAft>
                  <a:spcPct val="0"/>
                </a:spcAft>
                <a:buFont typeface="Arial" pitchFamily="34" charset="0"/>
                <a:buNone/>
              </a:pPr>
              <a:t>2</a:t>
            </a:fld>
            <a:endParaRPr lang="en-US" altLang="zh-CN">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20</a:t>
            </a:fld>
            <a:endParaRPr lang="zh-CN" altLang="en-US"/>
          </a:p>
        </p:txBody>
      </p:sp>
    </p:spTree>
    <p:extLst>
      <p:ext uri="{BB962C8B-B14F-4D97-AF65-F5344CB8AC3E}">
        <p14:creationId xmlns:p14="http://schemas.microsoft.com/office/powerpoint/2010/main" val="18458219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E0E0E2-7263-44C4-AAA9-733DBA7BD205}" type="slidenum">
              <a:rPr lang="zh-CN" altLang="en-US" smtClean="0"/>
              <a:pPr/>
              <a:t>21</a:t>
            </a:fld>
            <a:endParaRPr lang="zh-CN" altLang="en-US"/>
          </a:p>
        </p:txBody>
      </p:sp>
    </p:spTree>
    <p:extLst>
      <p:ext uri="{BB962C8B-B14F-4D97-AF65-F5344CB8AC3E}">
        <p14:creationId xmlns:p14="http://schemas.microsoft.com/office/powerpoint/2010/main" val="8707164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22</a:t>
            </a:fld>
            <a:endParaRPr lang="zh-CN" altLang="en-US"/>
          </a:p>
        </p:txBody>
      </p:sp>
    </p:spTree>
    <p:extLst>
      <p:ext uri="{BB962C8B-B14F-4D97-AF65-F5344CB8AC3E}">
        <p14:creationId xmlns:p14="http://schemas.microsoft.com/office/powerpoint/2010/main" val="17802723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712715C-60D8-4442-95C1-470452B8606C}" type="slidenum">
              <a:rPr kumimoji="1" lang="zh-CN" altLang="en-US" smtClean="0"/>
              <a:pPr/>
              <a:t>23</a:t>
            </a:fld>
            <a:endParaRPr kumimoji="1" lang="zh-CN" altLang="en-US"/>
          </a:p>
        </p:txBody>
      </p:sp>
    </p:spTree>
    <p:extLst>
      <p:ext uri="{BB962C8B-B14F-4D97-AF65-F5344CB8AC3E}">
        <p14:creationId xmlns:p14="http://schemas.microsoft.com/office/powerpoint/2010/main" val="36971416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24</a:t>
            </a:fld>
            <a:endParaRPr lang="zh-CN" altLang="en-US"/>
          </a:p>
        </p:txBody>
      </p:sp>
    </p:spTree>
    <p:extLst>
      <p:ext uri="{BB962C8B-B14F-4D97-AF65-F5344CB8AC3E}">
        <p14:creationId xmlns:p14="http://schemas.microsoft.com/office/powerpoint/2010/main" val="12842213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7795A699-AB68-4A20-99FB-6F69DC266D45}" type="slidenum">
              <a:rPr lang="zh-CN" altLang="en-US" smtClean="0"/>
              <a:pPr/>
              <a:t>25</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pPr/>
              <a:t>3</a:t>
            </a:fld>
            <a:endParaRPr lang="zh-CN" altLang="en-US"/>
          </a:p>
        </p:txBody>
      </p:sp>
    </p:spTree>
    <p:extLst>
      <p:ext uri="{BB962C8B-B14F-4D97-AF65-F5344CB8AC3E}">
        <p14:creationId xmlns:p14="http://schemas.microsoft.com/office/powerpoint/2010/main" val="13632012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4</a:t>
            </a:fld>
            <a:endParaRPr lang="zh-CN" altLang="en-US"/>
          </a:p>
        </p:txBody>
      </p:sp>
    </p:spTree>
    <p:extLst>
      <p:ext uri="{BB962C8B-B14F-4D97-AF65-F5344CB8AC3E}">
        <p14:creationId xmlns:p14="http://schemas.microsoft.com/office/powerpoint/2010/main" val="6265894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5</a:t>
            </a:fld>
            <a:endParaRPr lang="zh-CN" altLang="en-US"/>
          </a:p>
        </p:txBody>
      </p:sp>
    </p:spTree>
    <p:extLst>
      <p:ext uri="{BB962C8B-B14F-4D97-AF65-F5344CB8AC3E}">
        <p14:creationId xmlns:p14="http://schemas.microsoft.com/office/powerpoint/2010/main" val="32705792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pPr/>
              <a:t>6</a:t>
            </a:fld>
            <a:endParaRPr lang="en-GB"/>
          </a:p>
        </p:txBody>
      </p:sp>
    </p:spTree>
    <p:extLst>
      <p:ext uri="{BB962C8B-B14F-4D97-AF65-F5344CB8AC3E}">
        <p14:creationId xmlns:p14="http://schemas.microsoft.com/office/powerpoint/2010/main" val="5471861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7</a:t>
            </a:fld>
            <a:endParaRPr lang="zh-CN" altLang="en-US"/>
          </a:p>
        </p:txBody>
      </p:sp>
    </p:spTree>
    <p:extLst>
      <p:ext uri="{BB962C8B-B14F-4D97-AF65-F5344CB8AC3E}">
        <p14:creationId xmlns:p14="http://schemas.microsoft.com/office/powerpoint/2010/main" val="11026618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4AC173A-3DA8-4893-B28A-1E15F55C330A}" type="slidenum">
              <a:rPr lang="zh-CN" altLang="en-US" smtClean="0"/>
              <a:pPr/>
              <a:t>8</a:t>
            </a:fld>
            <a:endParaRPr lang="zh-CN" altLang="en-US"/>
          </a:p>
        </p:txBody>
      </p:sp>
    </p:spTree>
    <p:extLst>
      <p:ext uri="{BB962C8B-B14F-4D97-AF65-F5344CB8AC3E}">
        <p14:creationId xmlns:p14="http://schemas.microsoft.com/office/powerpoint/2010/main" val="29967921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pPr/>
              <a:t>9</a:t>
            </a:fld>
            <a:endParaRPr lang="zh-CN" altLang="en-US"/>
          </a:p>
        </p:txBody>
      </p:sp>
    </p:spTree>
    <p:extLst>
      <p:ext uri="{BB962C8B-B14F-4D97-AF65-F5344CB8AC3E}">
        <p14:creationId xmlns:p14="http://schemas.microsoft.com/office/powerpoint/2010/main" val="1363201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lumMod val="95000"/>
          </a:schemeClr>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2854A03-91AF-448A-9954-517C0577E5F0}" type="datetimeFigureOut">
              <a:rPr lang="zh-CN" altLang="en-US" smtClean="0"/>
              <a:pPr/>
              <a:t>2017/9/30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EEFC946-6D13-4F8C-9740-992A906A613E}" type="slidenum">
              <a:rPr lang="zh-CN" altLang="en-US" smtClean="0"/>
              <a:pPr/>
              <a:t>‹#›</a:t>
            </a:fld>
            <a:endParaRPr lang="zh-CN" altLang="en-US"/>
          </a:p>
        </p:txBody>
      </p:sp>
      <p:sp>
        <p:nvSpPr>
          <p:cNvPr id="15" name="文本框 12"/>
          <p:cNvSpPr txBox="1">
            <a:spLocks noChangeArrowheads="1"/>
          </p:cNvSpPr>
          <p:nvPr userDrawn="1"/>
        </p:nvSpPr>
        <p:spPr bwMode="auto">
          <a:xfrm>
            <a:off x="615670" y="243648"/>
            <a:ext cx="1796090" cy="311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a:t>
            </a:r>
            <a:r>
              <a:rPr lang="zh-CN" altLang="en-US" sz="1600" dirty="0" smtClean="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加文</a:t>
            </a: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字</a:t>
            </a:r>
          </a:p>
        </p:txBody>
      </p:sp>
      <p:sp>
        <p:nvSpPr>
          <p:cNvPr id="6" name="燕尾形 5"/>
          <p:cNvSpPr/>
          <p:nvPr userDrawn="1"/>
        </p:nvSpPr>
        <p:spPr>
          <a:xfrm>
            <a:off x="243136" y="267494"/>
            <a:ext cx="216024" cy="288032"/>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7" name="燕尾形 6"/>
          <p:cNvSpPr/>
          <p:nvPr userDrawn="1"/>
        </p:nvSpPr>
        <p:spPr>
          <a:xfrm>
            <a:off x="395536" y="267494"/>
            <a:ext cx="216024" cy="288032"/>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Tree>
    <p:extLst>
      <p:ext uri="{BB962C8B-B14F-4D97-AF65-F5344CB8AC3E}">
        <p14:creationId xmlns:p14="http://schemas.microsoft.com/office/powerpoint/2010/main" val="293213560"/>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1_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2854A03-91AF-448A-9954-517C0577E5F0}" type="datetimeFigureOut">
              <a:rPr lang="zh-CN" altLang="en-US" smtClean="0"/>
              <a:pPr/>
              <a:t>2017/9/30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EEFC946-6D13-4F8C-9740-992A906A613E}" type="slidenum">
              <a:rPr lang="zh-CN" altLang="en-US" smtClean="0"/>
              <a:pPr/>
              <a:t>‹#›</a:t>
            </a:fld>
            <a:endParaRPr lang="zh-CN" altLang="en-US"/>
          </a:p>
        </p:txBody>
      </p:sp>
      <p:sp>
        <p:nvSpPr>
          <p:cNvPr id="14" name="文本框 37"/>
          <p:cNvSpPr txBox="1"/>
          <p:nvPr userDrawn="1"/>
        </p:nvSpPr>
        <p:spPr>
          <a:xfrm>
            <a:off x="899592" y="239588"/>
            <a:ext cx="912897" cy="312819"/>
          </a:xfrm>
          <a:prstGeom prst="rect">
            <a:avLst/>
          </a:prstGeom>
          <a:noFill/>
        </p:spPr>
        <p:txBody>
          <a:bodyPr wrap="none" lIns="96434" tIns="48217" rIns="96434" bIns="48217" rtlCol="0">
            <a:spAutoFit/>
          </a:bodyPr>
          <a:lstStyle/>
          <a:p>
            <a:pPr defTabSz="964278"/>
            <a:r>
              <a:rPr lang="zh-CN" altLang="en-US" sz="1400" dirty="0" smtClean="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工作回顾</a:t>
            </a:r>
            <a:endParaRPr lang="zh-CN" altLang="en-US" sz="14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endParaRPr>
          </a:p>
        </p:txBody>
      </p:sp>
      <p:sp>
        <p:nvSpPr>
          <p:cNvPr id="15" name="文本框 38"/>
          <p:cNvSpPr txBox="1"/>
          <p:nvPr userDrawn="1"/>
        </p:nvSpPr>
        <p:spPr>
          <a:xfrm>
            <a:off x="899592" y="432889"/>
            <a:ext cx="892058" cy="258958"/>
          </a:xfrm>
          <a:prstGeom prst="rect">
            <a:avLst/>
          </a:prstGeom>
          <a:noFill/>
        </p:spPr>
        <p:txBody>
          <a:bodyPr wrap="none" lIns="96434" tIns="48217" rIns="96434" bIns="48217" rtlCol="0">
            <a:spAutoFit/>
          </a:bodyPr>
          <a:lstStyle/>
          <a:p>
            <a:pPr defTabSz="964278"/>
            <a:r>
              <a:rPr lang="en-US" altLang="zh-CN" sz="1050" dirty="0" smtClean="0">
                <a:solidFill>
                  <a:schemeClr val="tx1">
                    <a:lumMod val="50000"/>
                    <a:lumOff val="50000"/>
                  </a:schemeClr>
                </a:solidFill>
                <a:cs typeface="+mn-ea"/>
                <a:sym typeface="+mn-lt"/>
              </a:rPr>
              <a:t>Work review</a:t>
            </a:r>
            <a:endParaRPr lang="zh-CN" altLang="en-US" sz="1050" dirty="0">
              <a:solidFill>
                <a:schemeClr val="tx1">
                  <a:lumMod val="50000"/>
                  <a:lumOff val="50000"/>
                </a:schemeClr>
              </a:solidFill>
              <a:cs typeface="+mn-ea"/>
              <a:sym typeface="+mn-lt"/>
            </a:endParaRPr>
          </a:p>
        </p:txBody>
      </p:sp>
      <p:pic>
        <p:nvPicPr>
          <p:cNvPr id="10" name="Picture 3" descr="C:\Users\Administrator\Desktop\微立体创业计划\005.png"/>
          <p:cNvPicPr>
            <a:picLocks noChangeAspect="1" noChangeArrowheads="1"/>
          </p:cNvPicPr>
          <p:nvPr userDrawn="1"/>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7504" y="123478"/>
            <a:ext cx="609601" cy="609601"/>
          </a:xfrm>
          <a:prstGeom prst="rect">
            <a:avLst/>
          </a:prstGeom>
          <a:noFill/>
          <a:effectLst>
            <a:outerShdw blurRad="127000" dist="63500" dir="3000000" sx="104000" sy="104000" algn="tl" rotWithShape="0">
              <a:prstClr val="black">
                <a:alpha val="34000"/>
              </a:prstClr>
            </a:outerShdw>
          </a:effectLst>
          <a:extLst>
            <a:ext uri="{909E8E84-426E-40DD-AFC4-6F175D3DCCD1}">
              <a14:hiddenFill xmlns:a14="http://schemas.microsoft.com/office/drawing/2010/main">
                <a:solidFill>
                  <a:srgbClr val="FFFFFF"/>
                </a:solidFill>
              </a14:hiddenFill>
            </a:ext>
          </a:extLst>
        </p:spPr>
      </p:pic>
      <p:pic>
        <p:nvPicPr>
          <p:cNvPr id="11" name="Picture 4" descr="C:\Users\Administrator\Desktop\微立体创业计划\004.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59903" y="132850"/>
            <a:ext cx="609601" cy="609601"/>
          </a:xfrm>
          <a:prstGeom prst="rect">
            <a:avLst/>
          </a:prstGeom>
          <a:noFill/>
          <a:effectLst>
            <a:outerShdw blurRad="127000" dist="63500" dir="3000000" sx="104000" sy="104000" algn="tl" rotWithShape="0">
              <a:prstClr val="black">
                <a:alpha val="34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213560"/>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F61BD0C8-D35A-439E-96FB-C8D4A6430554}" type="datetimeFigureOut">
              <a:rPr lang="zh-CN" altLang="en-US" smtClean="0"/>
              <a:pPr/>
              <a:t>2017/9/30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70F15A6-E82C-4E1E-834E-C415C51F7DF3}" type="slidenum">
              <a:rPr lang="zh-CN" altLang="en-US" smtClean="0"/>
              <a:pPr/>
              <a:t>‹#›</a:t>
            </a:fld>
            <a:endParaRPr lang="zh-CN" altLang="en-US"/>
          </a:p>
        </p:txBody>
      </p:sp>
    </p:spTree>
    <p:extLst>
      <p:ext uri="{BB962C8B-B14F-4D97-AF65-F5344CB8AC3E}">
        <p14:creationId xmlns:p14="http://schemas.microsoft.com/office/powerpoint/2010/main" val="41645999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532150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空白页">
    <p:spTree>
      <p:nvGrpSpPr>
        <p:cNvPr id="1" name=""/>
        <p:cNvGrpSpPr/>
        <p:nvPr/>
      </p:nvGrpSpPr>
      <p:grpSpPr>
        <a:xfrm>
          <a:off x="0" y="0"/>
          <a:ext cx="0" cy="0"/>
          <a:chOff x="0" y="0"/>
          <a:chExt cx="0" cy="0"/>
        </a:xfrm>
      </p:grpSpPr>
      <p:pic>
        <p:nvPicPr>
          <p:cNvPr id="5" name="图片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1" y="0"/>
            <a:ext cx="9143499" cy="5143500"/>
          </a:xfrm>
          <a:prstGeom prst="rect">
            <a:avLst/>
          </a:prstGeom>
        </p:spPr>
      </p:pic>
      <p:grpSp>
        <p:nvGrpSpPr>
          <p:cNvPr id="2" name="组合 3"/>
          <p:cNvGrpSpPr/>
          <p:nvPr userDrawn="1"/>
        </p:nvGrpSpPr>
        <p:grpSpPr bwMode="auto">
          <a:xfrm flipH="1">
            <a:off x="-1" y="248018"/>
            <a:ext cx="1797166" cy="507206"/>
            <a:chOff x="2370576" y="533400"/>
            <a:chExt cx="2417494" cy="675969"/>
          </a:xfrm>
          <a:solidFill>
            <a:srgbClr val="EE1C39"/>
          </a:solidFill>
        </p:grpSpPr>
        <p:sp>
          <p:nvSpPr>
            <p:cNvPr id="3" name="矩形 2"/>
            <p:cNvSpPr/>
            <p:nvPr/>
          </p:nvSpPr>
          <p:spPr>
            <a:xfrm>
              <a:off x="2738030" y="533400"/>
              <a:ext cx="2050040" cy="6759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400" dirty="0">
                <a:cs typeface="+mn-ea"/>
                <a:sym typeface="+mn-lt"/>
              </a:endParaRPr>
            </a:p>
          </p:txBody>
        </p:sp>
        <p:sp>
          <p:nvSpPr>
            <p:cNvPr id="4" name="椭圆 3"/>
            <p:cNvSpPr/>
            <p:nvPr/>
          </p:nvSpPr>
          <p:spPr>
            <a:xfrm>
              <a:off x="2370576" y="533400"/>
              <a:ext cx="623734" cy="67596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400" dirty="0">
                <a:cs typeface="+mn-ea"/>
                <a:sym typeface="+mn-lt"/>
              </a:endParaRPr>
            </a:p>
          </p:txBody>
        </p:sp>
      </p:grpSp>
      <p:sp>
        <p:nvSpPr>
          <p:cNvPr id="6" name="文本框 12"/>
          <p:cNvSpPr txBox="1">
            <a:spLocks noChangeArrowheads="1"/>
          </p:cNvSpPr>
          <p:nvPr userDrawn="1"/>
        </p:nvSpPr>
        <p:spPr bwMode="auto">
          <a:xfrm>
            <a:off x="-1" y="370296"/>
            <a:ext cx="1796090" cy="619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r>
              <a:rPr lang="zh-CN" altLang="en-US" dirty="0">
                <a:solidFill>
                  <a:schemeClr val="bg1"/>
                </a:solidFill>
                <a:latin typeface="微软雅黑" panose="020B0503020204020204" pitchFamily="34" charset="-122"/>
                <a:ea typeface="微软雅黑" panose="020B0503020204020204" pitchFamily="34" charset="-122"/>
                <a:cs typeface="+mn-ea"/>
                <a:sym typeface="+mn-lt"/>
              </a:rPr>
              <a:t>点击添加相关标题文字</a:t>
            </a:r>
          </a:p>
        </p:txBody>
      </p:sp>
    </p:spTree>
    <p:extLst>
      <p:ext uri="{BB962C8B-B14F-4D97-AF65-F5344CB8AC3E}">
        <p14:creationId xmlns:p14="http://schemas.microsoft.com/office/powerpoint/2010/main" val="211680807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1" y="205979"/>
            <a:ext cx="8229600" cy="857250"/>
          </a:xfrm>
          <a:prstGeom prst="rect">
            <a:avLst/>
          </a:prstGeom>
        </p:spPr>
        <p:txBody>
          <a:bodyPr vert="horz" lIns="91428" tIns="45714" rIns="91428" bIns="45714"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1" y="1200151"/>
            <a:ext cx="8229600" cy="3394472"/>
          </a:xfrm>
          <a:prstGeom prst="rect">
            <a:avLst/>
          </a:prstGeom>
        </p:spPr>
        <p:txBody>
          <a:bodyPr vert="horz" lIns="91428" tIns="45714" rIns="91428" bIns="45714"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1" y="4767264"/>
            <a:ext cx="2133600" cy="273844"/>
          </a:xfrm>
          <a:prstGeom prst="rect">
            <a:avLst/>
          </a:prstGeom>
        </p:spPr>
        <p:txBody>
          <a:bodyPr vert="horz" lIns="91428" tIns="45714" rIns="91428" bIns="45714" rtlCol="0" anchor="ctr"/>
          <a:lstStyle>
            <a:lvl1pPr algn="l">
              <a:defRPr sz="1200">
                <a:solidFill>
                  <a:schemeClr val="tx1">
                    <a:tint val="75000"/>
                  </a:schemeClr>
                </a:solidFill>
              </a:defRPr>
            </a:lvl1pPr>
          </a:lstStyle>
          <a:p>
            <a:fld id="{02854A03-91AF-448A-9954-517C0577E5F0}" type="datetimeFigureOut">
              <a:rPr lang="zh-CN" altLang="en-US" smtClean="0"/>
              <a:pPr/>
              <a:t>2017/9/30</a:t>
            </a:fld>
            <a:endParaRPr lang="zh-CN" altLang="en-US"/>
          </a:p>
        </p:txBody>
      </p:sp>
      <p:sp>
        <p:nvSpPr>
          <p:cNvPr id="5" name="页脚占位符 4"/>
          <p:cNvSpPr>
            <a:spLocks noGrp="1"/>
          </p:cNvSpPr>
          <p:nvPr>
            <p:ph type="ftr" sz="quarter" idx="3"/>
          </p:nvPr>
        </p:nvSpPr>
        <p:spPr>
          <a:xfrm>
            <a:off x="3124201" y="4767264"/>
            <a:ext cx="2895600" cy="273844"/>
          </a:xfrm>
          <a:prstGeom prst="rect">
            <a:avLst/>
          </a:prstGeom>
        </p:spPr>
        <p:txBody>
          <a:bodyPr vert="horz" lIns="91428" tIns="45714" rIns="91428" bIns="45714"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1" y="4767264"/>
            <a:ext cx="2133600" cy="273844"/>
          </a:xfrm>
          <a:prstGeom prst="rect">
            <a:avLst/>
          </a:prstGeom>
        </p:spPr>
        <p:txBody>
          <a:bodyPr vert="horz" lIns="91428" tIns="45714" rIns="91428" bIns="45714" rtlCol="0" anchor="ctr"/>
          <a:lstStyle>
            <a:lvl1pPr algn="r">
              <a:defRPr sz="1200">
                <a:solidFill>
                  <a:schemeClr val="tx1">
                    <a:tint val="75000"/>
                  </a:schemeClr>
                </a:solidFill>
              </a:defRPr>
            </a:lvl1pPr>
          </a:lstStyle>
          <a:p>
            <a:fld id="{2EEFC946-6D13-4F8C-9740-992A906A613E}" type="slidenum">
              <a:rPr lang="zh-CN" altLang="en-US" smtClean="0"/>
              <a:pPr/>
              <a:t>‹#›</a:t>
            </a:fld>
            <a:endParaRPr lang="zh-CN" altLang="en-US"/>
          </a:p>
        </p:txBody>
      </p:sp>
    </p:spTree>
    <p:extLst>
      <p:ext uri="{BB962C8B-B14F-4D97-AF65-F5344CB8AC3E}">
        <p14:creationId xmlns:p14="http://schemas.microsoft.com/office/powerpoint/2010/main" val="3795072685"/>
      </p:ext>
    </p:extLst>
  </p:cSld>
  <p:clrMap bg1="lt1" tx1="dk1" bg2="lt2" tx2="dk2" accent1="accent1" accent2="accent2" accent3="accent3" accent4="accent4" accent5="accent5" accent6="accent6" hlink="hlink" folHlink="folHlink"/>
  <p:sldLayoutIdLst>
    <p:sldLayoutId id="2147483655" r:id="rId1"/>
    <p:sldLayoutId id="2147483670" r:id="rId2"/>
    <p:sldLayoutId id="2147483665" r:id="rId3"/>
    <p:sldLayoutId id="2147483668" r:id="rId4"/>
    <p:sldLayoutId id="2147483674" r:id="rId5"/>
  </p:sldLayoutIdLst>
  <p:transition/>
  <p:timing>
    <p:tnLst>
      <p:par>
        <p:cTn id="1" dur="indefinite" restart="never" nodeType="tmRoot"/>
      </p:par>
    </p:tnLst>
  </p:timing>
  <p:txStyles>
    <p:titleStyle>
      <a:lvl1pPr algn="ctr" defTabSz="914282" rtl="0" eaLnBrk="1" latinLnBrk="0" hangingPunct="1">
        <a:spcBef>
          <a:spcPct val="0"/>
        </a:spcBef>
        <a:buNone/>
        <a:defRPr sz="4400" kern="1200">
          <a:solidFill>
            <a:schemeClr val="tx1"/>
          </a:solidFill>
          <a:latin typeface="+mj-lt"/>
          <a:ea typeface="+mj-ea"/>
          <a:cs typeface="+mj-cs"/>
        </a:defRPr>
      </a:lvl1pPr>
    </p:titleStyle>
    <p:bodyStyle>
      <a:lvl1pPr marL="342855" indent="-342855" algn="l" defTabSz="914282"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54" indent="-285713" algn="l" defTabSz="914282"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52" indent="-228570" algn="l" defTabSz="914282"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99993" indent="-228570" algn="l" defTabSz="914282"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33" indent="-228570" algn="l" defTabSz="914282"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275" indent="-228570" algn="l" defTabSz="91428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15" indent="-228570" algn="l" defTabSz="91428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56" indent="-228570" algn="l" defTabSz="91428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697" indent="-228570" algn="l" defTabSz="91428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282" rtl="0" eaLnBrk="1" latinLnBrk="0" hangingPunct="1">
        <a:defRPr sz="1800" kern="1200">
          <a:solidFill>
            <a:schemeClr val="tx1"/>
          </a:solidFill>
          <a:latin typeface="+mn-lt"/>
          <a:ea typeface="+mn-ea"/>
          <a:cs typeface="+mn-cs"/>
        </a:defRPr>
      </a:lvl1pPr>
      <a:lvl2pPr marL="457140" algn="l" defTabSz="914282" rtl="0" eaLnBrk="1" latinLnBrk="0" hangingPunct="1">
        <a:defRPr sz="1800" kern="1200">
          <a:solidFill>
            <a:schemeClr val="tx1"/>
          </a:solidFill>
          <a:latin typeface="+mn-lt"/>
          <a:ea typeface="+mn-ea"/>
          <a:cs typeface="+mn-cs"/>
        </a:defRPr>
      </a:lvl2pPr>
      <a:lvl3pPr marL="914282" algn="l" defTabSz="914282" rtl="0" eaLnBrk="1" latinLnBrk="0" hangingPunct="1">
        <a:defRPr sz="1800" kern="1200">
          <a:solidFill>
            <a:schemeClr val="tx1"/>
          </a:solidFill>
          <a:latin typeface="+mn-lt"/>
          <a:ea typeface="+mn-ea"/>
          <a:cs typeface="+mn-cs"/>
        </a:defRPr>
      </a:lvl3pPr>
      <a:lvl4pPr marL="1371422" algn="l" defTabSz="914282" rtl="0" eaLnBrk="1" latinLnBrk="0" hangingPunct="1">
        <a:defRPr sz="1800" kern="1200">
          <a:solidFill>
            <a:schemeClr val="tx1"/>
          </a:solidFill>
          <a:latin typeface="+mn-lt"/>
          <a:ea typeface="+mn-ea"/>
          <a:cs typeface="+mn-cs"/>
        </a:defRPr>
      </a:lvl4pPr>
      <a:lvl5pPr marL="1828563" algn="l" defTabSz="914282" rtl="0" eaLnBrk="1" latinLnBrk="0" hangingPunct="1">
        <a:defRPr sz="1800" kern="1200">
          <a:solidFill>
            <a:schemeClr val="tx1"/>
          </a:solidFill>
          <a:latin typeface="+mn-lt"/>
          <a:ea typeface="+mn-ea"/>
          <a:cs typeface="+mn-cs"/>
        </a:defRPr>
      </a:lvl5pPr>
      <a:lvl6pPr marL="2285704" algn="l" defTabSz="914282" rtl="0" eaLnBrk="1" latinLnBrk="0" hangingPunct="1">
        <a:defRPr sz="1800" kern="1200">
          <a:solidFill>
            <a:schemeClr val="tx1"/>
          </a:solidFill>
          <a:latin typeface="+mn-lt"/>
          <a:ea typeface="+mn-ea"/>
          <a:cs typeface="+mn-cs"/>
        </a:defRPr>
      </a:lvl6pPr>
      <a:lvl7pPr marL="2742845" algn="l" defTabSz="914282" rtl="0" eaLnBrk="1" latinLnBrk="0" hangingPunct="1">
        <a:defRPr sz="1800" kern="1200">
          <a:solidFill>
            <a:schemeClr val="tx1"/>
          </a:solidFill>
          <a:latin typeface="+mn-lt"/>
          <a:ea typeface="+mn-ea"/>
          <a:cs typeface="+mn-cs"/>
        </a:defRPr>
      </a:lvl7pPr>
      <a:lvl8pPr marL="3199985" algn="l" defTabSz="914282" rtl="0" eaLnBrk="1" latinLnBrk="0" hangingPunct="1">
        <a:defRPr sz="1800" kern="1200">
          <a:solidFill>
            <a:schemeClr val="tx1"/>
          </a:solidFill>
          <a:latin typeface="+mn-lt"/>
          <a:ea typeface="+mn-ea"/>
          <a:cs typeface="+mn-cs"/>
        </a:defRPr>
      </a:lvl8pPr>
      <a:lvl9pPr marL="3657126" algn="l" defTabSz="91428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audio" Target="file:///E:\&#21315;&#22270;&#32593;\&#12304;&#38899;&#20048;&#32032;&#26448;&#24211;&#12305;\&#23567;&#26354;%20passacaglia.mp3" TargetMode="External"/><Relationship Id="rId5" Type="http://schemas.openxmlformats.org/officeDocument/2006/relationships/image" Target="../media/image5.pn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chart" Target="../charts/chart10.xml"/><Relationship Id="rId5" Type="http://schemas.openxmlformats.org/officeDocument/2006/relationships/chart" Target="../charts/chart9.xml"/><Relationship Id="rId4" Type="http://schemas.openxmlformats.org/officeDocument/2006/relationships/chart" Target="../charts/chart8.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notesSlide" Target="../notesSlides/notesSlide2.xml"/><Relationship Id="rId4"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chart" Target="../charts/chart6.xml"/><Relationship Id="rId3" Type="http://schemas.openxmlformats.org/officeDocument/2006/relationships/chart" Target="../charts/chart1.xml"/><Relationship Id="rId7"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istrator\Desktop\F.jpg"/>
          <p:cNvPicPr>
            <a:picLocks noChangeAspect="1" noChangeArrowheads="1"/>
          </p:cNvPicPr>
          <p:nvPr/>
        </p:nvPicPr>
        <p:blipFill>
          <a:blip r:embed="rId4" cstate="print"/>
          <a:srcRect/>
          <a:stretch>
            <a:fillRect/>
          </a:stretch>
        </p:blipFill>
        <p:spPr bwMode="auto">
          <a:xfrm>
            <a:off x="0" y="-4763"/>
            <a:ext cx="9144000" cy="5148263"/>
          </a:xfrm>
          <a:prstGeom prst="rect">
            <a:avLst/>
          </a:prstGeom>
          <a:noFill/>
        </p:spPr>
      </p:pic>
      <p:pic>
        <p:nvPicPr>
          <p:cNvPr id="7" name="小曲 passacaglia.mp3">
            <a:hlinkClick r:id="" action="ppaction://media"/>
          </p:cNvPr>
          <p:cNvPicPr>
            <a:picLocks noRot="1" noChangeAspect="1"/>
          </p:cNvPicPr>
          <p:nvPr>
            <a:audioFile r:link="rId1"/>
          </p:nvPr>
        </p:nvPicPr>
        <p:blipFill>
          <a:blip r:embed="rId5" cstate="print"/>
          <a:stretch>
            <a:fillRect/>
          </a:stretch>
        </p:blipFill>
        <p:spPr>
          <a:xfrm>
            <a:off x="-304800" y="0"/>
            <a:ext cx="304800" cy="304800"/>
          </a:xfrm>
          <a:prstGeom prst="rect">
            <a:avLst/>
          </a:prstGeom>
        </p:spPr>
      </p:pic>
      <p:sp>
        <p:nvSpPr>
          <p:cNvPr id="9" name="矩形 259"/>
          <p:cNvSpPr>
            <a:spLocks noChangeArrowheads="1"/>
          </p:cNvSpPr>
          <p:nvPr/>
        </p:nvSpPr>
        <p:spPr bwMode="auto">
          <a:xfrm>
            <a:off x="611560" y="2188062"/>
            <a:ext cx="4572000" cy="6155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zh-CN" altLang="en-US" sz="4000" b="1" cap="all" dirty="0" smtClean="0">
                <a:solidFill>
                  <a:schemeClr val="tx1">
                    <a:lumMod val="65000"/>
                    <a:lumOff val="35000"/>
                  </a:schemeClr>
                </a:solidFill>
                <a:latin typeface="Arial" panose="020B0604020202020204" pitchFamily="34" charset="0"/>
                <a:cs typeface="Arial" panose="020B0604020202020204" pitchFamily="34" charset="0"/>
              </a:rPr>
              <a:t>述职报告</a:t>
            </a:r>
            <a:r>
              <a:rPr lang="en-US" altLang="zh-CN" sz="4000" b="1" cap="all" dirty="0" smtClean="0">
                <a:solidFill>
                  <a:schemeClr val="tx1">
                    <a:lumMod val="65000"/>
                    <a:lumOff val="35000"/>
                  </a:schemeClr>
                </a:solidFill>
                <a:latin typeface="Arial" panose="020B0604020202020204" pitchFamily="34" charset="0"/>
                <a:cs typeface="Arial" panose="020B0604020202020204" pitchFamily="34" charset="0"/>
              </a:rPr>
              <a:t>PPT</a:t>
            </a:r>
            <a:r>
              <a:rPr lang="zh-CN" altLang="en-US" sz="4000" b="1" cap="all" dirty="0" smtClean="0">
                <a:solidFill>
                  <a:schemeClr val="tx1">
                    <a:lumMod val="65000"/>
                    <a:lumOff val="35000"/>
                  </a:schemeClr>
                </a:solidFill>
                <a:latin typeface="Arial" panose="020B0604020202020204" pitchFamily="34" charset="0"/>
                <a:cs typeface="Arial" panose="020B0604020202020204" pitchFamily="34" charset="0"/>
              </a:rPr>
              <a:t>模版</a:t>
            </a:r>
            <a:endParaRPr lang="zh-CN" altLang="en-US" cap="all"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10" name="矩形 259"/>
          <p:cNvSpPr>
            <a:spLocks noChangeArrowheads="1"/>
          </p:cNvSpPr>
          <p:nvPr/>
        </p:nvSpPr>
        <p:spPr bwMode="auto">
          <a:xfrm>
            <a:off x="611560" y="2824648"/>
            <a:ext cx="5544616"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en-US" altLang="zh-CN" sz="2000" dirty="0" smtClean="0">
                <a:solidFill>
                  <a:schemeClr val="tx1">
                    <a:lumMod val="65000"/>
                    <a:lumOff val="35000"/>
                  </a:schemeClr>
                </a:solidFill>
                <a:cs typeface="Arial" panose="020B0604020202020204" pitchFamily="34" charset="0"/>
              </a:rPr>
              <a:t>ANNUAL REPORT POWERPOINT</a:t>
            </a:r>
            <a:endParaRPr lang="en-US" altLang="zh-CN" sz="2000" dirty="0">
              <a:solidFill>
                <a:schemeClr val="tx1">
                  <a:lumMod val="65000"/>
                  <a:lumOff val="35000"/>
                </a:schemeClr>
              </a:solidFill>
              <a:cs typeface="Arial" panose="020B0604020202020204" pitchFamily="34" charset="0"/>
            </a:endParaRPr>
          </a:p>
        </p:txBody>
      </p:sp>
      <p:sp>
        <p:nvSpPr>
          <p:cNvPr id="11" name="矩形 259"/>
          <p:cNvSpPr>
            <a:spLocks noChangeArrowheads="1"/>
          </p:cNvSpPr>
          <p:nvPr/>
        </p:nvSpPr>
        <p:spPr bwMode="auto">
          <a:xfrm>
            <a:off x="611560" y="3467204"/>
            <a:ext cx="3384376"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zh-CN" altLang="en-US" sz="1200" dirty="0">
                <a:solidFill>
                  <a:schemeClr val="tx1">
                    <a:lumMod val="65000"/>
                    <a:lumOff val="35000"/>
                  </a:schemeClr>
                </a:solidFill>
                <a:cs typeface="Arial" panose="020B0604020202020204" pitchFamily="34" charset="0"/>
              </a:rPr>
              <a:t>汇报人</a:t>
            </a:r>
            <a:r>
              <a:rPr lang="zh-CN" altLang="en-US" sz="1200" dirty="0" smtClean="0">
                <a:solidFill>
                  <a:schemeClr val="tx1">
                    <a:lumMod val="65000"/>
                    <a:lumOff val="35000"/>
                  </a:schemeClr>
                </a:solidFill>
                <a:cs typeface="Arial" panose="020B0604020202020204" pitchFamily="34" charset="0"/>
              </a:rPr>
              <a:t>：</a:t>
            </a:r>
            <a:r>
              <a:rPr lang="en-US" altLang="zh-CN" sz="1200" dirty="0" smtClean="0">
                <a:solidFill>
                  <a:schemeClr val="tx1">
                    <a:lumMod val="65000"/>
                    <a:lumOff val="35000"/>
                  </a:schemeClr>
                </a:solidFill>
                <a:cs typeface="Arial" panose="020B0604020202020204" pitchFamily="34" charset="0"/>
              </a:rPr>
              <a:t>PPT</a:t>
            </a:r>
            <a:r>
              <a:rPr lang="zh-CN" altLang="en-US" sz="1200" dirty="0" smtClean="0">
                <a:solidFill>
                  <a:schemeClr val="tx1">
                    <a:lumMod val="65000"/>
                    <a:lumOff val="35000"/>
                  </a:schemeClr>
                </a:solidFill>
                <a:cs typeface="Arial" panose="020B0604020202020204" pitchFamily="34" charset="0"/>
              </a:rPr>
              <a:t>网        </a:t>
            </a:r>
            <a:r>
              <a:rPr lang="en-US" altLang="zh-CN" sz="1200" dirty="0" smtClean="0">
                <a:solidFill>
                  <a:schemeClr val="tx1">
                    <a:lumMod val="65000"/>
                    <a:lumOff val="35000"/>
                  </a:schemeClr>
                </a:solidFill>
                <a:cs typeface="Arial" panose="020B0604020202020204" pitchFamily="34" charset="0"/>
              </a:rPr>
              <a:t>Report </a:t>
            </a:r>
            <a:r>
              <a:rPr lang="en-US" altLang="zh-CN" sz="1200" dirty="0">
                <a:solidFill>
                  <a:schemeClr val="tx1">
                    <a:lumMod val="65000"/>
                    <a:lumOff val="35000"/>
                  </a:schemeClr>
                </a:solidFill>
                <a:cs typeface="Arial" panose="020B0604020202020204" pitchFamily="34" charset="0"/>
              </a:rPr>
              <a:t>Person: </a:t>
            </a:r>
            <a:r>
              <a:rPr lang="en-US" altLang="zh-CN" sz="1200" dirty="0" smtClean="0">
                <a:solidFill>
                  <a:schemeClr val="tx1">
                    <a:lumMod val="65000"/>
                    <a:lumOff val="35000"/>
                  </a:schemeClr>
                </a:solidFill>
                <a:cs typeface="Arial" panose="020B0604020202020204" pitchFamily="34" charset="0"/>
              </a:rPr>
              <a:t>PPT</a:t>
            </a:r>
            <a:endParaRPr lang="zh-CN" altLang="en-US" sz="1200" dirty="0">
              <a:solidFill>
                <a:schemeClr val="tx1">
                  <a:lumMod val="65000"/>
                  <a:lumOff val="35000"/>
                </a:schemeClr>
              </a:solidFill>
              <a:cs typeface="Arial" panose="020B0604020202020204" pitchFamily="34" charset="0"/>
            </a:endParaRPr>
          </a:p>
        </p:txBody>
      </p:sp>
      <p:sp>
        <p:nvSpPr>
          <p:cNvPr id="13" name="矩形 259"/>
          <p:cNvSpPr>
            <a:spLocks noChangeArrowheads="1"/>
          </p:cNvSpPr>
          <p:nvPr/>
        </p:nvSpPr>
        <p:spPr bwMode="auto">
          <a:xfrm>
            <a:off x="611560" y="1260217"/>
            <a:ext cx="2483768" cy="1015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en-US" altLang="zh-CN" sz="6600" cap="all" dirty="0" smtClean="0">
                <a:solidFill>
                  <a:schemeClr val="accent2"/>
                </a:solidFill>
                <a:latin typeface="Impact" panose="020B0806030902050204" pitchFamily="34" charset="0"/>
                <a:cs typeface="Arial" panose="020B0604020202020204" pitchFamily="34" charset="0"/>
              </a:rPr>
              <a:t>2018</a:t>
            </a:r>
            <a:endParaRPr lang="zh-CN" altLang="en-US" sz="6600" cap="all" dirty="0">
              <a:solidFill>
                <a:schemeClr val="accent2"/>
              </a:solidFill>
              <a:latin typeface="Impact" panose="020B0806030902050204" pitchFamily="34" charset="0"/>
              <a:cs typeface="Arial" panose="020B0604020202020204" pitchFamily="34" charset="0"/>
            </a:endParaRPr>
          </a:p>
        </p:txBody>
      </p:sp>
    </p:spTree>
    <p:extLst>
      <p:ext uri="{BB962C8B-B14F-4D97-AF65-F5344CB8AC3E}">
        <p14:creationId xmlns:p14="http://schemas.microsoft.com/office/powerpoint/2010/main" val="1557010203"/>
      </p:ext>
    </p:extLst>
  </p:cSld>
  <p:clrMapOvr>
    <a:masterClrMapping/>
  </p:clrMapOvr>
  <p:transition spd="med" advClick="0" advTm="0">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7"/>
                                        </p:tgtEl>
                                      </p:cBhvr>
                                    </p:cmd>
                                  </p:childTnLst>
                                </p:cTn>
                              </p:par>
                            </p:childTnLst>
                          </p:cTn>
                        </p:par>
                      </p:childTnLst>
                    </p:cTn>
                  </p:par>
                  <p:par>
                    <p:cTn id="7" fill="hold">
                      <p:stCondLst>
                        <p:cond delay="indefinite"/>
                      </p:stCondLst>
                      <p:childTnLst>
                        <p:par>
                          <p:cTn id="8" fill="hold">
                            <p:stCondLst>
                              <p:cond delay="0"/>
                            </p:stCondLst>
                            <p:childTnLst>
                              <p:par>
                                <p:cTn id="9" presetID="50" presetClass="entr" presetSubtype="0" decel="10000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anim calcmode="lin" valueType="num">
                                      <p:cBhvr>
                                        <p:cTn id="11" dur="1000" fill="hold"/>
                                        <p:tgtEl>
                                          <p:spTgt spid="1026"/>
                                        </p:tgtEl>
                                        <p:attrNameLst>
                                          <p:attrName>ppt_w</p:attrName>
                                        </p:attrNameLst>
                                      </p:cBhvr>
                                      <p:tavLst>
                                        <p:tav tm="0">
                                          <p:val>
                                            <p:strVal val="#ppt_w+.3"/>
                                          </p:val>
                                        </p:tav>
                                        <p:tav tm="100000">
                                          <p:val>
                                            <p:strVal val="#ppt_w"/>
                                          </p:val>
                                        </p:tav>
                                      </p:tavLst>
                                    </p:anim>
                                    <p:anim calcmode="lin" valueType="num">
                                      <p:cBhvr>
                                        <p:cTn id="12" dur="1000" fill="hold"/>
                                        <p:tgtEl>
                                          <p:spTgt spid="1026"/>
                                        </p:tgtEl>
                                        <p:attrNameLst>
                                          <p:attrName>ppt_h</p:attrName>
                                        </p:attrNameLst>
                                      </p:cBhvr>
                                      <p:tavLst>
                                        <p:tav tm="0">
                                          <p:val>
                                            <p:strVal val="#ppt_h"/>
                                          </p:val>
                                        </p:tav>
                                        <p:tav tm="100000">
                                          <p:val>
                                            <p:strVal val="#ppt_h"/>
                                          </p:val>
                                        </p:tav>
                                      </p:tavLst>
                                    </p:anim>
                                    <p:animEffect transition="in" filter="fade">
                                      <p:cBhvr>
                                        <p:cTn id="13" dur="1000"/>
                                        <p:tgtEl>
                                          <p:spTgt spid="1026"/>
                                        </p:tgtEl>
                                      </p:cBhvr>
                                    </p:animEffect>
                                  </p:childTnLst>
                                </p:cTn>
                              </p:par>
                            </p:childTnLst>
                          </p:cTn>
                        </p:par>
                        <p:par>
                          <p:cTn id="14" fill="hold">
                            <p:stCondLst>
                              <p:cond delay="1000"/>
                            </p:stCondLst>
                            <p:childTnLst>
                              <p:par>
                                <p:cTn id="15" presetID="41" presetClass="entr" presetSubtype="0" fill="hold" grpId="0" nodeType="afterEffect">
                                  <p:stCondLst>
                                    <p:cond delay="0"/>
                                  </p:stCondLst>
                                  <p:iterate type="lt">
                                    <p:tmPct val="10000"/>
                                  </p:iterate>
                                  <p:childTnLst>
                                    <p:set>
                                      <p:cBhvr>
                                        <p:cTn id="16" dur="1" fill="hold">
                                          <p:stCondLst>
                                            <p:cond delay="0"/>
                                          </p:stCondLst>
                                        </p:cTn>
                                        <p:tgtEl>
                                          <p:spTgt spid="13"/>
                                        </p:tgtEl>
                                        <p:attrNameLst>
                                          <p:attrName>style.visibility</p:attrName>
                                        </p:attrNameLst>
                                      </p:cBhvr>
                                      <p:to>
                                        <p:strVal val="visible"/>
                                      </p:to>
                                    </p:set>
                                    <p:anim calcmode="lin" valueType="num">
                                      <p:cBhvr>
                                        <p:cTn id="17"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13"/>
                                        </p:tgtEl>
                                        <p:attrNameLst>
                                          <p:attrName>ppt_y</p:attrName>
                                        </p:attrNameLst>
                                      </p:cBhvr>
                                      <p:tavLst>
                                        <p:tav tm="0">
                                          <p:val>
                                            <p:strVal val="#ppt_y"/>
                                          </p:val>
                                        </p:tav>
                                        <p:tav tm="100000">
                                          <p:val>
                                            <p:strVal val="#ppt_y"/>
                                          </p:val>
                                        </p:tav>
                                      </p:tavLst>
                                    </p:anim>
                                    <p:anim calcmode="lin" valueType="num">
                                      <p:cBhvr>
                                        <p:cTn id="19"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13"/>
                                        </p:tgtEl>
                                      </p:cBhvr>
                                    </p:animEffect>
                                  </p:childTnLst>
                                </p:cTn>
                              </p:par>
                            </p:childTnLst>
                          </p:cTn>
                        </p:par>
                        <p:par>
                          <p:cTn id="22" fill="hold">
                            <p:stCondLst>
                              <p:cond delay="1650"/>
                            </p:stCondLst>
                            <p:childTnLst>
                              <p:par>
                                <p:cTn id="23" presetID="26" presetClass="emph" presetSubtype="0" fill="hold" grpId="1" nodeType="afterEffect">
                                  <p:stCondLst>
                                    <p:cond delay="0"/>
                                  </p:stCondLst>
                                  <p:iterate type="lt">
                                    <p:tmPct val="0"/>
                                  </p:iterate>
                                  <p:childTnLst>
                                    <p:animEffect transition="out" filter="fade">
                                      <p:cBhvr>
                                        <p:cTn id="24" dur="500" tmFilter="0, 0; .2, .5; .8, .5; 1, 0"/>
                                        <p:tgtEl>
                                          <p:spTgt spid="13"/>
                                        </p:tgtEl>
                                      </p:cBhvr>
                                    </p:animEffect>
                                    <p:animScale>
                                      <p:cBhvr>
                                        <p:cTn id="25" dur="250" autoRev="1" fill="hold"/>
                                        <p:tgtEl>
                                          <p:spTgt spid="13"/>
                                        </p:tgtEl>
                                      </p:cBhvr>
                                      <p:by x="105000" y="105000"/>
                                    </p:animScale>
                                  </p:childTnLst>
                                </p:cTn>
                              </p:par>
                            </p:childTnLst>
                          </p:cTn>
                        </p:par>
                        <p:par>
                          <p:cTn id="26" fill="hold">
                            <p:stCondLst>
                              <p:cond delay="2150"/>
                            </p:stCondLst>
                            <p:childTnLst>
                              <p:par>
                                <p:cTn id="27" presetID="41" presetClass="entr" presetSubtype="0" fill="hold" grpId="0" nodeType="afterEffect">
                                  <p:stCondLst>
                                    <p:cond delay="0"/>
                                  </p:stCondLst>
                                  <p:iterate type="lt">
                                    <p:tmPct val="10000"/>
                                  </p:iterate>
                                  <p:childTnLst>
                                    <p:set>
                                      <p:cBhvr>
                                        <p:cTn id="28" dur="1" fill="hold">
                                          <p:stCondLst>
                                            <p:cond delay="0"/>
                                          </p:stCondLst>
                                        </p:cTn>
                                        <p:tgtEl>
                                          <p:spTgt spid="9"/>
                                        </p:tgtEl>
                                        <p:attrNameLst>
                                          <p:attrName>style.visibility</p:attrName>
                                        </p:attrNameLst>
                                      </p:cBhvr>
                                      <p:to>
                                        <p:strVal val="visible"/>
                                      </p:to>
                                    </p:set>
                                    <p:anim calcmode="lin" valueType="num">
                                      <p:cBhvr>
                                        <p:cTn id="29"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30" dur="500" fill="hold"/>
                                        <p:tgtEl>
                                          <p:spTgt spid="9"/>
                                        </p:tgtEl>
                                        <p:attrNameLst>
                                          <p:attrName>ppt_y</p:attrName>
                                        </p:attrNameLst>
                                      </p:cBhvr>
                                      <p:tavLst>
                                        <p:tav tm="0">
                                          <p:val>
                                            <p:strVal val="#ppt_y"/>
                                          </p:val>
                                        </p:tav>
                                        <p:tav tm="100000">
                                          <p:val>
                                            <p:strVal val="#ppt_y"/>
                                          </p:val>
                                        </p:tav>
                                      </p:tavLst>
                                    </p:anim>
                                    <p:anim calcmode="lin" valueType="num">
                                      <p:cBhvr>
                                        <p:cTn id="31"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32"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33" dur="500" tmFilter="0,0; .5, 1; 1, 1"/>
                                        <p:tgtEl>
                                          <p:spTgt spid="9"/>
                                        </p:tgtEl>
                                      </p:cBhvr>
                                    </p:animEffect>
                                  </p:childTnLst>
                                </p:cTn>
                              </p:par>
                            </p:childTnLst>
                          </p:cTn>
                        </p:par>
                        <p:par>
                          <p:cTn id="34" fill="hold">
                            <p:stCondLst>
                              <p:cond delay="3050"/>
                            </p:stCondLst>
                            <p:childTnLst>
                              <p:par>
                                <p:cTn id="35" presetID="26" presetClass="emph" presetSubtype="0" fill="hold" grpId="1" nodeType="afterEffect">
                                  <p:stCondLst>
                                    <p:cond delay="0"/>
                                  </p:stCondLst>
                                  <p:iterate type="lt">
                                    <p:tmPct val="0"/>
                                  </p:iterate>
                                  <p:childTnLst>
                                    <p:animEffect transition="out" filter="fade">
                                      <p:cBhvr>
                                        <p:cTn id="36" dur="500" tmFilter="0, 0; .2, .5; .8, .5; 1, 0"/>
                                        <p:tgtEl>
                                          <p:spTgt spid="9"/>
                                        </p:tgtEl>
                                      </p:cBhvr>
                                    </p:animEffect>
                                    <p:animScale>
                                      <p:cBhvr>
                                        <p:cTn id="37" dur="250" autoRev="1" fill="hold"/>
                                        <p:tgtEl>
                                          <p:spTgt spid="9"/>
                                        </p:tgtEl>
                                      </p:cBhvr>
                                      <p:by x="105000" y="105000"/>
                                    </p:animScale>
                                  </p:childTnLst>
                                </p:cTn>
                              </p:par>
                            </p:childTnLst>
                          </p:cTn>
                        </p:par>
                        <p:par>
                          <p:cTn id="38" fill="hold">
                            <p:stCondLst>
                              <p:cond delay="3550"/>
                            </p:stCondLst>
                            <p:childTnLst>
                              <p:par>
                                <p:cTn id="39" presetID="41" presetClass="entr" presetSubtype="0" fill="hold" grpId="0" nodeType="afterEffect">
                                  <p:stCondLst>
                                    <p:cond delay="0"/>
                                  </p:stCondLst>
                                  <p:iterate type="lt">
                                    <p:tmPct val="10000"/>
                                  </p:iterate>
                                  <p:childTnLst>
                                    <p:set>
                                      <p:cBhvr>
                                        <p:cTn id="40" dur="1" fill="hold">
                                          <p:stCondLst>
                                            <p:cond delay="0"/>
                                          </p:stCondLst>
                                        </p:cTn>
                                        <p:tgtEl>
                                          <p:spTgt spid="10"/>
                                        </p:tgtEl>
                                        <p:attrNameLst>
                                          <p:attrName>style.visibility</p:attrName>
                                        </p:attrNameLst>
                                      </p:cBhvr>
                                      <p:to>
                                        <p:strVal val="visible"/>
                                      </p:to>
                                    </p:set>
                                    <p:anim calcmode="lin" valueType="num">
                                      <p:cBhvr>
                                        <p:cTn id="41"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42" dur="500" fill="hold"/>
                                        <p:tgtEl>
                                          <p:spTgt spid="10"/>
                                        </p:tgtEl>
                                        <p:attrNameLst>
                                          <p:attrName>ppt_y</p:attrName>
                                        </p:attrNameLst>
                                      </p:cBhvr>
                                      <p:tavLst>
                                        <p:tav tm="0">
                                          <p:val>
                                            <p:strVal val="#ppt_y"/>
                                          </p:val>
                                        </p:tav>
                                        <p:tav tm="100000">
                                          <p:val>
                                            <p:strVal val="#ppt_y"/>
                                          </p:val>
                                        </p:tav>
                                      </p:tavLst>
                                    </p:anim>
                                    <p:anim calcmode="lin" valueType="num">
                                      <p:cBhvr>
                                        <p:cTn id="43"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44"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45" dur="500" tmFilter="0,0; .5, 1; 1, 1"/>
                                        <p:tgtEl>
                                          <p:spTgt spid="10"/>
                                        </p:tgtEl>
                                      </p:cBhvr>
                                    </p:animEffect>
                                  </p:childTnLst>
                                </p:cTn>
                              </p:par>
                            </p:childTnLst>
                          </p:cTn>
                        </p:par>
                        <p:par>
                          <p:cTn id="46" fill="hold">
                            <p:stCondLst>
                              <p:cond delay="5100"/>
                            </p:stCondLst>
                            <p:childTnLst>
                              <p:par>
                                <p:cTn id="47" presetID="26" presetClass="emph" presetSubtype="0" fill="hold" grpId="1" nodeType="afterEffect">
                                  <p:stCondLst>
                                    <p:cond delay="0"/>
                                  </p:stCondLst>
                                  <p:iterate type="lt">
                                    <p:tmPct val="0"/>
                                  </p:iterate>
                                  <p:childTnLst>
                                    <p:animEffect transition="out" filter="fade">
                                      <p:cBhvr>
                                        <p:cTn id="48" dur="500" tmFilter="0, 0; .2, .5; .8, .5; 1, 0"/>
                                        <p:tgtEl>
                                          <p:spTgt spid="10"/>
                                        </p:tgtEl>
                                      </p:cBhvr>
                                    </p:animEffect>
                                    <p:animScale>
                                      <p:cBhvr>
                                        <p:cTn id="49" dur="250" autoRev="1" fill="hold"/>
                                        <p:tgtEl>
                                          <p:spTgt spid="10"/>
                                        </p:tgtEl>
                                      </p:cBhvr>
                                      <p:by x="105000" y="105000"/>
                                    </p:animScale>
                                  </p:childTnLst>
                                </p:cTn>
                              </p:par>
                            </p:childTnLst>
                          </p:cTn>
                        </p:par>
                        <p:par>
                          <p:cTn id="50" fill="hold">
                            <p:stCondLst>
                              <p:cond delay="5600"/>
                            </p:stCondLst>
                            <p:childTnLst>
                              <p:par>
                                <p:cTn id="51" presetID="41" presetClass="entr" presetSubtype="0" fill="hold" grpId="0" nodeType="afterEffect">
                                  <p:stCondLst>
                                    <p:cond delay="0"/>
                                  </p:stCondLst>
                                  <p:iterate type="lt">
                                    <p:tmPct val="10000"/>
                                  </p:iterate>
                                  <p:childTnLst>
                                    <p:set>
                                      <p:cBhvr>
                                        <p:cTn id="52" dur="1" fill="hold">
                                          <p:stCondLst>
                                            <p:cond delay="0"/>
                                          </p:stCondLst>
                                        </p:cTn>
                                        <p:tgtEl>
                                          <p:spTgt spid="11"/>
                                        </p:tgtEl>
                                        <p:attrNameLst>
                                          <p:attrName>style.visibility</p:attrName>
                                        </p:attrNameLst>
                                      </p:cBhvr>
                                      <p:to>
                                        <p:strVal val="visible"/>
                                      </p:to>
                                    </p:set>
                                    <p:anim calcmode="lin" valueType="num">
                                      <p:cBhvr>
                                        <p:cTn id="53"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54" dur="500" fill="hold"/>
                                        <p:tgtEl>
                                          <p:spTgt spid="11"/>
                                        </p:tgtEl>
                                        <p:attrNameLst>
                                          <p:attrName>ppt_y</p:attrName>
                                        </p:attrNameLst>
                                      </p:cBhvr>
                                      <p:tavLst>
                                        <p:tav tm="0">
                                          <p:val>
                                            <p:strVal val="#ppt_y"/>
                                          </p:val>
                                        </p:tav>
                                        <p:tav tm="100000">
                                          <p:val>
                                            <p:strVal val="#ppt_y"/>
                                          </p:val>
                                        </p:tav>
                                      </p:tavLst>
                                    </p:anim>
                                    <p:anim calcmode="lin" valueType="num">
                                      <p:cBhvr>
                                        <p:cTn id="55"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56"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57" dur="500" tmFilter="0,0; .5, 1; 1, 1"/>
                                        <p:tgtEl>
                                          <p:spTgt spid="11"/>
                                        </p:tgtEl>
                                      </p:cBhvr>
                                    </p:animEffect>
                                  </p:childTnLst>
                                </p:cTn>
                              </p:par>
                            </p:childTnLst>
                          </p:cTn>
                        </p:par>
                        <p:par>
                          <p:cTn id="58" fill="hold">
                            <p:stCondLst>
                              <p:cond delay="7250"/>
                            </p:stCondLst>
                            <p:childTnLst>
                              <p:par>
                                <p:cTn id="59" presetID="26" presetClass="emph" presetSubtype="0" fill="hold" grpId="1" nodeType="afterEffect">
                                  <p:stCondLst>
                                    <p:cond delay="0"/>
                                  </p:stCondLst>
                                  <p:iterate type="lt">
                                    <p:tmPct val="0"/>
                                  </p:iterate>
                                  <p:childTnLst>
                                    <p:animEffect transition="out" filter="fade">
                                      <p:cBhvr>
                                        <p:cTn id="60" dur="500" tmFilter="0, 0; .2, .5; .8, .5; 1, 0"/>
                                        <p:tgtEl>
                                          <p:spTgt spid="11"/>
                                        </p:tgtEl>
                                      </p:cBhvr>
                                    </p:animEffect>
                                    <p:animScale>
                                      <p:cBhvr>
                                        <p:cTn id="61" dur="250" autoRev="1" fill="hold"/>
                                        <p:tgtEl>
                                          <p:spTgt spid="1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audio>
              <p:cMediaNode numSld="999" showWhenStopped="0">
                <p:cTn id="62" repeatCount="indefinite" fill="hold" display="0">
                  <p:stCondLst>
                    <p:cond delay="indefinite"/>
                  </p:stCondLst>
                  <p:endCondLst>
                    <p:cond evt="onPrev" delay="0">
                      <p:tgtEl>
                        <p:sldTgt/>
                      </p:tgtEl>
                    </p:cond>
                    <p:cond evt="onStopAudio" delay="0">
                      <p:tgtEl>
                        <p:sldTgt/>
                      </p:tgtEl>
                    </p:cond>
                  </p:endCondLst>
                </p:cTn>
                <p:tgtEl>
                  <p:spTgt spid="7"/>
                </p:tgtEl>
              </p:cMediaNode>
            </p:audio>
          </p:childTnLst>
        </p:cTn>
      </p:par>
    </p:tnLst>
    <p:bldLst>
      <p:bldP spid="9" grpId="0"/>
      <p:bldP spid="9" grpId="1"/>
      <p:bldP spid="10" grpId="0"/>
      <p:bldP spid="10" grpId="1"/>
      <p:bldP spid="11" grpId="0"/>
      <p:bldP spid="11" grpId="1"/>
      <p:bldP spid="13" grpId="0"/>
      <p:bldP spid="13"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AutoShape 1"/>
          <p:cNvSpPr>
            <a:spLocks/>
          </p:cNvSpPr>
          <p:nvPr/>
        </p:nvSpPr>
        <p:spPr bwMode="auto">
          <a:xfrm>
            <a:off x="2976660" y="1048184"/>
            <a:ext cx="3073331" cy="2713159"/>
          </a:xfrm>
          <a:custGeom>
            <a:avLst/>
            <a:gdLst>
              <a:gd name="T0" fmla="*/ 4718844 w 19762"/>
              <a:gd name="T1" fmla="*/ 4586885 h 19044"/>
              <a:gd name="T2" fmla="*/ 4718844 w 19762"/>
              <a:gd name="T3" fmla="*/ 4586885 h 19044"/>
              <a:gd name="T4" fmla="*/ 4718844 w 19762"/>
              <a:gd name="T5" fmla="*/ 4586885 h 19044"/>
              <a:gd name="T6" fmla="*/ 4718844 w 19762"/>
              <a:gd name="T7" fmla="*/ 4586885 h 190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762" h="19044">
                <a:moveTo>
                  <a:pt x="500" y="4092"/>
                </a:moveTo>
                <a:cubicBezTo>
                  <a:pt x="1007" y="3072"/>
                  <a:pt x="1899" y="2369"/>
                  <a:pt x="2902" y="1983"/>
                </a:cubicBezTo>
                <a:cubicBezTo>
                  <a:pt x="4142" y="1507"/>
                  <a:pt x="5481" y="1530"/>
                  <a:pt x="6778" y="1317"/>
                </a:cubicBezTo>
                <a:cubicBezTo>
                  <a:pt x="9870" y="810"/>
                  <a:pt x="13046" y="-963"/>
                  <a:pt x="15828" y="686"/>
                </a:cubicBezTo>
                <a:cubicBezTo>
                  <a:pt x="17060" y="1417"/>
                  <a:pt x="17887" y="2706"/>
                  <a:pt x="18539" y="4060"/>
                </a:cubicBezTo>
                <a:cubicBezTo>
                  <a:pt x="19806" y="6692"/>
                  <a:pt x="20395" y="9844"/>
                  <a:pt x="18776" y="12136"/>
                </a:cubicBezTo>
                <a:cubicBezTo>
                  <a:pt x="17768" y="13563"/>
                  <a:pt x="16075" y="14187"/>
                  <a:pt x="15011" y="15562"/>
                </a:cubicBezTo>
                <a:cubicBezTo>
                  <a:pt x="14354" y="16412"/>
                  <a:pt x="13975" y="17507"/>
                  <a:pt x="13178" y="18206"/>
                </a:cubicBezTo>
                <a:cubicBezTo>
                  <a:pt x="10404" y="20637"/>
                  <a:pt x="7018" y="17321"/>
                  <a:pt x="4306" y="14017"/>
                </a:cubicBezTo>
                <a:cubicBezTo>
                  <a:pt x="1787" y="10948"/>
                  <a:pt x="-1205" y="7527"/>
                  <a:pt x="500" y="4092"/>
                </a:cubicBezTo>
                <a:close/>
              </a:path>
            </a:pathLst>
          </a:custGeom>
          <a:solidFill>
            <a:srgbClr val="EDEDED"/>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nSpc>
                <a:spcPct val="12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8674" name="AutoShape 2"/>
          <p:cNvSpPr>
            <a:spLocks/>
          </p:cNvSpPr>
          <p:nvPr/>
        </p:nvSpPr>
        <p:spPr bwMode="auto">
          <a:xfrm rot="224277">
            <a:off x="3203090" y="1245156"/>
            <a:ext cx="2529488" cy="2232876"/>
          </a:xfrm>
          <a:custGeom>
            <a:avLst/>
            <a:gdLst>
              <a:gd name="T0" fmla="*/ 3883819 w 19762"/>
              <a:gd name="T1" fmla="*/ 3774915 h 19044"/>
              <a:gd name="T2" fmla="*/ 3883819 w 19762"/>
              <a:gd name="T3" fmla="*/ 3774915 h 19044"/>
              <a:gd name="T4" fmla="*/ 3883819 w 19762"/>
              <a:gd name="T5" fmla="*/ 3774915 h 19044"/>
              <a:gd name="T6" fmla="*/ 3883819 w 19762"/>
              <a:gd name="T7" fmla="*/ 3774915 h 190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762" h="19044">
                <a:moveTo>
                  <a:pt x="500" y="4092"/>
                </a:moveTo>
                <a:cubicBezTo>
                  <a:pt x="1007" y="3072"/>
                  <a:pt x="1899" y="2369"/>
                  <a:pt x="2902" y="1983"/>
                </a:cubicBezTo>
                <a:cubicBezTo>
                  <a:pt x="4142" y="1507"/>
                  <a:pt x="5481" y="1530"/>
                  <a:pt x="6778" y="1317"/>
                </a:cubicBezTo>
                <a:cubicBezTo>
                  <a:pt x="9870" y="810"/>
                  <a:pt x="13046" y="-963"/>
                  <a:pt x="15828" y="686"/>
                </a:cubicBezTo>
                <a:cubicBezTo>
                  <a:pt x="17060" y="1417"/>
                  <a:pt x="17887" y="2706"/>
                  <a:pt x="18539" y="4060"/>
                </a:cubicBezTo>
                <a:cubicBezTo>
                  <a:pt x="19806" y="6692"/>
                  <a:pt x="20395" y="9844"/>
                  <a:pt x="18776" y="12136"/>
                </a:cubicBezTo>
                <a:cubicBezTo>
                  <a:pt x="17768" y="13563"/>
                  <a:pt x="16075" y="14187"/>
                  <a:pt x="15011" y="15562"/>
                </a:cubicBezTo>
                <a:cubicBezTo>
                  <a:pt x="14354" y="16412"/>
                  <a:pt x="13975" y="17507"/>
                  <a:pt x="13178" y="18206"/>
                </a:cubicBezTo>
                <a:cubicBezTo>
                  <a:pt x="10404" y="20637"/>
                  <a:pt x="7018" y="17321"/>
                  <a:pt x="4306" y="14017"/>
                </a:cubicBezTo>
                <a:cubicBezTo>
                  <a:pt x="1787" y="10948"/>
                  <a:pt x="-1205" y="7527"/>
                  <a:pt x="500" y="4092"/>
                </a:cubicBezTo>
                <a:close/>
              </a:path>
            </a:pathLst>
          </a:custGeom>
          <a:solidFill>
            <a:srgbClr val="DEDEDE"/>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nSpc>
                <a:spcPct val="12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8675" name="AutoShape 3"/>
          <p:cNvSpPr>
            <a:spLocks/>
          </p:cNvSpPr>
          <p:nvPr/>
        </p:nvSpPr>
        <p:spPr bwMode="auto">
          <a:xfrm rot="224277">
            <a:off x="3545317" y="1593607"/>
            <a:ext cx="1837278" cy="1621277"/>
          </a:xfrm>
          <a:custGeom>
            <a:avLst/>
            <a:gdLst>
              <a:gd name="T0" fmla="*/ 2820988 w 19762"/>
              <a:gd name="T1" fmla="*/ 2740943 h 19044"/>
              <a:gd name="T2" fmla="*/ 2820988 w 19762"/>
              <a:gd name="T3" fmla="*/ 2740943 h 19044"/>
              <a:gd name="T4" fmla="*/ 2820988 w 19762"/>
              <a:gd name="T5" fmla="*/ 2740943 h 19044"/>
              <a:gd name="T6" fmla="*/ 2820988 w 19762"/>
              <a:gd name="T7" fmla="*/ 2740943 h 190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762" h="19044">
                <a:moveTo>
                  <a:pt x="500" y="4092"/>
                </a:moveTo>
                <a:cubicBezTo>
                  <a:pt x="1007" y="3072"/>
                  <a:pt x="1899" y="2369"/>
                  <a:pt x="2902" y="1983"/>
                </a:cubicBezTo>
                <a:cubicBezTo>
                  <a:pt x="4142" y="1507"/>
                  <a:pt x="5481" y="1530"/>
                  <a:pt x="6778" y="1317"/>
                </a:cubicBezTo>
                <a:cubicBezTo>
                  <a:pt x="9870" y="810"/>
                  <a:pt x="13046" y="-963"/>
                  <a:pt x="15828" y="686"/>
                </a:cubicBezTo>
                <a:cubicBezTo>
                  <a:pt x="17060" y="1417"/>
                  <a:pt x="17887" y="2706"/>
                  <a:pt x="18539" y="4060"/>
                </a:cubicBezTo>
                <a:cubicBezTo>
                  <a:pt x="19806" y="6692"/>
                  <a:pt x="20395" y="9844"/>
                  <a:pt x="18776" y="12136"/>
                </a:cubicBezTo>
                <a:cubicBezTo>
                  <a:pt x="17768" y="13563"/>
                  <a:pt x="16075" y="14187"/>
                  <a:pt x="15011" y="15562"/>
                </a:cubicBezTo>
                <a:cubicBezTo>
                  <a:pt x="14354" y="16412"/>
                  <a:pt x="13975" y="17507"/>
                  <a:pt x="13178" y="18206"/>
                </a:cubicBezTo>
                <a:cubicBezTo>
                  <a:pt x="10404" y="20636"/>
                  <a:pt x="7018" y="17321"/>
                  <a:pt x="4306" y="14017"/>
                </a:cubicBezTo>
                <a:cubicBezTo>
                  <a:pt x="1787" y="10948"/>
                  <a:pt x="-1205" y="7527"/>
                  <a:pt x="500" y="4092"/>
                </a:cubicBezTo>
                <a:close/>
              </a:path>
            </a:pathLst>
          </a:custGeom>
          <a:solidFill>
            <a:srgbClr val="B9B9B9"/>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nSpc>
                <a:spcPct val="12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nvGrpSpPr>
          <p:cNvPr id="2" name="Group 4"/>
          <p:cNvGrpSpPr>
            <a:grpSpLocks/>
          </p:cNvGrpSpPr>
          <p:nvPr/>
        </p:nvGrpSpPr>
        <p:grpSpPr bwMode="auto">
          <a:xfrm>
            <a:off x="3625964" y="2228469"/>
            <a:ext cx="1850202" cy="1018986"/>
            <a:chOff x="-1" y="-1"/>
            <a:chExt cx="5682117" cy="3128816"/>
          </a:xfrm>
        </p:grpSpPr>
        <p:sp>
          <p:nvSpPr>
            <p:cNvPr id="28677" name="AutoShape 5"/>
            <p:cNvSpPr>
              <a:spLocks/>
            </p:cNvSpPr>
            <p:nvPr/>
          </p:nvSpPr>
          <p:spPr bwMode="auto">
            <a:xfrm>
              <a:off x="12700" y="688942"/>
              <a:ext cx="5661477" cy="2439873"/>
            </a:xfrm>
            <a:custGeom>
              <a:avLst/>
              <a:gdLst>
                <a:gd name="T0" fmla="*/ 2830739 w 21600"/>
                <a:gd name="T1" fmla="*/ 1219937 h 19380"/>
                <a:gd name="T2" fmla="*/ 2830739 w 21600"/>
                <a:gd name="T3" fmla="*/ 1219937 h 19380"/>
                <a:gd name="T4" fmla="*/ 2830739 w 21600"/>
                <a:gd name="T5" fmla="*/ 1219937 h 19380"/>
                <a:gd name="T6" fmla="*/ 2830739 w 21600"/>
                <a:gd name="T7" fmla="*/ 1219937 h 193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19380">
                  <a:moveTo>
                    <a:pt x="0" y="0"/>
                  </a:moveTo>
                  <a:cubicBezTo>
                    <a:pt x="332" y="4654"/>
                    <a:pt x="1358" y="9136"/>
                    <a:pt x="3079" y="12719"/>
                  </a:cubicBezTo>
                  <a:cubicBezTo>
                    <a:pt x="7345" y="21599"/>
                    <a:pt x="14261" y="21600"/>
                    <a:pt x="18527" y="12719"/>
                  </a:cubicBezTo>
                  <a:cubicBezTo>
                    <a:pt x="20240" y="9152"/>
                    <a:pt x="21262" y="4695"/>
                    <a:pt x="21599" y="63"/>
                  </a:cubicBezTo>
                  <a:cubicBezTo>
                    <a:pt x="21539" y="110"/>
                    <a:pt x="21481" y="164"/>
                    <a:pt x="21420" y="209"/>
                  </a:cubicBezTo>
                  <a:cubicBezTo>
                    <a:pt x="20990" y="1115"/>
                    <a:pt x="20020" y="1977"/>
                    <a:pt x="18504" y="2681"/>
                  </a:cubicBezTo>
                  <a:cubicBezTo>
                    <a:pt x="14270" y="4646"/>
                    <a:pt x="7406" y="4646"/>
                    <a:pt x="3172" y="2681"/>
                  </a:cubicBezTo>
                  <a:cubicBezTo>
                    <a:pt x="1691" y="1994"/>
                    <a:pt x="730" y="1155"/>
                    <a:pt x="286" y="273"/>
                  </a:cubicBezTo>
                  <a:cubicBezTo>
                    <a:pt x="189" y="186"/>
                    <a:pt x="95" y="90"/>
                    <a:pt x="0" y="0"/>
                  </a:cubicBezTo>
                  <a:close/>
                </a:path>
              </a:pathLst>
            </a:custGeom>
            <a:solidFill>
              <a:schemeClr val="accent1"/>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nSpc>
                  <a:spcPct val="12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8678" name="AutoShape 6"/>
            <p:cNvSpPr>
              <a:spLocks/>
            </p:cNvSpPr>
            <p:nvPr/>
          </p:nvSpPr>
          <p:spPr bwMode="auto">
            <a:xfrm>
              <a:off x="-1" y="-1"/>
              <a:ext cx="5682117" cy="1266765"/>
            </a:xfrm>
            <a:custGeom>
              <a:avLst/>
              <a:gdLst>
                <a:gd name="T0" fmla="*/ 2840914 w 19679"/>
                <a:gd name="T1" fmla="*/ 695211 h 19679"/>
                <a:gd name="T2" fmla="*/ 2840914 w 19679"/>
                <a:gd name="T3" fmla="*/ 695211 h 19679"/>
                <a:gd name="T4" fmla="*/ 2840914 w 19679"/>
                <a:gd name="T5" fmla="*/ 695211 h 19679"/>
                <a:gd name="T6" fmla="*/ 2840914 w 19679"/>
                <a:gd name="T7" fmla="*/ 695211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rgbClr val="08425B"/>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nSpc>
                  <a:spcPct val="12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8679" name="AutoShape 7"/>
            <p:cNvSpPr>
              <a:spLocks/>
            </p:cNvSpPr>
            <p:nvPr/>
          </p:nvSpPr>
          <p:spPr bwMode="auto">
            <a:xfrm>
              <a:off x="123834" y="795300"/>
              <a:ext cx="5518591" cy="2022380"/>
            </a:xfrm>
            <a:custGeom>
              <a:avLst/>
              <a:gdLst>
                <a:gd name="T0" fmla="*/ 2759296 w 21600"/>
                <a:gd name="T1" fmla="*/ 1011190 h 21600"/>
                <a:gd name="T2" fmla="*/ 2759296 w 21600"/>
                <a:gd name="T3" fmla="*/ 1011190 h 21600"/>
                <a:gd name="T4" fmla="*/ 2759296 w 21600"/>
                <a:gd name="T5" fmla="*/ 1011190 h 21600"/>
                <a:gd name="T6" fmla="*/ 2759296 w 21600"/>
                <a:gd name="T7" fmla="*/ 101119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21496" y="118"/>
                    <a:pt x="21395" y="238"/>
                    <a:pt x="21287" y="353"/>
                  </a:cubicBezTo>
                  <a:cubicBezTo>
                    <a:pt x="21285" y="355"/>
                    <a:pt x="21282" y="357"/>
                    <a:pt x="21280" y="359"/>
                  </a:cubicBezTo>
                  <a:cubicBezTo>
                    <a:pt x="20785" y="1404"/>
                    <a:pt x="19842" y="2393"/>
                    <a:pt x="18436" y="3215"/>
                  </a:cubicBezTo>
                  <a:cubicBezTo>
                    <a:pt x="17215" y="3928"/>
                    <a:pt x="15778" y="4432"/>
                    <a:pt x="14250" y="4744"/>
                  </a:cubicBezTo>
                  <a:lnTo>
                    <a:pt x="14276" y="4848"/>
                  </a:lnTo>
                  <a:lnTo>
                    <a:pt x="14515" y="5157"/>
                  </a:lnTo>
                  <a:lnTo>
                    <a:pt x="14689" y="5699"/>
                  </a:lnTo>
                  <a:lnTo>
                    <a:pt x="15088" y="6021"/>
                  </a:lnTo>
                  <a:lnTo>
                    <a:pt x="15325" y="6728"/>
                  </a:lnTo>
                  <a:lnTo>
                    <a:pt x="15851" y="6749"/>
                  </a:lnTo>
                  <a:lnTo>
                    <a:pt x="16505" y="6592"/>
                  </a:lnTo>
                  <a:lnTo>
                    <a:pt x="16624" y="6032"/>
                  </a:lnTo>
                  <a:lnTo>
                    <a:pt x="17096" y="5982"/>
                  </a:lnTo>
                  <a:lnTo>
                    <a:pt x="17412" y="6130"/>
                  </a:lnTo>
                  <a:lnTo>
                    <a:pt x="17455" y="6642"/>
                  </a:lnTo>
                  <a:lnTo>
                    <a:pt x="18120" y="6377"/>
                  </a:lnTo>
                  <a:lnTo>
                    <a:pt x="18229" y="6896"/>
                  </a:lnTo>
                  <a:lnTo>
                    <a:pt x="18107" y="7933"/>
                  </a:lnTo>
                  <a:lnTo>
                    <a:pt x="18164" y="8461"/>
                  </a:lnTo>
                  <a:lnTo>
                    <a:pt x="18399" y="8549"/>
                  </a:lnTo>
                  <a:lnTo>
                    <a:pt x="18670" y="8263"/>
                  </a:lnTo>
                  <a:lnTo>
                    <a:pt x="19008" y="8375"/>
                  </a:lnTo>
                  <a:lnTo>
                    <a:pt x="19039" y="8812"/>
                  </a:lnTo>
                  <a:lnTo>
                    <a:pt x="19008" y="9033"/>
                  </a:lnTo>
                  <a:lnTo>
                    <a:pt x="18683" y="8947"/>
                  </a:lnTo>
                  <a:lnTo>
                    <a:pt x="18530" y="9407"/>
                  </a:lnTo>
                  <a:lnTo>
                    <a:pt x="18596" y="9828"/>
                  </a:lnTo>
                  <a:lnTo>
                    <a:pt x="18635" y="11255"/>
                  </a:lnTo>
                  <a:lnTo>
                    <a:pt x="18351" y="11632"/>
                  </a:lnTo>
                  <a:lnTo>
                    <a:pt x="18275" y="12101"/>
                  </a:lnTo>
                  <a:lnTo>
                    <a:pt x="18319" y="12773"/>
                  </a:lnTo>
                  <a:lnTo>
                    <a:pt x="18728" y="13000"/>
                  </a:lnTo>
                  <a:lnTo>
                    <a:pt x="18847" y="13618"/>
                  </a:lnTo>
                  <a:lnTo>
                    <a:pt x="18728" y="14697"/>
                  </a:lnTo>
                  <a:lnTo>
                    <a:pt x="18940" y="14830"/>
                  </a:lnTo>
                  <a:cubicBezTo>
                    <a:pt x="20394" y="10516"/>
                    <a:pt x="21278" y="5353"/>
                    <a:pt x="21599" y="0"/>
                  </a:cubicBezTo>
                  <a:close/>
                  <a:moveTo>
                    <a:pt x="0" y="624"/>
                  </a:moveTo>
                  <a:lnTo>
                    <a:pt x="146" y="1267"/>
                  </a:lnTo>
                  <a:lnTo>
                    <a:pt x="420" y="1458"/>
                  </a:lnTo>
                  <a:lnTo>
                    <a:pt x="405" y="1246"/>
                  </a:lnTo>
                  <a:cubicBezTo>
                    <a:pt x="252" y="1042"/>
                    <a:pt x="116" y="835"/>
                    <a:pt x="0" y="624"/>
                  </a:cubicBezTo>
                  <a:close/>
                  <a:moveTo>
                    <a:pt x="1172" y="2092"/>
                  </a:moveTo>
                  <a:lnTo>
                    <a:pt x="1156" y="2676"/>
                  </a:lnTo>
                  <a:lnTo>
                    <a:pt x="1538" y="3336"/>
                  </a:lnTo>
                  <a:lnTo>
                    <a:pt x="1924" y="3569"/>
                  </a:lnTo>
                  <a:lnTo>
                    <a:pt x="2114" y="3843"/>
                  </a:lnTo>
                  <a:lnTo>
                    <a:pt x="2747" y="3807"/>
                  </a:lnTo>
                  <a:lnTo>
                    <a:pt x="2877" y="4105"/>
                  </a:lnTo>
                  <a:lnTo>
                    <a:pt x="3054" y="4294"/>
                  </a:lnTo>
                  <a:lnTo>
                    <a:pt x="3468" y="4279"/>
                  </a:lnTo>
                  <a:lnTo>
                    <a:pt x="3648" y="4494"/>
                  </a:lnTo>
                  <a:lnTo>
                    <a:pt x="3747" y="4877"/>
                  </a:lnTo>
                  <a:lnTo>
                    <a:pt x="3887" y="5257"/>
                  </a:lnTo>
                  <a:lnTo>
                    <a:pt x="4012" y="5679"/>
                  </a:lnTo>
                  <a:lnTo>
                    <a:pt x="4316" y="5888"/>
                  </a:lnTo>
                  <a:lnTo>
                    <a:pt x="4537" y="5670"/>
                  </a:lnTo>
                  <a:lnTo>
                    <a:pt x="4780" y="5623"/>
                  </a:lnTo>
                  <a:lnTo>
                    <a:pt x="4951" y="6094"/>
                  </a:lnTo>
                  <a:lnTo>
                    <a:pt x="5125" y="6698"/>
                  </a:lnTo>
                  <a:lnTo>
                    <a:pt x="4985" y="7356"/>
                  </a:lnTo>
                  <a:lnTo>
                    <a:pt x="4696" y="7754"/>
                  </a:lnTo>
                  <a:lnTo>
                    <a:pt x="4584" y="8202"/>
                  </a:lnTo>
                  <a:lnTo>
                    <a:pt x="4584" y="8723"/>
                  </a:lnTo>
                  <a:lnTo>
                    <a:pt x="4512" y="9177"/>
                  </a:lnTo>
                  <a:cubicBezTo>
                    <a:pt x="4527" y="9324"/>
                    <a:pt x="4558" y="9464"/>
                    <a:pt x="4607" y="9593"/>
                  </a:cubicBezTo>
                  <a:cubicBezTo>
                    <a:pt x="4677" y="9775"/>
                    <a:pt x="4778" y="9930"/>
                    <a:pt x="4899" y="10035"/>
                  </a:cubicBezTo>
                  <a:lnTo>
                    <a:pt x="4882" y="10562"/>
                  </a:lnTo>
                  <a:lnTo>
                    <a:pt x="5019" y="11031"/>
                  </a:lnTo>
                  <a:cubicBezTo>
                    <a:pt x="5151" y="11041"/>
                    <a:pt x="5268" y="11171"/>
                    <a:pt x="5310" y="11361"/>
                  </a:cubicBezTo>
                  <a:cubicBezTo>
                    <a:pt x="5357" y="11576"/>
                    <a:pt x="5297" y="11834"/>
                    <a:pt x="5386" y="12021"/>
                  </a:cubicBezTo>
                  <a:cubicBezTo>
                    <a:pt x="5490" y="12238"/>
                    <a:pt x="5708" y="12227"/>
                    <a:pt x="5804" y="12000"/>
                  </a:cubicBezTo>
                  <a:lnTo>
                    <a:pt x="6163" y="12266"/>
                  </a:lnTo>
                  <a:lnTo>
                    <a:pt x="6400" y="12749"/>
                  </a:lnTo>
                  <a:lnTo>
                    <a:pt x="6325" y="13200"/>
                  </a:lnTo>
                  <a:lnTo>
                    <a:pt x="6368" y="14550"/>
                  </a:lnTo>
                  <a:lnTo>
                    <a:pt x="6641" y="14962"/>
                  </a:lnTo>
                  <a:lnTo>
                    <a:pt x="6375" y="15611"/>
                  </a:lnTo>
                  <a:lnTo>
                    <a:pt x="6533" y="16224"/>
                  </a:lnTo>
                  <a:lnTo>
                    <a:pt x="6402" y="16781"/>
                  </a:lnTo>
                  <a:lnTo>
                    <a:pt x="6641" y="17244"/>
                  </a:lnTo>
                  <a:lnTo>
                    <a:pt x="6597" y="17804"/>
                  </a:lnTo>
                  <a:lnTo>
                    <a:pt x="6763" y="18134"/>
                  </a:lnTo>
                  <a:lnTo>
                    <a:pt x="6852" y="18865"/>
                  </a:lnTo>
                  <a:lnTo>
                    <a:pt x="6897" y="19534"/>
                  </a:lnTo>
                  <a:lnTo>
                    <a:pt x="7016" y="19843"/>
                  </a:lnTo>
                  <a:lnTo>
                    <a:pt x="6875" y="20603"/>
                  </a:lnTo>
                  <a:lnTo>
                    <a:pt x="7156" y="20668"/>
                  </a:lnTo>
                  <a:lnTo>
                    <a:pt x="7264" y="21293"/>
                  </a:lnTo>
                  <a:lnTo>
                    <a:pt x="7548" y="21594"/>
                  </a:lnTo>
                  <a:lnTo>
                    <a:pt x="7850" y="21600"/>
                  </a:lnTo>
                  <a:lnTo>
                    <a:pt x="7958" y="21054"/>
                  </a:lnTo>
                  <a:lnTo>
                    <a:pt x="8049" y="20494"/>
                  </a:lnTo>
                  <a:lnTo>
                    <a:pt x="8184" y="20079"/>
                  </a:lnTo>
                  <a:lnTo>
                    <a:pt x="7803" y="19796"/>
                  </a:lnTo>
                  <a:lnTo>
                    <a:pt x="7791" y="19171"/>
                  </a:lnTo>
                  <a:lnTo>
                    <a:pt x="7944" y="18959"/>
                  </a:lnTo>
                  <a:lnTo>
                    <a:pt x="7809" y="18770"/>
                  </a:lnTo>
                  <a:lnTo>
                    <a:pt x="7799" y="18461"/>
                  </a:lnTo>
                  <a:lnTo>
                    <a:pt x="8030" y="18366"/>
                  </a:lnTo>
                  <a:lnTo>
                    <a:pt x="8050" y="17706"/>
                  </a:lnTo>
                  <a:lnTo>
                    <a:pt x="8401" y="17742"/>
                  </a:lnTo>
                  <a:lnTo>
                    <a:pt x="8673" y="17509"/>
                  </a:lnTo>
                  <a:lnTo>
                    <a:pt x="8621" y="17105"/>
                  </a:lnTo>
                  <a:lnTo>
                    <a:pt x="8423" y="16760"/>
                  </a:lnTo>
                  <a:lnTo>
                    <a:pt x="8533" y="16498"/>
                  </a:lnTo>
                  <a:lnTo>
                    <a:pt x="8817" y="16681"/>
                  </a:lnTo>
                  <a:lnTo>
                    <a:pt x="9248" y="16330"/>
                  </a:lnTo>
                  <a:lnTo>
                    <a:pt x="9164" y="15634"/>
                  </a:lnTo>
                  <a:lnTo>
                    <a:pt x="9263" y="15325"/>
                  </a:lnTo>
                  <a:lnTo>
                    <a:pt x="9619" y="15183"/>
                  </a:lnTo>
                  <a:lnTo>
                    <a:pt x="9443" y="14223"/>
                  </a:lnTo>
                  <a:lnTo>
                    <a:pt x="9711" y="13819"/>
                  </a:lnTo>
                  <a:lnTo>
                    <a:pt x="10168" y="13618"/>
                  </a:lnTo>
                  <a:lnTo>
                    <a:pt x="10483" y="13654"/>
                  </a:lnTo>
                  <a:lnTo>
                    <a:pt x="10629" y="13085"/>
                  </a:lnTo>
                  <a:lnTo>
                    <a:pt x="10772" y="12280"/>
                  </a:lnTo>
                  <a:lnTo>
                    <a:pt x="10663" y="11446"/>
                  </a:lnTo>
                  <a:lnTo>
                    <a:pt x="10818" y="10854"/>
                  </a:lnTo>
                  <a:lnTo>
                    <a:pt x="11108" y="10453"/>
                  </a:lnTo>
                  <a:lnTo>
                    <a:pt x="11370" y="9961"/>
                  </a:lnTo>
                  <a:lnTo>
                    <a:pt x="11286" y="9489"/>
                  </a:lnTo>
                  <a:lnTo>
                    <a:pt x="10880" y="9106"/>
                  </a:lnTo>
                  <a:lnTo>
                    <a:pt x="10629" y="8535"/>
                  </a:lnTo>
                  <a:lnTo>
                    <a:pt x="9987" y="8535"/>
                  </a:lnTo>
                  <a:lnTo>
                    <a:pt x="9687" y="8151"/>
                  </a:lnTo>
                  <a:lnTo>
                    <a:pt x="9339" y="7889"/>
                  </a:lnTo>
                  <a:lnTo>
                    <a:pt x="8947" y="8069"/>
                  </a:lnTo>
                  <a:lnTo>
                    <a:pt x="8930" y="7353"/>
                  </a:lnTo>
                  <a:lnTo>
                    <a:pt x="8777" y="6651"/>
                  </a:lnTo>
                  <a:lnTo>
                    <a:pt x="8477" y="6348"/>
                  </a:lnTo>
                  <a:lnTo>
                    <a:pt x="7912" y="6330"/>
                  </a:lnTo>
                  <a:lnTo>
                    <a:pt x="7791" y="5859"/>
                  </a:lnTo>
                  <a:lnTo>
                    <a:pt x="7436" y="5611"/>
                  </a:lnTo>
                  <a:lnTo>
                    <a:pt x="7240" y="5166"/>
                  </a:lnTo>
                  <a:lnTo>
                    <a:pt x="6501" y="5201"/>
                  </a:lnTo>
                  <a:lnTo>
                    <a:pt x="6315" y="4921"/>
                  </a:lnTo>
                  <a:lnTo>
                    <a:pt x="5934" y="4874"/>
                  </a:lnTo>
                  <a:lnTo>
                    <a:pt x="5700" y="4936"/>
                  </a:lnTo>
                  <a:lnTo>
                    <a:pt x="5357" y="5528"/>
                  </a:lnTo>
                  <a:lnTo>
                    <a:pt x="5179" y="5897"/>
                  </a:lnTo>
                  <a:lnTo>
                    <a:pt x="4925" y="5310"/>
                  </a:lnTo>
                  <a:lnTo>
                    <a:pt x="4547" y="5346"/>
                  </a:lnTo>
                  <a:lnTo>
                    <a:pt x="4352" y="5525"/>
                  </a:lnTo>
                  <a:lnTo>
                    <a:pt x="4211" y="5310"/>
                  </a:lnTo>
                  <a:lnTo>
                    <a:pt x="4103" y="4774"/>
                  </a:lnTo>
                  <a:lnTo>
                    <a:pt x="4110" y="4294"/>
                  </a:lnTo>
                  <a:lnTo>
                    <a:pt x="4217" y="4052"/>
                  </a:lnTo>
                  <a:lnTo>
                    <a:pt x="4166" y="3925"/>
                  </a:lnTo>
                  <a:cubicBezTo>
                    <a:pt x="4087" y="3892"/>
                    <a:pt x="4008" y="3856"/>
                    <a:pt x="3930" y="3822"/>
                  </a:cubicBezTo>
                  <a:lnTo>
                    <a:pt x="3853" y="3869"/>
                  </a:lnTo>
                  <a:lnTo>
                    <a:pt x="3525" y="3919"/>
                  </a:lnTo>
                  <a:lnTo>
                    <a:pt x="3374" y="3681"/>
                  </a:lnTo>
                  <a:lnTo>
                    <a:pt x="3390" y="3574"/>
                  </a:lnTo>
                  <a:cubicBezTo>
                    <a:pt x="3158" y="3459"/>
                    <a:pt x="2928" y="3343"/>
                    <a:pt x="2709" y="3215"/>
                  </a:cubicBezTo>
                  <a:cubicBezTo>
                    <a:pt x="2705" y="3213"/>
                    <a:pt x="2702" y="3211"/>
                    <a:pt x="2699" y="3209"/>
                  </a:cubicBezTo>
                  <a:lnTo>
                    <a:pt x="2696" y="3209"/>
                  </a:lnTo>
                  <a:lnTo>
                    <a:pt x="2695" y="3206"/>
                  </a:lnTo>
                  <a:cubicBezTo>
                    <a:pt x="2107" y="2861"/>
                    <a:pt x="1600" y="2488"/>
                    <a:pt x="1172" y="2092"/>
                  </a:cubicBezTo>
                  <a:close/>
                </a:path>
              </a:pathLst>
            </a:custGeom>
            <a:solidFill>
              <a:srgbClr val="F2F3F2"/>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nSpc>
                  <a:spcPct val="12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grpSp>
        <p:nvGrpSpPr>
          <p:cNvPr id="3" name="Group 8"/>
          <p:cNvGrpSpPr>
            <a:grpSpLocks/>
          </p:cNvGrpSpPr>
          <p:nvPr/>
        </p:nvGrpSpPr>
        <p:grpSpPr bwMode="auto">
          <a:xfrm>
            <a:off x="3625964" y="1182602"/>
            <a:ext cx="1850202" cy="1018985"/>
            <a:chOff x="-1" y="-1"/>
            <a:chExt cx="5682116" cy="3128816"/>
          </a:xfrm>
        </p:grpSpPr>
        <p:sp>
          <p:nvSpPr>
            <p:cNvPr id="28681" name="AutoShape 9"/>
            <p:cNvSpPr>
              <a:spLocks/>
            </p:cNvSpPr>
            <p:nvPr/>
          </p:nvSpPr>
          <p:spPr bwMode="auto">
            <a:xfrm rot="10800000">
              <a:off x="7938" y="-1"/>
              <a:ext cx="5661476" cy="2439873"/>
            </a:xfrm>
            <a:custGeom>
              <a:avLst/>
              <a:gdLst>
                <a:gd name="T0" fmla="*/ 2830738 w 21600"/>
                <a:gd name="T1" fmla="*/ 1219937 h 19380"/>
                <a:gd name="T2" fmla="*/ 2830738 w 21600"/>
                <a:gd name="T3" fmla="*/ 1219937 h 19380"/>
                <a:gd name="T4" fmla="*/ 2830738 w 21600"/>
                <a:gd name="T5" fmla="*/ 1219937 h 19380"/>
                <a:gd name="T6" fmla="*/ 2830738 w 21600"/>
                <a:gd name="T7" fmla="*/ 1219937 h 193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19380">
                  <a:moveTo>
                    <a:pt x="0" y="0"/>
                  </a:moveTo>
                  <a:cubicBezTo>
                    <a:pt x="332" y="4654"/>
                    <a:pt x="1358" y="9136"/>
                    <a:pt x="3079" y="12719"/>
                  </a:cubicBezTo>
                  <a:cubicBezTo>
                    <a:pt x="7345" y="21599"/>
                    <a:pt x="14261" y="21600"/>
                    <a:pt x="18527" y="12719"/>
                  </a:cubicBezTo>
                  <a:cubicBezTo>
                    <a:pt x="20240" y="9152"/>
                    <a:pt x="21262" y="4695"/>
                    <a:pt x="21599" y="63"/>
                  </a:cubicBezTo>
                  <a:cubicBezTo>
                    <a:pt x="21539" y="110"/>
                    <a:pt x="21481" y="164"/>
                    <a:pt x="21420" y="209"/>
                  </a:cubicBezTo>
                  <a:cubicBezTo>
                    <a:pt x="20990" y="1115"/>
                    <a:pt x="20020" y="1977"/>
                    <a:pt x="18504" y="2681"/>
                  </a:cubicBezTo>
                  <a:cubicBezTo>
                    <a:pt x="14270" y="4646"/>
                    <a:pt x="7406" y="4646"/>
                    <a:pt x="3172" y="2681"/>
                  </a:cubicBezTo>
                  <a:cubicBezTo>
                    <a:pt x="1691" y="1994"/>
                    <a:pt x="730" y="1155"/>
                    <a:pt x="286" y="273"/>
                  </a:cubicBezTo>
                  <a:cubicBezTo>
                    <a:pt x="189" y="186"/>
                    <a:pt x="95" y="90"/>
                    <a:pt x="0" y="0"/>
                  </a:cubicBezTo>
                  <a:close/>
                </a:path>
              </a:pathLst>
            </a:custGeom>
            <a:solidFill>
              <a:schemeClr val="accent1"/>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nSpc>
                  <a:spcPct val="12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8682" name="AutoShape 10"/>
            <p:cNvSpPr>
              <a:spLocks/>
            </p:cNvSpPr>
            <p:nvPr/>
          </p:nvSpPr>
          <p:spPr bwMode="auto">
            <a:xfrm rot="10800000">
              <a:off x="-1" y="1862049"/>
              <a:ext cx="5682116" cy="1266766"/>
            </a:xfrm>
            <a:custGeom>
              <a:avLst/>
              <a:gdLst>
                <a:gd name="T0" fmla="*/ 2840914 w 19679"/>
                <a:gd name="T1" fmla="*/ 695212 h 19679"/>
                <a:gd name="T2" fmla="*/ 2840914 w 19679"/>
                <a:gd name="T3" fmla="*/ 695212 h 19679"/>
                <a:gd name="T4" fmla="*/ 2840914 w 19679"/>
                <a:gd name="T5" fmla="*/ 695212 h 19679"/>
                <a:gd name="T6" fmla="*/ 2840914 w 19679"/>
                <a:gd name="T7" fmla="*/ 695212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rgbClr val="08425B"/>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nSpc>
                  <a:spcPct val="12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8683" name="AutoShape 11"/>
            <p:cNvSpPr>
              <a:spLocks/>
            </p:cNvSpPr>
            <p:nvPr/>
          </p:nvSpPr>
          <p:spPr bwMode="auto">
            <a:xfrm>
              <a:off x="520741" y="407967"/>
              <a:ext cx="5126447" cy="1916024"/>
            </a:xfrm>
            <a:custGeom>
              <a:avLst/>
              <a:gdLst>
                <a:gd name="T0" fmla="*/ 2563224 w 21600"/>
                <a:gd name="T1" fmla="*/ 958012 h 21600"/>
                <a:gd name="T2" fmla="*/ 2563224 w 21600"/>
                <a:gd name="T3" fmla="*/ 958012 h 21600"/>
                <a:gd name="T4" fmla="*/ 2563224 w 21600"/>
                <a:gd name="T5" fmla="*/ 958012 h 21600"/>
                <a:gd name="T6" fmla="*/ 2563224 w 21600"/>
                <a:gd name="T7" fmla="*/ 95801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5313" y="0"/>
                  </a:moveTo>
                  <a:lnTo>
                    <a:pt x="15124" y="200"/>
                  </a:lnTo>
                  <a:lnTo>
                    <a:pt x="14332" y="3"/>
                  </a:lnTo>
                  <a:lnTo>
                    <a:pt x="13204" y="61"/>
                  </a:lnTo>
                  <a:lnTo>
                    <a:pt x="13205" y="643"/>
                  </a:lnTo>
                  <a:lnTo>
                    <a:pt x="12654" y="724"/>
                  </a:lnTo>
                  <a:lnTo>
                    <a:pt x="11722" y="565"/>
                  </a:lnTo>
                  <a:lnTo>
                    <a:pt x="11433" y="970"/>
                  </a:lnTo>
                  <a:cubicBezTo>
                    <a:pt x="11339" y="1052"/>
                    <a:pt x="11240" y="1117"/>
                    <a:pt x="11138" y="1160"/>
                  </a:cubicBezTo>
                  <a:cubicBezTo>
                    <a:pt x="10981" y="1227"/>
                    <a:pt x="10820" y="1246"/>
                    <a:pt x="10659" y="1215"/>
                  </a:cubicBezTo>
                  <a:lnTo>
                    <a:pt x="10322" y="1303"/>
                  </a:lnTo>
                  <a:cubicBezTo>
                    <a:pt x="10284" y="1417"/>
                    <a:pt x="10283" y="1563"/>
                    <a:pt x="10321" y="1678"/>
                  </a:cubicBezTo>
                  <a:cubicBezTo>
                    <a:pt x="10350" y="1766"/>
                    <a:pt x="10399" y="1827"/>
                    <a:pt x="10455" y="1846"/>
                  </a:cubicBezTo>
                  <a:lnTo>
                    <a:pt x="10734" y="1687"/>
                  </a:lnTo>
                  <a:lnTo>
                    <a:pt x="11307" y="1762"/>
                  </a:lnTo>
                  <a:lnTo>
                    <a:pt x="11623" y="1978"/>
                  </a:lnTo>
                  <a:lnTo>
                    <a:pt x="11449" y="2703"/>
                  </a:lnTo>
                  <a:lnTo>
                    <a:pt x="11269" y="2929"/>
                  </a:lnTo>
                  <a:lnTo>
                    <a:pt x="11797" y="3062"/>
                  </a:lnTo>
                  <a:lnTo>
                    <a:pt x="11644" y="3763"/>
                  </a:lnTo>
                  <a:lnTo>
                    <a:pt x="11120" y="4064"/>
                  </a:lnTo>
                  <a:lnTo>
                    <a:pt x="11325" y="5694"/>
                  </a:lnTo>
                  <a:lnTo>
                    <a:pt x="11774" y="5771"/>
                  </a:lnTo>
                  <a:cubicBezTo>
                    <a:pt x="11835" y="5488"/>
                    <a:pt x="11926" y="5228"/>
                    <a:pt x="12042" y="5008"/>
                  </a:cubicBezTo>
                  <a:cubicBezTo>
                    <a:pt x="12175" y="4756"/>
                    <a:pt x="12336" y="4562"/>
                    <a:pt x="12516" y="4439"/>
                  </a:cubicBezTo>
                  <a:lnTo>
                    <a:pt x="12723" y="3812"/>
                  </a:lnTo>
                  <a:lnTo>
                    <a:pt x="12948" y="3812"/>
                  </a:lnTo>
                  <a:lnTo>
                    <a:pt x="13152" y="3928"/>
                  </a:lnTo>
                  <a:lnTo>
                    <a:pt x="13302" y="3324"/>
                  </a:lnTo>
                  <a:cubicBezTo>
                    <a:pt x="13431" y="3373"/>
                    <a:pt x="13561" y="3407"/>
                    <a:pt x="13692" y="3427"/>
                  </a:cubicBezTo>
                  <a:cubicBezTo>
                    <a:pt x="13846" y="3450"/>
                    <a:pt x="13999" y="3452"/>
                    <a:pt x="14153" y="3434"/>
                  </a:cubicBezTo>
                  <a:lnTo>
                    <a:pt x="14312" y="2848"/>
                  </a:lnTo>
                  <a:lnTo>
                    <a:pt x="14584" y="2719"/>
                  </a:lnTo>
                  <a:cubicBezTo>
                    <a:pt x="14653" y="2589"/>
                    <a:pt x="14725" y="2465"/>
                    <a:pt x="14800" y="2347"/>
                  </a:cubicBezTo>
                  <a:cubicBezTo>
                    <a:pt x="14880" y="2219"/>
                    <a:pt x="14964" y="2098"/>
                    <a:pt x="15051" y="1985"/>
                  </a:cubicBezTo>
                  <a:lnTo>
                    <a:pt x="15062" y="1286"/>
                  </a:lnTo>
                  <a:lnTo>
                    <a:pt x="15283" y="646"/>
                  </a:lnTo>
                  <a:lnTo>
                    <a:pt x="15550" y="630"/>
                  </a:lnTo>
                  <a:lnTo>
                    <a:pt x="15605" y="294"/>
                  </a:lnTo>
                  <a:lnTo>
                    <a:pt x="15313" y="0"/>
                  </a:lnTo>
                  <a:close/>
                  <a:moveTo>
                    <a:pt x="10693" y="139"/>
                  </a:moveTo>
                  <a:lnTo>
                    <a:pt x="10285" y="384"/>
                  </a:lnTo>
                  <a:lnTo>
                    <a:pt x="9573" y="565"/>
                  </a:lnTo>
                  <a:lnTo>
                    <a:pt x="9301" y="268"/>
                  </a:lnTo>
                  <a:lnTo>
                    <a:pt x="8655" y="194"/>
                  </a:lnTo>
                  <a:lnTo>
                    <a:pt x="8493" y="591"/>
                  </a:lnTo>
                  <a:lnTo>
                    <a:pt x="8200" y="614"/>
                  </a:lnTo>
                  <a:lnTo>
                    <a:pt x="8169" y="1183"/>
                  </a:lnTo>
                  <a:lnTo>
                    <a:pt x="8714" y="1257"/>
                  </a:lnTo>
                  <a:lnTo>
                    <a:pt x="8958" y="1118"/>
                  </a:lnTo>
                  <a:lnTo>
                    <a:pt x="8991" y="1704"/>
                  </a:lnTo>
                  <a:lnTo>
                    <a:pt x="9304" y="1875"/>
                  </a:lnTo>
                  <a:lnTo>
                    <a:pt x="9470" y="1248"/>
                  </a:lnTo>
                  <a:lnTo>
                    <a:pt x="9925" y="798"/>
                  </a:lnTo>
                  <a:lnTo>
                    <a:pt x="10297" y="759"/>
                  </a:lnTo>
                  <a:lnTo>
                    <a:pt x="10826" y="630"/>
                  </a:lnTo>
                  <a:lnTo>
                    <a:pt x="11220" y="430"/>
                  </a:lnTo>
                  <a:lnTo>
                    <a:pt x="10693" y="139"/>
                  </a:lnTo>
                  <a:close/>
                  <a:moveTo>
                    <a:pt x="7737" y="989"/>
                  </a:moveTo>
                  <a:lnTo>
                    <a:pt x="7359" y="1044"/>
                  </a:lnTo>
                  <a:lnTo>
                    <a:pt x="6897" y="1037"/>
                  </a:lnTo>
                  <a:lnTo>
                    <a:pt x="6752" y="1532"/>
                  </a:lnTo>
                  <a:lnTo>
                    <a:pt x="6993" y="1700"/>
                  </a:lnTo>
                  <a:lnTo>
                    <a:pt x="7410" y="1319"/>
                  </a:lnTo>
                  <a:lnTo>
                    <a:pt x="7852" y="1183"/>
                  </a:lnTo>
                  <a:lnTo>
                    <a:pt x="7737" y="989"/>
                  </a:lnTo>
                  <a:close/>
                  <a:moveTo>
                    <a:pt x="7665" y="1710"/>
                  </a:moveTo>
                  <a:lnTo>
                    <a:pt x="7251" y="1784"/>
                  </a:lnTo>
                  <a:lnTo>
                    <a:pt x="7426" y="2234"/>
                  </a:lnTo>
                  <a:lnTo>
                    <a:pt x="7600" y="2195"/>
                  </a:lnTo>
                  <a:lnTo>
                    <a:pt x="7665" y="1710"/>
                  </a:lnTo>
                  <a:close/>
                  <a:moveTo>
                    <a:pt x="6468" y="1894"/>
                  </a:moveTo>
                  <a:lnTo>
                    <a:pt x="6220" y="2234"/>
                  </a:lnTo>
                  <a:lnTo>
                    <a:pt x="5507" y="2531"/>
                  </a:lnTo>
                  <a:lnTo>
                    <a:pt x="5028" y="1978"/>
                  </a:lnTo>
                  <a:lnTo>
                    <a:pt x="4509" y="2085"/>
                  </a:lnTo>
                  <a:lnTo>
                    <a:pt x="4044" y="2470"/>
                  </a:lnTo>
                  <a:lnTo>
                    <a:pt x="4405" y="2774"/>
                  </a:lnTo>
                  <a:lnTo>
                    <a:pt x="4874" y="2657"/>
                  </a:lnTo>
                  <a:lnTo>
                    <a:pt x="4958" y="3314"/>
                  </a:lnTo>
                  <a:cubicBezTo>
                    <a:pt x="5004" y="3427"/>
                    <a:pt x="5077" y="3492"/>
                    <a:pt x="5154" y="3498"/>
                  </a:cubicBezTo>
                  <a:cubicBezTo>
                    <a:pt x="5338" y="3514"/>
                    <a:pt x="5483" y="3216"/>
                    <a:pt x="5450" y="2887"/>
                  </a:cubicBezTo>
                  <a:lnTo>
                    <a:pt x="5750" y="2871"/>
                  </a:lnTo>
                  <a:lnTo>
                    <a:pt x="5999" y="3214"/>
                  </a:lnTo>
                  <a:lnTo>
                    <a:pt x="6346" y="2832"/>
                  </a:lnTo>
                  <a:lnTo>
                    <a:pt x="6468" y="1894"/>
                  </a:lnTo>
                  <a:close/>
                  <a:moveTo>
                    <a:pt x="8888" y="2062"/>
                  </a:moveTo>
                  <a:lnTo>
                    <a:pt x="8649" y="2570"/>
                  </a:lnTo>
                  <a:lnTo>
                    <a:pt x="8466" y="2722"/>
                  </a:lnTo>
                  <a:lnTo>
                    <a:pt x="8071" y="2221"/>
                  </a:lnTo>
                  <a:lnTo>
                    <a:pt x="7753" y="2405"/>
                  </a:lnTo>
                  <a:lnTo>
                    <a:pt x="7768" y="3243"/>
                  </a:lnTo>
                  <a:lnTo>
                    <a:pt x="7961" y="3466"/>
                  </a:lnTo>
                  <a:lnTo>
                    <a:pt x="7791" y="4051"/>
                  </a:lnTo>
                  <a:lnTo>
                    <a:pt x="8188" y="4284"/>
                  </a:lnTo>
                  <a:lnTo>
                    <a:pt x="8190" y="3162"/>
                  </a:lnTo>
                  <a:lnTo>
                    <a:pt x="8555" y="2987"/>
                  </a:lnTo>
                  <a:lnTo>
                    <a:pt x="8845" y="3456"/>
                  </a:lnTo>
                  <a:lnTo>
                    <a:pt x="9163" y="4294"/>
                  </a:lnTo>
                  <a:lnTo>
                    <a:pt x="9791" y="4142"/>
                  </a:lnTo>
                  <a:lnTo>
                    <a:pt x="10016" y="4261"/>
                  </a:lnTo>
                  <a:lnTo>
                    <a:pt x="9843" y="3362"/>
                  </a:lnTo>
                  <a:lnTo>
                    <a:pt x="9330" y="3100"/>
                  </a:lnTo>
                  <a:lnTo>
                    <a:pt x="9189" y="2221"/>
                  </a:lnTo>
                  <a:lnTo>
                    <a:pt x="8888" y="2062"/>
                  </a:lnTo>
                  <a:close/>
                  <a:moveTo>
                    <a:pt x="7038" y="2412"/>
                  </a:moveTo>
                  <a:lnTo>
                    <a:pt x="6930" y="3476"/>
                  </a:lnTo>
                  <a:lnTo>
                    <a:pt x="6577" y="3951"/>
                  </a:lnTo>
                  <a:lnTo>
                    <a:pt x="6064" y="4310"/>
                  </a:lnTo>
                  <a:lnTo>
                    <a:pt x="5558" y="4032"/>
                  </a:lnTo>
                  <a:lnTo>
                    <a:pt x="5299" y="3660"/>
                  </a:lnTo>
                  <a:lnTo>
                    <a:pt x="5118" y="4756"/>
                  </a:lnTo>
                  <a:lnTo>
                    <a:pt x="4784" y="4303"/>
                  </a:lnTo>
                  <a:lnTo>
                    <a:pt x="4730" y="3660"/>
                  </a:lnTo>
                  <a:lnTo>
                    <a:pt x="4377" y="3789"/>
                  </a:lnTo>
                  <a:lnTo>
                    <a:pt x="3742" y="3434"/>
                  </a:lnTo>
                  <a:lnTo>
                    <a:pt x="3193" y="3178"/>
                  </a:lnTo>
                  <a:lnTo>
                    <a:pt x="2933" y="3595"/>
                  </a:lnTo>
                  <a:lnTo>
                    <a:pt x="2567" y="3909"/>
                  </a:lnTo>
                  <a:lnTo>
                    <a:pt x="1919" y="3501"/>
                  </a:lnTo>
                  <a:lnTo>
                    <a:pt x="1750" y="3453"/>
                  </a:lnTo>
                  <a:cubicBezTo>
                    <a:pt x="1580" y="3859"/>
                    <a:pt x="1412" y="4275"/>
                    <a:pt x="1249" y="4711"/>
                  </a:cubicBezTo>
                  <a:cubicBezTo>
                    <a:pt x="1109" y="5087"/>
                    <a:pt x="973" y="5472"/>
                    <a:pt x="841" y="5862"/>
                  </a:cubicBezTo>
                  <a:lnTo>
                    <a:pt x="1071" y="5768"/>
                  </a:lnTo>
                  <a:lnTo>
                    <a:pt x="1025" y="7634"/>
                  </a:lnTo>
                  <a:lnTo>
                    <a:pt x="948" y="9432"/>
                  </a:lnTo>
                  <a:lnTo>
                    <a:pt x="326" y="10551"/>
                  </a:lnTo>
                  <a:lnTo>
                    <a:pt x="0" y="11459"/>
                  </a:lnTo>
                  <a:lnTo>
                    <a:pt x="7" y="12675"/>
                  </a:lnTo>
                  <a:lnTo>
                    <a:pt x="126" y="13328"/>
                  </a:lnTo>
                  <a:lnTo>
                    <a:pt x="137" y="14499"/>
                  </a:lnTo>
                  <a:lnTo>
                    <a:pt x="432" y="16054"/>
                  </a:lnTo>
                  <a:lnTo>
                    <a:pt x="703" y="16284"/>
                  </a:lnTo>
                  <a:lnTo>
                    <a:pt x="673" y="15763"/>
                  </a:lnTo>
                  <a:lnTo>
                    <a:pt x="400" y="14683"/>
                  </a:lnTo>
                  <a:lnTo>
                    <a:pt x="504" y="14185"/>
                  </a:lnTo>
                  <a:lnTo>
                    <a:pt x="782" y="14731"/>
                  </a:lnTo>
                  <a:lnTo>
                    <a:pt x="1089" y="15957"/>
                  </a:lnTo>
                  <a:lnTo>
                    <a:pt x="1450" y="16730"/>
                  </a:lnTo>
                  <a:lnTo>
                    <a:pt x="1428" y="17732"/>
                  </a:lnTo>
                  <a:lnTo>
                    <a:pt x="1656" y="18201"/>
                  </a:lnTo>
                  <a:cubicBezTo>
                    <a:pt x="1981" y="18045"/>
                    <a:pt x="2316" y="17902"/>
                    <a:pt x="2660" y="17768"/>
                  </a:cubicBezTo>
                  <a:lnTo>
                    <a:pt x="2531" y="17648"/>
                  </a:lnTo>
                  <a:lnTo>
                    <a:pt x="2443" y="16879"/>
                  </a:lnTo>
                  <a:lnTo>
                    <a:pt x="2545" y="15757"/>
                  </a:lnTo>
                  <a:lnTo>
                    <a:pt x="2713" y="15045"/>
                  </a:lnTo>
                  <a:lnTo>
                    <a:pt x="3139" y="14631"/>
                  </a:lnTo>
                  <a:lnTo>
                    <a:pt x="3470" y="14415"/>
                  </a:lnTo>
                  <a:lnTo>
                    <a:pt x="3589" y="14845"/>
                  </a:lnTo>
                  <a:lnTo>
                    <a:pt x="3846" y="14744"/>
                  </a:lnTo>
                  <a:lnTo>
                    <a:pt x="3931" y="14418"/>
                  </a:lnTo>
                  <a:lnTo>
                    <a:pt x="4320" y="14418"/>
                  </a:lnTo>
                  <a:lnTo>
                    <a:pt x="4675" y="14418"/>
                  </a:lnTo>
                  <a:lnTo>
                    <a:pt x="4836" y="14867"/>
                  </a:lnTo>
                  <a:lnTo>
                    <a:pt x="4917" y="15750"/>
                  </a:lnTo>
                  <a:lnTo>
                    <a:pt x="5085" y="16119"/>
                  </a:lnTo>
                  <a:lnTo>
                    <a:pt x="5251" y="15815"/>
                  </a:lnTo>
                  <a:lnTo>
                    <a:pt x="5195" y="14925"/>
                  </a:lnTo>
                  <a:lnTo>
                    <a:pt x="5124" y="14001"/>
                  </a:lnTo>
                  <a:cubicBezTo>
                    <a:pt x="5215" y="13863"/>
                    <a:pt x="5313" y="13743"/>
                    <a:pt x="5416" y="13639"/>
                  </a:cubicBezTo>
                  <a:cubicBezTo>
                    <a:pt x="5589" y="13464"/>
                    <a:pt x="5776" y="13339"/>
                    <a:pt x="5970" y="13270"/>
                  </a:cubicBezTo>
                  <a:lnTo>
                    <a:pt x="6141" y="12788"/>
                  </a:lnTo>
                  <a:lnTo>
                    <a:pt x="6119" y="11870"/>
                  </a:lnTo>
                  <a:lnTo>
                    <a:pt x="6438" y="11731"/>
                  </a:lnTo>
                  <a:lnTo>
                    <a:pt x="6651" y="11223"/>
                  </a:lnTo>
                  <a:lnTo>
                    <a:pt x="6986" y="11162"/>
                  </a:lnTo>
                  <a:lnTo>
                    <a:pt x="7412" y="10421"/>
                  </a:lnTo>
                  <a:lnTo>
                    <a:pt x="7818" y="9868"/>
                  </a:lnTo>
                  <a:cubicBezTo>
                    <a:pt x="7943" y="9776"/>
                    <a:pt x="8086" y="9845"/>
                    <a:pt x="8168" y="10040"/>
                  </a:cubicBezTo>
                  <a:cubicBezTo>
                    <a:pt x="8234" y="10197"/>
                    <a:pt x="8244" y="10415"/>
                    <a:pt x="8323" y="10554"/>
                  </a:cubicBezTo>
                  <a:cubicBezTo>
                    <a:pt x="8441" y="10763"/>
                    <a:pt x="8636" y="10716"/>
                    <a:pt x="8719" y="10457"/>
                  </a:cubicBezTo>
                  <a:lnTo>
                    <a:pt x="8773" y="10011"/>
                  </a:lnTo>
                  <a:lnTo>
                    <a:pt x="8547" y="9778"/>
                  </a:lnTo>
                  <a:lnTo>
                    <a:pt x="8273" y="9522"/>
                  </a:lnTo>
                  <a:lnTo>
                    <a:pt x="8088" y="8504"/>
                  </a:lnTo>
                  <a:lnTo>
                    <a:pt x="8390" y="8209"/>
                  </a:lnTo>
                  <a:lnTo>
                    <a:pt x="8916" y="8329"/>
                  </a:lnTo>
                  <a:lnTo>
                    <a:pt x="8980" y="8795"/>
                  </a:lnTo>
                  <a:lnTo>
                    <a:pt x="9454" y="8287"/>
                  </a:lnTo>
                  <a:lnTo>
                    <a:pt x="9401" y="7876"/>
                  </a:lnTo>
                  <a:lnTo>
                    <a:pt x="9593" y="7721"/>
                  </a:lnTo>
                  <a:lnTo>
                    <a:pt x="9722" y="7372"/>
                  </a:lnTo>
                  <a:lnTo>
                    <a:pt x="9485" y="7175"/>
                  </a:lnTo>
                  <a:lnTo>
                    <a:pt x="9337" y="6628"/>
                  </a:lnTo>
                  <a:lnTo>
                    <a:pt x="9359" y="5872"/>
                  </a:lnTo>
                  <a:lnTo>
                    <a:pt x="9203" y="5788"/>
                  </a:lnTo>
                  <a:lnTo>
                    <a:pt x="9021" y="6295"/>
                  </a:lnTo>
                  <a:lnTo>
                    <a:pt x="8634" y="6583"/>
                  </a:lnTo>
                  <a:lnTo>
                    <a:pt x="8549" y="6153"/>
                  </a:lnTo>
                  <a:lnTo>
                    <a:pt x="8603" y="5726"/>
                  </a:lnTo>
                  <a:lnTo>
                    <a:pt x="8377" y="5493"/>
                  </a:lnTo>
                  <a:lnTo>
                    <a:pt x="8119" y="5160"/>
                  </a:lnTo>
                  <a:lnTo>
                    <a:pt x="7889" y="5590"/>
                  </a:lnTo>
                  <a:lnTo>
                    <a:pt x="7382" y="6043"/>
                  </a:lnTo>
                  <a:lnTo>
                    <a:pt x="7728" y="6648"/>
                  </a:lnTo>
                  <a:lnTo>
                    <a:pt x="7728" y="7233"/>
                  </a:lnTo>
                  <a:lnTo>
                    <a:pt x="7330" y="7249"/>
                  </a:lnTo>
                  <a:lnTo>
                    <a:pt x="7093" y="7097"/>
                  </a:lnTo>
                  <a:lnTo>
                    <a:pt x="7048" y="7863"/>
                  </a:lnTo>
                  <a:lnTo>
                    <a:pt x="6972" y="8294"/>
                  </a:lnTo>
                  <a:lnTo>
                    <a:pt x="6747" y="8449"/>
                  </a:lnTo>
                  <a:lnTo>
                    <a:pt x="6490" y="8449"/>
                  </a:lnTo>
                  <a:lnTo>
                    <a:pt x="6350" y="7960"/>
                  </a:lnTo>
                  <a:lnTo>
                    <a:pt x="6639" y="7450"/>
                  </a:lnTo>
                  <a:lnTo>
                    <a:pt x="6359" y="7317"/>
                  </a:lnTo>
                  <a:lnTo>
                    <a:pt x="6255" y="6813"/>
                  </a:lnTo>
                  <a:lnTo>
                    <a:pt x="5933" y="6968"/>
                  </a:lnTo>
                  <a:lnTo>
                    <a:pt x="5676" y="6793"/>
                  </a:lnTo>
                  <a:lnTo>
                    <a:pt x="5615" y="6066"/>
                  </a:lnTo>
                  <a:lnTo>
                    <a:pt x="5615" y="5771"/>
                  </a:lnTo>
                  <a:lnTo>
                    <a:pt x="6246" y="5083"/>
                  </a:lnTo>
                  <a:lnTo>
                    <a:pt x="6988" y="4711"/>
                  </a:lnTo>
                  <a:lnTo>
                    <a:pt x="7041" y="4342"/>
                  </a:lnTo>
                  <a:lnTo>
                    <a:pt x="7295" y="4171"/>
                  </a:lnTo>
                  <a:lnTo>
                    <a:pt x="7401" y="3838"/>
                  </a:lnTo>
                  <a:lnTo>
                    <a:pt x="7262" y="3508"/>
                  </a:lnTo>
                  <a:lnTo>
                    <a:pt x="7038" y="2412"/>
                  </a:lnTo>
                  <a:close/>
                  <a:moveTo>
                    <a:pt x="14606" y="3980"/>
                  </a:moveTo>
                  <a:lnTo>
                    <a:pt x="14279" y="4080"/>
                  </a:lnTo>
                  <a:lnTo>
                    <a:pt x="14200" y="4543"/>
                  </a:lnTo>
                  <a:lnTo>
                    <a:pt x="14779" y="5134"/>
                  </a:lnTo>
                  <a:lnTo>
                    <a:pt x="15299" y="5361"/>
                  </a:lnTo>
                  <a:lnTo>
                    <a:pt x="15507" y="4740"/>
                  </a:lnTo>
                  <a:lnTo>
                    <a:pt x="15440" y="3980"/>
                  </a:lnTo>
                  <a:lnTo>
                    <a:pt x="14971" y="4071"/>
                  </a:lnTo>
                  <a:lnTo>
                    <a:pt x="14820" y="4284"/>
                  </a:lnTo>
                  <a:lnTo>
                    <a:pt x="14606" y="3980"/>
                  </a:lnTo>
                  <a:close/>
                  <a:moveTo>
                    <a:pt x="18206" y="4517"/>
                  </a:moveTo>
                  <a:lnTo>
                    <a:pt x="18111" y="4646"/>
                  </a:lnTo>
                  <a:lnTo>
                    <a:pt x="17851" y="5189"/>
                  </a:lnTo>
                  <a:lnTo>
                    <a:pt x="17449" y="5131"/>
                  </a:lnTo>
                  <a:cubicBezTo>
                    <a:pt x="17352" y="5393"/>
                    <a:pt x="17351" y="5735"/>
                    <a:pt x="17448" y="5998"/>
                  </a:cubicBezTo>
                  <a:cubicBezTo>
                    <a:pt x="17510" y="6165"/>
                    <a:pt x="17606" y="6280"/>
                    <a:pt x="17714" y="6318"/>
                  </a:cubicBezTo>
                  <a:lnTo>
                    <a:pt x="18200" y="5830"/>
                  </a:lnTo>
                  <a:cubicBezTo>
                    <a:pt x="18281" y="5850"/>
                    <a:pt x="18352" y="5935"/>
                    <a:pt x="18394" y="6062"/>
                  </a:cubicBezTo>
                  <a:cubicBezTo>
                    <a:pt x="18464" y="6278"/>
                    <a:pt x="18438" y="6554"/>
                    <a:pt x="18332" y="6716"/>
                  </a:cubicBezTo>
                  <a:lnTo>
                    <a:pt x="17763" y="6754"/>
                  </a:lnTo>
                  <a:cubicBezTo>
                    <a:pt x="17720" y="6847"/>
                    <a:pt x="17700" y="6968"/>
                    <a:pt x="17708" y="7087"/>
                  </a:cubicBezTo>
                  <a:cubicBezTo>
                    <a:pt x="17723" y="7295"/>
                    <a:pt x="17814" y="7461"/>
                    <a:pt x="17928" y="7485"/>
                  </a:cubicBezTo>
                  <a:cubicBezTo>
                    <a:pt x="18036" y="7403"/>
                    <a:pt x="18143" y="7320"/>
                    <a:pt x="18251" y="7239"/>
                  </a:cubicBezTo>
                  <a:cubicBezTo>
                    <a:pt x="18398" y="7129"/>
                    <a:pt x="18544" y="7019"/>
                    <a:pt x="18692" y="6913"/>
                  </a:cubicBezTo>
                  <a:lnTo>
                    <a:pt x="18766" y="6337"/>
                  </a:lnTo>
                  <a:lnTo>
                    <a:pt x="18801" y="6195"/>
                  </a:lnTo>
                  <a:cubicBezTo>
                    <a:pt x="18635" y="5691"/>
                    <a:pt x="18464" y="5193"/>
                    <a:pt x="18284" y="4711"/>
                  </a:cubicBezTo>
                  <a:cubicBezTo>
                    <a:pt x="18258" y="4644"/>
                    <a:pt x="18232" y="4583"/>
                    <a:pt x="18206" y="4517"/>
                  </a:cubicBezTo>
                  <a:close/>
                  <a:moveTo>
                    <a:pt x="16416" y="6331"/>
                  </a:moveTo>
                  <a:lnTo>
                    <a:pt x="16215" y="6347"/>
                  </a:lnTo>
                  <a:lnTo>
                    <a:pt x="16235" y="6703"/>
                  </a:lnTo>
                  <a:lnTo>
                    <a:pt x="16416" y="7058"/>
                  </a:lnTo>
                  <a:lnTo>
                    <a:pt x="16498" y="7624"/>
                  </a:lnTo>
                  <a:lnTo>
                    <a:pt x="16256" y="8045"/>
                  </a:lnTo>
                  <a:lnTo>
                    <a:pt x="16226" y="8520"/>
                  </a:lnTo>
                  <a:lnTo>
                    <a:pt x="16625" y="8445"/>
                  </a:lnTo>
                  <a:lnTo>
                    <a:pt x="16961" y="7909"/>
                  </a:lnTo>
                  <a:lnTo>
                    <a:pt x="16912" y="7411"/>
                  </a:lnTo>
                  <a:lnTo>
                    <a:pt x="16692" y="7016"/>
                  </a:lnTo>
                  <a:lnTo>
                    <a:pt x="16585" y="6657"/>
                  </a:lnTo>
                  <a:lnTo>
                    <a:pt x="16416" y="6331"/>
                  </a:lnTo>
                  <a:close/>
                  <a:moveTo>
                    <a:pt x="16017" y="7117"/>
                  </a:moveTo>
                  <a:lnTo>
                    <a:pt x="15475" y="7382"/>
                  </a:lnTo>
                  <a:lnTo>
                    <a:pt x="15384" y="7948"/>
                  </a:lnTo>
                  <a:lnTo>
                    <a:pt x="15583" y="8281"/>
                  </a:lnTo>
                  <a:lnTo>
                    <a:pt x="15866" y="8009"/>
                  </a:lnTo>
                  <a:lnTo>
                    <a:pt x="16007" y="7479"/>
                  </a:lnTo>
                  <a:lnTo>
                    <a:pt x="16017" y="7117"/>
                  </a:lnTo>
                  <a:close/>
                  <a:moveTo>
                    <a:pt x="19193" y="7440"/>
                  </a:moveTo>
                  <a:lnTo>
                    <a:pt x="18835" y="7634"/>
                  </a:lnTo>
                  <a:lnTo>
                    <a:pt x="18302" y="8158"/>
                  </a:lnTo>
                  <a:lnTo>
                    <a:pt x="17708" y="8009"/>
                  </a:lnTo>
                  <a:lnTo>
                    <a:pt x="17406" y="8229"/>
                  </a:lnTo>
                  <a:lnTo>
                    <a:pt x="16895" y="8795"/>
                  </a:lnTo>
                  <a:lnTo>
                    <a:pt x="16376" y="9099"/>
                  </a:lnTo>
                  <a:lnTo>
                    <a:pt x="16532" y="9587"/>
                  </a:lnTo>
                  <a:cubicBezTo>
                    <a:pt x="16675" y="9672"/>
                    <a:pt x="16770" y="9918"/>
                    <a:pt x="16763" y="10192"/>
                  </a:cubicBezTo>
                  <a:cubicBezTo>
                    <a:pt x="16755" y="10473"/>
                    <a:pt x="16642" y="10711"/>
                    <a:pt x="16490" y="10764"/>
                  </a:cubicBezTo>
                  <a:lnTo>
                    <a:pt x="15854" y="10528"/>
                  </a:lnTo>
                  <a:lnTo>
                    <a:pt x="15415" y="10479"/>
                  </a:lnTo>
                  <a:lnTo>
                    <a:pt x="15367" y="11197"/>
                  </a:lnTo>
                  <a:lnTo>
                    <a:pt x="15775" y="12439"/>
                  </a:lnTo>
                  <a:lnTo>
                    <a:pt x="15745" y="12675"/>
                  </a:lnTo>
                  <a:lnTo>
                    <a:pt x="16317" y="12381"/>
                  </a:lnTo>
                  <a:lnTo>
                    <a:pt x="16735" y="12245"/>
                  </a:lnTo>
                  <a:lnTo>
                    <a:pt x="16777" y="11385"/>
                  </a:lnTo>
                  <a:lnTo>
                    <a:pt x="17067" y="11171"/>
                  </a:lnTo>
                  <a:lnTo>
                    <a:pt x="17155" y="10386"/>
                  </a:lnTo>
                  <a:lnTo>
                    <a:pt x="17509" y="10308"/>
                  </a:lnTo>
                  <a:lnTo>
                    <a:pt x="17830" y="10308"/>
                  </a:lnTo>
                  <a:lnTo>
                    <a:pt x="18024" y="10835"/>
                  </a:lnTo>
                  <a:lnTo>
                    <a:pt x="18388" y="10835"/>
                  </a:lnTo>
                  <a:lnTo>
                    <a:pt x="18481" y="11362"/>
                  </a:lnTo>
                  <a:lnTo>
                    <a:pt x="18809" y="11440"/>
                  </a:lnTo>
                  <a:lnTo>
                    <a:pt x="18906" y="12161"/>
                  </a:lnTo>
                  <a:lnTo>
                    <a:pt x="18610" y="12500"/>
                  </a:lnTo>
                  <a:lnTo>
                    <a:pt x="19077" y="12578"/>
                  </a:lnTo>
                  <a:lnTo>
                    <a:pt x="19191" y="11947"/>
                  </a:lnTo>
                  <a:lnTo>
                    <a:pt x="19190" y="11401"/>
                  </a:lnTo>
                  <a:lnTo>
                    <a:pt x="18852" y="11126"/>
                  </a:lnTo>
                  <a:lnTo>
                    <a:pt x="18767" y="10696"/>
                  </a:lnTo>
                  <a:lnTo>
                    <a:pt x="18991" y="10712"/>
                  </a:lnTo>
                  <a:lnTo>
                    <a:pt x="19236" y="10926"/>
                  </a:lnTo>
                  <a:lnTo>
                    <a:pt x="19448" y="11818"/>
                  </a:lnTo>
                  <a:lnTo>
                    <a:pt x="19606" y="12510"/>
                  </a:lnTo>
                  <a:lnTo>
                    <a:pt x="19820" y="12559"/>
                  </a:lnTo>
                  <a:lnTo>
                    <a:pt x="19906" y="11685"/>
                  </a:lnTo>
                  <a:lnTo>
                    <a:pt x="20197" y="11563"/>
                  </a:lnTo>
                  <a:lnTo>
                    <a:pt x="20316" y="12070"/>
                  </a:lnTo>
                  <a:lnTo>
                    <a:pt x="20357" y="12177"/>
                  </a:lnTo>
                  <a:cubicBezTo>
                    <a:pt x="20024" y="10531"/>
                    <a:pt x="19640" y="8942"/>
                    <a:pt x="19193" y="7440"/>
                  </a:cubicBezTo>
                  <a:close/>
                  <a:moveTo>
                    <a:pt x="17755" y="12458"/>
                  </a:moveTo>
                  <a:lnTo>
                    <a:pt x="17122" y="12714"/>
                  </a:lnTo>
                  <a:lnTo>
                    <a:pt x="16526" y="13500"/>
                  </a:lnTo>
                  <a:lnTo>
                    <a:pt x="15885" y="13360"/>
                  </a:lnTo>
                  <a:lnTo>
                    <a:pt x="15328" y="13752"/>
                  </a:lnTo>
                  <a:lnTo>
                    <a:pt x="15306" y="14379"/>
                  </a:lnTo>
                  <a:lnTo>
                    <a:pt x="15299" y="15223"/>
                  </a:lnTo>
                  <a:lnTo>
                    <a:pt x="14697" y="15689"/>
                  </a:lnTo>
                  <a:lnTo>
                    <a:pt x="14346" y="16694"/>
                  </a:lnTo>
                  <a:lnTo>
                    <a:pt x="14311" y="17066"/>
                  </a:lnTo>
                  <a:cubicBezTo>
                    <a:pt x="15877" y="17437"/>
                    <a:pt x="17346" y="17995"/>
                    <a:pt x="18612" y="18751"/>
                  </a:cubicBezTo>
                  <a:cubicBezTo>
                    <a:pt x="20005" y="19581"/>
                    <a:pt x="20992" y="20560"/>
                    <a:pt x="21600" y="21600"/>
                  </a:cubicBezTo>
                  <a:cubicBezTo>
                    <a:pt x="21433" y="19192"/>
                    <a:pt x="21163" y="16829"/>
                    <a:pt x="20791" y="14554"/>
                  </a:cubicBezTo>
                  <a:lnTo>
                    <a:pt x="20525" y="14670"/>
                  </a:lnTo>
                  <a:lnTo>
                    <a:pt x="20363" y="14182"/>
                  </a:lnTo>
                  <a:lnTo>
                    <a:pt x="20017" y="14308"/>
                  </a:lnTo>
                  <a:lnTo>
                    <a:pt x="19621" y="13736"/>
                  </a:lnTo>
                  <a:lnTo>
                    <a:pt x="19578" y="14709"/>
                  </a:lnTo>
                  <a:cubicBezTo>
                    <a:pt x="19486" y="14817"/>
                    <a:pt x="19378" y="14875"/>
                    <a:pt x="19268" y="14874"/>
                  </a:cubicBezTo>
                  <a:cubicBezTo>
                    <a:pt x="19126" y="14872"/>
                    <a:pt x="18990" y="14775"/>
                    <a:pt x="18886" y="14602"/>
                  </a:cubicBezTo>
                  <a:lnTo>
                    <a:pt x="18826" y="14208"/>
                  </a:lnTo>
                  <a:lnTo>
                    <a:pt x="18374" y="14369"/>
                  </a:lnTo>
                  <a:lnTo>
                    <a:pt x="18117" y="14156"/>
                  </a:lnTo>
                  <a:lnTo>
                    <a:pt x="18213" y="12649"/>
                  </a:lnTo>
                  <a:lnTo>
                    <a:pt x="17755" y="12458"/>
                  </a:lnTo>
                  <a:close/>
                  <a:moveTo>
                    <a:pt x="3868" y="17140"/>
                  </a:moveTo>
                  <a:lnTo>
                    <a:pt x="3534" y="17257"/>
                  </a:lnTo>
                  <a:lnTo>
                    <a:pt x="3488" y="17474"/>
                  </a:lnTo>
                  <a:cubicBezTo>
                    <a:pt x="3644" y="17422"/>
                    <a:pt x="3802" y="17372"/>
                    <a:pt x="3961" y="17325"/>
                  </a:cubicBezTo>
                  <a:lnTo>
                    <a:pt x="3868" y="17140"/>
                  </a:lnTo>
                  <a:close/>
                </a:path>
              </a:pathLst>
            </a:custGeom>
            <a:solidFill>
              <a:srgbClr val="F2F3F2"/>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nSpc>
                  <a:spcPct val="12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sp>
        <p:nvSpPr>
          <p:cNvPr id="28685" name="AutoShape 13"/>
          <p:cNvSpPr>
            <a:spLocks/>
          </p:cNvSpPr>
          <p:nvPr/>
        </p:nvSpPr>
        <p:spPr bwMode="auto">
          <a:xfrm>
            <a:off x="3747448" y="2256388"/>
            <a:ext cx="1639282" cy="308643"/>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close/>
              </a:path>
            </a:pathLst>
          </a:custGeom>
          <a:solidFill>
            <a:schemeClr val="accent2"/>
          </a:solidFill>
          <a:ln>
            <a:noFill/>
          </a:ln>
          <a:effectLst/>
          <a:extLst/>
        </p:spPr>
        <p:txBody>
          <a:bodyPr lIns="0" tIns="0" rIns="0" bIns="0" anchor="ctr"/>
          <a:lstStyle/>
          <a:p>
            <a:pPr>
              <a:lnSpc>
                <a:spcPct val="120000"/>
              </a:lnSpc>
              <a:defRPr/>
            </a:pPr>
            <a:endParaRPr lang="es-ES" sz="2300" dirty="0">
              <a:effectLst>
                <a:outerShdw blurRad="38100" dist="38100" dir="2700000" algn="tl">
                  <a:srgbClr val="000000"/>
                </a:outerShdw>
              </a:effectLst>
              <a:latin typeface="Arial" panose="020B0604020202020204" pitchFamily="34" charset="0"/>
              <a:ea typeface="微软雅黑" panose="020B0503020204020204" pitchFamily="34" charset="-122"/>
              <a:cs typeface="Gill Sans" charset="0"/>
              <a:sym typeface="Arial" panose="020B0604020202020204" pitchFamily="34" charset="0"/>
            </a:endParaRPr>
          </a:p>
        </p:txBody>
      </p:sp>
      <p:sp>
        <p:nvSpPr>
          <p:cNvPr id="28686" name="AutoShape 14"/>
          <p:cNvSpPr>
            <a:spLocks/>
          </p:cNvSpPr>
          <p:nvPr/>
        </p:nvSpPr>
        <p:spPr bwMode="auto">
          <a:xfrm>
            <a:off x="3856011" y="2273964"/>
            <a:ext cx="1404065" cy="25074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close/>
              </a:path>
            </a:pathLst>
          </a:custGeom>
          <a:solidFill>
            <a:schemeClr val="accent3"/>
          </a:solidFill>
          <a:ln>
            <a:noFill/>
          </a:ln>
          <a:effectLst/>
          <a:extLst/>
        </p:spPr>
        <p:txBody>
          <a:bodyPr lIns="0" tIns="0" rIns="0" bIns="0" anchor="ctr"/>
          <a:lstStyle/>
          <a:p>
            <a:pPr>
              <a:lnSpc>
                <a:spcPct val="120000"/>
              </a:lnSpc>
              <a:defRPr/>
            </a:pPr>
            <a:endParaRPr lang="es-ES" sz="2300" dirty="0">
              <a:effectLst>
                <a:outerShdw blurRad="38100" dist="38100" dir="2700000" algn="tl">
                  <a:srgbClr val="000000"/>
                </a:outerShdw>
              </a:effectLst>
              <a:latin typeface="Arial" panose="020B0604020202020204" pitchFamily="34" charset="0"/>
              <a:ea typeface="微软雅黑" panose="020B0503020204020204" pitchFamily="34" charset="-122"/>
              <a:cs typeface="Gill Sans" charset="0"/>
              <a:sym typeface="Arial" panose="020B0604020202020204" pitchFamily="34" charset="0"/>
            </a:endParaRPr>
          </a:p>
        </p:txBody>
      </p:sp>
      <p:sp>
        <p:nvSpPr>
          <p:cNvPr id="28687" name="AutoShape 15"/>
          <p:cNvSpPr>
            <a:spLocks/>
          </p:cNvSpPr>
          <p:nvPr/>
        </p:nvSpPr>
        <p:spPr bwMode="auto">
          <a:xfrm>
            <a:off x="3994038" y="2288958"/>
            <a:ext cx="1131110" cy="19542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chemeClr val="accent4"/>
          </a:solidFill>
          <a:ln>
            <a:noFill/>
          </a:ln>
          <a:effectLst/>
          <a:extLst/>
        </p:spPr>
        <p:txBody>
          <a:bodyPr lIns="0" tIns="0" rIns="0" bIns="0" anchor="ctr"/>
          <a:lstStyle/>
          <a:p>
            <a:pPr>
              <a:lnSpc>
                <a:spcPct val="120000"/>
              </a:lnSpc>
              <a:defRPr/>
            </a:pPr>
            <a:endParaRPr lang="es-ES" sz="2300" dirty="0">
              <a:effectLst>
                <a:outerShdw blurRad="38100" dist="38100" dir="2700000" algn="tl">
                  <a:srgbClr val="000000"/>
                </a:outerShdw>
              </a:effectLst>
              <a:latin typeface="Arial" panose="020B0604020202020204" pitchFamily="34" charset="0"/>
              <a:ea typeface="微软雅黑" panose="020B0503020204020204" pitchFamily="34" charset="-122"/>
              <a:cs typeface="Gill Sans" charset="0"/>
              <a:sym typeface="Arial" panose="020B0604020202020204" pitchFamily="34" charset="0"/>
            </a:endParaRPr>
          </a:p>
        </p:txBody>
      </p:sp>
      <p:sp>
        <p:nvSpPr>
          <p:cNvPr id="28688" name="AutoShape 16"/>
          <p:cNvSpPr>
            <a:spLocks/>
          </p:cNvSpPr>
          <p:nvPr/>
        </p:nvSpPr>
        <p:spPr bwMode="auto">
          <a:xfrm>
            <a:off x="4149126" y="2299814"/>
            <a:ext cx="820934" cy="15768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close/>
              </a:path>
            </a:pathLst>
          </a:custGeom>
          <a:solidFill>
            <a:schemeClr val="accent5"/>
          </a:solidFill>
          <a:ln>
            <a:noFill/>
          </a:ln>
          <a:effectLst/>
          <a:extLst/>
        </p:spPr>
        <p:txBody>
          <a:bodyPr lIns="0" tIns="0" rIns="0" bIns="0" anchor="ctr"/>
          <a:lstStyle/>
          <a:p>
            <a:pPr>
              <a:lnSpc>
                <a:spcPct val="120000"/>
              </a:lnSpc>
              <a:defRPr/>
            </a:pPr>
            <a:endParaRPr lang="es-ES" sz="2300" dirty="0">
              <a:effectLst>
                <a:outerShdw blurRad="38100" dist="38100" dir="2700000" algn="tl">
                  <a:srgbClr val="000000"/>
                </a:outerShdw>
              </a:effectLst>
              <a:latin typeface="Arial" panose="020B0604020202020204" pitchFamily="34" charset="0"/>
              <a:ea typeface="微软雅黑" panose="020B0503020204020204" pitchFamily="34" charset="-122"/>
              <a:cs typeface="Gill Sans" charset="0"/>
              <a:sym typeface="Arial" panose="020B0604020202020204" pitchFamily="34" charset="0"/>
            </a:endParaRPr>
          </a:p>
        </p:txBody>
      </p:sp>
      <p:sp>
        <p:nvSpPr>
          <p:cNvPr id="28689" name="AutoShape 17"/>
          <p:cNvSpPr>
            <a:spLocks/>
          </p:cNvSpPr>
          <p:nvPr/>
        </p:nvSpPr>
        <p:spPr bwMode="auto">
          <a:xfrm>
            <a:off x="4236493" y="2094052"/>
            <a:ext cx="613632" cy="338111"/>
          </a:xfrm>
          <a:custGeom>
            <a:avLst/>
            <a:gdLst>
              <a:gd name="T0" fmla="+- 0 10805 263"/>
              <a:gd name="T1" fmla="*/ T0 w 21085"/>
              <a:gd name="T2" fmla="*/ 10590 h 21181"/>
              <a:gd name="T3" fmla="+- 0 10805 263"/>
              <a:gd name="T4" fmla="*/ T3 w 21085"/>
              <a:gd name="T5" fmla="*/ 10590 h 21181"/>
              <a:gd name="T6" fmla="+- 0 10805 263"/>
              <a:gd name="T7" fmla="*/ T6 w 21085"/>
              <a:gd name="T8" fmla="*/ 10590 h 21181"/>
              <a:gd name="T9" fmla="+- 0 10805 263"/>
              <a:gd name="T10" fmla="*/ T9 w 21085"/>
              <a:gd name="T11" fmla="*/ 10590 h 21181"/>
            </a:gdLst>
            <a:ahLst/>
            <a:cxnLst>
              <a:cxn ang="0">
                <a:pos x="T1" y="T2"/>
              </a:cxn>
              <a:cxn ang="0">
                <a:pos x="T4" y="T5"/>
              </a:cxn>
              <a:cxn ang="0">
                <a:pos x="T7" y="T8"/>
              </a:cxn>
              <a:cxn ang="0">
                <a:pos x="T10" y="T11"/>
              </a:cxn>
            </a:cxnLst>
            <a:rect l="0" t="0" r="r" b="b"/>
            <a:pathLst>
              <a:path w="21085" h="21181">
                <a:moveTo>
                  <a:pt x="10531" y="0"/>
                </a:moveTo>
                <a:cubicBezTo>
                  <a:pt x="7812" y="0"/>
                  <a:pt x="5092" y="1891"/>
                  <a:pt x="3018" y="5675"/>
                </a:cubicBezTo>
                <a:cubicBezTo>
                  <a:pt x="1352" y="8715"/>
                  <a:pt x="357" y="12513"/>
                  <a:pt x="29" y="16461"/>
                </a:cubicBezTo>
                <a:cubicBezTo>
                  <a:pt x="39" y="16454"/>
                  <a:pt x="49" y="16446"/>
                  <a:pt x="58" y="16439"/>
                </a:cubicBezTo>
                <a:cubicBezTo>
                  <a:pt x="-263" y="17682"/>
                  <a:pt x="745" y="18972"/>
                  <a:pt x="3086" y="19925"/>
                </a:cubicBezTo>
                <a:cubicBezTo>
                  <a:pt x="7204" y="21600"/>
                  <a:pt x="13880" y="21600"/>
                  <a:pt x="17997" y="19925"/>
                </a:cubicBezTo>
                <a:cubicBezTo>
                  <a:pt x="20325" y="18978"/>
                  <a:pt x="21336" y="17697"/>
                  <a:pt x="21032" y="16461"/>
                </a:cubicBezTo>
                <a:cubicBezTo>
                  <a:pt x="20704" y="12513"/>
                  <a:pt x="19708" y="8715"/>
                  <a:pt x="18042" y="5675"/>
                </a:cubicBezTo>
                <a:cubicBezTo>
                  <a:pt x="15968" y="1891"/>
                  <a:pt x="13250" y="0"/>
                  <a:pt x="10531" y="0"/>
                </a:cubicBezTo>
                <a:close/>
              </a:path>
            </a:pathLst>
          </a:custGeom>
          <a:solidFill>
            <a:schemeClr val="accent6"/>
          </a:solidFill>
          <a:ln>
            <a:noFill/>
          </a:ln>
          <a:effectLst/>
          <a:extLst/>
        </p:spPr>
        <p:txBody>
          <a:bodyPr lIns="0" tIns="0" rIns="0" bIns="0" anchor="ctr"/>
          <a:lstStyle/>
          <a:p>
            <a:pPr>
              <a:lnSpc>
                <a:spcPct val="120000"/>
              </a:lnSpc>
              <a:defRPr/>
            </a:pPr>
            <a:endParaRPr lang="es-ES" sz="2300" dirty="0">
              <a:effectLst>
                <a:outerShdw blurRad="38100" dist="38100" dir="2700000" algn="tl">
                  <a:srgbClr val="000000"/>
                </a:outerShdw>
              </a:effectLst>
              <a:latin typeface="Arial" panose="020B0604020202020204" pitchFamily="34" charset="0"/>
              <a:ea typeface="微软雅黑" panose="020B0503020204020204" pitchFamily="34" charset="-122"/>
              <a:cs typeface="Gill Sans" charset="0"/>
              <a:sym typeface="Arial" panose="020B0604020202020204" pitchFamily="34" charset="0"/>
            </a:endParaRPr>
          </a:p>
        </p:txBody>
      </p:sp>
      <p:sp>
        <p:nvSpPr>
          <p:cNvPr id="28692" name="Line 20"/>
          <p:cNvSpPr>
            <a:spLocks noChangeShapeType="1"/>
          </p:cNvSpPr>
          <p:nvPr/>
        </p:nvSpPr>
        <p:spPr bwMode="auto">
          <a:xfrm flipH="1" flipV="1">
            <a:off x="2848454" y="2318426"/>
            <a:ext cx="1108881" cy="0"/>
          </a:xfrm>
          <a:prstGeom prst="line">
            <a:avLst/>
          </a:prstGeom>
          <a:noFill/>
          <a:ln w="6350" cap="flat" cmpd="sng">
            <a:solidFill>
              <a:schemeClr val="bg1">
                <a:lumMod val="65000"/>
              </a:schemeClr>
            </a:solidFill>
            <a:prstDash val="dash"/>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148882">
              <a:defRPr/>
            </a:pPr>
            <a:endParaRPr lang="es-ES" sz="600" dirty="0">
              <a:solidFill>
                <a:srgbClr val="000000"/>
              </a:solidFill>
              <a:latin typeface="Arial" panose="020B0604020202020204" pitchFamily="34" charset="0"/>
              <a:ea typeface="微软雅黑" panose="020B0503020204020204" pitchFamily="34" charset="-122"/>
              <a:sym typeface="Arial" panose="020B0604020202020204" pitchFamily="34" charset="0"/>
            </a:endParaRPr>
          </a:p>
        </p:txBody>
      </p:sp>
      <p:sp>
        <p:nvSpPr>
          <p:cNvPr id="28693" name="Line 21"/>
          <p:cNvSpPr>
            <a:spLocks noChangeShapeType="1"/>
          </p:cNvSpPr>
          <p:nvPr/>
        </p:nvSpPr>
        <p:spPr bwMode="auto">
          <a:xfrm flipH="1">
            <a:off x="3397466" y="2499889"/>
            <a:ext cx="882453" cy="882500"/>
          </a:xfrm>
          <a:prstGeom prst="line">
            <a:avLst/>
          </a:prstGeom>
          <a:noFill/>
          <a:ln w="6350" cap="flat" cmpd="sng">
            <a:solidFill>
              <a:schemeClr val="bg1">
                <a:lumMod val="65000"/>
              </a:schemeClr>
            </a:solidFill>
            <a:prstDash val="dash"/>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148882">
              <a:defRPr/>
            </a:pPr>
            <a:endParaRPr lang="es-ES" sz="600" dirty="0">
              <a:solidFill>
                <a:srgbClr val="000000"/>
              </a:solidFill>
              <a:latin typeface="Arial" panose="020B0604020202020204" pitchFamily="34" charset="0"/>
              <a:ea typeface="微软雅黑" panose="020B0503020204020204" pitchFamily="34" charset="-122"/>
              <a:sym typeface="Arial" panose="020B0604020202020204" pitchFamily="34" charset="0"/>
            </a:endParaRPr>
          </a:p>
        </p:txBody>
      </p:sp>
      <p:sp>
        <p:nvSpPr>
          <p:cNvPr id="28694" name="Line 22"/>
          <p:cNvSpPr>
            <a:spLocks noChangeShapeType="1"/>
          </p:cNvSpPr>
          <p:nvPr/>
        </p:nvSpPr>
        <p:spPr bwMode="auto">
          <a:xfrm>
            <a:off x="4575619" y="2316875"/>
            <a:ext cx="1834177" cy="0"/>
          </a:xfrm>
          <a:prstGeom prst="line">
            <a:avLst/>
          </a:prstGeom>
          <a:noFill/>
          <a:ln w="6350" cap="flat" cmpd="sng">
            <a:solidFill>
              <a:schemeClr val="bg1">
                <a:lumMod val="65000"/>
              </a:schemeClr>
            </a:solidFill>
            <a:prstDash val="dash"/>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148882">
              <a:defRPr/>
            </a:pPr>
            <a:endParaRPr lang="es-ES" sz="600" dirty="0">
              <a:solidFill>
                <a:srgbClr val="000000"/>
              </a:solidFill>
              <a:latin typeface="Arial" panose="020B0604020202020204" pitchFamily="34" charset="0"/>
              <a:ea typeface="微软雅黑" panose="020B0503020204020204" pitchFamily="34" charset="-122"/>
              <a:sym typeface="Arial" panose="020B0604020202020204" pitchFamily="34" charset="0"/>
            </a:endParaRPr>
          </a:p>
        </p:txBody>
      </p:sp>
      <p:sp>
        <p:nvSpPr>
          <p:cNvPr id="28695" name="Line 23"/>
          <p:cNvSpPr>
            <a:spLocks noChangeShapeType="1"/>
          </p:cNvSpPr>
          <p:nvPr/>
        </p:nvSpPr>
        <p:spPr bwMode="auto">
          <a:xfrm>
            <a:off x="4563211" y="2470421"/>
            <a:ext cx="0" cy="884051"/>
          </a:xfrm>
          <a:prstGeom prst="line">
            <a:avLst/>
          </a:prstGeom>
          <a:noFill/>
          <a:ln w="6350" cap="flat" cmpd="sng">
            <a:solidFill>
              <a:schemeClr val="bg1">
                <a:lumMod val="65000"/>
              </a:schemeClr>
            </a:solidFill>
            <a:prstDash val="dash"/>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148882">
              <a:defRPr/>
            </a:pPr>
            <a:endParaRPr lang="es-ES" sz="600" dirty="0">
              <a:solidFill>
                <a:srgbClr val="000000"/>
              </a:solidFill>
              <a:latin typeface="Arial" panose="020B0604020202020204" pitchFamily="34" charset="0"/>
              <a:ea typeface="微软雅黑" panose="020B0503020204020204" pitchFamily="34" charset="-122"/>
              <a:sym typeface="Arial" panose="020B0604020202020204" pitchFamily="34" charset="0"/>
            </a:endParaRPr>
          </a:p>
        </p:txBody>
      </p:sp>
      <p:sp>
        <p:nvSpPr>
          <p:cNvPr id="28696" name="Line 24"/>
          <p:cNvSpPr>
            <a:spLocks noChangeShapeType="1"/>
          </p:cNvSpPr>
          <p:nvPr/>
        </p:nvSpPr>
        <p:spPr bwMode="auto">
          <a:xfrm>
            <a:off x="4769480" y="2437851"/>
            <a:ext cx="944487" cy="944539"/>
          </a:xfrm>
          <a:prstGeom prst="line">
            <a:avLst/>
          </a:prstGeom>
          <a:noFill/>
          <a:ln w="6350" cap="flat" cmpd="sng">
            <a:solidFill>
              <a:schemeClr val="bg1">
                <a:lumMod val="65000"/>
              </a:schemeClr>
            </a:solidFill>
            <a:prstDash val="dash"/>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148882">
              <a:defRPr/>
            </a:pPr>
            <a:endParaRPr lang="es-ES" sz="600" dirty="0">
              <a:solidFill>
                <a:srgbClr val="000000"/>
              </a:solidFill>
              <a:latin typeface="Arial" panose="020B0604020202020204" pitchFamily="34" charset="0"/>
              <a:ea typeface="微软雅黑" panose="020B0503020204020204" pitchFamily="34" charset="-122"/>
              <a:sym typeface="Arial" panose="020B0604020202020204" pitchFamily="34" charset="0"/>
            </a:endParaRPr>
          </a:p>
        </p:txBody>
      </p:sp>
      <p:sp>
        <p:nvSpPr>
          <p:cNvPr id="28697" name="AutoShape 25"/>
          <p:cNvSpPr>
            <a:spLocks/>
          </p:cNvSpPr>
          <p:nvPr/>
        </p:nvSpPr>
        <p:spPr bwMode="auto">
          <a:xfrm>
            <a:off x="6476483" y="2429578"/>
            <a:ext cx="1321476" cy="3323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t" anchorCtr="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lnSpc>
                <a:spcPct val="120000"/>
              </a:lnSpc>
              <a:spcBef>
                <a:spcPts val="554"/>
              </a:spcBef>
            </a:pPr>
            <a:r>
              <a:rPr lang="en-US" altLang="zh-CN" sz="600" b="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Please replace text, click add relevant headline, modify the text content, also can copy your content to this directly.</a:t>
            </a:r>
            <a:endParaRPr lang="es-ES" altLang="zh-CN" sz="600"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8698" name="AutoShape 26"/>
          <p:cNvSpPr>
            <a:spLocks/>
          </p:cNvSpPr>
          <p:nvPr/>
        </p:nvSpPr>
        <p:spPr bwMode="auto">
          <a:xfrm>
            <a:off x="6472348" y="2209152"/>
            <a:ext cx="1058170" cy="20972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2407" tIns="12407" rIns="12407" bIns="12407"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l" eaLnBrk="1">
              <a:lnSpc>
                <a:spcPct val="120000"/>
              </a:lnSpc>
            </a:pPr>
            <a:r>
              <a:rPr lang="zh-CN" altLang="en-US" sz="1000"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endParaRPr lang="es-ES" altLang="zh-CN" sz="1000"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8699" name="AutoShape 27"/>
          <p:cNvSpPr>
            <a:spLocks/>
          </p:cNvSpPr>
          <p:nvPr/>
        </p:nvSpPr>
        <p:spPr bwMode="auto">
          <a:xfrm>
            <a:off x="5838553" y="3462005"/>
            <a:ext cx="1320868" cy="3323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t" anchorCtr="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lnSpc>
                <a:spcPct val="120000"/>
              </a:lnSpc>
              <a:spcBef>
                <a:spcPts val="554"/>
              </a:spcBef>
            </a:pPr>
            <a:r>
              <a:rPr lang="en-US" altLang="zh-CN" sz="600" b="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Please replace text, click add relevant headline, modify the text content, also can copy your content to this directly.</a:t>
            </a:r>
            <a:endParaRPr lang="es-ES" altLang="zh-CN" sz="600"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8700" name="AutoShape 28"/>
          <p:cNvSpPr>
            <a:spLocks/>
          </p:cNvSpPr>
          <p:nvPr/>
        </p:nvSpPr>
        <p:spPr bwMode="auto">
          <a:xfrm>
            <a:off x="5833900" y="3241579"/>
            <a:ext cx="1058861" cy="20972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2407" tIns="12407" rIns="12407" bIns="12407"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l" eaLnBrk="1">
              <a:lnSpc>
                <a:spcPct val="120000"/>
              </a:lnSpc>
            </a:pPr>
            <a:r>
              <a:rPr lang="zh-CN" altLang="en-US" sz="1000"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endParaRPr lang="es-ES" altLang="zh-CN" sz="1000"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8701" name="AutoShape 29"/>
          <p:cNvSpPr>
            <a:spLocks/>
          </p:cNvSpPr>
          <p:nvPr/>
        </p:nvSpPr>
        <p:spPr bwMode="auto">
          <a:xfrm>
            <a:off x="4019370" y="3997089"/>
            <a:ext cx="1240705" cy="44319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lnSpc>
                <a:spcPct val="120000"/>
              </a:lnSpc>
              <a:spcBef>
                <a:spcPts val="554"/>
              </a:spcBef>
            </a:pPr>
            <a:r>
              <a:rPr lang="en-US" altLang="zh-CN" sz="600" b="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Please replace text, click add relevant headline, modify the text content, also can copy your content to this directly.</a:t>
            </a:r>
            <a:endParaRPr lang="es-ES" altLang="zh-CN" sz="600"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8702" name="AutoShape 30"/>
          <p:cNvSpPr>
            <a:spLocks/>
          </p:cNvSpPr>
          <p:nvPr/>
        </p:nvSpPr>
        <p:spPr bwMode="auto">
          <a:xfrm>
            <a:off x="4015235" y="3822864"/>
            <a:ext cx="1125423" cy="14889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2407" tIns="12407" rIns="12407" bIns="12407" anchor="ct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lnSpc>
                <a:spcPct val="120000"/>
              </a:lnSpc>
            </a:pPr>
            <a:r>
              <a:rPr lang="zh-CN" altLang="en-US" sz="1000"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endParaRPr lang="es-ES" altLang="zh-CN" sz="1000"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8703" name="AutoShape 31"/>
          <p:cNvSpPr>
            <a:spLocks/>
          </p:cNvSpPr>
          <p:nvPr/>
        </p:nvSpPr>
        <p:spPr bwMode="auto">
          <a:xfrm>
            <a:off x="1742280" y="3505433"/>
            <a:ext cx="1541972" cy="3323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r" eaLnBrk="1">
              <a:lnSpc>
                <a:spcPct val="120000"/>
              </a:lnSpc>
              <a:spcBef>
                <a:spcPts val="554"/>
              </a:spcBef>
            </a:pPr>
            <a:r>
              <a:rPr lang="en-US" altLang="zh-CN" sz="600" b="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Please replace text, click add relevant headline, modify the text content, also can copy your content to this directly.</a:t>
            </a:r>
            <a:endParaRPr lang="es-ES" altLang="zh-CN" sz="600"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8704" name="AutoShape 32"/>
          <p:cNvSpPr>
            <a:spLocks/>
          </p:cNvSpPr>
          <p:nvPr/>
        </p:nvSpPr>
        <p:spPr bwMode="auto">
          <a:xfrm>
            <a:off x="1738334" y="3313976"/>
            <a:ext cx="1541264" cy="20972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2407" tIns="12407" rIns="12407" bIns="12407" anchor="ctr">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r" eaLnBrk="1">
              <a:lnSpc>
                <a:spcPct val="120000"/>
              </a:lnSpc>
            </a:pPr>
            <a:r>
              <a:rPr lang="zh-CN" altLang="en-US" sz="1000"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endParaRPr lang="es-ES" altLang="zh-CN" sz="1000"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8705" name="AutoShape 33"/>
          <p:cNvSpPr>
            <a:spLocks/>
          </p:cNvSpPr>
          <p:nvPr/>
        </p:nvSpPr>
        <p:spPr bwMode="auto">
          <a:xfrm>
            <a:off x="1196370" y="2401144"/>
            <a:ext cx="1541972" cy="3323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r" eaLnBrk="1">
              <a:lnSpc>
                <a:spcPct val="120000"/>
              </a:lnSpc>
              <a:spcBef>
                <a:spcPts val="554"/>
              </a:spcBef>
            </a:pPr>
            <a:r>
              <a:rPr lang="en-US" altLang="zh-CN" sz="600" b="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Please replace text, click add relevant headline, modify the text content, also can copy your content to this directly.</a:t>
            </a:r>
            <a:endParaRPr lang="es-ES" altLang="zh-CN" sz="600"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8706" name="AutoShape 34"/>
          <p:cNvSpPr>
            <a:spLocks/>
          </p:cNvSpPr>
          <p:nvPr/>
        </p:nvSpPr>
        <p:spPr bwMode="auto">
          <a:xfrm>
            <a:off x="1192424" y="2210204"/>
            <a:ext cx="1541264" cy="20972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2407" tIns="12407" rIns="12407" bIns="12407" anchor="ctr">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r" eaLnBrk="1">
              <a:lnSpc>
                <a:spcPct val="120000"/>
              </a:lnSpc>
            </a:pPr>
            <a:r>
              <a:rPr lang="zh-CN" altLang="en-US" sz="1000"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endParaRPr lang="es-ES" altLang="zh-CN" sz="1000"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Tree>
    <p:extLst>
      <p:ext uri="{BB962C8B-B14F-4D97-AF65-F5344CB8AC3E}">
        <p14:creationId xmlns:p14="http://schemas.microsoft.com/office/powerpoint/2010/main" val="3030854120"/>
      </p:ext>
    </p:extLst>
  </p:cSld>
  <p:clrMapOvr>
    <a:masterClrMapping/>
  </p:clrMapOvr>
  <p:transition spd="med" advClick="0" advTm="0">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 presetClass="entr" presetSubtype="32" fill="hold" grpId="0" nodeType="afterEffect">
                                  <p:stCondLst>
                                    <p:cond delay="300"/>
                                  </p:stCondLst>
                                  <p:childTnLst>
                                    <p:set>
                                      <p:cBhvr>
                                        <p:cTn id="6" dur="1" fill="hold">
                                          <p:stCondLst>
                                            <p:cond delay="0"/>
                                          </p:stCondLst>
                                        </p:cTn>
                                        <p:tgtEl>
                                          <p:spTgt spid="28673"/>
                                        </p:tgtEl>
                                        <p:attrNameLst>
                                          <p:attrName>style.visibility</p:attrName>
                                        </p:attrNameLst>
                                      </p:cBhvr>
                                      <p:to>
                                        <p:strVal val="visible"/>
                                      </p:to>
                                    </p:set>
                                    <p:animEffect transition="in" filter="box(out)">
                                      <p:cBhvr>
                                        <p:cTn id="7" dur="500"/>
                                        <p:tgtEl>
                                          <p:spTgt spid="28673"/>
                                        </p:tgtEl>
                                      </p:cBhvr>
                                    </p:animEffect>
                                  </p:childTnLst>
                                </p:cTn>
                              </p:par>
                            </p:childTnLst>
                          </p:cTn>
                        </p:par>
                        <p:par>
                          <p:cTn id="8" fill="hold" nodeType="afterGroup">
                            <p:stCondLst>
                              <p:cond delay="800"/>
                            </p:stCondLst>
                            <p:childTnLst>
                              <p:par>
                                <p:cTn id="9" presetID="4" presetClass="entr" presetSubtype="32" fill="hold" grpId="0" nodeType="afterEffect">
                                  <p:stCondLst>
                                    <p:cond delay="300"/>
                                  </p:stCondLst>
                                  <p:childTnLst>
                                    <p:set>
                                      <p:cBhvr>
                                        <p:cTn id="10" dur="1" fill="hold">
                                          <p:stCondLst>
                                            <p:cond delay="0"/>
                                          </p:stCondLst>
                                        </p:cTn>
                                        <p:tgtEl>
                                          <p:spTgt spid="28674"/>
                                        </p:tgtEl>
                                        <p:attrNameLst>
                                          <p:attrName>style.visibility</p:attrName>
                                        </p:attrNameLst>
                                      </p:cBhvr>
                                      <p:to>
                                        <p:strVal val="visible"/>
                                      </p:to>
                                    </p:set>
                                    <p:animEffect transition="in" filter="box(out)">
                                      <p:cBhvr>
                                        <p:cTn id="11" dur="500"/>
                                        <p:tgtEl>
                                          <p:spTgt spid="28674"/>
                                        </p:tgtEl>
                                      </p:cBhvr>
                                    </p:animEffect>
                                  </p:childTnLst>
                                </p:cTn>
                              </p:par>
                            </p:childTnLst>
                          </p:cTn>
                        </p:par>
                        <p:par>
                          <p:cTn id="12" fill="hold" nodeType="afterGroup">
                            <p:stCondLst>
                              <p:cond delay="1600"/>
                            </p:stCondLst>
                            <p:childTnLst>
                              <p:par>
                                <p:cTn id="13" presetID="4" presetClass="entr" presetSubtype="32" fill="hold" grpId="0" nodeType="afterEffect">
                                  <p:stCondLst>
                                    <p:cond delay="300"/>
                                  </p:stCondLst>
                                  <p:childTnLst>
                                    <p:set>
                                      <p:cBhvr>
                                        <p:cTn id="14" dur="1" fill="hold">
                                          <p:stCondLst>
                                            <p:cond delay="0"/>
                                          </p:stCondLst>
                                        </p:cTn>
                                        <p:tgtEl>
                                          <p:spTgt spid="28675"/>
                                        </p:tgtEl>
                                        <p:attrNameLst>
                                          <p:attrName>style.visibility</p:attrName>
                                        </p:attrNameLst>
                                      </p:cBhvr>
                                      <p:to>
                                        <p:strVal val="visible"/>
                                      </p:to>
                                    </p:set>
                                    <p:animEffect transition="in" filter="box(out)">
                                      <p:cBhvr>
                                        <p:cTn id="15" dur="500"/>
                                        <p:tgtEl>
                                          <p:spTgt spid="28675"/>
                                        </p:tgtEl>
                                      </p:cBhvr>
                                    </p:animEffect>
                                  </p:childTnLst>
                                </p:cTn>
                              </p:par>
                            </p:childTnLst>
                          </p:cTn>
                        </p:par>
                        <p:par>
                          <p:cTn id="16" fill="hold" nodeType="afterGroup">
                            <p:stCondLst>
                              <p:cond delay="2400"/>
                            </p:stCondLst>
                            <p:childTnLst>
                              <p:par>
                                <p:cTn id="17" presetID="23" presetClass="entr" presetSubtype="16" fill="hold" nodeType="afterEffect">
                                  <p:stCondLst>
                                    <p:cond delay="10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ppt_w</p:attrName>
                                        </p:attrNameLst>
                                      </p:cBhvr>
                                      <p:tavLst>
                                        <p:tav tm="0">
                                          <p:val>
                                            <p:fltVal val="0"/>
                                          </p:val>
                                        </p:tav>
                                        <p:tav tm="100000">
                                          <p:val>
                                            <p:strVal val="#ppt_w"/>
                                          </p:val>
                                        </p:tav>
                                      </p:tavLst>
                                    </p:anim>
                                    <p:anim calcmode="lin" valueType="num">
                                      <p:cBhvr>
                                        <p:cTn id="20" dur="500" fill="hold"/>
                                        <p:tgtEl>
                                          <p:spTgt spid="3"/>
                                        </p:tgtEl>
                                        <p:attrNameLst>
                                          <p:attrName>ppt_h</p:attrName>
                                        </p:attrNameLst>
                                      </p:cBhvr>
                                      <p:tavLst>
                                        <p:tav tm="0">
                                          <p:val>
                                            <p:fltVal val="0"/>
                                          </p:val>
                                        </p:tav>
                                        <p:tav tm="100000">
                                          <p:val>
                                            <p:strVal val="#ppt_h"/>
                                          </p:val>
                                        </p:tav>
                                      </p:tavLst>
                                    </p:anim>
                                  </p:childTnLst>
                                </p:cTn>
                              </p:par>
                            </p:childTnLst>
                          </p:cTn>
                        </p:par>
                        <p:par>
                          <p:cTn id="21" fill="hold" nodeType="afterGroup">
                            <p:stCondLst>
                              <p:cond delay="3000"/>
                            </p:stCondLst>
                            <p:childTnLst>
                              <p:par>
                                <p:cTn id="22" presetID="23" presetClass="entr" presetSubtype="16" fill="hold" nodeType="afterEffect">
                                  <p:stCondLst>
                                    <p:cond delay="100"/>
                                  </p:stCondLst>
                                  <p:childTnLst>
                                    <p:set>
                                      <p:cBhvr>
                                        <p:cTn id="23" dur="1" fill="hold">
                                          <p:stCondLst>
                                            <p:cond delay="0"/>
                                          </p:stCondLst>
                                        </p:cTn>
                                        <p:tgtEl>
                                          <p:spTgt spid="2"/>
                                        </p:tgtEl>
                                        <p:attrNameLst>
                                          <p:attrName>style.visibility</p:attrName>
                                        </p:attrNameLst>
                                      </p:cBhvr>
                                      <p:to>
                                        <p:strVal val="visible"/>
                                      </p:to>
                                    </p:set>
                                    <p:anim calcmode="lin" valueType="num">
                                      <p:cBhvr>
                                        <p:cTn id="24" dur="500" fill="hold"/>
                                        <p:tgtEl>
                                          <p:spTgt spid="2"/>
                                        </p:tgtEl>
                                        <p:attrNameLst>
                                          <p:attrName>ppt_w</p:attrName>
                                        </p:attrNameLst>
                                      </p:cBhvr>
                                      <p:tavLst>
                                        <p:tav tm="0">
                                          <p:val>
                                            <p:fltVal val="0"/>
                                          </p:val>
                                        </p:tav>
                                        <p:tav tm="100000">
                                          <p:val>
                                            <p:strVal val="#ppt_w"/>
                                          </p:val>
                                        </p:tav>
                                      </p:tavLst>
                                    </p:anim>
                                    <p:anim calcmode="lin" valueType="num">
                                      <p:cBhvr>
                                        <p:cTn id="25" dur="500" fill="hold"/>
                                        <p:tgtEl>
                                          <p:spTgt spid="2"/>
                                        </p:tgtEl>
                                        <p:attrNameLst>
                                          <p:attrName>ppt_h</p:attrName>
                                        </p:attrNameLst>
                                      </p:cBhvr>
                                      <p:tavLst>
                                        <p:tav tm="0">
                                          <p:val>
                                            <p:fltVal val="0"/>
                                          </p:val>
                                        </p:tav>
                                        <p:tav tm="100000">
                                          <p:val>
                                            <p:strVal val="#ppt_h"/>
                                          </p:val>
                                        </p:tav>
                                      </p:tavLst>
                                    </p:anim>
                                  </p:childTnLst>
                                </p:cTn>
                              </p:par>
                            </p:childTnLst>
                          </p:cTn>
                        </p:par>
                        <p:par>
                          <p:cTn id="26" fill="hold" nodeType="afterGroup">
                            <p:stCondLst>
                              <p:cond delay="3600"/>
                            </p:stCondLst>
                            <p:childTnLst>
                              <p:par>
                                <p:cTn id="27" presetID="9" presetClass="entr" presetSubtype="0" fill="hold" nodeType="afterEffect">
                                  <p:stCondLst>
                                    <p:cond delay="100"/>
                                  </p:stCondLst>
                                  <p:childTnLst>
                                    <p:set>
                                      <p:cBhvr>
                                        <p:cTn id="28" dur="1" fill="hold">
                                          <p:stCondLst>
                                            <p:cond delay="0"/>
                                          </p:stCondLst>
                                        </p:cTn>
                                        <p:tgtEl>
                                          <p:spTgt spid="28689"/>
                                        </p:tgtEl>
                                        <p:attrNameLst>
                                          <p:attrName>style.visibility</p:attrName>
                                        </p:attrNameLst>
                                      </p:cBhvr>
                                      <p:to>
                                        <p:strVal val="visible"/>
                                      </p:to>
                                    </p:set>
                                    <p:animEffect transition="in" filter="dissolve">
                                      <p:cBhvr>
                                        <p:cTn id="29" dur="500"/>
                                        <p:tgtEl>
                                          <p:spTgt spid="28689"/>
                                        </p:tgtEl>
                                      </p:cBhvr>
                                    </p:animEffect>
                                  </p:childTnLst>
                                </p:cTn>
                              </p:par>
                            </p:childTnLst>
                          </p:cTn>
                        </p:par>
                        <p:par>
                          <p:cTn id="30" fill="hold" nodeType="afterGroup">
                            <p:stCondLst>
                              <p:cond delay="4200"/>
                            </p:stCondLst>
                            <p:childTnLst>
                              <p:par>
                                <p:cTn id="31" presetID="9" presetClass="entr" presetSubtype="0" fill="hold" nodeType="afterEffect">
                                  <p:stCondLst>
                                    <p:cond delay="100"/>
                                  </p:stCondLst>
                                  <p:childTnLst>
                                    <p:set>
                                      <p:cBhvr>
                                        <p:cTn id="32" dur="1" fill="hold">
                                          <p:stCondLst>
                                            <p:cond delay="0"/>
                                          </p:stCondLst>
                                        </p:cTn>
                                        <p:tgtEl>
                                          <p:spTgt spid="28685"/>
                                        </p:tgtEl>
                                        <p:attrNameLst>
                                          <p:attrName>style.visibility</p:attrName>
                                        </p:attrNameLst>
                                      </p:cBhvr>
                                      <p:to>
                                        <p:strVal val="visible"/>
                                      </p:to>
                                    </p:set>
                                    <p:animEffect transition="in" filter="dissolve">
                                      <p:cBhvr>
                                        <p:cTn id="33" dur="500"/>
                                        <p:tgtEl>
                                          <p:spTgt spid="28685"/>
                                        </p:tgtEl>
                                      </p:cBhvr>
                                    </p:animEffect>
                                  </p:childTnLst>
                                </p:cTn>
                              </p:par>
                            </p:childTnLst>
                          </p:cTn>
                        </p:par>
                        <p:par>
                          <p:cTn id="34" fill="hold" nodeType="afterGroup">
                            <p:stCondLst>
                              <p:cond delay="4800"/>
                            </p:stCondLst>
                            <p:childTnLst>
                              <p:par>
                                <p:cTn id="35" presetID="9" presetClass="entr" presetSubtype="0" fill="hold" nodeType="afterEffect">
                                  <p:stCondLst>
                                    <p:cond delay="100"/>
                                  </p:stCondLst>
                                  <p:childTnLst>
                                    <p:set>
                                      <p:cBhvr>
                                        <p:cTn id="36" dur="1" fill="hold">
                                          <p:stCondLst>
                                            <p:cond delay="0"/>
                                          </p:stCondLst>
                                        </p:cTn>
                                        <p:tgtEl>
                                          <p:spTgt spid="28686"/>
                                        </p:tgtEl>
                                        <p:attrNameLst>
                                          <p:attrName>style.visibility</p:attrName>
                                        </p:attrNameLst>
                                      </p:cBhvr>
                                      <p:to>
                                        <p:strVal val="visible"/>
                                      </p:to>
                                    </p:set>
                                    <p:animEffect transition="in" filter="dissolve">
                                      <p:cBhvr>
                                        <p:cTn id="37" dur="500"/>
                                        <p:tgtEl>
                                          <p:spTgt spid="28686"/>
                                        </p:tgtEl>
                                      </p:cBhvr>
                                    </p:animEffect>
                                  </p:childTnLst>
                                </p:cTn>
                              </p:par>
                            </p:childTnLst>
                          </p:cTn>
                        </p:par>
                        <p:par>
                          <p:cTn id="38" fill="hold" nodeType="afterGroup">
                            <p:stCondLst>
                              <p:cond delay="5400"/>
                            </p:stCondLst>
                            <p:childTnLst>
                              <p:par>
                                <p:cTn id="39" presetID="9" presetClass="entr" presetSubtype="0" fill="hold" nodeType="afterEffect">
                                  <p:stCondLst>
                                    <p:cond delay="100"/>
                                  </p:stCondLst>
                                  <p:childTnLst>
                                    <p:set>
                                      <p:cBhvr>
                                        <p:cTn id="40" dur="1" fill="hold">
                                          <p:stCondLst>
                                            <p:cond delay="0"/>
                                          </p:stCondLst>
                                        </p:cTn>
                                        <p:tgtEl>
                                          <p:spTgt spid="28687"/>
                                        </p:tgtEl>
                                        <p:attrNameLst>
                                          <p:attrName>style.visibility</p:attrName>
                                        </p:attrNameLst>
                                      </p:cBhvr>
                                      <p:to>
                                        <p:strVal val="visible"/>
                                      </p:to>
                                    </p:set>
                                    <p:animEffect transition="in" filter="dissolve">
                                      <p:cBhvr>
                                        <p:cTn id="41" dur="500"/>
                                        <p:tgtEl>
                                          <p:spTgt spid="28687"/>
                                        </p:tgtEl>
                                      </p:cBhvr>
                                    </p:animEffect>
                                  </p:childTnLst>
                                </p:cTn>
                              </p:par>
                            </p:childTnLst>
                          </p:cTn>
                        </p:par>
                        <p:par>
                          <p:cTn id="42" fill="hold" nodeType="afterGroup">
                            <p:stCondLst>
                              <p:cond delay="6000"/>
                            </p:stCondLst>
                            <p:childTnLst>
                              <p:par>
                                <p:cTn id="43" presetID="9" presetClass="entr" presetSubtype="0" fill="hold" nodeType="afterEffect">
                                  <p:stCondLst>
                                    <p:cond delay="100"/>
                                  </p:stCondLst>
                                  <p:childTnLst>
                                    <p:set>
                                      <p:cBhvr>
                                        <p:cTn id="44" dur="1" fill="hold">
                                          <p:stCondLst>
                                            <p:cond delay="0"/>
                                          </p:stCondLst>
                                        </p:cTn>
                                        <p:tgtEl>
                                          <p:spTgt spid="28688"/>
                                        </p:tgtEl>
                                        <p:attrNameLst>
                                          <p:attrName>style.visibility</p:attrName>
                                        </p:attrNameLst>
                                      </p:cBhvr>
                                      <p:to>
                                        <p:strVal val="visible"/>
                                      </p:to>
                                    </p:set>
                                    <p:animEffect transition="in" filter="dissolve">
                                      <p:cBhvr>
                                        <p:cTn id="45" dur="500"/>
                                        <p:tgtEl>
                                          <p:spTgt spid="28688"/>
                                        </p:tgtEl>
                                      </p:cBhvr>
                                    </p:animEffect>
                                  </p:childTnLst>
                                </p:cTn>
                              </p:par>
                            </p:childTnLst>
                          </p:cTn>
                        </p:par>
                        <p:par>
                          <p:cTn id="46" fill="hold" nodeType="afterGroup">
                            <p:stCondLst>
                              <p:cond delay="6600"/>
                            </p:stCondLst>
                            <p:childTnLst>
                              <p:par>
                                <p:cTn id="47" presetID="22" presetClass="entr" presetSubtype="8" fill="hold" nodeType="afterEffect">
                                  <p:stCondLst>
                                    <p:cond delay="100"/>
                                  </p:stCondLst>
                                  <p:childTnLst>
                                    <p:set>
                                      <p:cBhvr>
                                        <p:cTn id="48" dur="1" fill="hold">
                                          <p:stCondLst>
                                            <p:cond delay="0"/>
                                          </p:stCondLst>
                                        </p:cTn>
                                        <p:tgtEl>
                                          <p:spTgt spid="28694"/>
                                        </p:tgtEl>
                                        <p:attrNameLst>
                                          <p:attrName>style.visibility</p:attrName>
                                        </p:attrNameLst>
                                      </p:cBhvr>
                                      <p:to>
                                        <p:strVal val="visible"/>
                                      </p:to>
                                    </p:set>
                                    <p:animEffect transition="in" filter="wipe(left)">
                                      <p:cBhvr>
                                        <p:cTn id="49" dur="500"/>
                                        <p:tgtEl>
                                          <p:spTgt spid="28694"/>
                                        </p:tgtEl>
                                      </p:cBhvr>
                                    </p:animEffect>
                                  </p:childTnLst>
                                </p:cTn>
                              </p:par>
                            </p:childTnLst>
                          </p:cTn>
                        </p:par>
                        <p:par>
                          <p:cTn id="50" fill="hold" nodeType="afterGroup">
                            <p:stCondLst>
                              <p:cond delay="7200"/>
                            </p:stCondLst>
                            <p:childTnLst>
                              <p:par>
                                <p:cTn id="51" presetID="22" presetClass="entr" presetSubtype="8" fill="hold" nodeType="afterEffect">
                                  <p:stCondLst>
                                    <p:cond delay="100"/>
                                  </p:stCondLst>
                                  <p:childTnLst>
                                    <p:set>
                                      <p:cBhvr>
                                        <p:cTn id="52" dur="1" fill="hold">
                                          <p:stCondLst>
                                            <p:cond delay="0"/>
                                          </p:stCondLst>
                                        </p:cTn>
                                        <p:tgtEl>
                                          <p:spTgt spid="28692"/>
                                        </p:tgtEl>
                                        <p:attrNameLst>
                                          <p:attrName>style.visibility</p:attrName>
                                        </p:attrNameLst>
                                      </p:cBhvr>
                                      <p:to>
                                        <p:strVal val="visible"/>
                                      </p:to>
                                    </p:set>
                                    <p:animEffect transition="in" filter="wipe(left)">
                                      <p:cBhvr>
                                        <p:cTn id="53" dur="500"/>
                                        <p:tgtEl>
                                          <p:spTgt spid="28692"/>
                                        </p:tgtEl>
                                      </p:cBhvr>
                                    </p:animEffect>
                                  </p:childTnLst>
                                </p:cTn>
                              </p:par>
                            </p:childTnLst>
                          </p:cTn>
                        </p:par>
                        <p:par>
                          <p:cTn id="54" fill="hold" nodeType="afterGroup">
                            <p:stCondLst>
                              <p:cond delay="7800"/>
                            </p:stCondLst>
                            <p:childTnLst>
                              <p:par>
                                <p:cTn id="55" presetID="22" presetClass="entr" presetSubtype="8" fill="hold" nodeType="afterEffect">
                                  <p:stCondLst>
                                    <p:cond delay="100"/>
                                  </p:stCondLst>
                                  <p:childTnLst>
                                    <p:set>
                                      <p:cBhvr>
                                        <p:cTn id="56" dur="1" fill="hold">
                                          <p:stCondLst>
                                            <p:cond delay="0"/>
                                          </p:stCondLst>
                                        </p:cTn>
                                        <p:tgtEl>
                                          <p:spTgt spid="28696"/>
                                        </p:tgtEl>
                                        <p:attrNameLst>
                                          <p:attrName>style.visibility</p:attrName>
                                        </p:attrNameLst>
                                      </p:cBhvr>
                                      <p:to>
                                        <p:strVal val="visible"/>
                                      </p:to>
                                    </p:set>
                                    <p:animEffect transition="in" filter="wipe(left)">
                                      <p:cBhvr>
                                        <p:cTn id="57" dur="500"/>
                                        <p:tgtEl>
                                          <p:spTgt spid="28696"/>
                                        </p:tgtEl>
                                      </p:cBhvr>
                                    </p:animEffect>
                                  </p:childTnLst>
                                </p:cTn>
                              </p:par>
                            </p:childTnLst>
                          </p:cTn>
                        </p:par>
                        <p:par>
                          <p:cTn id="58" fill="hold" nodeType="afterGroup">
                            <p:stCondLst>
                              <p:cond delay="8400"/>
                            </p:stCondLst>
                            <p:childTnLst>
                              <p:par>
                                <p:cTn id="59" presetID="22" presetClass="entr" presetSubtype="8" fill="hold" nodeType="afterEffect">
                                  <p:stCondLst>
                                    <p:cond delay="100"/>
                                  </p:stCondLst>
                                  <p:childTnLst>
                                    <p:set>
                                      <p:cBhvr>
                                        <p:cTn id="60" dur="1" fill="hold">
                                          <p:stCondLst>
                                            <p:cond delay="0"/>
                                          </p:stCondLst>
                                        </p:cTn>
                                        <p:tgtEl>
                                          <p:spTgt spid="28695"/>
                                        </p:tgtEl>
                                        <p:attrNameLst>
                                          <p:attrName>style.visibility</p:attrName>
                                        </p:attrNameLst>
                                      </p:cBhvr>
                                      <p:to>
                                        <p:strVal val="visible"/>
                                      </p:to>
                                    </p:set>
                                    <p:animEffect transition="in" filter="wipe(left)">
                                      <p:cBhvr>
                                        <p:cTn id="61" dur="500"/>
                                        <p:tgtEl>
                                          <p:spTgt spid="28695"/>
                                        </p:tgtEl>
                                      </p:cBhvr>
                                    </p:animEffect>
                                  </p:childTnLst>
                                </p:cTn>
                              </p:par>
                            </p:childTnLst>
                          </p:cTn>
                        </p:par>
                        <p:par>
                          <p:cTn id="62" fill="hold" nodeType="afterGroup">
                            <p:stCondLst>
                              <p:cond delay="9000"/>
                            </p:stCondLst>
                            <p:childTnLst>
                              <p:par>
                                <p:cTn id="63" presetID="22" presetClass="entr" presetSubtype="8" fill="hold" nodeType="afterEffect">
                                  <p:stCondLst>
                                    <p:cond delay="100"/>
                                  </p:stCondLst>
                                  <p:childTnLst>
                                    <p:set>
                                      <p:cBhvr>
                                        <p:cTn id="64" dur="1" fill="hold">
                                          <p:stCondLst>
                                            <p:cond delay="0"/>
                                          </p:stCondLst>
                                        </p:cTn>
                                        <p:tgtEl>
                                          <p:spTgt spid="28693"/>
                                        </p:tgtEl>
                                        <p:attrNameLst>
                                          <p:attrName>style.visibility</p:attrName>
                                        </p:attrNameLst>
                                      </p:cBhvr>
                                      <p:to>
                                        <p:strVal val="visible"/>
                                      </p:to>
                                    </p:set>
                                    <p:animEffect transition="in" filter="wipe(left)">
                                      <p:cBhvr>
                                        <p:cTn id="65" dur="500"/>
                                        <p:tgtEl>
                                          <p:spTgt spid="28693"/>
                                        </p:tgtEl>
                                      </p:cBhvr>
                                    </p:animEffect>
                                  </p:childTnLst>
                                </p:cTn>
                              </p:par>
                            </p:childTnLst>
                          </p:cTn>
                        </p:par>
                        <p:par>
                          <p:cTn id="66" fill="hold" nodeType="afterGroup">
                            <p:stCondLst>
                              <p:cond delay="9600"/>
                            </p:stCondLst>
                            <p:childTnLst>
                              <p:par>
                                <p:cTn id="67" presetID="2" presetClass="entr" presetSubtype="4" fill="hold" grpId="0" nodeType="afterEffect">
                                  <p:stCondLst>
                                    <p:cond delay="100"/>
                                  </p:stCondLst>
                                  <p:childTnLst>
                                    <p:set>
                                      <p:cBhvr>
                                        <p:cTn id="68" dur="1" fill="hold">
                                          <p:stCondLst>
                                            <p:cond delay="0"/>
                                          </p:stCondLst>
                                        </p:cTn>
                                        <p:tgtEl>
                                          <p:spTgt spid="28698"/>
                                        </p:tgtEl>
                                        <p:attrNameLst>
                                          <p:attrName>style.visibility</p:attrName>
                                        </p:attrNameLst>
                                      </p:cBhvr>
                                      <p:to>
                                        <p:strVal val="visible"/>
                                      </p:to>
                                    </p:set>
                                    <p:anim calcmode="lin" valueType="num">
                                      <p:cBhvr additive="base">
                                        <p:cTn id="69" dur="500" fill="hold"/>
                                        <p:tgtEl>
                                          <p:spTgt spid="28698"/>
                                        </p:tgtEl>
                                        <p:attrNameLst>
                                          <p:attrName>ppt_x</p:attrName>
                                        </p:attrNameLst>
                                      </p:cBhvr>
                                      <p:tavLst>
                                        <p:tav tm="0">
                                          <p:val>
                                            <p:strVal val="#ppt_x"/>
                                          </p:val>
                                        </p:tav>
                                        <p:tav tm="100000">
                                          <p:val>
                                            <p:strVal val="#ppt_x"/>
                                          </p:val>
                                        </p:tav>
                                      </p:tavLst>
                                    </p:anim>
                                    <p:anim calcmode="lin" valueType="num">
                                      <p:cBhvr additive="base">
                                        <p:cTn id="70" dur="500" fill="hold"/>
                                        <p:tgtEl>
                                          <p:spTgt spid="28698"/>
                                        </p:tgtEl>
                                        <p:attrNameLst>
                                          <p:attrName>ppt_y</p:attrName>
                                        </p:attrNameLst>
                                      </p:cBhvr>
                                      <p:tavLst>
                                        <p:tav tm="0">
                                          <p:val>
                                            <p:strVal val="1+#ppt_h/2"/>
                                          </p:val>
                                        </p:tav>
                                        <p:tav tm="100000">
                                          <p:val>
                                            <p:strVal val="#ppt_y"/>
                                          </p:val>
                                        </p:tav>
                                      </p:tavLst>
                                    </p:anim>
                                  </p:childTnLst>
                                </p:cTn>
                              </p:par>
                            </p:childTnLst>
                          </p:cTn>
                        </p:par>
                        <p:par>
                          <p:cTn id="71" fill="hold" nodeType="afterGroup">
                            <p:stCondLst>
                              <p:cond delay="10200"/>
                            </p:stCondLst>
                            <p:childTnLst>
                              <p:par>
                                <p:cTn id="72" presetID="2" presetClass="entr" presetSubtype="2" fill="hold" grpId="0" nodeType="afterEffect">
                                  <p:stCondLst>
                                    <p:cond delay="100"/>
                                  </p:stCondLst>
                                  <p:childTnLst>
                                    <p:set>
                                      <p:cBhvr>
                                        <p:cTn id="73" dur="1" fill="hold">
                                          <p:stCondLst>
                                            <p:cond delay="0"/>
                                          </p:stCondLst>
                                        </p:cTn>
                                        <p:tgtEl>
                                          <p:spTgt spid="28697"/>
                                        </p:tgtEl>
                                        <p:attrNameLst>
                                          <p:attrName>style.visibility</p:attrName>
                                        </p:attrNameLst>
                                      </p:cBhvr>
                                      <p:to>
                                        <p:strVal val="visible"/>
                                      </p:to>
                                    </p:set>
                                    <p:anim calcmode="lin" valueType="num">
                                      <p:cBhvr additive="base">
                                        <p:cTn id="74" dur="500" fill="hold"/>
                                        <p:tgtEl>
                                          <p:spTgt spid="28697"/>
                                        </p:tgtEl>
                                        <p:attrNameLst>
                                          <p:attrName>ppt_x</p:attrName>
                                        </p:attrNameLst>
                                      </p:cBhvr>
                                      <p:tavLst>
                                        <p:tav tm="0">
                                          <p:val>
                                            <p:strVal val="1+#ppt_w/2"/>
                                          </p:val>
                                        </p:tav>
                                        <p:tav tm="100000">
                                          <p:val>
                                            <p:strVal val="#ppt_x"/>
                                          </p:val>
                                        </p:tav>
                                      </p:tavLst>
                                    </p:anim>
                                    <p:anim calcmode="lin" valueType="num">
                                      <p:cBhvr additive="base">
                                        <p:cTn id="75" dur="500" fill="hold"/>
                                        <p:tgtEl>
                                          <p:spTgt spid="28697"/>
                                        </p:tgtEl>
                                        <p:attrNameLst>
                                          <p:attrName>ppt_y</p:attrName>
                                        </p:attrNameLst>
                                      </p:cBhvr>
                                      <p:tavLst>
                                        <p:tav tm="0">
                                          <p:val>
                                            <p:strVal val="#ppt_y"/>
                                          </p:val>
                                        </p:tav>
                                        <p:tav tm="100000">
                                          <p:val>
                                            <p:strVal val="#ppt_y"/>
                                          </p:val>
                                        </p:tav>
                                      </p:tavLst>
                                    </p:anim>
                                  </p:childTnLst>
                                </p:cTn>
                              </p:par>
                            </p:childTnLst>
                          </p:cTn>
                        </p:par>
                        <p:par>
                          <p:cTn id="76" fill="hold" nodeType="afterGroup">
                            <p:stCondLst>
                              <p:cond delay="10800"/>
                            </p:stCondLst>
                            <p:childTnLst>
                              <p:par>
                                <p:cTn id="77" presetID="2" presetClass="entr" presetSubtype="4" fill="hold" grpId="0" nodeType="afterEffect">
                                  <p:stCondLst>
                                    <p:cond delay="100"/>
                                  </p:stCondLst>
                                  <p:childTnLst>
                                    <p:set>
                                      <p:cBhvr>
                                        <p:cTn id="78" dur="1" fill="hold">
                                          <p:stCondLst>
                                            <p:cond delay="0"/>
                                          </p:stCondLst>
                                        </p:cTn>
                                        <p:tgtEl>
                                          <p:spTgt spid="28700"/>
                                        </p:tgtEl>
                                        <p:attrNameLst>
                                          <p:attrName>style.visibility</p:attrName>
                                        </p:attrNameLst>
                                      </p:cBhvr>
                                      <p:to>
                                        <p:strVal val="visible"/>
                                      </p:to>
                                    </p:set>
                                    <p:anim calcmode="lin" valueType="num">
                                      <p:cBhvr additive="base">
                                        <p:cTn id="79" dur="500" fill="hold"/>
                                        <p:tgtEl>
                                          <p:spTgt spid="28700"/>
                                        </p:tgtEl>
                                        <p:attrNameLst>
                                          <p:attrName>ppt_x</p:attrName>
                                        </p:attrNameLst>
                                      </p:cBhvr>
                                      <p:tavLst>
                                        <p:tav tm="0">
                                          <p:val>
                                            <p:strVal val="#ppt_x"/>
                                          </p:val>
                                        </p:tav>
                                        <p:tav tm="100000">
                                          <p:val>
                                            <p:strVal val="#ppt_x"/>
                                          </p:val>
                                        </p:tav>
                                      </p:tavLst>
                                    </p:anim>
                                    <p:anim calcmode="lin" valueType="num">
                                      <p:cBhvr additive="base">
                                        <p:cTn id="80" dur="500" fill="hold"/>
                                        <p:tgtEl>
                                          <p:spTgt spid="28700"/>
                                        </p:tgtEl>
                                        <p:attrNameLst>
                                          <p:attrName>ppt_y</p:attrName>
                                        </p:attrNameLst>
                                      </p:cBhvr>
                                      <p:tavLst>
                                        <p:tav tm="0">
                                          <p:val>
                                            <p:strVal val="1+#ppt_h/2"/>
                                          </p:val>
                                        </p:tav>
                                        <p:tav tm="100000">
                                          <p:val>
                                            <p:strVal val="#ppt_y"/>
                                          </p:val>
                                        </p:tav>
                                      </p:tavLst>
                                    </p:anim>
                                  </p:childTnLst>
                                </p:cTn>
                              </p:par>
                            </p:childTnLst>
                          </p:cTn>
                        </p:par>
                        <p:par>
                          <p:cTn id="81" fill="hold" nodeType="afterGroup">
                            <p:stCondLst>
                              <p:cond delay="11400"/>
                            </p:stCondLst>
                            <p:childTnLst>
                              <p:par>
                                <p:cTn id="82" presetID="2" presetClass="entr" presetSubtype="2" fill="hold" grpId="0" nodeType="afterEffect">
                                  <p:stCondLst>
                                    <p:cond delay="100"/>
                                  </p:stCondLst>
                                  <p:childTnLst>
                                    <p:set>
                                      <p:cBhvr>
                                        <p:cTn id="83" dur="1" fill="hold">
                                          <p:stCondLst>
                                            <p:cond delay="0"/>
                                          </p:stCondLst>
                                        </p:cTn>
                                        <p:tgtEl>
                                          <p:spTgt spid="28699"/>
                                        </p:tgtEl>
                                        <p:attrNameLst>
                                          <p:attrName>style.visibility</p:attrName>
                                        </p:attrNameLst>
                                      </p:cBhvr>
                                      <p:to>
                                        <p:strVal val="visible"/>
                                      </p:to>
                                    </p:set>
                                    <p:anim calcmode="lin" valueType="num">
                                      <p:cBhvr additive="base">
                                        <p:cTn id="84" dur="500" fill="hold"/>
                                        <p:tgtEl>
                                          <p:spTgt spid="28699"/>
                                        </p:tgtEl>
                                        <p:attrNameLst>
                                          <p:attrName>ppt_x</p:attrName>
                                        </p:attrNameLst>
                                      </p:cBhvr>
                                      <p:tavLst>
                                        <p:tav tm="0">
                                          <p:val>
                                            <p:strVal val="1+#ppt_w/2"/>
                                          </p:val>
                                        </p:tav>
                                        <p:tav tm="100000">
                                          <p:val>
                                            <p:strVal val="#ppt_x"/>
                                          </p:val>
                                        </p:tav>
                                      </p:tavLst>
                                    </p:anim>
                                    <p:anim calcmode="lin" valueType="num">
                                      <p:cBhvr additive="base">
                                        <p:cTn id="85" dur="500" fill="hold"/>
                                        <p:tgtEl>
                                          <p:spTgt spid="28699"/>
                                        </p:tgtEl>
                                        <p:attrNameLst>
                                          <p:attrName>ppt_y</p:attrName>
                                        </p:attrNameLst>
                                      </p:cBhvr>
                                      <p:tavLst>
                                        <p:tav tm="0">
                                          <p:val>
                                            <p:strVal val="#ppt_y"/>
                                          </p:val>
                                        </p:tav>
                                        <p:tav tm="100000">
                                          <p:val>
                                            <p:strVal val="#ppt_y"/>
                                          </p:val>
                                        </p:tav>
                                      </p:tavLst>
                                    </p:anim>
                                  </p:childTnLst>
                                </p:cTn>
                              </p:par>
                            </p:childTnLst>
                          </p:cTn>
                        </p:par>
                        <p:par>
                          <p:cTn id="86" fill="hold" nodeType="afterGroup">
                            <p:stCondLst>
                              <p:cond delay="12000"/>
                            </p:stCondLst>
                            <p:childTnLst>
                              <p:par>
                                <p:cTn id="87" presetID="2" presetClass="entr" presetSubtype="4" fill="hold" grpId="0" nodeType="afterEffect">
                                  <p:stCondLst>
                                    <p:cond delay="100"/>
                                  </p:stCondLst>
                                  <p:childTnLst>
                                    <p:set>
                                      <p:cBhvr>
                                        <p:cTn id="88" dur="1" fill="hold">
                                          <p:stCondLst>
                                            <p:cond delay="0"/>
                                          </p:stCondLst>
                                        </p:cTn>
                                        <p:tgtEl>
                                          <p:spTgt spid="28702"/>
                                        </p:tgtEl>
                                        <p:attrNameLst>
                                          <p:attrName>style.visibility</p:attrName>
                                        </p:attrNameLst>
                                      </p:cBhvr>
                                      <p:to>
                                        <p:strVal val="visible"/>
                                      </p:to>
                                    </p:set>
                                    <p:anim calcmode="lin" valueType="num">
                                      <p:cBhvr additive="base">
                                        <p:cTn id="89" dur="500" fill="hold"/>
                                        <p:tgtEl>
                                          <p:spTgt spid="28702"/>
                                        </p:tgtEl>
                                        <p:attrNameLst>
                                          <p:attrName>ppt_x</p:attrName>
                                        </p:attrNameLst>
                                      </p:cBhvr>
                                      <p:tavLst>
                                        <p:tav tm="0">
                                          <p:val>
                                            <p:strVal val="#ppt_x"/>
                                          </p:val>
                                        </p:tav>
                                        <p:tav tm="100000">
                                          <p:val>
                                            <p:strVal val="#ppt_x"/>
                                          </p:val>
                                        </p:tav>
                                      </p:tavLst>
                                    </p:anim>
                                    <p:anim calcmode="lin" valueType="num">
                                      <p:cBhvr additive="base">
                                        <p:cTn id="90" dur="500" fill="hold"/>
                                        <p:tgtEl>
                                          <p:spTgt spid="28702"/>
                                        </p:tgtEl>
                                        <p:attrNameLst>
                                          <p:attrName>ppt_y</p:attrName>
                                        </p:attrNameLst>
                                      </p:cBhvr>
                                      <p:tavLst>
                                        <p:tav tm="0">
                                          <p:val>
                                            <p:strVal val="1+#ppt_h/2"/>
                                          </p:val>
                                        </p:tav>
                                        <p:tav tm="100000">
                                          <p:val>
                                            <p:strVal val="#ppt_y"/>
                                          </p:val>
                                        </p:tav>
                                      </p:tavLst>
                                    </p:anim>
                                  </p:childTnLst>
                                </p:cTn>
                              </p:par>
                            </p:childTnLst>
                          </p:cTn>
                        </p:par>
                        <p:par>
                          <p:cTn id="91" fill="hold" nodeType="afterGroup">
                            <p:stCondLst>
                              <p:cond delay="12600"/>
                            </p:stCondLst>
                            <p:childTnLst>
                              <p:par>
                                <p:cTn id="92" presetID="2" presetClass="entr" presetSubtype="2" fill="hold" grpId="0" nodeType="afterEffect">
                                  <p:stCondLst>
                                    <p:cond delay="100"/>
                                  </p:stCondLst>
                                  <p:childTnLst>
                                    <p:set>
                                      <p:cBhvr>
                                        <p:cTn id="93" dur="1" fill="hold">
                                          <p:stCondLst>
                                            <p:cond delay="0"/>
                                          </p:stCondLst>
                                        </p:cTn>
                                        <p:tgtEl>
                                          <p:spTgt spid="28701"/>
                                        </p:tgtEl>
                                        <p:attrNameLst>
                                          <p:attrName>style.visibility</p:attrName>
                                        </p:attrNameLst>
                                      </p:cBhvr>
                                      <p:to>
                                        <p:strVal val="visible"/>
                                      </p:to>
                                    </p:set>
                                    <p:anim calcmode="lin" valueType="num">
                                      <p:cBhvr additive="base">
                                        <p:cTn id="94" dur="500" fill="hold"/>
                                        <p:tgtEl>
                                          <p:spTgt spid="28701"/>
                                        </p:tgtEl>
                                        <p:attrNameLst>
                                          <p:attrName>ppt_x</p:attrName>
                                        </p:attrNameLst>
                                      </p:cBhvr>
                                      <p:tavLst>
                                        <p:tav tm="0">
                                          <p:val>
                                            <p:strVal val="1+#ppt_w/2"/>
                                          </p:val>
                                        </p:tav>
                                        <p:tav tm="100000">
                                          <p:val>
                                            <p:strVal val="#ppt_x"/>
                                          </p:val>
                                        </p:tav>
                                      </p:tavLst>
                                    </p:anim>
                                    <p:anim calcmode="lin" valueType="num">
                                      <p:cBhvr additive="base">
                                        <p:cTn id="95" dur="500" fill="hold"/>
                                        <p:tgtEl>
                                          <p:spTgt spid="28701"/>
                                        </p:tgtEl>
                                        <p:attrNameLst>
                                          <p:attrName>ppt_y</p:attrName>
                                        </p:attrNameLst>
                                      </p:cBhvr>
                                      <p:tavLst>
                                        <p:tav tm="0">
                                          <p:val>
                                            <p:strVal val="#ppt_y"/>
                                          </p:val>
                                        </p:tav>
                                        <p:tav tm="100000">
                                          <p:val>
                                            <p:strVal val="#ppt_y"/>
                                          </p:val>
                                        </p:tav>
                                      </p:tavLst>
                                    </p:anim>
                                  </p:childTnLst>
                                </p:cTn>
                              </p:par>
                            </p:childTnLst>
                          </p:cTn>
                        </p:par>
                        <p:par>
                          <p:cTn id="96" fill="hold" nodeType="afterGroup">
                            <p:stCondLst>
                              <p:cond delay="13200"/>
                            </p:stCondLst>
                            <p:childTnLst>
                              <p:par>
                                <p:cTn id="97" presetID="2" presetClass="entr" presetSubtype="4" fill="hold" grpId="0" nodeType="afterEffect">
                                  <p:stCondLst>
                                    <p:cond delay="100"/>
                                  </p:stCondLst>
                                  <p:childTnLst>
                                    <p:set>
                                      <p:cBhvr>
                                        <p:cTn id="98" dur="1" fill="hold">
                                          <p:stCondLst>
                                            <p:cond delay="0"/>
                                          </p:stCondLst>
                                        </p:cTn>
                                        <p:tgtEl>
                                          <p:spTgt spid="28704"/>
                                        </p:tgtEl>
                                        <p:attrNameLst>
                                          <p:attrName>style.visibility</p:attrName>
                                        </p:attrNameLst>
                                      </p:cBhvr>
                                      <p:to>
                                        <p:strVal val="visible"/>
                                      </p:to>
                                    </p:set>
                                    <p:anim calcmode="lin" valueType="num">
                                      <p:cBhvr additive="base">
                                        <p:cTn id="99" dur="500" fill="hold"/>
                                        <p:tgtEl>
                                          <p:spTgt spid="28704"/>
                                        </p:tgtEl>
                                        <p:attrNameLst>
                                          <p:attrName>ppt_x</p:attrName>
                                        </p:attrNameLst>
                                      </p:cBhvr>
                                      <p:tavLst>
                                        <p:tav tm="0">
                                          <p:val>
                                            <p:strVal val="#ppt_x"/>
                                          </p:val>
                                        </p:tav>
                                        <p:tav tm="100000">
                                          <p:val>
                                            <p:strVal val="#ppt_x"/>
                                          </p:val>
                                        </p:tav>
                                      </p:tavLst>
                                    </p:anim>
                                    <p:anim calcmode="lin" valueType="num">
                                      <p:cBhvr additive="base">
                                        <p:cTn id="100" dur="500" fill="hold"/>
                                        <p:tgtEl>
                                          <p:spTgt spid="28704"/>
                                        </p:tgtEl>
                                        <p:attrNameLst>
                                          <p:attrName>ppt_y</p:attrName>
                                        </p:attrNameLst>
                                      </p:cBhvr>
                                      <p:tavLst>
                                        <p:tav tm="0">
                                          <p:val>
                                            <p:strVal val="1+#ppt_h/2"/>
                                          </p:val>
                                        </p:tav>
                                        <p:tav tm="100000">
                                          <p:val>
                                            <p:strVal val="#ppt_y"/>
                                          </p:val>
                                        </p:tav>
                                      </p:tavLst>
                                    </p:anim>
                                  </p:childTnLst>
                                </p:cTn>
                              </p:par>
                            </p:childTnLst>
                          </p:cTn>
                        </p:par>
                        <p:par>
                          <p:cTn id="101" fill="hold" nodeType="afterGroup">
                            <p:stCondLst>
                              <p:cond delay="13800"/>
                            </p:stCondLst>
                            <p:childTnLst>
                              <p:par>
                                <p:cTn id="102" presetID="2" presetClass="entr" presetSubtype="2" fill="hold" grpId="0" nodeType="afterEffect">
                                  <p:stCondLst>
                                    <p:cond delay="100"/>
                                  </p:stCondLst>
                                  <p:childTnLst>
                                    <p:set>
                                      <p:cBhvr>
                                        <p:cTn id="103" dur="1" fill="hold">
                                          <p:stCondLst>
                                            <p:cond delay="0"/>
                                          </p:stCondLst>
                                        </p:cTn>
                                        <p:tgtEl>
                                          <p:spTgt spid="28703"/>
                                        </p:tgtEl>
                                        <p:attrNameLst>
                                          <p:attrName>style.visibility</p:attrName>
                                        </p:attrNameLst>
                                      </p:cBhvr>
                                      <p:to>
                                        <p:strVal val="visible"/>
                                      </p:to>
                                    </p:set>
                                    <p:anim calcmode="lin" valueType="num">
                                      <p:cBhvr additive="base">
                                        <p:cTn id="104" dur="500" fill="hold"/>
                                        <p:tgtEl>
                                          <p:spTgt spid="28703"/>
                                        </p:tgtEl>
                                        <p:attrNameLst>
                                          <p:attrName>ppt_x</p:attrName>
                                        </p:attrNameLst>
                                      </p:cBhvr>
                                      <p:tavLst>
                                        <p:tav tm="0">
                                          <p:val>
                                            <p:strVal val="1+#ppt_w/2"/>
                                          </p:val>
                                        </p:tav>
                                        <p:tav tm="100000">
                                          <p:val>
                                            <p:strVal val="#ppt_x"/>
                                          </p:val>
                                        </p:tav>
                                      </p:tavLst>
                                    </p:anim>
                                    <p:anim calcmode="lin" valueType="num">
                                      <p:cBhvr additive="base">
                                        <p:cTn id="105" dur="500" fill="hold"/>
                                        <p:tgtEl>
                                          <p:spTgt spid="28703"/>
                                        </p:tgtEl>
                                        <p:attrNameLst>
                                          <p:attrName>ppt_y</p:attrName>
                                        </p:attrNameLst>
                                      </p:cBhvr>
                                      <p:tavLst>
                                        <p:tav tm="0">
                                          <p:val>
                                            <p:strVal val="#ppt_y"/>
                                          </p:val>
                                        </p:tav>
                                        <p:tav tm="100000">
                                          <p:val>
                                            <p:strVal val="#ppt_y"/>
                                          </p:val>
                                        </p:tav>
                                      </p:tavLst>
                                    </p:anim>
                                  </p:childTnLst>
                                </p:cTn>
                              </p:par>
                            </p:childTnLst>
                          </p:cTn>
                        </p:par>
                        <p:par>
                          <p:cTn id="106" fill="hold" nodeType="afterGroup">
                            <p:stCondLst>
                              <p:cond delay="14400"/>
                            </p:stCondLst>
                            <p:childTnLst>
                              <p:par>
                                <p:cTn id="107" presetID="2" presetClass="entr" presetSubtype="4" fill="hold" grpId="0" nodeType="afterEffect">
                                  <p:stCondLst>
                                    <p:cond delay="100"/>
                                  </p:stCondLst>
                                  <p:childTnLst>
                                    <p:set>
                                      <p:cBhvr>
                                        <p:cTn id="108" dur="1" fill="hold">
                                          <p:stCondLst>
                                            <p:cond delay="0"/>
                                          </p:stCondLst>
                                        </p:cTn>
                                        <p:tgtEl>
                                          <p:spTgt spid="28706"/>
                                        </p:tgtEl>
                                        <p:attrNameLst>
                                          <p:attrName>style.visibility</p:attrName>
                                        </p:attrNameLst>
                                      </p:cBhvr>
                                      <p:to>
                                        <p:strVal val="visible"/>
                                      </p:to>
                                    </p:set>
                                    <p:anim calcmode="lin" valueType="num">
                                      <p:cBhvr additive="base">
                                        <p:cTn id="109" dur="500" fill="hold"/>
                                        <p:tgtEl>
                                          <p:spTgt spid="28706"/>
                                        </p:tgtEl>
                                        <p:attrNameLst>
                                          <p:attrName>ppt_x</p:attrName>
                                        </p:attrNameLst>
                                      </p:cBhvr>
                                      <p:tavLst>
                                        <p:tav tm="0">
                                          <p:val>
                                            <p:strVal val="#ppt_x"/>
                                          </p:val>
                                        </p:tav>
                                        <p:tav tm="100000">
                                          <p:val>
                                            <p:strVal val="#ppt_x"/>
                                          </p:val>
                                        </p:tav>
                                      </p:tavLst>
                                    </p:anim>
                                    <p:anim calcmode="lin" valueType="num">
                                      <p:cBhvr additive="base">
                                        <p:cTn id="110" dur="500" fill="hold"/>
                                        <p:tgtEl>
                                          <p:spTgt spid="28706"/>
                                        </p:tgtEl>
                                        <p:attrNameLst>
                                          <p:attrName>ppt_y</p:attrName>
                                        </p:attrNameLst>
                                      </p:cBhvr>
                                      <p:tavLst>
                                        <p:tav tm="0">
                                          <p:val>
                                            <p:strVal val="1+#ppt_h/2"/>
                                          </p:val>
                                        </p:tav>
                                        <p:tav tm="100000">
                                          <p:val>
                                            <p:strVal val="#ppt_y"/>
                                          </p:val>
                                        </p:tav>
                                      </p:tavLst>
                                    </p:anim>
                                  </p:childTnLst>
                                </p:cTn>
                              </p:par>
                            </p:childTnLst>
                          </p:cTn>
                        </p:par>
                        <p:par>
                          <p:cTn id="111" fill="hold" nodeType="afterGroup">
                            <p:stCondLst>
                              <p:cond delay="15000"/>
                            </p:stCondLst>
                            <p:childTnLst>
                              <p:par>
                                <p:cTn id="112" presetID="2" presetClass="entr" presetSubtype="2" fill="hold" grpId="0" nodeType="afterEffect">
                                  <p:stCondLst>
                                    <p:cond delay="100"/>
                                  </p:stCondLst>
                                  <p:childTnLst>
                                    <p:set>
                                      <p:cBhvr>
                                        <p:cTn id="113" dur="1" fill="hold">
                                          <p:stCondLst>
                                            <p:cond delay="0"/>
                                          </p:stCondLst>
                                        </p:cTn>
                                        <p:tgtEl>
                                          <p:spTgt spid="28705"/>
                                        </p:tgtEl>
                                        <p:attrNameLst>
                                          <p:attrName>style.visibility</p:attrName>
                                        </p:attrNameLst>
                                      </p:cBhvr>
                                      <p:to>
                                        <p:strVal val="visible"/>
                                      </p:to>
                                    </p:set>
                                    <p:anim calcmode="lin" valueType="num">
                                      <p:cBhvr additive="base">
                                        <p:cTn id="114" dur="500" fill="hold"/>
                                        <p:tgtEl>
                                          <p:spTgt spid="28705"/>
                                        </p:tgtEl>
                                        <p:attrNameLst>
                                          <p:attrName>ppt_x</p:attrName>
                                        </p:attrNameLst>
                                      </p:cBhvr>
                                      <p:tavLst>
                                        <p:tav tm="0">
                                          <p:val>
                                            <p:strVal val="1+#ppt_w/2"/>
                                          </p:val>
                                        </p:tav>
                                        <p:tav tm="100000">
                                          <p:val>
                                            <p:strVal val="#ppt_x"/>
                                          </p:val>
                                        </p:tav>
                                      </p:tavLst>
                                    </p:anim>
                                    <p:anim calcmode="lin" valueType="num">
                                      <p:cBhvr additive="base">
                                        <p:cTn id="115" dur="500" fill="hold"/>
                                        <p:tgtEl>
                                          <p:spTgt spid="2870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3" grpId="0" animBg="1"/>
      <p:bldP spid="28674" grpId="0" animBg="1"/>
      <p:bldP spid="28675" grpId="0" animBg="1"/>
      <p:bldP spid="28697" grpId="0" autoUpdateAnimBg="0"/>
      <p:bldP spid="28698" grpId="0" autoUpdateAnimBg="0"/>
      <p:bldP spid="28699" grpId="0" autoUpdateAnimBg="0"/>
      <p:bldP spid="28700" grpId="0" autoUpdateAnimBg="0"/>
      <p:bldP spid="28701" grpId="0" autoUpdateAnimBg="0"/>
      <p:bldP spid="28702" grpId="0" autoUpdateAnimBg="0"/>
      <p:bldP spid="28703" grpId="0" autoUpdateAnimBg="0"/>
      <p:bldP spid="28704" grpId="0" autoUpdateAnimBg="0"/>
      <p:bldP spid="28705" grpId="0" autoUpdateAnimBg="0"/>
      <p:bldP spid="28706"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矩形 59"/>
          <p:cNvSpPr/>
          <p:nvPr/>
        </p:nvSpPr>
        <p:spPr>
          <a:xfrm>
            <a:off x="1060830" y="1923880"/>
            <a:ext cx="2453234" cy="2331572"/>
          </a:xfrm>
          <a:prstGeom prst="rect">
            <a:avLst/>
          </a:prstGeom>
          <a:solidFill>
            <a:schemeClr val="accent5"/>
          </a:solidFill>
          <a:ln w="12700">
            <a:noFill/>
          </a:ln>
          <a:effectLst>
            <a:outerShdw blurRad="368300" dist="38100" dir="8100000" algn="tr" rotWithShape="0">
              <a:prstClr val="black">
                <a:alpha val="90000"/>
              </a:prstClr>
            </a:outerShdw>
          </a:effectLst>
          <a:scene3d>
            <a:camera prst="orthographicFront">
              <a:rot lat="17916175" lon="2729084" rev="18779825"/>
            </a:camera>
            <a:lightRig rig="balanced" dir="t">
              <a:rot lat="0" lon="0" rev="600000"/>
            </a:lightRig>
          </a:scene3d>
          <a:sp3d prstMaterial="flat">
            <a:bevelT w="444500" h="1041400" prst="angle"/>
            <a:extrusionClr>
              <a:srgbClr val="0070C0"/>
            </a:extrusionClr>
          </a:sp3d>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a:endParaRPr lang="zh-CN" altLang="en-US"/>
          </a:p>
        </p:txBody>
      </p:sp>
      <p:sp>
        <p:nvSpPr>
          <p:cNvPr id="61" name="矩形 60"/>
          <p:cNvSpPr/>
          <p:nvPr/>
        </p:nvSpPr>
        <p:spPr>
          <a:xfrm>
            <a:off x="1420040" y="1690871"/>
            <a:ext cx="1714233" cy="1625747"/>
          </a:xfrm>
          <a:prstGeom prst="rect">
            <a:avLst/>
          </a:prstGeom>
          <a:solidFill>
            <a:schemeClr val="accent4"/>
          </a:solidFill>
          <a:ln>
            <a:noFill/>
          </a:ln>
          <a:scene3d>
            <a:camera prst="orthographicFront">
              <a:rot lat="17916175" lon="2729084" rev="18779825"/>
            </a:camera>
            <a:lightRig rig="balanced" dir="t">
              <a:rot lat="0" lon="0" rev="600000"/>
            </a:lightRig>
          </a:scene3d>
          <a:sp3d prstMaterial="flat">
            <a:bevelT w="311150" h="730250" prst="angle"/>
            <a:extrusionClr>
              <a:srgbClr val="00B050"/>
            </a:extrusionClr>
          </a:sp3d>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a:endParaRPr lang="zh-CN" altLang="en-US"/>
          </a:p>
        </p:txBody>
      </p:sp>
      <p:sp>
        <p:nvSpPr>
          <p:cNvPr id="62" name="矩形 61"/>
          <p:cNvSpPr/>
          <p:nvPr/>
        </p:nvSpPr>
        <p:spPr>
          <a:xfrm>
            <a:off x="1671078" y="1530537"/>
            <a:ext cx="1210546" cy="1154303"/>
          </a:xfrm>
          <a:prstGeom prst="rect">
            <a:avLst/>
          </a:prstGeom>
          <a:solidFill>
            <a:schemeClr val="accent3"/>
          </a:solidFill>
          <a:ln>
            <a:noFill/>
          </a:ln>
          <a:scene3d>
            <a:camera prst="orthographicFront">
              <a:rot lat="17916175" lon="2729084" rev="18779825"/>
            </a:camera>
            <a:lightRig rig="balanced" dir="t">
              <a:rot lat="0" lon="0" rev="600000"/>
            </a:lightRig>
          </a:scene3d>
          <a:sp3d prstMaterial="flat">
            <a:bevelT w="215900" h="501650" prst="angle"/>
            <a:extrusionClr>
              <a:srgbClr val="FFC000"/>
            </a:extrusionClr>
          </a:sp3d>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a:endParaRPr lang="zh-CN" altLang="en-US"/>
          </a:p>
        </p:txBody>
      </p:sp>
      <p:sp>
        <p:nvSpPr>
          <p:cNvPr id="63" name="矩形 62"/>
          <p:cNvSpPr/>
          <p:nvPr/>
        </p:nvSpPr>
        <p:spPr>
          <a:xfrm>
            <a:off x="1856806" y="1280557"/>
            <a:ext cx="822944" cy="810000"/>
          </a:xfrm>
          <a:prstGeom prst="rect">
            <a:avLst/>
          </a:prstGeom>
          <a:solidFill>
            <a:schemeClr val="accent2"/>
          </a:solidFill>
          <a:ln>
            <a:noFill/>
          </a:ln>
          <a:scene3d>
            <a:camera prst="orthographicFront">
              <a:rot lat="17709539" lon="2246828" rev="19210350"/>
            </a:camera>
            <a:lightRig rig="balanced" dir="t">
              <a:rot lat="0" lon="0" rev="600000"/>
            </a:lightRig>
          </a:scene3d>
          <a:sp3d prstMaterial="flat">
            <a:bevelT w="234950" h="520700" prst="angle"/>
            <a:extrusionClr>
              <a:srgbClr val="7030A0"/>
            </a:extrusionClr>
          </a:sp3d>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a:endParaRPr lang="zh-CN" altLang="en-US"/>
          </a:p>
        </p:txBody>
      </p:sp>
      <p:sp>
        <p:nvSpPr>
          <p:cNvPr id="64" name="矩形 63"/>
          <p:cNvSpPr/>
          <p:nvPr/>
        </p:nvSpPr>
        <p:spPr>
          <a:xfrm>
            <a:off x="2062302" y="893274"/>
            <a:ext cx="404978" cy="405000"/>
          </a:xfrm>
          <a:prstGeom prst="rect">
            <a:avLst/>
          </a:prstGeom>
          <a:solidFill>
            <a:schemeClr val="accent1"/>
          </a:solidFill>
          <a:ln>
            <a:noFill/>
          </a:ln>
          <a:scene3d>
            <a:camera prst="orthographicFront">
              <a:rot lat="17916175" lon="2729084" rev="18779825"/>
            </a:camera>
            <a:lightRig rig="balanced" dir="t">
              <a:rot lat="0" lon="0" rev="600000"/>
            </a:lightRig>
          </a:scene3d>
          <a:sp3d prstMaterial="flat">
            <a:bevelT w="336550" h="755650" prst="angle"/>
          </a:sp3d>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a:endParaRPr lang="zh-CN" altLang="en-US"/>
          </a:p>
        </p:txBody>
      </p:sp>
      <p:cxnSp>
        <p:nvCxnSpPr>
          <p:cNvPr id="76" name="直接连接符 75"/>
          <p:cNvCxnSpPr/>
          <p:nvPr/>
        </p:nvCxnSpPr>
        <p:spPr>
          <a:xfrm>
            <a:off x="2357876" y="1389230"/>
            <a:ext cx="2844526" cy="0"/>
          </a:xfrm>
          <a:prstGeom prst="line">
            <a:avLst/>
          </a:prstGeom>
          <a:noFill/>
          <a:ln w="9525">
            <a:solidFill>
              <a:srgbClr val="414455"/>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cxnSp>
        <p:nvCxnSpPr>
          <p:cNvPr id="77" name="直接连接符 76"/>
          <p:cNvCxnSpPr/>
          <p:nvPr/>
        </p:nvCxnSpPr>
        <p:spPr>
          <a:xfrm>
            <a:off x="2501059" y="1863432"/>
            <a:ext cx="2701342" cy="0"/>
          </a:xfrm>
          <a:prstGeom prst="line">
            <a:avLst/>
          </a:prstGeom>
          <a:noFill/>
          <a:ln w="9525">
            <a:solidFill>
              <a:srgbClr val="414455"/>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cxnSp>
        <p:nvCxnSpPr>
          <p:cNvPr id="78" name="直接连接符 77"/>
          <p:cNvCxnSpPr/>
          <p:nvPr/>
        </p:nvCxnSpPr>
        <p:spPr>
          <a:xfrm>
            <a:off x="2735897" y="2355417"/>
            <a:ext cx="2466505" cy="0"/>
          </a:xfrm>
          <a:prstGeom prst="line">
            <a:avLst/>
          </a:prstGeom>
          <a:noFill/>
          <a:ln w="9525">
            <a:solidFill>
              <a:srgbClr val="414455"/>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cxnSp>
        <p:nvCxnSpPr>
          <p:cNvPr id="79" name="直接连接符 78"/>
          <p:cNvCxnSpPr/>
          <p:nvPr/>
        </p:nvCxnSpPr>
        <p:spPr>
          <a:xfrm>
            <a:off x="3113920" y="3075406"/>
            <a:ext cx="2088483" cy="0"/>
          </a:xfrm>
          <a:prstGeom prst="line">
            <a:avLst/>
          </a:prstGeom>
          <a:noFill/>
          <a:ln w="9525">
            <a:solidFill>
              <a:srgbClr val="414455"/>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cxnSp>
        <p:nvCxnSpPr>
          <p:cNvPr id="80" name="直接连接符 79"/>
          <p:cNvCxnSpPr/>
          <p:nvPr/>
        </p:nvCxnSpPr>
        <p:spPr>
          <a:xfrm>
            <a:off x="3383934" y="3788221"/>
            <a:ext cx="1818468" cy="0"/>
          </a:xfrm>
          <a:prstGeom prst="line">
            <a:avLst/>
          </a:prstGeom>
          <a:noFill/>
          <a:ln w="9525">
            <a:solidFill>
              <a:srgbClr val="414455"/>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sp>
        <p:nvSpPr>
          <p:cNvPr id="81" name="TextBox 80"/>
          <p:cNvSpPr txBox="1"/>
          <p:nvPr/>
        </p:nvSpPr>
        <p:spPr>
          <a:xfrm>
            <a:off x="5522598" y="3658286"/>
            <a:ext cx="2326566" cy="342656"/>
          </a:xfrm>
          <a:prstGeom prst="rect">
            <a:avLst/>
          </a:prstGeom>
          <a:noFill/>
        </p:spPr>
        <p:txBody>
          <a:bodyPr wrap="square" lIns="65023" tIns="32511" rIns="65023" bIns="32511" rtlCol="0">
            <a:spAutoFit/>
          </a:bodyPr>
          <a:lstStyle/>
          <a:p>
            <a:pPr>
              <a:lnSpc>
                <a:spcPct val="150000"/>
              </a:lnSpc>
            </a:pPr>
            <a:r>
              <a:rPr lang="zh-CN" altLang="en-US" sz="6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endParaRPr lang="en-GB" altLang="zh-CN" sz="6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82" name="TextBox 81"/>
          <p:cNvSpPr txBox="1"/>
          <p:nvPr/>
        </p:nvSpPr>
        <p:spPr>
          <a:xfrm>
            <a:off x="4065620" y="3552487"/>
            <a:ext cx="1028998" cy="250323"/>
          </a:xfrm>
          <a:prstGeom prst="rect">
            <a:avLst/>
          </a:prstGeom>
          <a:noFill/>
        </p:spPr>
        <p:txBody>
          <a:bodyPr wrap="none" lIns="65023" tIns="32511" rIns="65023" bIns="32511" rtlCol="0">
            <a:spAutoFit/>
          </a:bodyPr>
          <a:lstStyle/>
          <a:p>
            <a:pPr algn="r">
              <a:lnSpc>
                <a:spcPct val="120000"/>
              </a:lnSpc>
            </a:pPr>
            <a:r>
              <a:rPr lang="zh-CN" altLang="en-US"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3" name="TextBox 82"/>
          <p:cNvSpPr txBox="1"/>
          <p:nvPr/>
        </p:nvSpPr>
        <p:spPr>
          <a:xfrm>
            <a:off x="5522598" y="2949794"/>
            <a:ext cx="2326566" cy="342656"/>
          </a:xfrm>
          <a:prstGeom prst="rect">
            <a:avLst/>
          </a:prstGeom>
          <a:noFill/>
        </p:spPr>
        <p:txBody>
          <a:bodyPr wrap="square" lIns="65023" tIns="32511" rIns="65023" bIns="32511" rtlCol="0">
            <a:spAutoFit/>
          </a:bodyPr>
          <a:lstStyle/>
          <a:p>
            <a:pPr>
              <a:lnSpc>
                <a:spcPct val="150000"/>
              </a:lnSpc>
            </a:pPr>
            <a:r>
              <a:rPr lang="zh-CN" altLang="en-US" sz="6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endParaRPr lang="en-GB" altLang="zh-CN" sz="6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84" name="TextBox 83"/>
          <p:cNvSpPr txBox="1"/>
          <p:nvPr/>
        </p:nvSpPr>
        <p:spPr>
          <a:xfrm>
            <a:off x="4065620" y="2850409"/>
            <a:ext cx="1028998" cy="250323"/>
          </a:xfrm>
          <a:prstGeom prst="rect">
            <a:avLst/>
          </a:prstGeom>
          <a:noFill/>
        </p:spPr>
        <p:txBody>
          <a:bodyPr wrap="none" lIns="65023" tIns="32511" rIns="65023" bIns="32511" rtlCol="0">
            <a:spAutoFit/>
          </a:bodyPr>
          <a:lstStyle/>
          <a:p>
            <a:pPr algn="r">
              <a:lnSpc>
                <a:spcPct val="120000"/>
              </a:lnSpc>
            </a:pPr>
            <a:r>
              <a:rPr lang="zh-CN" altLang="en-US"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5" name="TextBox 84"/>
          <p:cNvSpPr txBox="1"/>
          <p:nvPr/>
        </p:nvSpPr>
        <p:spPr>
          <a:xfrm>
            <a:off x="5522598" y="2258302"/>
            <a:ext cx="2326566" cy="342656"/>
          </a:xfrm>
          <a:prstGeom prst="rect">
            <a:avLst/>
          </a:prstGeom>
          <a:noFill/>
        </p:spPr>
        <p:txBody>
          <a:bodyPr wrap="square" lIns="65023" tIns="32511" rIns="65023" bIns="32511" rtlCol="0">
            <a:spAutoFit/>
          </a:bodyPr>
          <a:lstStyle/>
          <a:p>
            <a:pPr>
              <a:lnSpc>
                <a:spcPct val="150000"/>
              </a:lnSpc>
            </a:pPr>
            <a:r>
              <a:rPr lang="zh-CN" altLang="en-US" sz="6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endParaRPr lang="en-GB" altLang="zh-CN" sz="6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86" name="TextBox 85"/>
          <p:cNvSpPr txBox="1"/>
          <p:nvPr/>
        </p:nvSpPr>
        <p:spPr>
          <a:xfrm>
            <a:off x="4065620" y="2137484"/>
            <a:ext cx="1028998" cy="250323"/>
          </a:xfrm>
          <a:prstGeom prst="rect">
            <a:avLst/>
          </a:prstGeom>
          <a:noFill/>
        </p:spPr>
        <p:txBody>
          <a:bodyPr wrap="none" lIns="65023" tIns="32511" rIns="65023" bIns="32511" rtlCol="0">
            <a:spAutoFit/>
          </a:bodyPr>
          <a:lstStyle/>
          <a:p>
            <a:pPr algn="r">
              <a:lnSpc>
                <a:spcPct val="120000"/>
              </a:lnSpc>
            </a:pPr>
            <a:r>
              <a:rPr lang="zh-CN" altLang="en-US"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7" name="TextBox 86"/>
          <p:cNvSpPr txBox="1"/>
          <p:nvPr/>
        </p:nvSpPr>
        <p:spPr>
          <a:xfrm>
            <a:off x="5522598" y="1734476"/>
            <a:ext cx="2326566" cy="342656"/>
          </a:xfrm>
          <a:prstGeom prst="rect">
            <a:avLst/>
          </a:prstGeom>
          <a:noFill/>
        </p:spPr>
        <p:txBody>
          <a:bodyPr wrap="square" lIns="65023" tIns="32511" rIns="65023" bIns="32511" rtlCol="0">
            <a:spAutoFit/>
          </a:bodyPr>
          <a:lstStyle/>
          <a:p>
            <a:pPr>
              <a:lnSpc>
                <a:spcPct val="150000"/>
              </a:lnSpc>
            </a:pPr>
            <a:r>
              <a:rPr lang="zh-CN" altLang="en-US" sz="6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endParaRPr lang="en-GB" altLang="zh-CN" sz="6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88" name="TextBox 87"/>
          <p:cNvSpPr txBox="1"/>
          <p:nvPr/>
        </p:nvSpPr>
        <p:spPr>
          <a:xfrm>
            <a:off x="4065620" y="1653098"/>
            <a:ext cx="1028998" cy="250323"/>
          </a:xfrm>
          <a:prstGeom prst="rect">
            <a:avLst/>
          </a:prstGeom>
          <a:noFill/>
        </p:spPr>
        <p:txBody>
          <a:bodyPr wrap="none" lIns="65023" tIns="32511" rIns="65023" bIns="32511" rtlCol="0">
            <a:spAutoFit/>
          </a:bodyPr>
          <a:lstStyle/>
          <a:p>
            <a:pPr algn="r">
              <a:lnSpc>
                <a:spcPct val="120000"/>
              </a:lnSpc>
            </a:pPr>
            <a:r>
              <a:rPr lang="zh-CN" altLang="en-US"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9" name="TextBox 88"/>
          <p:cNvSpPr txBox="1"/>
          <p:nvPr/>
        </p:nvSpPr>
        <p:spPr>
          <a:xfrm>
            <a:off x="5522598" y="1245111"/>
            <a:ext cx="2326566" cy="342656"/>
          </a:xfrm>
          <a:prstGeom prst="rect">
            <a:avLst/>
          </a:prstGeom>
          <a:noFill/>
        </p:spPr>
        <p:txBody>
          <a:bodyPr wrap="square" lIns="65023" tIns="32511" rIns="65023" bIns="32511" rtlCol="0">
            <a:spAutoFit/>
          </a:bodyPr>
          <a:lstStyle/>
          <a:p>
            <a:pPr>
              <a:lnSpc>
                <a:spcPct val="150000"/>
              </a:lnSpc>
            </a:pPr>
            <a:r>
              <a:rPr lang="zh-CN" altLang="en-US" sz="6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endParaRPr lang="en-GB" altLang="zh-CN" sz="6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90" name="TextBox 89"/>
          <p:cNvSpPr txBox="1"/>
          <p:nvPr/>
        </p:nvSpPr>
        <p:spPr>
          <a:xfrm>
            <a:off x="4065620" y="1163733"/>
            <a:ext cx="1028998" cy="250323"/>
          </a:xfrm>
          <a:prstGeom prst="rect">
            <a:avLst/>
          </a:prstGeom>
          <a:noFill/>
        </p:spPr>
        <p:txBody>
          <a:bodyPr wrap="none" lIns="65023" tIns="32511" rIns="65023" bIns="32511" rtlCol="0">
            <a:spAutoFit/>
          </a:bodyPr>
          <a:lstStyle/>
          <a:p>
            <a:pPr algn="r">
              <a:lnSpc>
                <a:spcPct val="120000"/>
              </a:lnSpc>
            </a:pPr>
            <a:r>
              <a:rPr lang="zh-CN" altLang="en-US"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extLst>
      <p:ext uri="{BB962C8B-B14F-4D97-AF65-F5344CB8AC3E}">
        <p14:creationId xmlns:p14="http://schemas.microsoft.com/office/powerpoint/2010/main" val="549317381"/>
      </p:ext>
    </p:extLst>
  </p:cSld>
  <p:clrMapOvr>
    <a:masterClrMapping/>
  </p:clrMapOvr>
  <p:transition spd="med" advClick="0" advTm="0">
    <p:random/>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14:presetBounceEnd="64000">
                                      <p:stCondLst>
                                        <p:cond delay="0"/>
                                      </p:stCondLst>
                                      <p:childTnLst>
                                        <p:set>
                                          <p:cBhvr>
                                            <p:cTn id="6" dur="1" fill="hold">
                                              <p:stCondLst>
                                                <p:cond delay="0"/>
                                              </p:stCondLst>
                                            </p:cTn>
                                            <p:tgtEl>
                                              <p:spTgt spid="60"/>
                                            </p:tgtEl>
                                            <p:attrNameLst>
                                              <p:attrName>style.visibility</p:attrName>
                                            </p:attrNameLst>
                                          </p:cBhvr>
                                          <p:to>
                                            <p:strVal val="visible"/>
                                          </p:to>
                                        </p:set>
                                        <p:anim calcmode="lin" valueType="num" p14:bounceEnd="64000">
                                          <p:cBhvr additive="base">
                                            <p:cTn id="7" dur="1000" fill="hold"/>
                                            <p:tgtEl>
                                              <p:spTgt spid="60"/>
                                            </p:tgtEl>
                                            <p:attrNameLst>
                                              <p:attrName>ppt_x</p:attrName>
                                            </p:attrNameLst>
                                          </p:cBhvr>
                                          <p:tavLst>
                                            <p:tav tm="0">
                                              <p:val>
                                                <p:strVal val="#ppt_x"/>
                                              </p:val>
                                            </p:tav>
                                            <p:tav tm="100000">
                                              <p:val>
                                                <p:strVal val="#ppt_x"/>
                                              </p:val>
                                            </p:tav>
                                          </p:tavLst>
                                        </p:anim>
                                        <p:anim calcmode="lin" valueType="num" p14:bounceEnd="64000">
                                          <p:cBhvr additive="base">
                                            <p:cTn id="8" dur="1000" fill="hold"/>
                                            <p:tgtEl>
                                              <p:spTgt spid="60"/>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14:presetBounceEnd="64000">
                                      <p:stCondLst>
                                        <p:cond delay="100"/>
                                      </p:stCondLst>
                                      <p:childTnLst>
                                        <p:set>
                                          <p:cBhvr>
                                            <p:cTn id="10" dur="1" fill="hold">
                                              <p:stCondLst>
                                                <p:cond delay="0"/>
                                              </p:stCondLst>
                                            </p:cTn>
                                            <p:tgtEl>
                                              <p:spTgt spid="61"/>
                                            </p:tgtEl>
                                            <p:attrNameLst>
                                              <p:attrName>style.visibility</p:attrName>
                                            </p:attrNameLst>
                                          </p:cBhvr>
                                          <p:to>
                                            <p:strVal val="visible"/>
                                          </p:to>
                                        </p:set>
                                        <p:anim calcmode="lin" valueType="num" p14:bounceEnd="64000">
                                          <p:cBhvr additive="base">
                                            <p:cTn id="11" dur="1000" fill="hold"/>
                                            <p:tgtEl>
                                              <p:spTgt spid="61"/>
                                            </p:tgtEl>
                                            <p:attrNameLst>
                                              <p:attrName>ppt_x</p:attrName>
                                            </p:attrNameLst>
                                          </p:cBhvr>
                                          <p:tavLst>
                                            <p:tav tm="0">
                                              <p:val>
                                                <p:strVal val="#ppt_x"/>
                                              </p:val>
                                            </p:tav>
                                            <p:tav tm="100000">
                                              <p:val>
                                                <p:strVal val="#ppt_x"/>
                                              </p:val>
                                            </p:tav>
                                          </p:tavLst>
                                        </p:anim>
                                        <p:anim calcmode="lin" valueType="num" p14:bounceEnd="64000">
                                          <p:cBhvr additive="base">
                                            <p:cTn id="12" dur="1000" fill="hold"/>
                                            <p:tgtEl>
                                              <p:spTgt spid="61"/>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14:presetBounceEnd="64000">
                                      <p:stCondLst>
                                        <p:cond delay="300"/>
                                      </p:stCondLst>
                                      <p:childTnLst>
                                        <p:set>
                                          <p:cBhvr>
                                            <p:cTn id="14" dur="1" fill="hold">
                                              <p:stCondLst>
                                                <p:cond delay="0"/>
                                              </p:stCondLst>
                                            </p:cTn>
                                            <p:tgtEl>
                                              <p:spTgt spid="62"/>
                                            </p:tgtEl>
                                            <p:attrNameLst>
                                              <p:attrName>style.visibility</p:attrName>
                                            </p:attrNameLst>
                                          </p:cBhvr>
                                          <p:to>
                                            <p:strVal val="visible"/>
                                          </p:to>
                                        </p:set>
                                        <p:anim calcmode="lin" valueType="num" p14:bounceEnd="64000">
                                          <p:cBhvr additive="base">
                                            <p:cTn id="15" dur="1000" fill="hold"/>
                                            <p:tgtEl>
                                              <p:spTgt spid="62"/>
                                            </p:tgtEl>
                                            <p:attrNameLst>
                                              <p:attrName>ppt_x</p:attrName>
                                            </p:attrNameLst>
                                          </p:cBhvr>
                                          <p:tavLst>
                                            <p:tav tm="0">
                                              <p:val>
                                                <p:strVal val="#ppt_x"/>
                                              </p:val>
                                            </p:tav>
                                            <p:tav tm="100000">
                                              <p:val>
                                                <p:strVal val="#ppt_x"/>
                                              </p:val>
                                            </p:tav>
                                          </p:tavLst>
                                        </p:anim>
                                        <p:anim calcmode="lin" valueType="num" p14:bounceEnd="64000">
                                          <p:cBhvr additive="base">
                                            <p:cTn id="16" dur="1000" fill="hold"/>
                                            <p:tgtEl>
                                              <p:spTgt spid="62"/>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14:presetBounceEnd="64000">
                                      <p:stCondLst>
                                        <p:cond delay="500"/>
                                      </p:stCondLst>
                                      <p:childTnLst>
                                        <p:set>
                                          <p:cBhvr>
                                            <p:cTn id="18" dur="1" fill="hold">
                                              <p:stCondLst>
                                                <p:cond delay="0"/>
                                              </p:stCondLst>
                                            </p:cTn>
                                            <p:tgtEl>
                                              <p:spTgt spid="63"/>
                                            </p:tgtEl>
                                            <p:attrNameLst>
                                              <p:attrName>style.visibility</p:attrName>
                                            </p:attrNameLst>
                                          </p:cBhvr>
                                          <p:to>
                                            <p:strVal val="visible"/>
                                          </p:to>
                                        </p:set>
                                        <p:anim calcmode="lin" valueType="num" p14:bounceEnd="64000">
                                          <p:cBhvr additive="base">
                                            <p:cTn id="19" dur="1000" fill="hold"/>
                                            <p:tgtEl>
                                              <p:spTgt spid="63"/>
                                            </p:tgtEl>
                                            <p:attrNameLst>
                                              <p:attrName>ppt_x</p:attrName>
                                            </p:attrNameLst>
                                          </p:cBhvr>
                                          <p:tavLst>
                                            <p:tav tm="0">
                                              <p:val>
                                                <p:strVal val="#ppt_x"/>
                                              </p:val>
                                            </p:tav>
                                            <p:tav tm="100000">
                                              <p:val>
                                                <p:strVal val="#ppt_x"/>
                                              </p:val>
                                            </p:tav>
                                          </p:tavLst>
                                        </p:anim>
                                        <p:anim calcmode="lin" valueType="num" p14:bounceEnd="64000">
                                          <p:cBhvr additive="base">
                                            <p:cTn id="20" dur="1000" fill="hold"/>
                                            <p:tgtEl>
                                              <p:spTgt spid="63"/>
                                            </p:tgtEl>
                                            <p:attrNameLst>
                                              <p:attrName>ppt_y</p:attrName>
                                            </p:attrNameLst>
                                          </p:cBhvr>
                                          <p:tavLst>
                                            <p:tav tm="0">
                                              <p:val>
                                                <p:strVal val="0-#ppt_h/2"/>
                                              </p:val>
                                            </p:tav>
                                            <p:tav tm="100000">
                                              <p:val>
                                                <p:strVal val="#ppt_y"/>
                                              </p:val>
                                            </p:tav>
                                          </p:tavLst>
                                        </p:anim>
                                      </p:childTnLst>
                                    </p:cTn>
                                  </p:par>
                                  <p:par>
                                    <p:cTn id="21" presetID="2" presetClass="entr" presetSubtype="1" fill="hold" grpId="0" nodeType="withEffect" p14:presetBounceEnd="64000">
                                      <p:stCondLst>
                                        <p:cond delay="600"/>
                                      </p:stCondLst>
                                      <p:childTnLst>
                                        <p:set>
                                          <p:cBhvr>
                                            <p:cTn id="22" dur="1" fill="hold">
                                              <p:stCondLst>
                                                <p:cond delay="0"/>
                                              </p:stCondLst>
                                            </p:cTn>
                                            <p:tgtEl>
                                              <p:spTgt spid="64"/>
                                            </p:tgtEl>
                                            <p:attrNameLst>
                                              <p:attrName>style.visibility</p:attrName>
                                            </p:attrNameLst>
                                          </p:cBhvr>
                                          <p:to>
                                            <p:strVal val="visible"/>
                                          </p:to>
                                        </p:set>
                                        <p:anim calcmode="lin" valueType="num" p14:bounceEnd="64000">
                                          <p:cBhvr additive="base">
                                            <p:cTn id="23" dur="1000" fill="hold"/>
                                            <p:tgtEl>
                                              <p:spTgt spid="64"/>
                                            </p:tgtEl>
                                            <p:attrNameLst>
                                              <p:attrName>ppt_x</p:attrName>
                                            </p:attrNameLst>
                                          </p:cBhvr>
                                          <p:tavLst>
                                            <p:tav tm="0">
                                              <p:val>
                                                <p:strVal val="#ppt_x"/>
                                              </p:val>
                                            </p:tav>
                                            <p:tav tm="100000">
                                              <p:val>
                                                <p:strVal val="#ppt_x"/>
                                              </p:val>
                                            </p:tav>
                                          </p:tavLst>
                                        </p:anim>
                                        <p:anim calcmode="lin" valueType="num" p14:bounceEnd="64000">
                                          <p:cBhvr additive="base">
                                            <p:cTn id="24" dur="1000" fill="hold"/>
                                            <p:tgtEl>
                                              <p:spTgt spid="64"/>
                                            </p:tgtEl>
                                            <p:attrNameLst>
                                              <p:attrName>ppt_y</p:attrName>
                                            </p:attrNameLst>
                                          </p:cBhvr>
                                          <p:tavLst>
                                            <p:tav tm="0">
                                              <p:val>
                                                <p:strVal val="0-#ppt_h/2"/>
                                              </p:val>
                                            </p:tav>
                                            <p:tav tm="100000">
                                              <p:val>
                                                <p:strVal val="#ppt_y"/>
                                              </p:val>
                                            </p:tav>
                                          </p:tavLst>
                                        </p:anim>
                                      </p:childTnLst>
                                    </p:cTn>
                                  </p:par>
                                </p:childTnLst>
                              </p:cTn>
                            </p:par>
                            <p:par>
                              <p:cTn id="25" fill="hold">
                                <p:stCondLst>
                                  <p:cond delay="1600"/>
                                </p:stCondLst>
                                <p:childTnLst>
                                  <p:par>
                                    <p:cTn id="26" presetID="22" presetClass="entr" presetSubtype="8" fill="hold" nodeType="afterEffect">
                                      <p:stCondLst>
                                        <p:cond delay="0"/>
                                      </p:stCondLst>
                                      <p:childTnLst>
                                        <p:set>
                                          <p:cBhvr>
                                            <p:cTn id="27" dur="1" fill="hold">
                                              <p:stCondLst>
                                                <p:cond delay="0"/>
                                              </p:stCondLst>
                                            </p:cTn>
                                            <p:tgtEl>
                                              <p:spTgt spid="76"/>
                                            </p:tgtEl>
                                            <p:attrNameLst>
                                              <p:attrName>style.visibility</p:attrName>
                                            </p:attrNameLst>
                                          </p:cBhvr>
                                          <p:to>
                                            <p:strVal val="visible"/>
                                          </p:to>
                                        </p:set>
                                        <p:animEffect transition="in" filter="wipe(left)">
                                          <p:cBhvr>
                                            <p:cTn id="28" dur="500"/>
                                            <p:tgtEl>
                                              <p:spTgt spid="76"/>
                                            </p:tgtEl>
                                          </p:cBhvr>
                                        </p:animEffect>
                                      </p:childTnLst>
                                    </p:cTn>
                                  </p:par>
                                  <p:par>
                                    <p:cTn id="29" presetID="22" presetClass="entr" presetSubtype="8" fill="hold" nodeType="withEffect">
                                      <p:stCondLst>
                                        <p:cond delay="0"/>
                                      </p:stCondLst>
                                      <p:childTnLst>
                                        <p:set>
                                          <p:cBhvr>
                                            <p:cTn id="30" dur="1" fill="hold">
                                              <p:stCondLst>
                                                <p:cond delay="0"/>
                                              </p:stCondLst>
                                            </p:cTn>
                                            <p:tgtEl>
                                              <p:spTgt spid="77"/>
                                            </p:tgtEl>
                                            <p:attrNameLst>
                                              <p:attrName>style.visibility</p:attrName>
                                            </p:attrNameLst>
                                          </p:cBhvr>
                                          <p:to>
                                            <p:strVal val="visible"/>
                                          </p:to>
                                        </p:set>
                                        <p:animEffect transition="in" filter="wipe(left)">
                                          <p:cBhvr>
                                            <p:cTn id="31" dur="500"/>
                                            <p:tgtEl>
                                              <p:spTgt spid="77"/>
                                            </p:tgtEl>
                                          </p:cBhvr>
                                        </p:animEffect>
                                      </p:childTnLst>
                                    </p:cTn>
                                  </p:par>
                                  <p:par>
                                    <p:cTn id="32" presetID="22" presetClass="entr" presetSubtype="8" fill="hold" nodeType="withEffect">
                                      <p:stCondLst>
                                        <p:cond delay="0"/>
                                      </p:stCondLst>
                                      <p:childTnLst>
                                        <p:set>
                                          <p:cBhvr>
                                            <p:cTn id="33" dur="1" fill="hold">
                                              <p:stCondLst>
                                                <p:cond delay="0"/>
                                              </p:stCondLst>
                                            </p:cTn>
                                            <p:tgtEl>
                                              <p:spTgt spid="78"/>
                                            </p:tgtEl>
                                            <p:attrNameLst>
                                              <p:attrName>style.visibility</p:attrName>
                                            </p:attrNameLst>
                                          </p:cBhvr>
                                          <p:to>
                                            <p:strVal val="visible"/>
                                          </p:to>
                                        </p:set>
                                        <p:animEffect transition="in" filter="wipe(left)">
                                          <p:cBhvr>
                                            <p:cTn id="34" dur="500"/>
                                            <p:tgtEl>
                                              <p:spTgt spid="78"/>
                                            </p:tgtEl>
                                          </p:cBhvr>
                                        </p:animEffect>
                                      </p:childTnLst>
                                    </p:cTn>
                                  </p:par>
                                  <p:par>
                                    <p:cTn id="35" presetID="22" presetClass="entr" presetSubtype="8" fill="hold" nodeType="withEffect">
                                      <p:stCondLst>
                                        <p:cond delay="0"/>
                                      </p:stCondLst>
                                      <p:childTnLst>
                                        <p:set>
                                          <p:cBhvr>
                                            <p:cTn id="36" dur="1" fill="hold">
                                              <p:stCondLst>
                                                <p:cond delay="0"/>
                                              </p:stCondLst>
                                            </p:cTn>
                                            <p:tgtEl>
                                              <p:spTgt spid="79"/>
                                            </p:tgtEl>
                                            <p:attrNameLst>
                                              <p:attrName>style.visibility</p:attrName>
                                            </p:attrNameLst>
                                          </p:cBhvr>
                                          <p:to>
                                            <p:strVal val="visible"/>
                                          </p:to>
                                        </p:set>
                                        <p:animEffect transition="in" filter="wipe(left)">
                                          <p:cBhvr>
                                            <p:cTn id="37" dur="500"/>
                                            <p:tgtEl>
                                              <p:spTgt spid="79"/>
                                            </p:tgtEl>
                                          </p:cBhvr>
                                        </p:animEffect>
                                      </p:childTnLst>
                                    </p:cTn>
                                  </p:par>
                                  <p:par>
                                    <p:cTn id="38" presetID="22" presetClass="entr" presetSubtype="8" fill="hold" nodeType="withEffect">
                                      <p:stCondLst>
                                        <p:cond delay="0"/>
                                      </p:stCondLst>
                                      <p:childTnLst>
                                        <p:set>
                                          <p:cBhvr>
                                            <p:cTn id="39" dur="1" fill="hold">
                                              <p:stCondLst>
                                                <p:cond delay="0"/>
                                              </p:stCondLst>
                                            </p:cTn>
                                            <p:tgtEl>
                                              <p:spTgt spid="80"/>
                                            </p:tgtEl>
                                            <p:attrNameLst>
                                              <p:attrName>style.visibility</p:attrName>
                                            </p:attrNameLst>
                                          </p:cBhvr>
                                          <p:to>
                                            <p:strVal val="visible"/>
                                          </p:to>
                                        </p:set>
                                        <p:animEffect transition="in" filter="wipe(left)">
                                          <p:cBhvr>
                                            <p:cTn id="40" dur="500"/>
                                            <p:tgtEl>
                                              <p:spTgt spid="80"/>
                                            </p:tgtEl>
                                          </p:cBhvr>
                                        </p:animEffect>
                                      </p:childTnLst>
                                    </p:cTn>
                                  </p:par>
                                </p:childTnLst>
                              </p:cTn>
                            </p:par>
                            <p:par>
                              <p:cTn id="41" fill="hold">
                                <p:stCondLst>
                                  <p:cond delay="2100"/>
                                </p:stCondLst>
                                <p:childTnLst>
                                  <p:par>
                                    <p:cTn id="42" presetID="42" presetClass="entr" presetSubtype="0" fill="hold" grpId="0" nodeType="afterEffect">
                                      <p:stCondLst>
                                        <p:cond delay="0"/>
                                      </p:stCondLst>
                                      <p:childTnLst>
                                        <p:set>
                                          <p:cBhvr>
                                            <p:cTn id="43" dur="1" fill="hold">
                                              <p:stCondLst>
                                                <p:cond delay="0"/>
                                              </p:stCondLst>
                                            </p:cTn>
                                            <p:tgtEl>
                                              <p:spTgt spid="90"/>
                                            </p:tgtEl>
                                            <p:attrNameLst>
                                              <p:attrName>style.visibility</p:attrName>
                                            </p:attrNameLst>
                                          </p:cBhvr>
                                          <p:to>
                                            <p:strVal val="visible"/>
                                          </p:to>
                                        </p:set>
                                        <p:animEffect transition="in" filter="fade">
                                          <p:cBhvr>
                                            <p:cTn id="44" dur="500"/>
                                            <p:tgtEl>
                                              <p:spTgt spid="90"/>
                                            </p:tgtEl>
                                          </p:cBhvr>
                                        </p:animEffect>
                                        <p:anim calcmode="lin" valueType="num">
                                          <p:cBhvr>
                                            <p:cTn id="45" dur="500" fill="hold"/>
                                            <p:tgtEl>
                                              <p:spTgt spid="90"/>
                                            </p:tgtEl>
                                            <p:attrNameLst>
                                              <p:attrName>ppt_x</p:attrName>
                                            </p:attrNameLst>
                                          </p:cBhvr>
                                          <p:tavLst>
                                            <p:tav tm="0">
                                              <p:val>
                                                <p:strVal val="#ppt_x"/>
                                              </p:val>
                                            </p:tav>
                                            <p:tav tm="100000">
                                              <p:val>
                                                <p:strVal val="#ppt_x"/>
                                              </p:val>
                                            </p:tav>
                                          </p:tavLst>
                                        </p:anim>
                                        <p:anim calcmode="lin" valueType="num">
                                          <p:cBhvr>
                                            <p:cTn id="46" dur="500" fill="hold"/>
                                            <p:tgtEl>
                                              <p:spTgt spid="90"/>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88"/>
                                            </p:tgtEl>
                                            <p:attrNameLst>
                                              <p:attrName>style.visibility</p:attrName>
                                            </p:attrNameLst>
                                          </p:cBhvr>
                                          <p:to>
                                            <p:strVal val="visible"/>
                                          </p:to>
                                        </p:set>
                                        <p:animEffect transition="in" filter="fade">
                                          <p:cBhvr>
                                            <p:cTn id="49" dur="500"/>
                                            <p:tgtEl>
                                              <p:spTgt spid="88"/>
                                            </p:tgtEl>
                                          </p:cBhvr>
                                        </p:animEffect>
                                        <p:anim calcmode="lin" valueType="num">
                                          <p:cBhvr>
                                            <p:cTn id="50" dur="500" fill="hold"/>
                                            <p:tgtEl>
                                              <p:spTgt spid="88"/>
                                            </p:tgtEl>
                                            <p:attrNameLst>
                                              <p:attrName>ppt_x</p:attrName>
                                            </p:attrNameLst>
                                          </p:cBhvr>
                                          <p:tavLst>
                                            <p:tav tm="0">
                                              <p:val>
                                                <p:strVal val="#ppt_x"/>
                                              </p:val>
                                            </p:tav>
                                            <p:tav tm="100000">
                                              <p:val>
                                                <p:strVal val="#ppt_x"/>
                                              </p:val>
                                            </p:tav>
                                          </p:tavLst>
                                        </p:anim>
                                        <p:anim calcmode="lin" valueType="num">
                                          <p:cBhvr>
                                            <p:cTn id="51" dur="500" fill="hold"/>
                                            <p:tgtEl>
                                              <p:spTgt spid="88"/>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86"/>
                                            </p:tgtEl>
                                            <p:attrNameLst>
                                              <p:attrName>style.visibility</p:attrName>
                                            </p:attrNameLst>
                                          </p:cBhvr>
                                          <p:to>
                                            <p:strVal val="visible"/>
                                          </p:to>
                                        </p:set>
                                        <p:animEffect transition="in" filter="fade">
                                          <p:cBhvr>
                                            <p:cTn id="54" dur="500"/>
                                            <p:tgtEl>
                                              <p:spTgt spid="86"/>
                                            </p:tgtEl>
                                          </p:cBhvr>
                                        </p:animEffect>
                                        <p:anim calcmode="lin" valueType="num">
                                          <p:cBhvr>
                                            <p:cTn id="55" dur="500" fill="hold"/>
                                            <p:tgtEl>
                                              <p:spTgt spid="86"/>
                                            </p:tgtEl>
                                            <p:attrNameLst>
                                              <p:attrName>ppt_x</p:attrName>
                                            </p:attrNameLst>
                                          </p:cBhvr>
                                          <p:tavLst>
                                            <p:tav tm="0">
                                              <p:val>
                                                <p:strVal val="#ppt_x"/>
                                              </p:val>
                                            </p:tav>
                                            <p:tav tm="100000">
                                              <p:val>
                                                <p:strVal val="#ppt_x"/>
                                              </p:val>
                                            </p:tav>
                                          </p:tavLst>
                                        </p:anim>
                                        <p:anim calcmode="lin" valueType="num">
                                          <p:cBhvr>
                                            <p:cTn id="56" dur="500" fill="hold"/>
                                            <p:tgtEl>
                                              <p:spTgt spid="86"/>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84"/>
                                            </p:tgtEl>
                                            <p:attrNameLst>
                                              <p:attrName>style.visibility</p:attrName>
                                            </p:attrNameLst>
                                          </p:cBhvr>
                                          <p:to>
                                            <p:strVal val="visible"/>
                                          </p:to>
                                        </p:set>
                                        <p:animEffect transition="in" filter="fade">
                                          <p:cBhvr>
                                            <p:cTn id="59" dur="500"/>
                                            <p:tgtEl>
                                              <p:spTgt spid="84"/>
                                            </p:tgtEl>
                                          </p:cBhvr>
                                        </p:animEffect>
                                        <p:anim calcmode="lin" valueType="num">
                                          <p:cBhvr>
                                            <p:cTn id="60" dur="500" fill="hold"/>
                                            <p:tgtEl>
                                              <p:spTgt spid="84"/>
                                            </p:tgtEl>
                                            <p:attrNameLst>
                                              <p:attrName>ppt_x</p:attrName>
                                            </p:attrNameLst>
                                          </p:cBhvr>
                                          <p:tavLst>
                                            <p:tav tm="0">
                                              <p:val>
                                                <p:strVal val="#ppt_x"/>
                                              </p:val>
                                            </p:tav>
                                            <p:tav tm="100000">
                                              <p:val>
                                                <p:strVal val="#ppt_x"/>
                                              </p:val>
                                            </p:tav>
                                          </p:tavLst>
                                        </p:anim>
                                        <p:anim calcmode="lin" valueType="num">
                                          <p:cBhvr>
                                            <p:cTn id="61" dur="500" fill="hold"/>
                                            <p:tgtEl>
                                              <p:spTgt spid="84"/>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82"/>
                                            </p:tgtEl>
                                            <p:attrNameLst>
                                              <p:attrName>style.visibility</p:attrName>
                                            </p:attrNameLst>
                                          </p:cBhvr>
                                          <p:to>
                                            <p:strVal val="visible"/>
                                          </p:to>
                                        </p:set>
                                        <p:animEffect transition="in" filter="fade">
                                          <p:cBhvr>
                                            <p:cTn id="64" dur="500"/>
                                            <p:tgtEl>
                                              <p:spTgt spid="82"/>
                                            </p:tgtEl>
                                          </p:cBhvr>
                                        </p:animEffect>
                                        <p:anim calcmode="lin" valueType="num">
                                          <p:cBhvr>
                                            <p:cTn id="65" dur="500" fill="hold"/>
                                            <p:tgtEl>
                                              <p:spTgt spid="82"/>
                                            </p:tgtEl>
                                            <p:attrNameLst>
                                              <p:attrName>ppt_x</p:attrName>
                                            </p:attrNameLst>
                                          </p:cBhvr>
                                          <p:tavLst>
                                            <p:tav tm="0">
                                              <p:val>
                                                <p:strVal val="#ppt_x"/>
                                              </p:val>
                                            </p:tav>
                                            <p:tav tm="100000">
                                              <p:val>
                                                <p:strVal val="#ppt_x"/>
                                              </p:val>
                                            </p:tav>
                                          </p:tavLst>
                                        </p:anim>
                                        <p:anim calcmode="lin" valueType="num">
                                          <p:cBhvr>
                                            <p:cTn id="66" dur="500" fill="hold"/>
                                            <p:tgtEl>
                                              <p:spTgt spid="82"/>
                                            </p:tgtEl>
                                            <p:attrNameLst>
                                              <p:attrName>ppt_y</p:attrName>
                                            </p:attrNameLst>
                                          </p:cBhvr>
                                          <p:tavLst>
                                            <p:tav tm="0">
                                              <p:val>
                                                <p:strVal val="#ppt_y+.1"/>
                                              </p:val>
                                            </p:tav>
                                            <p:tav tm="100000">
                                              <p:val>
                                                <p:strVal val="#ppt_y"/>
                                              </p:val>
                                            </p:tav>
                                          </p:tavLst>
                                        </p:anim>
                                      </p:childTnLst>
                                    </p:cTn>
                                  </p:par>
                                </p:childTnLst>
                              </p:cTn>
                            </p:par>
                            <p:par>
                              <p:cTn id="67" fill="hold">
                                <p:stCondLst>
                                  <p:cond delay="2600"/>
                                </p:stCondLst>
                                <p:childTnLst>
                                  <p:par>
                                    <p:cTn id="68" presetID="22" presetClass="entr" presetSubtype="8" fill="hold" grpId="0" nodeType="afterEffect">
                                      <p:stCondLst>
                                        <p:cond delay="0"/>
                                      </p:stCondLst>
                                      <p:childTnLst>
                                        <p:set>
                                          <p:cBhvr>
                                            <p:cTn id="69" dur="1" fill="hold">
                                              <p:stCondLst>
                                                <p:cond delay="0"/>
                                              </p:stCondLst>
                                            </p:cTn>
                                            <p:tgtEl>
                                              <p:spTgt spid="89"/>
                                            </p:tgtEl>
                                            <p:attrNameLst>
                                              <p:attrName>style.visibility</p:attrName>
                                            </p:attrNameLst>
                                          </p:cBhvr>
                                          <p:to>
                                            <p:strVal val="visible"/>
                                          </p:to>
                                        </p:set>
                                        <p:animEffect transition="in" filter="wipe(left)">
                                          <p:cBhvr>
                                            <p:cTn id="70" dur="500"/>
                                            <p:tgtEl>
                                              <p:spTgt spid="89"/>
                                            </p:tgtEl>
                                          </p:cBhvr>
                                        </p:animEffect>
                                      </p:childTnLst>
                                    </p:cTn>
                                  </p:par>
                                  <p:par>
                                    <p:cTn id="71" presetID="22" presetClass="entr" presetSubtype="8" fill="hold" grpId="0" nodeType="withEffect">
                                      <p:stCondLst>
                                        <p:cond delay="200"/>
                                      </p:stCondLst>
                                      <p:childTnLst>
                                        <p:set>
                                          <p:cBhvr>
                                            <p:cTn id="72" dur="1" fill="hold">
                                              <p:stCondLst>
                                                <p:cond delay="0"/>
                                              </p:stCondLst>
                                            </p:cTn>
                                            <p:tgtEl>
                                              <p:spTgt spid="87"/>
                                            </p:tgtEl>
                                            <p:attrNameLst>
                                              <p:attrName>style.visibility</p:attrName>
                                            </p:attrNameLst>
                                          </p:cBhvr>
                                          <p:to>
                                            <p:strVal val="visible"/>
                                          </p:to>
                                        </p:set>
                                        <p:animEffect transition="in" filter="wipe(left)">
                                          <p:cBhvr>
                                            <p:cTn id="73" dur="500"/>
                                            <p:tgtEl>
                                              <p:spTgt spid="87"/>
                                            </p:tgtEl>
                                          </p:cBhvr>
                                        </p:animEffect>
                                      </p:childTnLst>
                                    </p:cTn>
                                  </p:par>
                                  <p:par>
                                    <p:cTn id="74" presetID="22" presetClass="entr" presetSubtype="8" fill="hold" grpId="0" nodeType="withEffect">
                                      <p:stCondLst>
                                        <p:cond delay="400"/>
                                      </p:stCondLst>
                                      <p:childTnLst>
                                        <p:set>
                                          <p:cBhvr>
                                            <p:cTn id="75" dur="1" fill="hold">
                                              <p:stCondLst>
                                                <p:cond delay="0"/>
                                              </p:stCondLst>
                                            </p:cTn>
                                            <p:tgtEl>
                                              <p:spTgt spid="85"/>
                                            </p:tgtEl>
                                            <p:attrNameLst>
                                              <p:attrName>style.visibility</p:attrName>
                                            </p:attrNameLst>
                                          </p:cBhvr>
                                          <p:to>
                                            <p:strVal val="visible"/>
                                          </p:to>
                                        </p:set>
                                        <p:animEffect transition="in" filter="wipe(left)">
                                          <p:cBhvr>
                                            <p:cTn id="76" dur="500"/>
                                            <p:tgtEl>
                                              <p:spTgt spid="85"/>
                                            </p:tgtEl>
                                          </p:cBhvr>
                                        </p:animEffect>
                                      </p:childTnLst>
                                    </p:cTn>
                                  </p:par>
                                  <p:par>
                                    <p:cTn id="77" presetID="22" presetClass="entr" presetSubtype="8" fill="hold" grpId="0" nodeType="withEffect">
                                      <p:stCondLst>
                                        <p:cond delay="600"/>
                                      </p:stCondLst>
                                      <p:childTnLst>
                                        <p:set>
                                          <p:cBhvr>
                                            <p:cTn id="78" dur="1" fill="hold">
                                              <p:stCondLst>
                                                <p:cond delay="0"/>
                                              </p:stCondLst>
                                            </p:cTn>
                                            <p:tgtEl>
                                              <p:spTgt spid="83"/>
                                            </p:tgtEl>
                                            <p:attrNameLst>
                                              <p:attrName>style.visibility</p:attrName>
                                            </p:attrNameLst>
                                          </p:cBhvr>
                                          <p:to>
                                            <p:strVal val="visible"/>
                                          </p:to>
                                        </p:set>
                                        <p:animEffect transition="in" filter="wipe(left)">
                                          <p:cBhvr>
                                            <p:cTn id="79" dur="500"/>
                                            <p:tgtEl>
                                              <p:spTgt spid="83"/>
                                            </p:tgtEl>
                                          </p:cBhvr>
                                        </p:animEffect>
                                      </p:childTnLst>
                                    </p:cTn>
                                  </p:par>
                                  <p:par>
                                    <p:cTn id="80" presetID="22" presetClass="entr" presetSubtype="8" fill="hold" grpId="0" nodeType="withEffect">
                                      <p:stCondLst>
                                        <p:cond delay="800"/>
                                      </p:stCondLst>
                                      <p:childTnLst>
                                        <p:set>
                                          <p:cBhvr>
                                            <p:cTn id="81" dur="1" fill="hold">
                                              <p:stCondLst>
                                                <p:cond delay="0"/>
                                              </p:stCondLst>
                                            </p:cTn>
                                            <p:tgtEl>
                                              <p:spTgt spid="81"/>
                                            </p:tgtEl>
                                            <p:attrNameLst>
                                              <p:attrName>style.visibility</p:attrName>
                                            </p:attrNameLst>
                                          </p:cBhvr>
                                          <p:to>
                                            <p:strVal val="visible"/>
                                          </p:to>
                                        </p:set>
                                        <p:animEffect transition="in" filter="wipe(left)">
                                          <p:cBhvr>
                                            <p:cTn id="82"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61" grpId="0" animBg="1"/>
          <p:bldP spid="62" grpId="0" animBg="1"/>
          <p:bldP spid="63" grpId="0" animBg="1"/>
          <p:bldP spid="64" grpId="0" animBg="1"/>
          <p:bldP spid="81" grpId="0"/>
          <p:bldP spid="82" grpId="0"/>
          <p:bldP spid="83" grpId="0"/>
          <p:bldP spid="84" grpId="0"/>
          <p:bldP spid="85" grpId="0"/>
          <p:bldP spid="86" grpId="0"/>
          <p:bldP spid="87" grpId="0"/>
          <p:bldP spid="88" grpId="0"/>
          <p:bldP spid="89" grpId="0"/>
          <p:bldP spid="90"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60"/>
                                            </p:tgtEl>
                                            <p:attrNameLst>
                                              <p:attrName>style.visibility</p:attrName>
                                            </p:attrNameLst>
                                          </p:cBhvr>
                                          <p:to>
                                            <p:strVal val="visible"/>
                                          </p:to>
                                        </p:set>
                                        <p:anim calcmode="lin" valueType="num">
                                          <p:cBhvr additive="base">
                                            <p:cTn id="7" dur="1000" fill="hold"/>
                                            <p:tgtEl>
                                              <p:spTgt spid="60"/>
                                            </p:tgtEl>
                                            <p:attrNameLst>
                                              <p:attrName>ppt_x</p:attrName>
                                            </p:attrNameLst>
                                          </p:cBhvr>
                                          <p:tavLst>
                                            <p:tav tm="0">
                                              <p:val>
                                                <p:strVal val="#ppt_x"/>
                                              </p:val>
                                            </p:tav>
                                            <p:tav tm="100000">
                                              <p:val>
                                                <p:strVal val="#ppt_x"/>
                                              </p:val>
                                            </p:tav>
                                          </p:tavLst>
                                        </p:anim>
                                        <p:anim calcmode="lin" valueType="num">
                                          <p:cBhvr additive="base">
                                            <p:cTn id="8" dur="1000" fill="hold"/>
                                            <p:tgtEl>
                                              <p:spTgt spid="60"/>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100"/>
                                      </p:stCondLst>
                                      <p:childTnLst>
                                        <p:set>
                                          <p:cBhvr>
                                            <p:cTn id="10" dur="1" fill="hold">
                                              <p:stCondLst>
                                                <p:cond delay="0"/>
                                              </p:stCondLst>
                                            </p:cTn>
                                            <p:tgtEl>
                                              <p:spTgt spid="61"/>
                                            </p:tgtEl>
                                            <p:attrNameLst>
                                              <p:attrName>style.visibility</p:attrName>
                                            </p:attrNameLst>
                                          </p:cBhvr>
                                          <p:to>
                                            <p:strVal val="visible"/>
                                          </p:to>
                                        </p:set>
                                        <p:anim calcmode="lin" valueType="num">
                                          <p:cBhvr additive="base">
                                            <p:cTn id="11" dur="1000" fill="hold"/>
                                            <p:tgtEl>
                                              <p:spTgt spid="61"/>
                                            </p:tgtEl>
                                            <p:attrNameLst>
                                              <p:attrName>ppt_x</p:attrName>
                                            </p:attrNameLst>
                                          </p:cBhvr>
                                          <p:tavLst>
                                            <p:tav tm="0">
                                              <p:val>
                                                <p:strVal val="#ppt_x"/>
                                              </p:val>
                                            </p:tav>
                                            <p:tav tm="100000">
                                              <p:val>
                                                <p:strVal val="#ppt_x"/>
                                              </p:val>
                                            </p:tav>
                                          </p:tavLst>
                                        </p:anim>
                                        <p:anim calcmode="lin" valueType="num">
                                          <p:cBhvr additive="base">
                                            <p:cTn id="12" dur="1000" fill="hold"/>
                                            <p:tgtEl>
                                              <p:spTgt spid="61"/>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300"/>
                                      </p:stCondLst>
                                      <p:childTnLst>
                                        <p:set>
                                          <p:cBhvr>
                                            <p:cTn id="14" dur="1" fill="hold">
                                              <p:stCondLst>
                                                <p:cond delay="0"/>
                                              </p:stCondLst>
                                            </p:cTn>
                                            <p:tgtEl>
                                              <p:spTgt spid="62"/>
                                            </p:tgtEl>
                                            <p:attrNameLst>
                                              <p:attrName>style.visibility</p:attrName>
                                            </p:attrNameLst>
                                          </p:cBhvr>
                                          <p:to>
                                            <p:strVal val="visible"/>
                                          </p:to>
                                        </p:set>
                                        <p:anim calcmode="lin" valueType="num">
                                          <p:cBhvr additive="base">
                                            <p:cTn id="15" dur="1000" fill="hold"/>
                                            <p:tgtEl>
                                              <p:spTgt spid="62"/>
                                            </p:tgtEl>
                                            <p:attrNameLst>
                                              <p:attrName>ppt_x</p:attrName>
                                            </p:attrNameLst>
                                          </p:cBhvr>
                                          <p:tavLst>
                                            <p:tav tm="0">
                                              <p:val>
                                                <p:strVal val="#ppt_x"/>
                                              </p:val>
                                            </p:tav>
                                            <p:tav tm="100000">
                                              <p:val>
                                                <p:strVal val="#ppt_x"/>
                                              </p:val>
                                            </p:tav>
                                          </p:tavLst>
                                        </p:anim>
                                        <p:anim calcmode="lin" valueType="num">
                                          <p:cBhvr additive="base">
                                            <p:cTn id="16" dur="1000" fill="hold"/>
                                            <p:tgtEl>
                                              <p:spTgt spid="62"/>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500"/>
                                      </p:stCondLst>
                                      <p:childTnLst>
                                        <p:set>
                                          <p:cBhvr>
                                            <p:cTn id="18" dur="1" fill="hold">
                                              <p:stCondLst>
                                                <p:cond delay="0"/>
                                              </p:stCondLst>
                                            </p:cTn>
                                            <p:tgtEl>
                                              <p:spTgt spid="63"/>
                                            </p:tgtEl>
                                            <p:attrNameLst>
                                              <p:attrName>style.visibility</p:attrName>
                                            </p:attrNameLst>
                                          </p:cBhvr>
                                          <p:to>
                                            <p:strVal val="visible"/>
                                          </p:to>
                                        </p:set>
                                        <p:anim calcmode="lin" valueType="num">
                                          <p:cBhvr additive="base">
                                            <p:cTn id="19" dur="1000" fill="hold"/>
                                            <p:tgtEl>
                                              <p:spTgt spid="63"/>
                                            </p:tgtEl>
                                            <p:attrNameLst>
                                              <p:attrName>ppt_x</p:attrName>
                                            </p:attrNameLst>
                                          </p:cBhvr>
                                          <p:tavLst>
                                            <p:tav tm="0">
                                              <p:val>
                                                <p:strVal val="#ppt_x"/>
                                              </p:val>
                                            </p:tav>
                                            <p:tav tm="100000">
                                              <p:val>
                                                <p:strVal val="#ppt_x"/>
                                              </p:val>
                                            </p:tav>
                                          </p:tavLst>
                                        </p:anim>
                                        <p:anim calcmode="lin" valueType="num">
                                          <p:cBhvr additive="base">
                                            <p:cTn id="20" dur="1000" fill="hold"/>
                                            <p:tgtEl>
                                              <p:spTgt spid="63"/>
                                            </p:tgtEl>
                                            <p:attrNameLst>
                                              <p:attrName>ppt_y</p:attrName>
                                            </p:attrNameLst>
                                          </p:cBhvr>
                                          <p:tavLst>
                                            <p:tav tm="0">
                                              <p:val>
                                                <p:strVal val="0-#ppt_h/2"/>
                                              </p:val>
                                            </p:tav>
                                            <p:tav tm="100000">
                                              <p:val>
                                                <p:strVal val="#ppt_y"/>
                                              </p:val>
                                            </p:tav>
                                          </p:tavLst>
                                        </p:anim>
                                      </p:childTnLst>
                                    </p:cTn>
                                  </p:par>
                                  <p:par>
                                    <p:cTn id="21" presetID="2" presetClass="entr" presetSubtype="1" fill="hold" grpId="0" nodeType="withEffect">
                                      <p:stCondLst>
                                        <p:cond delay="600"/>
                                      </p:stCondLst>
                                      <p:childTnLst>
                                        <p:set>
                                          <p:cBhvr>
                                            <p:cTn id="22" dur="1" fill="hold">
                                              <p:stCondLst>
                                                <p:cond delay="0"/>
                                              </p:stCondLst>
                                            </p:cTn>
                                            <p:tgtEl>
                                              <p:spTgt spid="64"/>
                                            </p:tgtEl>
                                            <p:attrNameLst>
                                              <p:attrName>style.visibility</p:attrName>
                                            </p:attrNameLst>
                                          </p:cBhvr>
                                          <p:to>
                                            <p:strVal val="visible"/>
                                          </p:to>
                                        </p:set>
                                        <p:anim calcmode="lin" valueType="num">
                                          <p:cBhvr additive="base">
                                            <p:cTn id="23" dur="1000" fill="hold"/>
                                            <p:tgtEl>
                                              <p:spTgt spid="64"/>
                                            </p:tgtEl>
                                            <p:attrNameLst>
                                              <p:attrName>ppt_x</p:attrName>
                                            </p:attrNameLst>
                                          </p:cBhvr>
                                          <p:tavLst>
                                            <p:tav tm="0">
                                              <p:val>
                                                <p:strVal val="#ppt_x"/>
                                              </p:val>
                                            </p:tav>
                                            <p:tav tm="100000">
                                              <p:val>
                                                <p:strVal val="#ppt_x"/>
                                              </p:val>
                                            </p:tav>
                                          </p:tavLst>
                                        </p:anim>
                                        <p:anim calcmode="lin" valueType="num">
                                          <p:cBhvr additive="base">
                                            <p:cTn id="24" dur="1000" fill="hold"/>
                                            <p:tgtEl>
                                              <p:spTgt spid="64"/>
                                            </p:tgtEl>
                                            <p:attrNameLst>
                                              <p:attrName>ppt_y</p:attrName>
                                            </p:attrNameLst>
                                          </p:cBhvr>
                                          <p:tavLst>
                                            <p:tav tm="0">
                                              <p:val>
                                                <p:strVal val="0-#ppt_h/2"/>
                                              </p:val>
                                            </p:tav>
                                            <p:tav tm="100000">
                                              <p:val>
                                                <p:strVal val="#ppt_y"/>
                                              </p:val>
                                            </p:tav>
                                          </p:tavLst>
                                        </p:anim>
                                      </p:childTnLst>
                                    </p:cTn>
                                  </p:par>
                                </p:childTnLst>
                              </p:cTn>
                            </p:par>
                            <p:par>
                              <p:cTn id="25" fill="hold">
                                <p:stCondLst>
                                  <p:cond delay="1600"/>
                                </p:stCondLst>
                                <p:childTnLst>
                                  <p:par>
                                    <p:cTn id="26" presetID="22" presetClass="entr" presetSubtype="8" fill="hold" nodeType="afterEffect">
                                      <p:stCondLst>
                                        <p:cond delay="0"/>
                                      </p:stCondLst>
                                      <p:childTnLst>
                                        <p:set>
                                          <p:cBhvr>
                                            <p:cTn id="27" dur="1" fill="hold">
                                              <p:stCondLst>
                                                <p:cond delay="0"/>
                                              </p:stCondLst>
                                            </p:cTn>
                                            <p:tgtEl>
                                              <p:spTgt spid="76"/>
                                            </p:tgtEl>
                                            <p:attrNameLst>
                                              <p:attrName>style.visibility</p:attrName>
                                            </p:attrNameLst>
                                          </p:cBhvr>
                                          <p:to>
                                            <p:strVal val="visible"/>
                                          </p:to>
                                        </p:set>
                                        <p:animEffect transition="in" filter="wipe(left)">
                                          <p:cBhvr>
                                            <p:cTn id="28" dur="500"/>
                                            <p:tgtEl>
                                              <p:spTgt spid="76"/>
                                            </p:tgtEl>
                                          </p:cBhvr>
                                        </p:animEffect>
                                      </p:childTnLst>
                                    </p:cTn>
                                  </p:par>
                                  <p:par>
                                    <p:cTn id="29" presetID="22" presetClass="entr" presetSubtype="8" fill="hold" nodeType="withEffect">
                                      <p:stCondLst>
                                        <p:cond delay="0"/>
                                      </p:stCondLst>
                                      <p:childTnLst>
                                        <p:set>
                                          <p:cBhvr>
                                            <p:cTn id="30" dur="1" fill="hold">
                                              <p:stCondLst>
                                                <p:cond delay="0"/>
                                              </p:stCondLst>
                                            </p:cTn>
                                            <p:tgtEl>
                                              <p:spTgt spid="77"/>
                                            </p:tgtEl>
                                            <p:attrNameLst>
                                              <p:attrName>style.visibility</p:attrName>
                                            </p:attrNameLst>
                                          </p:cBhvr>
                                          <p:to>
                                            <p:strVal val="visible"/>
                                          </p:to>
                                        </p:set>
                                        <p:animEffect transition="in" filter="wipe(left)">
                                          <p:cBhvr>
                                            <p:cTn id="31" dur="500"/>
                                            <p:tgtEl>
                                              <p:spTgt spid="77"/>
                                            </p:tgtEl>
                                          </p:cBhvr>
                                        </p:animEffect>
                                      </p:childTnLst>
                                    </p:cTn>
                                  </p:par>
                                  <p:par>
                                    <p:cTn id="32" presetID="22" presetClass="entr" presetSubtype="8" fill="hold" nodeType="withEffect">
                                      <p:stCondLst>
                                        <p:cond delay="0"/>
                                      </p:stCondLst>
                                      <p:childTnLst>
                                        <p:set>
                                          <p:cBhvr>
                                            <p:cTn id="33" dur="1" fill="hold">
                                              <p:stCondLst>
                                                <p:cond delay="0"/>
                                              </p:stCondLst>
                                            </p:cTn>
                                            <p:tgtEl>
                                              <p:spTgt spid="78"/>
                                            </p:tgtEl>
                                            <p:attrNameLst>
                                              <p:attrName>style.visibility</p:attrName>
                                            </p:attrNameLst>
                                          </p:cBhvr>
                                          <p:to>
                                            <p:strVal val="visible"/>
                                          </p:to>
                                        </p:set>
                                        <p:animEffect transition="in" filter="wipe(left)">
                                          <p:cBhvr>
                                            <p:cTn id="34" dur="500"/>
                                            <p:tgtEl>
                                              <p:spTgt spid="78"/>
                                            </p:tgtEl>
                                          </p:cBhvr>
                                        </p:animEffect>
                                      </p:childTnLst>
                                    </p:cTn>
                                  </p:par>
                                  <p:par>
                                    <p:cTn id="35" presetID="22" presetClass="entr" presetSubtype="8" fill="hold" nodeType="withEffect">
                                      <p:stCondLst>
                                        <p:cond delay="0"/>
                                      </p:stCondLst>
                                      <p:childTnLst>
                                        <p:set>
                                          <p:cBhvr>
                                            <p:cTn id="36" dur="1" fill="hold">
                                              <p:stCondLst>
                                                <p:cond delay="0"/>
                                              </p:stCondLst>
                                            </p:cTn>
                                            <p:tgtEl>
                                              <p:spTgt spid="79"/>
                                            </p:tgtEl>
                                            <p:attrNameLst>
                                              <p:attrName>style.visibility</p:attrName>
                                            </p:attrNameLst>
                                          </p:cBhvr>
                                          <p:to>
                                            <p:strVal val="visible"/>
                                          </p:to>
                                        </p:set>
                                        <p:animEffect transition="in" filter="wipe(left)">
                                          <p:cBhvr>
                                            <p:cTn id="37" dur="500"/>
                                            <p:tgtEl>
                                              <p:spTgt spid="79"/>
                                            </p:tgtEl>
                                          </p:cBhvr>
                                        </p:animEffect>
                                      </p:childTnLst>
                                    </p:cTn>
                                  </p:par>
                                  <p:par>
                                    <p:cTn id="38" presetID="22" presetClass="entr" presetSubtype="8" fill="hold" nodeType="withEffect">
                                      <p:stCondLst>
                                        <p:cond delay="0"/>
                                      </p:stCondLst>
                                      <p:childTnLst>
                                        <p:set>
                                          <p:cBhvr>
                                            <p:cTn id="39" dur="1" fill="hold">
                                              <p:stCondLst>
                                                <p:cond delay="0"/>
                                              </p:stCondLst>
                                            </p:cTn>
                                            <p:tgtEl>
                                              <p:spTgt spid="80"/>
                                            </p:tgtEl>
                                            <p:attrNameLst>
                                              <p:attrName>style.visibility</p:attrName>
                                            </p:attrNameLst>
                                          </p:cBhvr>
                                          <p:to>
                                            <p:strVal val="visible"/>
                                          </p:to>
                                        </p:set>
                                        <p:animEffect transition="in" filter="wipe(left)">
                                          <p:cBhvr>
                                            <p:cTn id="40" dur="500"/>
                                            <p:tgtEl>
                                              <p:spTgt spid="80"/>
                                            </p:tgtEl>
                                          </p:cBhvr>
                                        </p:animEffect>
                                      </p:childTnLst>
                                    </p:cTn>
                                  </p:par>
                                </p:childTnLst>
                              </p:cTn>
                            </p:par>
                            <p:par>
                              <p:cTn id="41" fill="hold">
                                <p:stCondLst>
                                  <p:cond delay="2100"/>
                                </p:stCondLst>
                                <p:childTnLst>
                                  <p:par>
                                    <p:cTn id="42" presetID="42" presetClass="entr" presetSubtype="0" fill="hold" grpId="0" nodeType="afterEffect">
                                      <p:stCondLst>
                                        <p:cond delay="0"/>
                                      </p:stCondLst>
                                      <p:childTnLst>
                                        <p:set>
                                          <p:cBhvr>
                                            <p:cTn id="43" dur="1" fill="hold">
                                              <p:stCondLst>
                                                <p:cond delay="0"/>
                                              </p:stCondLst>
                                            </p:cTn>
                                            <p:tgtEl>
                                              <p:spTgt spid="90"/>
                                            </p:tgtEl>
                                            <p:attrNameLst>
                                              <p:attrName>style.visibility</p:attrName>
                                            </p:attrNameLst>
                                          </p:cBhvr>
                                          <p:to>
                                            <p:strVal val="visible"/>
                                          </p:to>
                                        </p:set>
                                        <p:animEffect transition="in" filter="fade">
                                          <p:cBhvr>
                                            <p:cTn id="44" dur="500"/>
                                            <p:tgtEl>
                                              <p:spTgt spid="90"/>
                                            </p:tgtEl>
                                          </p:cBhvr>
                                        </p:animEffect>
                                        <p:anim calcmode="lin" valueType="num">
                                          <p:cBhvr>
                                            <p:cTn id="45" dur="500" fill="hold"/>
                                            <p:tgtEl>
                                              <p:spTgt spid="90"/>
                                            </p:tgtEl>
                                            <p:attrNameLst>
                                              <p:attrName>ppt_x</p:attrName>
                                            </p:attrNameLst>
                                          </p:cBhvr>
                                          <p:tavLst>
                                            <p:tav tm="0">
                                              <p:val>
                                                <p:strVal val="#ppt_x"/>
                                              </p:val>
                                            </p:tav>
                                            <p:tav tm="100000">
                                              <p:val>
                                                <p:strVal val="#ppt_x"/>
                                              </p:val>
                                            </p:tav>
                                          </p:tavLst>
                                        </p:anim>
                                        <p:anim calcmode="lin" valueType="num">
                                          <p:cBhvr>
                                            <p:cTn id="46" dur="500" fill="hold"/>
                                            <p:tgtEl>
                                              <p:spTgt spid="90"/>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88"/>
                                            </p:tgtEl>
                                            <p:attrNameLst>
                                              <p:attrName>style.visibility</p:attrName>
                                            </p:attrNameLst>
                                          </p:cBhvr>
                                          <p:to>
                                            <p:strVal val="visible"/>
                                          </p:to>
                                        </p:set>
                                        <p:animEffect transition="in" filter="fade">
                                          <p:cBhvr>
                                            <p:cTn id="49" dur="500"/>
                                            <p:tgtEl>
                                              <p:spTgt spid="88"/>
                                            </p:tgtEl>
                                          </p:cBhvr>
                                        </p:animEffect>
                                        <p:anim calcmode="lin" valueType="num">
                                          <p:cBhvr>
                                            <p:cTn id="50" dur="500" fill="hold"/>
                                            <p:tgtEl>
                                              <p:spTgt spid="88"/>
                                            </p:tgtEl>
                                            <p:attrNameLst>
                                              <p:attrName>ppt_x</p:attrName>
                                            </p:attrNameLst>
                                          </p:cBhvr>
                                          <p:tavLst>
                                            <p:tav tm="0">
                                              <p:val>
                                                <p:strVal val="#ppt_x"/>
                                              </p:val>
                                            </p:tav>
                                            <p:tav tm="100000">
                                              <p:val>
                                                <p:strVal val="#ppt_x"/>
                                              </p:val>
                                            </p:tav>
                                          </p:tavLst>
                                        </p:anim>
                                        <p:anim calcmode="lin" valueType="num">
                                          <p:cBhvr>
                                            <p:cTn id="51" dur="500" fill="hold"/>
                                            <p:tgtEl>
                                              <p:spTgt spid="88"/>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86"/>
                                            </p:tgtEl>
                                            <p:attrNameLst>
                                              <p:attrName>style.visibility</p:attrName>
                                            </p:attrNameLst>
                                          </p:cBhvr>
                                          <p:to>
                                            <p:strVal val="visible"/>
                                          </p:to>
                                        </p:set>
                                        <p:animEffect transition="in" filter="fade">
                                          <p:cBhvr>
                                            <p:cTn id="54" dur="500"/>
                                            <p:tgtEl>
                                              <p:spTgt spid="86"/>
                                            </p:tgtEl>
                                          </p:cBhvr>
                                        </p:animEffect>
                                        <p:anim calcmode="lin" valueType="num">
                                          <p:cBhvr>
                                            <p:cTn id="55" dur="500" fill="hold"/>
                                            <p:tgtEl>
                                              <p:spTgt spid="86"/>
                                            </p:tgtEl>
                                            <p:attrNameLst>
                                              <p:attrName>ppt_x</p:attrName>
                                            </p:attrNameLst>
                                          </p:cBhvr>
                                          <p:tavLst>
                                            <p:tav tm="0">
                                              <p:val>
                                                <p:strVal val="#ppt_x"/>
                                              </p:val>
                                            </p:tav>
                                            <p:tav tm="100000">
                                              <p:val>
                                                <p:strVal val="#ppt_x"/>
                                              </p:val>
                                            </p:tav>
                                          </p:tavLst>
                                        </p:anim>
                                        <p:anim calcmode="lin" valueType="num">
                                          <p:cBhvr>
                                            <p:cTn id="56" dur="500" fill="hold"/>
                                            <p:tgtEl>
                                              <p:spTgt spid="86"/>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84"/>
                                            </p:tgtEl>
                                            <p:attrNameLst>
                                              <p:attrName>style.visibility</p:attrName>
                                            </p:attrNameLst>
                                          </p:cBhvr>
                                          <p:to>
                                            <p:strVal val="visible"/>
                                          </p:to>
                                        </p:set>
                                        <p:animEffect transition="in" filter="fade">
                                          <p:cBhvr>
                                            <p:cTn id="59" dur="500"/>
                                            <p:tgtEl>
                                              <p:spTgt spid="84"/>
                                            </p:tgtEl>
                                          </p:cBhvr>
                                        </p:animEffect>
                                        <p:anim calcmode="lin" valueType="num">
                                          <p:cBhvr>
                                            <p:cTn id="60" dur="500" fill="hold"/>
                                            <p:tgtEl>
                                              <p:spTgt spid="84"/>
                                            </p:tgtEl>
                                            <p:attrNameLst>
                                              <p:attrName>ppt_x</p:attrName>
                                            </p:attrNameLst>
                                          </p:cBhvr>
                                          <p:tavLst>
                                            <p:tav tm="0">
                                              <p:val>
                                                <p:strVal val="#ppt_x"/>
                                              </p:val>
                                            </p:tav>
                                            <p:tav tm="100000">
                                              <p:val>
                                                <p:strVal val="#ppt_x"/>
                                              </p:val>
                                            </p:tav>
                                          </p:tavLst>
                                        </p:anim>
                                        <p:anim calcmode="lin" valueType="num">
                                          <p:cBhvr>
                                            <p:cTn id="61" dur="500" fill="hold"/>
                                            <p:tgtEl>
                                              <p:spTgt spid="84"/>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82"/>
                                            </p:tgtEl>
                                            <p:attrNameLst>
                                              <p:attrName>style.visibility</p:attrName>
                                            </p:attrNameLst>
                                          </p:cBhvr>
                                          <p:to>
                                            <p:strVal val="visible"/>
                                          </p:to>
                                        </p:set>
                                        <p:animEffect transition="in" filter="fade">
                                          <p:cBhvr>
                                            <p:cTn id="64" dur="500"/>
                                            <p:tgtEl>
                                              <p:spTgt spid="82"/>
                                            </p:tgtEl>
                                          </p:cBhvr>
                                        </p:animEffect>
                                        <p:anim calcmode="lin" valueType="num">
                                          <p:cBhvr>
                                            <p:cTn id="65" dur="500" fill="hold"/>
                                            <p:tgtEl>
                                              <p:spTgt spid="82"/>
                                            </p:tgtEl>
                                            <p:attrNameLst>
                                              <p:attrName>ppt_x</p:attrName>
                                            </p:attrNameLst>
                                          </p:cBhvr>
                                          <p:tavLst>
                                            <p:tav tm="0">
                                              <p:val>
                                                <p:strVal val="#ppt_x"/>
                                              </p:val>
                                            </p:tav>
                                            <p:tav tm="100000">
                                              <p:val>
                                                <p:strVal val="#ppt_x"/>
                                              </p:val>
                                            </p:tav>
                                          </p:tavLst>
                                        </p:anim>
                                        <p:anim calcmode="lin" valueType="num">
                                          <p:cBhvr>
                                            <p:cTn id="66" dur="500" fill="hold"/>
                                            <p:tgtEl>
                                              <p:spTgt spid="82"/>
                                            </p:tgtEl>
                                            <p:attrNameLst>
                                              <p:attrName>ppt_y</p:attrName>
                                            </p:attrNameLst>
                                          </p:cBhvr>
                                          <p:tavLst>
                                            <p:tav tm="0">
                                              <p:val>
                                                <p:strVal val="#ppt_y+.1"/>
                                              </p:val>
                                            </p:tav>
                                            <p:tav tm="100000">
                                              <p:val>
                                                <p:strVal val="#ppt_y"/>
                                              </p:val>
                                            </p:tav>
                                          </p:tavLst>
                                        </p:anim>
                                      </p:childTnLst>
                                    </p:cTn>
                                  </p:par>
                                </p:childTnLst>
                              </p:cTn>
                            </p:par>
                            <p:par>
                              <p:cTn id="67" fill="hold">
                                <p:stCondLst>
                                  <p:cond delay="2600"/>
                                </p:stCondLst>
                                <p:childTnLst>
                                  <p:par>
                                    <p:cTn id="68" presetID="22" presetClass="entr" presetSubtype="8" fill="hold" grpId="0" nodeType="afterEffect">
                                      <p:stCondLst>
                                        <p:cond delay="0"/>
                                      </p:stCondLst>
                                      <p:childTnLst>
                                        <p:set>
                                          <p:cBhvr>
                                            <p:cTn id="69" dur="1" fill="hold">
                                              <p:stCondLst>
                                                <p:cond delay="0"/>
                                              </p:stCondLst>
                                            </p:cTn>
                                            <p:tgtEl>
                                              <p:spTgt spid="89"/>
                                            </p:tgtEl>
                                            <p:attrNameLst>
                                              <p:attrName>style.visibility</p:attrName>
                                            </p:attrNameLst>
                                          </p:cBhvr>
                                          <p:to>
                                            <p:strVal val="visible"/>
                                          </p:to>
                                        </p:set>
                                        <p:animEffect transition="in" filter="wipe(left)">
                                          <p:cBhvr>
                                            <p:cTn id="70" dur="500"/>
                                            <p:tgtEl>
                                              <p:spTgt spid="89"/>
                                            </p:tgtEl>
                                          </p:cBhvr>
                                        </p:animEffect>
                                      </p:childTnLst>
                                    </p:cTn>
                                  </p:par>
                                  <p:par>
                                    <p:cTn id="71" presetID="22" presetClass="entr" presetSubtype="8" fill="hold" grpId="0" nodeType="withEffect">
                                      <p:stCondLst>
                                        <p:cond delay="200"/>
                                      </p:stCondLst>
                                      <p:childTnLst>
                                        <p:set>
                                          <p:cBhvr>
                                            <p:cTn id="72" dur="1" fill="hold">
                                              <p:stCondLst>
                                                <p:cond delay="0"/>
                                              </p:stCondLst>
                                            </p:cTn>
                                            <p:tgtEl>
                                              <p:spTgt spid="87"/>
                                            </p:tgtEl>
                                            <p:attrNameLst>
                                              <p:attrName>style.visibility</p:attrName>
                                            </p:attrNameLst>
                                          </p:cBhvr>
                                          <p:to>
                                            <p:strVal val="visible"/>
                                          </p:to>
                                        </p:set>
                                        <p:animEffect transition="in" filter="wipe(left)">
                                          <p:cBhvr>
                                            <p:cTn id="73" dur="500"/>
                                            <p:tgtEl>
                                              <p:spTgt spid="87"/>
                                            </p:tgtEl>
                                          </p:cBhvr>
                                        </p:animEffect>
                                      </p:childTnLst>
                                    </p:cTn>
                                  </p:par>
                                  <p:par>
                                    <p:cTn id="74" presetID="22" presetClass="entr" presetSubtype="8" fill="hold" grpId="0" nodeType="withEffect">
                                      <p:stCondLst>
                                        <p:cond delay="400"/>
                                      </p:stCondLst>
                                      <p:childTnLst>
                                        <p:set>
                                          <p:cBhvr>
                                            <p:cTn id="75" dur="1" fill="hold">
                                              <p:stCondLst>
                                                <p:cond delay="0"/>
                                              </p:stCondLst>
                                            </p:cTn>
                                            <p:tgtEl>
                                              <p:spTgt spid="85"/>
                                            </p:tgtEl>
                                            <p:attrNameLst>
                                              <p:attrName>style.visibility</p:attrName>
                                            </p:attrNameLst>
                                          </p:cBhvr>
                                          <p:to>
                                            <p:strVal val="visible"/>
                                          </p:to>
                                        </p:set>
                                        <p:animEffect transition="in" filter="wipe(left)">
                                          <p:cBhvr>
                                            <p:cTn id="76" dur="500"/>
                                            <p:tgtEl>
                                              <p:spTgt spid="85"/>
                                            </p:tgtEl>
                                          </p:cBhvr>
                                        </p:animEffect>
                                      </p:childTnLst>
                                    </p:cTn>
                                  </p:par>
                                  <p:par>
                                    <p:cTn id="77" presetID="22" presetClass="entr" presetSubtype="8" fill="hold" grpId="0" nodeType="withEffect">
                                      <p:stCondLst>
                                        <p:cond delay="600"/>
                                      </p:stCondLst>
                                      <p:childTnLst>
                                        <p:set>
                                          <p:cBhvr>
                                            <p:cTn id="78" dur="1" fill="hold">
                                              <p:stCondLst>
                                                <p:cond delay="0"/>
                                              </p:stCondLst>
                                            </p:cTn>
                                            <p:tgtEl>
                                              <p:spTgt spid="83"/>
                                            </p:tgtEl>
                                            <p:attrNameLst>
                                              <p:attrName>style.visibility</p:attrName>
                                            </p:attrNameLst>
                                          </p:cBhvr>
                                          <p:to>
                                            <p:strVal val="visible"/>
                                          </p:to>
                                        </p:set>
                                        <p:animEffect transition="in" filter="wipe(left)">
                                          <p:cBhvr>
                                            <p:cTn id="79" dur="500"/>
                                            <p:tgtEl>
                                              <p:spTgt spid="83"/>
                                            </p:tgtEl>
                                          </p:cBhvr>
                                        </p:animEffect>
                                      </p:childTnLst>
                                    </p:cTn>
                                  </p:par>
                                  <p:par>
                                    <p:cTn id="80" presetID="22" presetClass="entr" presetSubtype="8" fill="hold" grpId="0" nodeType="withEffect">
                                      <p:stCondLst>
                                        <p:cond delay="800"/>
                                      </p:stCondLst>
                                      <p:childTnLst>
                                        <p:set>
                                          <p:cBhvr>
                                            <p:cTn id="81" dur="1" fill="hold">
                                              <p:stCondLst>
                                                <p:cond delay="0"/>
                                              </p:stCondLst>
                                            </p:cTn>
                                            <p:tgtEl>
                                              <p:spTgt spid="81"/>
                                            </p:tgtEl>
                                            <p:attrNameLst>
                                              <p:attrName>style.visibility</p:attrName>
                                            </p:attrNameLst>
                                          </p:cBhvr>
                                          <p:to>
                                            <p:strVal val="visible"/>
                                          </p:to>
                                        </p:set>
                                        <p:animEffect transition="in" filter="wipe(left)">
                                          <p:cBhvr>
                                            <p:cTn id="82"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61" grpId="0" animBg="1"/>
          <p:bldP spid="62" grpId="0" animBg="1"/>
          <p:bldP spid="63" grpId="0" animBg="1"/>
          <p:bldP spid="64" grpId="0" animBg="1"/>
          <p:bldP spid="81" grpId="0"/>
          <p:bldP spid="82" grpId="0"/>
          <p:bldP spid="83" grpId="0"/>
          <p:bldP spid="84" grpId="0"/>
          <p:bldP spid="85" grpId="0"/>
          <p:bldP spid="86" grpId="0"/>
          <p:bldP spid="87" grpId="0"/>
          <p:bldP spid="88" grpId="0"/>
          <p:bldP spid="89" grpId="0"/>
          <p:bldP spid="90" grpId="0"/>
        </p:bldLst>
      </p:timing>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2933418" y="1496372"/>
            <a:ext cx="3601310" cy="2541451"/>
            <a:chOff x="6199748" y="2294758"/>
            <a:chExt cx="4802010" cy="3388601"/>
          </a:xfrm>
        </p:grpSpPr>
        <p:sp>
          <p:nvSpPr>
            <p:cNvPr id="7" name="Freeform 6"/>
            <p:cNvSpPr/>
            <p:nvPr/>
          </p:nvSpPr>
          <p:spPr>
            <a:xfrm>
              <a:off x="7045861" y="2643177"/>
              <a:ext cx="2708066" cy="2708008"/>
            </a:xfrm>
            <a:custGeom>
              <a:avLst/>
              <a:gdLst>
                <a:gd name="connsiteX0" fmla="*/ 0 w 2708066"/>
                <a:gd name="connsiteY0" fmla="*/ 1354004 h 2708008"/>
                <a:gd name="connsiteX1" fmla="*/ 1354033 w 2708066"/>
                <a:gd name="connsiteY1" fmla="*/ 0 h 2708008"/>
                <a:gd name="connsiteX2" fmla="*/ 2708066 w 2708066"/>
                <a:gd name="connsiteY2" fmla="*/ 1354004 h 2708008"/>
                <a:gd name="connsiteX3" fmla="*/ 1354033 w 2708066"/>
                <a:gd name="connsiteY3" fmla="*/ 2708008 h 2708008"/>
                <a:gd name="connsiteX4" fmla="*/ 0 w 2708066"/>
                <a:gd name="connsiteY4" fmla="*/ 1354004 h 27080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08066" h="2708008">
                  <a:moveTo>
                    <a:pt x="0" y="1354004"/>
                  </a:moveTo>
                  <a:cubicBezTo>
                    <a:pt x="0" y="606208"/>
                    <a:pt x="606221" y="0"/>
                    <a:pt x="1354033" y="0"/>
                  </a:cubicBezTo>
                  <a:cubicBezTo>
                    <a:pt x="2101845" y="0"/>
                    <a:pt x="2708066" y="606208"/>
                    <a:pt x="2708066" y="1354004"/>
                  </a:cubicBezTo>
                  <a:cubicBezTo>
                    <a:pt x="2708066" y="2101800"/>
                    <a:pt x="2101845" y="2708008"/>
                    <a:pt x="1354033" y="2708008"/>
                  </a:cubicBezTo>
                  <a:cubicBezTo>
                    <a:pt x="606221" y="2708008"/>
                    <a:pt x="0" y="2101800"/>
                    <a:pt x="0" y="1354004"/>
                  </a:cubicBezTo>
                  <a:close/>
                </a:path>
              </a:pathLst>
            </a:custGeom>
            <a:solidFill>
              <a:schemeClr val="accent1"/>
            </a:solidFill>
            <a:ln>
              <a:noFill/>
            </a:ln>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627196" tIns="627187" rIns="627196" bIns="627187" numCol="1" spcCol="1270" anchor="ctr" anchorCtr="0">
              <a:noAutofit/>
            </a:bodyPr>
            <a:lstStyle/>
            <a:p>
              <a:pPr algn="ctr" defTabSz="1733379">
                <a:lnSpc>
                  <a:spcPct val="120000"/>
                </a:lnSpc>
                <a:spcAft>
                  <a:spcPct val="35000"/>
                </a:spcAft>
              </a:pPr>
              <a:endParaRPr lang="id-ID" sz="3900" dirty="0">
                <a:solidFill>
                  <a:schemeClr val="bg2">
                    <a:lumMod val="7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8" name="Oval 7"/>
            <p:cNvSpPr/>
            <p:nvPr/>
          </p:nvSpPr>
          <p:spPr>
            <a:xfrm>
              <a:off x="8591026" y="2519799"/>
              <a:ext cx="301176" cy="301171"/>
            </a:xfrm>
            <a:prstGeom prst="ellipse">
              <a:avLst/>
            </a:prstGeom>
            <a:solidFill>
              <a:schemeClr val="accent6"/>
            </a:solidFill>
            <a:ln w="25400">
              <a:solidFill>
                <a:schemeClr val="bg1"/>
              </a:solidFill>
            </a:ln>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a:lstStyle/>
            <a:p>
              <a:pPr>
                <a:lnSpc>
                  <a:spcPct val="12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9" name="Oval 8"/>
            <p:cNvSpPr/>
            <p:nvPr/>
          </p:nvSpPr>
          <p:spPr>
            <a:xfrm>
              <a:off x="7877873" y="5149983"/>
              <a:ext cx="218075" cy="218285"/>
            </a:xfrm>
            <a:prstGeom prst="ellipse">
              <a:avLst/>
            </a:prstGeom>
            <a:solidFill>
              <a:schemeClr val="accent6"/>
            </a:solidFill>
            <a:ln w="25400">
              <a:solidFill>
                <a:schemeClr val="bg1"/>
              </a:solidFill>
            </a:ln>
          </p:spPr>
          <p:style>
            <a:lnRef idx="2">
              <a:schemeClr val="lt1">
                <a:hueOff val="0"/>
                <a:satOff val="0"/>
                <a:lumOff val="0"/>
                <a:alphaOff val="0"/>
              </a:schemeClr>
            </a:lnRef>
            <a:fillRef idx="1">
              <a:schemeClr val="accent3">
                <a:hueOff val="56240"/>
                <a:satOff val="2879"/>
                <a:lumOff val="1209"/>
                <a:alphaOff val="0"/>
              </a:schemeClr>
            </a:fillRef>
            <a:effectRef idx="0">
              <a:schemeClr val="accent3">
                <a:hueOff val="56240"/>
                <a:satOff val="2879"/>
                <a:lumOff val="1209"/>
                <a:alphaOff val="0"/>
              </a:schemeClr>
            </a:effectRef>
            <a:fontRef idx="minor">
              <a:schemeClr val="lt1"/>
            </a:fontRef>
          </p:style>
          <p:txBody>
            <a:bodyPr/>
            <a:lstStyle/>
            <a:p>
              <a:pPr>
                <a:lnSpc>
                  <a:spcPct val="12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0" name="Oval 9"/>
            <p:cNvSpPr/>
            <p:nvPr/>
          </p:nvSpPr>
          <p:spPr>
            <a:xfrm>
              <a:off x="9928187" y="3742198"/>
              <a:ext cx="218075" cy="218285"/>
            </a:xfrm>
            <a:prstGeom prst="ellipse">
              <a:avLst/>
            </a:prstGeom>
            <a:solidFill>
              <a:schemeClr val="accent4">
                <a:lumMod val="40000"/>
                <a:lumOff val="60000"/>
              </a:schemeClr>
            </a:solidFill>
            <a:ln>
              <a:noFill/>
            </a:ln>
          </p:spPr>
          <p:style>
            <a:lnRef idx="2">
              <a:schemeClr val="lt1">
                <a:hueOff val="0"/>
                <a:satOff val="0"/>
                <a:lumOff val="0"/>
                <a:alphaOff val="0"/>
              </a:schemeClr>
            </a:lnRef>
            <a:fillRef idx="1">
              <a:schemeClr val="accent3">
                <a:hueOff val="112479"/>
                <a:satOff val="5757"/>
                <a:lumOff val="2418"/>
                <a:alphaOff val="0"/>
              </a:schemeClr>
            </a:fillRef>
            <a:effectRef idx="0">
              <a:schemeClr val="accent3">
                <a:hueOff val="112479"/>
                <a:satOff val="5757"/>
                <a:lumOff val="2418"/>
                <a:alphaOff val="0"/>
              </a:schemeClr>
            </a:effectRef>
            <a:fontRef idx="minor">
              <a:schemeClr val="lt1"/>
            </a:fontRef>
          </p:style>
          <p:txBody>
            <a:bodyPr/>
            <a:lstStyle/>
            <a:p>
              <a:pPr>
                <a:lnSpc>
                  <a:spcPct val="12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1" name="Oval 10"/>
            <p:cNvSpPr/>
            <p:nvPr/>
          </p:nvSpPr>
          <p:spPr>
            <a:xfrm>
              <a:off x="8884647" y="5382188"/>
              <a:ext cx="301176" cy="301171"/>
            </a:xfrm>
            <a:prstGeom prst="ellipse">
              <a:avLst/>
            </a:prstGeom>
            <a:solidFill>
              <a:schemeClr val="accent1">
                <a:lumMod val="40000"/>
                <a:lumOff val="60000"/>
              </a:schemeClr>
            </a:solidFill>
            <a:ln>
              <a:noFill/>
            </a:ln>
          </p:spPr>
          <p:style>
            <a:lnRef idx="2">
              <a:schemeClr val="lt1">
                <a:hueOff val="0"/>
                <a:satOff val="0"/>
                <a:lumOff val="0"/>
                <a:alphaOff val="0"/>
              </a:schemeClr>
            </a:lnRef>
            <a:fillRef idx="1">
              <a:schemeClr val="accent3">
                <a:hueOff val="168719"/>
                <a:satOff val="8636"/>
                <a:lumOff val="3628"/>
                <a:alphaOff val="0"/>
              </a:schemeClr>
            </a:fillRef>
            <a:effectRef idx="0">
              <a:schemeClr val="accent3">
                <a:hueOff val="168719"/>
                <a:satOff val="8636"/>
                <a:lumOff val="3628"/>
                <a:alphaOff val="0"/>
              </a:schemeClr>
            </a:effectRef>
            <a:fontRef idx="minor">
              <a:schemeClr val="lt1"/>
            </a:fontRef>
          </p:style>
          <p:txBody>
            <a:bodyPr/>
            <a:lstStyle/>
            <a:p>
              <a:pPr>
                <a:lnSpc>
                  <a:spcPct val="12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2" name="Oval 11"/>
            <p:cNvSpPr/>
            <p:nvPr/>
          </p:nvSpPr>
          <p:spPr>
            <a:xfrm>
              <a:off x="7578045" y="3164374"/>
              <a:ext cx="218075" cy="218285"/>
            </a:xfrm>
            <a:prstGeom prst="ellipse">
              <a:avLst/>
            </a:prstGeom>
            <a:solidFill>
              <a:schemeClr val="accent2">
                <a:lumMod val="40000"/>
                <a:lumOff val="60000"/>
              </a:schemeClr>
            </a:solidFill>
            <a:ln>
              <a:noFill/>
            </a:ln>
          </p:spPr>
          <p:style>
            <a:lnRef idx="2">
              <a:schemeClr val="lt1">
                <a:hueOff val="0"/>
                <a:satOff val="0"/>
                <a:lumOff val="0"/>
                <a:alphaOff val="0"/>
              </a:schemeClr>
            </a:lnRef>
            <a:fillRef idx="1">
              <a:schemeClr val="accent3">
                <a:hueOff val="224959"/>
                <a:satOff val="11515"/>
                <a:lumOff val="4837"/>
                <a:alphaOff val="0"/>
              </a:schemeClr>
            </a:fillRef>
            <a:effectRef idx="0">
              <a:schemeClr val="accent3">
                <a:hueOff val="224959"/>
                <a:satOff val="11515"/>
                <a:lumOff val="4837"/>
                <a:alphaOff val="0"/>
              </a:schemeClr>
            </a:effectRef>
            <a:fontRef idx="minor">
              <a:schemeClr val="lt1"/>
            </a:fontRef>
          </p:style>
          <p:txBody>
            <a:bodyPr/>
            <a:lstStyle/>
            <a:p>
              <a:pPr>
                <a:lnSpc>
                  <a:spcPct val="12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3" name="Freeform 12"/>
            <p:cNvSpPr/>
            <p:nvPr/>
          </p:nvSpPr>
          <p:spPr>
            <a:xfrm>
              <a:off x="6199748" y="3131948"/>
              <a:ext cx="1100954" cy="1100602"/>
            </a:xfrm>
            <a:custGeom>
              <a:avLst/>
              <a:gdLst>
                <a:gd name="connsiteX0" fmla="*/ 0 w 1100954"/>
                <a:gd name="connsiteY0" fmla="*/ 550301 h 1100602"/>
                <a:gd name="connsiteX1" fmla="*/ 550477 w 1100954"/>
                <a:gd name="connsiteY1" fmla="*/ 0 h 1100602"/>
                <a:gd name="connsiteX2" fmla="*/ 1100954 w 1100954"/>
                <a:gd name="connsiteY2" fmla="*/ 550301 h 1100602"/>
                <a:gd name="connsiteX3" fmla="*/ 550477 w 1100954"/>
                <a:gd name="connsiteY3" fmla="*/ 1100602 h 1100602"/>
                <a:gd name="connsiteX4" fmla="*/ 0 w 1100954"/>
                <a:gd name="connsiteY4" fmla="*/ 550301 h 1100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954" h="1100602">
                  <a:moveTo>
                    <a:pt x="0" y="550301"/>
                  </a:moveTo>
                  <a:cubicBezTo>
                    <a:pt x="0" y="246378"/>
                    <a:pt x="246457" y="0"/>
                    <a:pt x="550477" y="0"/>
                  </a:cubicBezTo>
                  <a:cubicBezTo>
                    <a:pt x="854497" y="0"/>
                    <a:pt x="1100954" y="246378"/>
                    <a:pt x="1100954" y="550301"/>
                  </a:cubicBezTo>
                  <a:cubicBezTo>
                    <a:pt x="1100954" y="854224"/>
                    <a:pt x="854497" y="1100602"/>
                    <a:pt x="550477" y="1100602"/>
                  </a:cubicBezTo>
                  <a:cubicBezTo>
                    <a:pt x="246457" y="1100602"/>
                    <a:pt x="0" y="854224"/>
                    <a:pt x="0" y="550301"/>
                  </a:cubicBezTo>
                  <a:close/>
                </a:path>
              </a:pathLst>
            </a:custGeom>
            <a:solidFill>
              <a:schemeClr val="accent2"/>
            </a:solidFill>
            <a:ln w="38100">
              <a:solidFill>
                <a:schemeClr val="bg1"/>
              </a:solidFill>
            </a:ln>
          </p:spPr>
          <p:style>
            <a:lnRef idx="2">
              <a:schemeClr val="lt1">
                <a:hueOff val="0"/>
                <a:satOff val="0"/>
                <a:lumOff val="0"/>
                <a:alphaOff val="0"/>
              </a:schemeClr>
            </a:lnRef>
            <a:fillRef idx="1">
              <a:schemeClr val="accent3">
                <a:hueOff val="337438"/>
                <a:satOff val="17272"/>
                <a:lumOff val="7255"/>
                <a:alphaOff val="0"/>
              </a:schemeClr>
            </a:fillRef>
            <a:effectRef idx="0">
              <a:schemeClr val="accent3">
                <a:hueOff val="337438"/>
                <a:satOff val="17272"/>
                <a:lumOff val="7255"/>
                <a:alphaOff val="0"/>
              </a:schemeClr>
            </a:effectRef>
            <a:fontRef idx="minor">
              <a:schemeClr val="lt1"/>
            </a:fontRef>
          </p:style>
          <p:txBody>
            <a:bodyPr spcFirstLastPara="0" vert="horz" wrap="square" lIns="254420" tIns="254365" rIns="254420" bIns="254365" numCol="1" spcCol="1270" anchor="ctr" anchorCtr="0">
              <a:noAutofit/>
            </a:bodyPr>
            <a:lstStyle/>
            <a:p>
              <a:pPr algn="ctr" defTabSz="700018">
                <a:lnSpc>
                  <a:spcPct val="120000"/>
                </a:lnSpc>
                <a:spcAft>
                  <a:spcPct val="35000"/>
                </a:spcAft>
              </a:pPr>
              <a:endParaRPr lang="id-ID" sz="1600" dirty="0">
                <a:solidFill>
                  <a:schemeClr val="bg2">
                    <a:lumMod val="7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4" name="Oval 13"/>
            <p:cNvSpPr/>
            <p:nvPr/>
          </p:nvSpPr>
          <p:spPr>
            <a:xfrm>
              <a:off x="9288092" y="4197527"/>
              <a:ext cx="301176" cy="301171"/>
            </a:xfrm>
            <a:prstGeom prst="ellipse">
              <a:avLst/>
            </a:prstGeom>
            <a:solidFill>
              <a:schemeClr val="accent4">
                <a:lumMod val="60000"/>
                <a:lumOff val="40000"/>
              </a:schemeClr>
            </a:solidFill>
            <a:ln>
              <a:noFill/>
            </a:ln>
          </p:spPr>
          <p:style>
            <a:lnRef idx="2">
              <a:schemeClr val="lt1">
                <a:hueOff val="0"/>
                <a:satOff val="0"/>
                <a:lumOff val="0"/>
                <a:alphaOff val="0"/>
              </a:schemeClr>
            </a:lnRef>
            <a:fillRef idx="1">
              <a:schemeClr val="accent3">
                <a:hueOff val="393678"/>
                <a:satOff val="20151"/>
                <a:lumOff val="8464"/>
                <a:alphaOff val="0"/>
              </a:schemeClr>
            </a:fillRef>
            <a:effectRef idx="0">
              <a:schemeClr val="accent3">
                <a:hueOff val="393678"/>
                <a:satOff val="20151"/>
                <a:lumOff val="8464"/>
                <a:alphaOff val="0"/>
              </a:schemeClr>
            </a:effectRef>
            <a:fontRef idx="minor">
              <a:schemeClr val="lt1"/>
            </a:fontRef>
          </p:style>
          <p:txBody>
            <a:bodyPr/>
            <a:lstStyle/>
            <a:p>
              <a:pPr>
                <a:lnSpc>
                  <a:spcPct val="12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5" name="Oval 14"/>
            <p:cNvSpPr/>
            <p:nvPr/>
          </p:nvSpPr>
          <p:spPr>
            <a:xfrm>
              <a:off x="6461137" y="4435079"/>
              <a:ext cx="544433" cy="544448"/>
            </a:xfrm>
            <a:prstGeom prst="ellipse">
              <a:avLst/>
            </a:prstGeom>
            <a:solidFill>
              <a:schemeClr val="accent5"/>
            </a:solidFill>
            <a:ln>
              <a:noFill/>
            </a:ln>
          </p:spPr>
          <p:style>
            <a:lnRef idx="2">
              <a:schemeClr val="lt1">
                <a:hueOff val="0"/>
                <a:satOff val="0"/>
                <a:lumOff val="0"/>
                <a:alphaOff val="0"/>
              </a:schemeClr>
            </a:lnRef>
            <a:fillRef idx="1">
              <a:schemeClr val="accent3">
                <a:hueOff val="449917"/>
                <a:satOff val="23029"/>
                <a:lumOff val="9673"/>
                <a:alphaOff val="0"/>
              </a:schemeClr>
            </a:fillRef>
            <a:effectRef idx="0">
              <a:schemeClr val="accent3">
                <a:hueOff val="449917"/>
                <a:satOff val="23029"/>
                <a:lumOff val="9673"/>
                <a:alphaOff val="0"/>
              </a:schemeClr>
            </a:effectRef>
            <a:fontRef idx="minor">
              <a:schemeClr val="lt1"/>
            </a:fontRef>
          </p:style>
          <p:txBody>
            <a:bodyPr/>
            <a:lstStyle/>
            <a:p>
              <a:pPr>
                <a:lnSpc>
                  <a:spcPct val="12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6" name="Freeform 15"/>
            <p:cNvSpPr/>
            <p:nvPr/>
          </p:nvSpPr>
          <p:spPr>
            <a:xfrm>
              <a:off x="9900804" y="2294758"/>
              <a:ext cx="1100954" cy="1100602"/>
            </a:xfrm>
            <a:custGeom>
              <a:avLst/>
              <a:gdLst>
                <a:gd name="connsiteX0" fmla="*/ 0 w 1100954"/>
                <a:gd name="connsiteY0" fmla="*/ 550301 h 1100602"/>
                <a:gd name="connsiteX1" fmla="*/ 550477 w 1100954"/>
                <a:gd name="connsiteY1" fmla="*/ 0 h 1100602"/>
                <a:gd name="connsiteX2" fmla="*/ 1100954 w 1100954"/>
                <a:gd name="connsiteY2" fmla="*/ 550301 h 1100602"/>
                <a:gd name="connsiteX3" fmla="*/ 550477 w 1100954"/>
                <a:gd name="connsiteY3" fmla="*/ 1100602 h 1100602"/>
                <a:gd name="connsiteX4" fmla="*/ 0 w 1100954"/>
                <a:gd name="connsiteY4" fmla="*/ 550301 h 1100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954" h="1100602">
                  <a:moveTo>
                    <a:pt x="0" y="550301"/>
                  </a:moveTo>
                  <a:cubicBezTo>
                    <a:pt x="0" y="246378"/>
                    <a:pt x="246457" y="0"/>
                    <a:pt x="550477" y="0"/>
                  </a:cubicBezTo>
                  <a:cubicBezTo>
                    <a:pt x="854497" y="0"/>
                    <a:pt x="1100954" y="246378"/>
                    <a:pt x="1100954" y="550301"/>
                  </a:cubicBezTo>
                  <a:cubicBezTo>
                    <a:pt x="1100954" y="854224"/>
                    <a:pt x="854497" y="1100602"/>
                    <a:pt x="550477" y="1100602"/>
                  </a:cubicBezTo>
                  <a:cubicBezTo>
                    <a:pt x="246457" y="1100602"/>
                    <a:pt x="0" y="854224"/>
                    <a:pt x="0" y="550301"/>
                  </a:cubicBezTo>
                  <a:close/>
                </a:path>
              </a:pathLst>
            </a:custGeom>
            <a:solidFill>
              <a:schemeClr val="accent3"/>
            </a:solidFill>
            <a:ln>
              <a:noFill/>
            </a:ln>
          </p:spPr>
          <p:style>
            <a:lnRef idx="2">
              <a:schemeClr val="lt1">
                <a:hueOff val="0"/>
                <a:satOff val="0"/>
                <a:lumOff val="0"/>
                <a:alphaOff val="0"/>
              </a:schemeClr>
            </a:lnRef>
            <a:fillRef idx="1">
              <a:schemeClr val="accent3">
                <a:hueOff val="506157"/>
                <a:satOff val="25908"/>
                <a:lumOff val="10883"/>
                <a:alphaOff val="0"/>
              </a:schemeClr>
            </a:fillRef>
            <a:effectRef idx="0">
              <a:schemeClr val="accent3">
                <a:hueOff val="506157"/>
                <a:satOff val="25908"/>
                <a:lumOff val="10883"/>
                <a:alphaOff val="0"/>
              </a:schemeClr>
            </a:effectRef>
            <a:fontRef idx="minor">
              <a:schemeClr val="lt1"/>
            </a:fontRef>
          </p:style>
          <p:txBody>
            <a:bodyPr spcFirstLastPara="0" vert="horz" wrap="square" lIns="254420" tIns="254365" rIns="254420" bIns="254365" numCol="1" spcCol="1270" anchor="ctr" anchorCtr="0">
              <a:noAutofit/>
            </a:bodyPr>
            <a:lstStyle/>
            <a:p>
              <a:pPr algn="ctr" defTabSz="700018">
                <a:lnSpc>
                  <a:spcPct val="120000"/>
                </a:lnSpc>
                <a:spcAft>
                  <a:spcPct val="35000"/>
                </a:spcAft>
              </a:pPr>
              <a:endParaRPr lang="id-ID" sz="1600" dirty="0">
                <a:solidFill>
                  <a:schemeClr val="bg2">
                    <a:lumMod val="7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7" name="Oval 16"/>
            <p:cNvSpPr/>
            <p:nvPr/>
          </p:nvSpPr>
          <p:spPr>
            <a:xfrm>
              <a:off x="9540385" y="3373960"/>
              <a:ext cx="301176" cy="301171"/>
            </a:xfrm>
            <a:prstGeom prst="ellipse">
              <a:avLst/>
            </a:prstGeom>
            <a:solidFill>
              <a:schemeClr val="accent5"/>
            </a:solidFill>
            <a:ln w="25400">
              <a:solidFill>
                <a:schemeClr val="bg1"/>
              </a:solidFill>
            </a:ln>
          </p:spPr>
          <p:style>
            <a:lnRef idx="2">
              <a:schemeClr val="lt1">
                <a:hueOff val="0"/>
                <a:satOff val="0"/>
                <a:lumOff val="0"/>
                <a:alphaOff val="0"/>
              </a:schemeClr>
            </a:lnRef>
            <a:fillRef idx="1">
              <a:schemeClr val="accent3">
                <a:hueOff val="562397"/>
                <a:satOff val="28787"/>
                <a:lumOff val="12092"/>
                <a:alphaOff val="0"/>
              </a:schemeClr>
            </a:fillRef>
            <a:effectRef idx="0">
              <a:schemeClr val="accent3">
                <a:hueOff val="562397"/>
                <a:satOff val="28787"/>
                <a:lumOff val="12092"/>
                <a:alphaOff val="0"/>
              </a:schemeClr>
            </a:effectRef>
            <a:fontRef idx="minor">
              <a:schemeClr val="lt1"/>
            </a:fontRef>
          </p:style>
          <p:txBody>
            <a:bodyPr/>
            <a:lstStyle/>
            <a:p>
              <a:pPr>
                <a:lnSpc>
                  <a:spcPct val="12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8" name="Oval 17"/>
            <p:cNvSpPr/>
            <p:nvPr/>
          </p:nvSpPr>
          <p:spPr>
            <a:xfrm>
              <a:off x="6243062" y="5047837"/>
              <a:ext cx="218075" cy="218285"/>
            </a:xfrm>
            <a:prstGeom prst="ellipse">
              <a:avLst/>
            </a:prstGeom>
            <a:solidFill>
              <a:schemeClr val="accent5">
                <a:lumMod val="40000"/>
                <a:lumOff val="60000"/>
              </a:schemeClr>
            </a:solidFill>
            <a:ln>
              <a:noFill/>
            </a:ln>
          </p:spPr>
          <p:style>
            <a:lnRef idx="2">
              <a:schemeClr val="lt1">
                <a:hueOff val="0"/>
                <a:satOff val="0"/>
                <a:lumOff val="0"/>
                <a:alphaOff val="0"/>
              </a:schemeClr>
            </a:lnRef>
            <a:fillRef idx="1">
              <a:schemeClr val="accent3">
                <a:hueOff val="618636"/>
                <a:satOff val="31665"/>
                <a:lumOff val="13301"/>
                <a:alphaOff val="0"/>
              </a:schemeClr>
            </a:fillRef>
            <a:effectRef idx="0">
              <a:schemeClr val="accent3">
                <a:hueOff val="618636"/>
                <a:satOff val="31665"/>
                <a:lumOff val="13301"/>
                <a:alphaOff val="0"/>
              </a:schemeClr>
            </a:effectRef>
            <a:fontRef idx="minor">
              <a:schemeClr val="lt1"/>
            </a:fontRef>
          </p:style>
          <p:txBody>
            <a:bodyPr/>
            <a:lstStyle/>
            <a:p>
              <a:pPr>
                <a:lnSpc>
                  <a:spcPct val="12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9" name="Oval 18"/>
            <p:cNvSpPr/>
            <p:nvPr/>
          </p:nvSpPr>
          <p:spPr>
            <a:xfrm>
              <a:off x="7733702" y="4763552"/>
              <a:ext cx="218075" cy="218285"/>
            </a:xfrm>
            <a:prstGeom prst="ellipse">
              <a:avLst/>
            </a:prstGeom>
            <a:solidFill>
              <a:schemeClr val="accent6">
                <a:lumMod val="40000"/>
                <a:lumOff val="60000"/>
              </a:schemeClr>
            </a:solidFill>
            <a:ln>
              <a:noFill/>
            </a:ln>
          </p:spPr>
          <p:style>
            <a:lnRef idx="2">
              <a:schemeClr val="lt1">
                <a:hueOff val="0"/>
                <a:satOff val="0"/>
                <a:lumOff val="0"/>
                <a:alphaOff val="0"/>
              </a:schemeClr>
            </a:lnRef>
            <a:fillRef idx="1">
              <a:schemeClr val="accent3">
                <a:hueOff val="674876"/>
                <a:satOff val="34544"/>
                <a:lumOff val="14510"/>
                <a:alphaOff val="0"/>
              </a:schemeClr>
            </a:fillRef>
            <a:effectRef idx="0">
              <a:schemeClr val="accent3">
                <a:hueOff val="674876"/>
                <a:satOff val="34544"/>
                <a:lumOff val="14510"/>
                <a:alphaOff val="0"/>
              </a:schemeClr>
            </a:effectRef>
            <a:fontRef idx="minor">
              <a:schemeClr val="lt1"/>
            </a:fontRef>
          </p:style>
          <p:txBody>
            <a:bodyPr/>
            <a:lstStyle/>
            <a:p>
              <a:pPr>
                <a:lnSpc>
                  <a:spcPct val="12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sp>
        <p:nvSpPr>
          <p:cNvPr id="20" name="Title 13"/>
          <p:cNvSpPr txBox="1">
            <a:spLocks/>
          </p:cNvSpPr>
          <p:nvPr/>
        </p:nvSpPr>
        <p:spPr>
          <a:xfrm>
            <a:off x="4215722" y="2803417"/>
            <a:ext cx="722558" cy="240066"/>
          </a:xfrm>
          <a:prstGeom prst="rect">
            <a:avLst/>
          </a:prstGeom>
        </p:spPr>
        <p:txBody>
          <a:bodyPr vert="horz" lIns="0" tIns="0" rIns="0" bIns="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ctr">
              <a:lnSpc>
                <a:spcPct val="120000"/>
              </a:lnSpc>
            </a:pPr>
            <a:r>
              <a:rPr lang="zh-CN" altLang="en-US" sz="1300" dirty="0">
                <a:solidFill>
                  <a:schemeClr val="bg1"/>
                </a:solidFill>
                <a:latin typeface="Arial" panose="020B0604020202020204" pitchFamily="34" charset="0"/>
                <a:ea typeface="微软雅黑" panose="020B0503020204020204" pitchFamily="34" charset="-122"/>
                <a:sym typeface="Arial" panose="020B0604020202020204" pitchFamily="34" charset="0"/>
              </a:rPr>
              <a:t>文字内容</a:t>
            </a:r>
            <a:endParaRPr lang="en-US" altLang="zh-CN" sz="14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21" name="Title 13"/>
          <p:cNvSpPr txBox="1">
            <a:spLocks/>
          </p:cNvSpPr>
          <p:nvPr/>
        </p:nvSpPr>
        <p:spPr>
          <a:xfrm>
            <a:off x="2984979" y="2604636"/>
            <a:ext cx="722558" cy="147733"/>
          </a:xfrm>
          <a:prstGeom prst="rect">
            <a:avLst/>
          </a:prstGeom>
        </p:spPr>
        <p:txBody>
          <a:bodyPr vert="horz" lIns="0" tIns="0" rIns="0" bIns="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ctr">
              <a:lnSpc>
                <a:spcPct val="120000"/>
              </a:lnSpc>
            </a:pPr>
            <a:r>
              <a:rPr lang="zh-CN" altLang="en-US" sz="8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文字</a:t>
            </a:r>
            <a:r>
              <a:rPr lang="zh-CN" altLang="en-US" sz="800" dirty="0">
                <a:solidFill>
                  <a:schemeClr val="bg1"/>
                </a:solidFill>
                <a:latin typeface="Arial" panose="020B0604020202020204" pitchFamily="34" charset="0"/>
                <a:ea typeface="微软雅黑" panose="020B0503020204020204" pitchFamily="34" charset="-122"/>
                <a:sym typeface="Arial" panose="020B0604020202020204" pitchFamily="34" charset="0"/>
              </a:rPr>
              <a:t>内容</a:t>
            </a:r>
            <a:endParaRPr lang="en-US" sz="9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22" name="Title 13"/>
          <p:cNvSpPr txBox="1">
            <a:spLocks/>
          </p:cNvSpPr>
          <p:nvPr/>
        </p:nvSpPr>
        <p:spPr>
          <a:xfrm>
            <a:off x="5761068" y="1964724"/>
            <a:ext cx="722558" cy="147733"/>
          </a:xfrm>
          <a:prstGeom prst="rect">
            <a:avLst/>
          </a:prstGeom>
        </p:spPr>
        <p:txBody>
          <a:bodyPr vert="horz" lIns="0" tIns="0" rIns="0" bIns="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ctr">
              <a:lnSpc>
                <a:spcPct val="120000"/>
              </a:lnSpc>
            </a:pPr>
            <a:r>
              <a:rPr lang="zh-CN" altLang="en-US" sz="800" dirty="0">
                <a:solidFill>
                  <a:schemeClr val="bg1"/>
                </a:solidFill>
                <a:latin typeface="Arial" panose="020B0604020202020204" pitchFamily="34" charset="0"/>
                <a:ea typeface="微软雅黑" panose="020B0503020204020204" pitchFamily="34" charset="-122"/>
                <a:sym typeface="Arial" panose="020B0604020202020204" pitchFamily="34" charset="0"/>
              </a:rPr>
              <a:t>文字内容</a:t>
            </a:r>
            <a:endParaRPr lang="en-US" altLang="zh-CN" sz="9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52" name="TextBox 51"/>
          <p:cNvSpPr txBox="1"/>
          <p:nvPr/>
        </p:nvSpPr>
        <p:spPr>
          <a:xfrm>
            <a:off x="4363845" y="2446556"/>
            <a:ext cx="426310" cy="369332"/>
          </a:xfrm>
          <a:prstGeom prst="rect">
            <a:avLst/>
          </a:prstGeom>
          <a:noFill/>
        </p:spPr>
        <p:txBody>
          <a:bodyPr wrap="square" lIns="0" tIns="0" rIns="0" bIns="0" rtlCol="0">
            <a:spAutoFit/>
          </a:bodyPr>
          <a:lstStyle/>
          <a:p>
            <a:pPr algn="ctr">
              <a:lnSpc>
                <a:spcPct val="120000"/>
              </a:lnSpc>
            </a:pPr>
            <a:r>
              <a:rPr lang="en-US" sz="20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02</a:t>
            </a:r>
            <a:endParaRPr lang="id-ID" sz="20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53" name="TextBox 52"/>
          <p:cNvSpPr txBox="1"/>
          <p:nvPr/>
        </p:nvSpPr>
        <p:spPr>
          <a:xfrm>
            <a:off x="5921643" y="1666727"/>
            <a:ext cx="426310" cy="369332"/>
          </a:xfrm>
          <a:prstGeom prst="rect">
            <a:avLst/>
          </a:prstGeom>
          <a:noFill/>
        </p:spPr>
        <p:txBody>
          <a:bodyPr wrap="square" lIns="0" tIns="0" rIns="0" bIns="0" rtlCol="0">
            <a:spAutoFit/>
          </a:bodyPr>
          <a:lstStyle/>
          <a:p>
            <a:pPr algn="ctr">
              <a:lnSpc>
                <a:spcPct val="120000"/>
              </a:lnSpc>
            </a:pPr>
            <a:r>
              <a:rPr lang="en-US" sz="20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03</a:t>
            </a:r>
            <a:endParaRPr lang="id-ID" sz="20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54" name="TextBox 53"/>
          <p:cNvSpPr txBox="1"/>
          <p:nvPr/>
        </p:nvSpPr>
        <p:spPr>
          <a:xfrm>
            <a:off x="3146817" y="2296624"/>
            <a:ext cx="426310" cy="369332"/>
          </a:xfrm>
          <a:prstGeom prst="rect">
            <a:avLst/>
          </a:prstGeom>
          <a:noFill/>
        </p:spPr>
        <p:txBody>
          <a:bodyPr wrap="square" lIns="0" tIns="0" rIns="0" bIns="0" rtlCol="0">
            <a:spAutoFit/>
          </a:bodyPr>
          <a:lstStyle/>
          <a:p>
            <a:pPr algn="ctr">
              <a:lnSpc>
                <a:spcPct val="120000"/>
              </a:lnSpc>
            </a:pPr>
            <a:r>
              <a:rPr lang="en-US" sz="20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01</a:t>
            </a:r>
            <a:endParaRPr lang="id-ID" sz="20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56" name="Oval 55"/>
          <p:cNvSpPr/>
          <p:nvPr/>
        </p:nvSpPr>
        <p:spPr>
          <a:xfrm>
            <a:off x="5495335" y="3235325"/>
            <a:ext cx="408302" cy="408336"/>
          </a:xfrm>
          <a:prstGeom prst="ellipse">
            <a:avLst/>
          </a:prstGeom>
          <a:solidFill>
            <a:schemeClr val="accent4"/>
          </a:solidFill>
          <a:ln>
            <a:noFill/>
          </a:ln>
        </p:spPr>
        <p:style>
          <a:lnRef idx="2">
            <a:schemeClr val="lt1">
              <a:hueOff val="0"/>
              <a:satOff val="0"/>
              <a:lumOff val="0"/>
              <a:alphaOff val="0"/>
            </a:schemeClr>
          </a:lnRef>
          <a:fillRef idx="1">
            <a:schemeClr val="accent3">
              <a:hueOff val="449917"/>
              <a:satOff val="23029"/>
              <a:lumOff val="9673"/>
              <a:alphaOff val="0"/>
            </a:schemeClr>
          </a:fillRef>
          <a:effectRef idx="0">
            <a:schemeClr val="accent3">
              <a:hueOff val="449917"/>
              <a:satOff val="23029"/>
              <a:lumOff val="9673"/>
              <a:alphaOff val="0"/>
            </a:schemeClr>
          </a:effectRef>
          <a:fontRef idx="minor">
            <a:schemeClr val="lt1"/>
          </a:fontRef>
        </p:style>
        <p:txBody>
          <a:bodyPr lIns="65023" tIns="32511" rIns="65023" bIns="32511"/>
          <a:lstStyle/>
          <a:p>
            <a:pPr>
              <a:lnSpc>
                <a:spcPct val="12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58" name="Content Placeholder 2"/>
          <p:cNvSpPr txBox="1">
            <a:spLocks/>
          </p:cNvSpPr>
          <p:nvPr/>
        </p:nvSpPr>
        <p:spPr>
          <a:xfrm>
            <a:off x="1356509" y="2581471"/>
            <a:ext cx="1474150" cy="332399"/>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just">
              <a:lnSpc>
                <a:spcPct val="120000"/>
              </a:lnSpc>
            </a:pPr>
            <a:r>
              <a:rPr lang="en-US" altLang="zh-CN" sz="600" dirty="0" smtClean="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Please replace text, click add relevant headline, modify the text content, also can copy your content to this directly.</a:t>
            </a:r>
            <a:endParaRPr lang="en-US" sz="600"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9" name="TextBox 78"/>
          <p:cNvSpPr txBox="1"/>
          <p:nvPr/>
        </p:nvSpPr>
        <p:spPr>
          <a:xfrm>
            <a:off x="1356507" y="2382411"/>
            <a:ext cx="1115822" cy="184666"/>
          </a:xfrm>
          <a:prstGeom prst="rect">
            <a:avLst/>
          </a:prstGeom>
          <a:noFill/>
        </p:spPr>
        <p:txBody>
          <a:bodyPr wrap="square" lIns="0" tIns="0" rIns="0" bIns="0" rtlCol="0">
            <a:spAutoFit/>
          </a:bodyPr>
          <a:lstStyle/>
          <a:p>
            <a:pPr algn="just">
              <a:lnSpc>
                <a:spcPct val="120000"/>
              </a:lnSpc>
            </a:pPr>
            <a:r>
              <a:rPr lang="zh-CN" altLang="en-US" sz="10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endParaRPr lang="id-ID" sz="10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74" name="Content Placeholder 2"/>
          <p:cNvSpPr txBox="1">
            <a:spLocks/>
          </p:cNvSpPr>
          <p:nvPr/>
        </p:nvSpPr>
        <p:spPr>
          <a:xfrm>
            <a:off x="3834925" y="4315539"/>
            <a:ext cx="1474150" cy="332399"/>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ctr">
              <a:lnSpc>
                <a:spcPct val="120000"/>
              </a:lnSpc>
            </a:pPr>
            <a:r>
              <a:rPr lang="en-US" altLang="zh-CN" sz="600" dirty="0" smtClean="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Please replace text, click add relevant headline, modify the text content, also can copy your content to this directly.</a:t>
            </a:r>
            <a:endParaRPr lang="en-US" sz="600"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75" name="TextBox 78"/>
          <p:cNvSpPr txBox="1"/>
          <p:nvPr/>
        </p:nvSpPr>
        <p:spPr>
          <a:xfrm>
            <a:off x="4014089" y="4116480"/>
            <a:ext cx="1115822" cy="184666"/>
          </a:xfrm>
          <a:prstGeom prst="rect">
            <a:avLst/>
          </a:prstGeom>
          <a:noFill/>
        </p:spPr>
        <p:txBody>
          <a:bodyPr wrap="square" lIns="0" tIns="0" rIns="0" bIns="0" rtlCol="0">
            <a:spAutoFit/>
          </a:bodyPr>
          <a:lstStyle/>
          <a:p>
            <a:pPr algn="ctr">
              <a:lnSpc>
                <a:spcPct val="120000"/>
              </a:lnSpc>
            </a:pPr>
            <a:r>
              <a:rPr lang="zh-CN" altLang="en-US" sz="10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endParaRPr lang="id-ID" sz="10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77" name="Content Placeholder 2"/>
          <p:cNvSpPr txBox="1">
            <a:spLocks/>
          </p:cNvSpPr>
          <p:nvPr/>
        </p:nvSpPr>
        <p:spPr>
          <a:xfrm>
            <a:off x="6603584" y="1940227"/>
            <a:ext cx="1474150" cy="332399"/>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just">
              <a:lnSpc>
                <a:spcPct val="120000"/>
              </a:lnSpc>
            </a:pPr>
            <a:r>
              <a:rPr lang="en-US" altLang="zh-CN" sz="600" dirty="0" smtClean="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Please replace text, click add relevant headline, modify the text content, also can copy your content to this directly.</a:t>
            </a:r>
            <a:endParaRPr lang="en-US" sz="600"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79" name="TextBox 78"/>
          <p:cNvSpPr txBox="1"/>
          <p:nvPr/>
        </p:nvSpPr>
        <p:spPr>
          <a:xfrm>
            <a:off x="6603583" y="1741167"/>
            <a:ext cx="1115822" cy="184666"/>
          </a:xfrm>
          <a:prstGeom prst="rect">
            <a:avLst/>
          </a:prstGeom>
          <a:noFill/>
        </p:spPr>
        <p:txBody>
          <a:bodyPr wrap="square" lIns="0" tIns="0" rIns="0" bIns="0" rtlCol="0">
            <a:spAutoFit/>
          </a:bodyPr>
          <a:lstStyle/>
          <a:p>
            <a:pPr algn="just">
              <a:lnSpc>
                <a:spcPct val="120000"/>
              </a:lnSpc>
            </a:pPr>
            <a:r>
              <a:rPr lang="zh-CN" altLang="en-US" sz="10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endParaRPr lang="id-ID" sz="10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Tree>
    <p:extLst>
      <p:ext uri="{BB962C8B-B14F-4D97-AF65-F5344CB8AC3E}">
        <p14:creationId xmlns:p14="http://schemas.microsoft.com/office/powerpoint/2010/main" val="3645795190"/>
      </p:ext>
    </p:extLst>
  </p:cSld>
  <p:clrMapOvr>
    <a:masterClrMapping/>
  </p:clrMapOvr>
  <p:transition spd="med"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vertical)">
                                      <p:cBhvr>
                                        <p:cTn id="7" dur="1000"/>
                                        <p:tgtEl>
                                          <p:spTgt spid="2"/>
                                        </p:tgtEl>
                                      </p:cBhvr>
                                    </p:animEffect>
                                  </p:childTnLst>
                                </p:cTn>
                              </p:par>
                              <p:par>
                                <p:cTn id="8" presetID="22" presetClass="entr" presetSubtype="4" fill="hold" grpId="0" nodeType="withEffect">
                                  <p:stCondLst>
                                    <p:cond delay="2000"/>
                                  </p:stCondLst>
                                  <p:childTnLst>
                                    <p:set>
                                      <p:cBhvr>
                                        <p:cTn id="9" dur="1" fill="hold">
                                          <p:stCondLst>
                                            <p:cond delay="0"/>
                                          </p:stCondLst>
                                        </p:cTn>
                                        <p:tgtEl>
                                          <p:spTgt spid="20"/>
                                        </p:tgtEl>
                                        <p:attrNameLst>
                                          <p:attrName>style.visibility</p:attrName>
                                        </p:attrNameLst>
                                      </p:cBhvr>
                                      <p:to>
                                        <p:strVal val="visible"/>
                                      </p:to>
                                    </p:set>
                                    <p:animEffect transition="in" filter="wipe(down)">
                                      <p:cBhvr>
                                        <p:cTn id="10" dur="500"/>
                                        <p:tgtEl>
                                          <p:spTgt spid="20"/>
                                        </p:tgtEl>
                                      </p:cBhvr>
                                    </p:animEffect>
                                  </p:childTnLst>
                                </p:cTn>
                              </p:par>
                              <p:par>
                                <p:cTn id="11" presetID="22" presetClass="entr" presetSubtype="4" fill="hold" grpId="0" nodeType="withEffect">
                                  <p:stCondLst>
                                    <p:cond delay="2000"/>
                                  </p:stCondLst>
                                  <p:childTnLst>
                                    <p:set>
                                      <p:cBhvr>
                                        <p:cTn id="12" dur="1" fill="hold">
                                          <p:stCondLst>
                                            <p:cond delay="0"/>
                                          </p:stCondLst>
                                        </p:cTn>
                                        <p:tgtEl>
                                          <p:spTgt spid="21"/>
                                        </p:tgtEl>
                                        <p:attrNameLst>
                                          <p:attrName>style.visibility</p:attrName>
                                        </p:attrNameLst>
                                      </p:cBhvr>
                                      <p:to>
                                        <p:strVal val="visible"/>
                                      </p:to>
                                    </p:set>
                                    <p:animEffect transition="in" filter="wipe(down)">
                                      <p:cBhvr>
                                        <p:cTn id="13" dur="500"/>
                                        <p:tgtEl>
                                          <p:spTgt spid="21"/>
                                        </p:tgtEl>
                                      </p:cBhvr>
                                    </p:animEffect>
                                  </p:childTnLst>
                                </p:cTn>
                              </p:par>
                              <p:par>
                                <p:cTn id="14" presetID="22" presetClass="entr" presetSubtype="4" fill="hold" grpId="0" nodeType="withEffect">
                                  <p:stCondLst>
                                    <p:cond delay="2000"/>
                                  </p:stCondLst>
                                  <p:childTnLst>
                                    <p:set>
                                      <p:cBhvr>
                                        <p:cTn id="15" dur="1" fill="hold">
                                          <p:stCondLst>
                                            <p:cond delay="0"/>
                                          </p:stCondLst>
                                        </p:cTn>
                                        <p:tgtEl>
                                          <p:spTgt spid="22"/>
                                        </p:tgtEl>
                                        <p:attrNameLst>
                                          <p:attrName>style.visibility</p:attrName>
                                        </p:attrNameLst>
                                      </p:cBhvr>
                                      <p:to>
                                        <p:strVal val="visible"/>
                                      </p:to>
                                    </p:set>
                                    <p:animEffect transition="in" filter="wipe(down)">
                                      <p:cBhvr>
                                        <p:cTn id="16" dur="500"/>
                                        <p:tgtEl>
                                          <p:spTgt spid="22"/>
                                        </p:tgtEl>
                                      </p:cBhvr>
                                    </p:animEffect>
                                  </p:childTnLst>
                                </p:cTn>
                              </p:par>
                            </p:childTnLst>
                          </p:cTn>
                        </p:par>
                        <p:par>
                          <p:cTn id="17" fill="hold">
                            <p:stCondLst>
                              <p:cond delay="2500"/>
                            </p:stCondLst>
                            <p:childTnLst>
                              <p:par>
                                <p:cTn id="18" presetID="53" presetClass="entr" presetSubtype="528" fill="hold" grpId="0" nodeType="afterEffect">
                                  <p:stCondLst>
                                    <p:cond delay="0"/>
                                  </p:stCondLst>
                                  <p:childTnLst>
                                    <p:set>
                                      <p:cBhvr>
                                        <p:cTn id="19" dur="1" fill="hold">
                                          <p:stCondLst>
                                            <p:cond delay="0"/>
                                          </p:stCondLst>
                                        </p:cTn>
                                        <p:tgtEl>
                                          <p:spTgt spid="52"/>
                                        </p:tgtEl>
                                        <p:attrNameLst>
                                          <p:attrName>style.visibility</p:attrName>
                                        </p:attrNameLst>
                                      </p:cBhvr>
                                      <p:to>
                                        <p:strVal val="visible"/>
                                      </p:to>
                                    </p:set>
                                    <p:anim calcmode="lin" valueType="num">
                                      <p:cBhvr>
                                        <p:cTn id="20" dur="1000" fill="hold"/>
                                        <p:tgtEl>
                                          <p:spTgt spid="52"/>
                                        </p:tgtEl>
                                        <p:attrNameLst>
                                          <p:attrName>ppt_w</p:attrName>
                                        </p:attrNameLst>
                                      </p:cBhvr>
                                      <p:tavLst>
                                        <p:tav tm="0">
                                          <p:val>
                                            <p:fltVal val="0"/>
                                          </p:val>
                                        </p:tav>
                                        <p:tav tm="100000">
                                          <p:val>
                                            <p:strVal val="#ppt_w"/>
                                          </p:val>
                                        </p:tav>
                                      </p:tavLst>
                                    </p:anim>
                                    <p:anim calcmode="lin" valueType="num">
                                      <p:cBhvr>
                                        <p:cTn id="21" dur="1000" fill="hold"/>
                                        <p:tgtEl>
                                          <p:spTgt spid="52"/>
                                        </p:tgtEl>
                                        <p:attrNameLst>
                                          <p:attrName>ppt_h</p:attrName>
                                        </p:attrNameLst>
                                      </p:cBhvr>
                                      <p:tavLst>
                                        <p:tav tm="0">
                                          <p:val>
                                            <p:fltVal val="0"/>
                                          </p:val>
                                        </p:tav>
                                        <p:tav tm="100000">
                                          <p:val>
                                            <p:strVal val="#ppt_h"/>
                                          </p:val>
                                        </p:tav>
                                      </p:tavLst>
                                    </p:anim>
                                    <p:animEffect transition="in" filter="fade">
                                      <p:cBhvr>
                                        <p:cTn id="22" dur="1000"/>
                                        <p:tgtEl>
                                          <p:spTgt spid="52"/>
                                        </p:tgtEl>
                                      </p:cBhvr>
                                    </p:animEffect>
                                    <p:anim calcmode="lin" valueType="num">
                                      <p:cBhvr>
                                        <p:cTn id="23" dur="1000" fill="hold"/>
                                        <p:tgtEl>
                                          <p:spTgt spid="52"/>
                                        </p:tgtEl>
                                        <p:attrNameLst>
                                          <p:attrName>ppt_x</p:attrName>
                                        </p:attrNameLst>
                                      </p:cBhvr>
                                      <p:tavLst>
                                        <p:tav tm="0">
                                          <p:val>
                                            <p:fltVal val="0.5"/>
                                          </p:val>
                                        </p:tav>
                                        <p:tav tm="100000">
                                          <p:val>
                                            <p:strVal val="#ppt_x"/>
                                          </p:val>
                                        </p:tav>
                                      </p:tavLst>
                                    </p:anim>
                                    <p:anim calcmode="lin" valueType="num">
                                      <p:cBhvr>
                                        <p:cTn id="24" dur="1000" fill="hold"/>
                                        <p:tgtEl>
                                          <p:spTgt spid="52"/>
                                        </p:tgtEl>
                                        <p:attrNameLst>
                                          <p:attrName>ppt_y</p:attrName>
                                        </p:attrNameLst>
                                      </p:cBhvr>
                                      <p:tavLst>
                                        <p:tav tm="0">
                                          <p:val>
                                            <p:fltVal val="0.5"/>
                                          </p:val>
                                        </p:tav>
                                        <p:tav tm="100000">
                                          <p:val>
                                            <p:strVal val="#ppt_y"/>
                                          </p:val>
                                        </p:tav>
                                      </p:tavLst>
                                    </p:anim>
                                  </p:childTnLst>
                                </p:cTn>
                              </p:par>
                              <p:par>
                                <p:cTn id="25" presetID="53" presetClass="entr" presetSubtype="528" fill="hold" grpId="0" nodeType="withEffect">
                                  <p:stCondLst>
                                    <p:cond delay="0"/>
                                  </p:stCondLst>
                                  <p:childTnLst>
                                    <p:set>
                                      <p:cBhvr>
                                        <p:cTn id="26" dur="1" fill="hold">
                                          <p:stCondLst>
                                            <p:cond delay="0"/>
                                          </p:stCondLst>
                                        </p:cTn>
                                        <p:tgtEl>
                                          <p:spTgt spid="53"/>
                                        </p:tgtEl>
                                        <p:attrNameLst>
                                          <p:attrName>style.visibility</p:attrName>
                                        </p:attrNameLst>
                                      </p:cBhvr>
                                      <p:to>
                                        <p:strVal val="visible"/>
                                      </p:to>
                                    </p:set>
                                    <p:anim calcmode="lin" valueType="num">
                                      <p:cBhvr>
                                        <p:cTn id="27" dur="1000" fill="hold"/>
                                        <p:tgtEl>
                                          <p:spTgt spid="53"/>
                                        </p:tgtEl>
                                        <p:attrNameLst>
                                          <p:attrName>ppt_w</p:attrName>
                                        </p:attrNameLst>
                                      </p:cBhvr>
                                      <p:tavLst>
                                        <p:tav tm="0">
                                          <p:val>
                                            <p:fltVal val="0"/>
                                          </p:val>
                                        </p:tav>
                                        <p:tav tm="100000">
                                          <p:val>
                                            <p:strVal val="#ppt_w"/>
                                          </p:val>
                                        </p:tav>
                                      </p:tavLst>
                                    </p:anim>
                                    <p:anim calcmode="lin" valueType="num">
                                      <p:cBhvr>
                                        <p:cTn id="28" dur="1000" fill="hold"/>
                                        <p:tgtEl>
                                          <p:spTgt spid="53"/>
                                        </p:tgtEl>
                                        <p:attrNameLst>
                                          <p:attrName>ppt_h</p:attrName>
                                        </p:attrNameLst>
                                      </p:cBhvr>
                                      <p:tavLst>
                                        <p:tav tm="0">
                                          <p:val>
                                            <p:fltVal val="0"/>
                                          </p:val>
                                        </p:tav>
                                        <p:tav tm="100000">
                                          <p:val>
                                            <p:strVal val="#ppt_h"/>
                                          </p:val>
                                        </p:tav>
                                      </p:tavLst>
                                    </p:anim>
                                    <p:animEffect transition="in" filter="fade">
                                      <p:cBhvr>
                                        <p:cTn id="29" dur="1000"/>
                                        <p:tgtEl>
                                          <p:spTgt spid="53"/>
                                        </p:tgtEl>
                                      </p:cBhvr>
                                    </p:animEffect>
                                    <p:anim calcmode="lin" valueType="num">
                                      <p:cBhvr>
                                        <p:cTn id="30" dur="1000" fill="hold"/>
                                        <p:tgtEl>
                                          <p:spTgt spid="53"/>
                                        </p:tgtEl>
                                        <p:attrNameLst>
                                          <p:attrName>ppt_x</p:attrName>
                                        </p:attrNameLst>
                                      </p:cBhvr>
                                      <p:tavLst>
                                        <p:tav tm="0">
                                          <p:val>
                                            <p:fltVal val="0.5"/>
                                          </p:val>
                                        </p:tav>
                                        <p:tav tm="100000">
                                          <p:val>
                                            <p:strVal val="#ppt_x"/>
                                          </p:val>
                                        </p:tav>
                                      </p:tavLst>
                                    </p:anim>
                                    <p:anim calcmode="lin" valueType="num">
                                      <p:cBhvr>
                                        <p:cTn id="31" dur="1000" fill="hold"/>
                                        <p:tgtEl>
                                          <p:spTgt spid="53"/>
                                        </p:tgtEl>
                                        <p:attrNameLst>
                                          <p:attrName>ppt_y</p:attrName>
                                        </p:attrNameLst>
                                      </p:cBhvr>
                                      <p:tavLst>
                                        <p:tav tm="0">
                                          <p:val>
                                            <p:fltVal val="0.5"/>
                                          </p:val>
                                        </p:tav>
                                        <p:tav tm="100000">
                                          <p:val>
                                            <p:strVal val="#ppt_y"/>
                                          </p:val>
                                        </p:tav>
                                      </p:tavLst>
                                    </p:anim>
                                  </p:childTnLst>
                                </p:cTn>
                              </p:par>
                              <p:par>
                                <p:cTn id="32" presetID="53" presetClass="entr" presetSubtype="528" fill="hold" grpId="0" nodeType="withEffect">
                                  <p:stCondLst>
                                    <p:cond delay="0"/>
                                  </p:stCondLst>
                                  <p:childTnLst>
                                    <p:set>
                                      <p:cBhvr>
                                        <p:cTn id="33" dur="1" fill="hold">
                                          <p:stCondLst>
                                            <p:cond delay="0"/>
                                          </p:stCondLst>
                                        </p:cTn>
                                        <p:tgtEl>
                                          <p:spTgt spid="54"/>
                                        </p:tgtEl>
                                        <p:attrNameLst>
                                          <p:attrName>style.visibility</p:attrName>
                                        </p:attrNameLst>
                                      </p:cBhvr>
                                      <p:to>
                                        <p:strVal val="visible"/>
                                      </p:to>
                                    </p:set>
                                    <p:anim calcmode="lin" valueType="num">
                                      <p:cBhvr>
                                        <p:cTn id="34" dur="1000" fill="hold"/>
                                        <p:tgtEl>
                                          <p:spTgt spid="54"/>
                                        </p:tgtEl>
                                        <p:attrNameLst>
                                          <p:attrName>ppt_w</p:attrName>
                                        </p:attrNameLst>
                                      </p:cBhvr>
                                      <p:tavLst>
                                        <p:tav tm="0">
                                          <p:val>
                                            <p:fltVal val="0"/>
                                          </p:val>
                                        </p:tav>
                                        <p:tav tm="100000">
                                          <p:val>
                                            <p:strVal val="#ppt_w"/>
                                          </p:val>
                                        </p:tav>
                                      </p:tavLst>
                                    </p:anim>
                                    <p:anim calcmode="lin" valueType="num">
                                      <p:cBhvr>
                                        <p:cTn id="35" dur="1000" fill="hold"/>
                                        <p:tgtEl>
                                          <p:spTgt spid="54"/>
                                        </p:tgtEl>
                                        <p:attrNameLst>
                                          <p:attrName>ppt_h</p:attrName>
                                        </p:attrNameLst>
                                      </p:cBhvr>
                                      <p:tavLst>
                                        <p:tav tm="0">
                                          <p:val>
                                            <p:fltVal val="0"/>
                                          </p:val>
                                        </p:tav>
                                        <p:tav tm="100000">
                                          <p:val>
                                            <p:strVal val="#ppt_h"/>
                                          </p:val>
                                        </p:tav>
                                      </p:tavLst>
                                    </p:anim>
                                    <p:animEffect transition="in" filter="fade">
                                      <p:cBhvr>
                                        <p:cTn id="36" dur="1000"/>
                                        <p:tgtEl>
                                          <p:spTgt spid="54"/>
                                        </p:tgtEl>
                                      </p:cBhvr>
                                    </p:animEffect>
                                    <p:anim calcmode="lin" valueType="num">
                                      <p:cBhvr>
                                        <p:cTn id="37" dur="1000" fill="hold"/>
                                        <p:tgtEl>
                                          <p:spTgt spid="54"/>
                                        </p:tgtEl>
                                        <p:attrNameLst>
                                          <p:attrName>ppt_x</p:attrName>
                                        </p:attrNameLst>
                                      </p:cBhvr>
                                      <p:tavLst>
                                        <p:tav tm="0">
                                          <p:val>
                                            <p:fltVal val="0.5"/>
                                          </p:val>
                                        </p:tav>
                                        <p:tav tm="100000">
                                          <p:val>
                                            <p:strVal val="#ppt_x"/>
                                          </p:val>
                                        </p:tav>
                                      </p:tavLst>
                                    </p:anim>
                                    <p:anim calcmode="lin" valueType="num">
                                      <p:cBhvr>
                                        <p:cTn id="38" dur="1000" fill="hold"/>
                                        <p:tgtEl>
                                          <p:spTgt spid="54"/>
                                        </p:tgtEl>
                                        <p:attrNameLst>
                                          <p:attrName>ppt_y</p:attrName>
                                        </p:attrNameLst>
                                      </p:cBhvr>
                                      <p:tavLst>
                                        <p:tav tm="0">
                                          <p:val>
                                            <p:fltVal val="0.5"/>
                                          </p:val>
                                        </p:tav>
                                        <p:tav tm="100000">
                                          <p:val>
                                            <p:strVal val="#ppt_y"/>
                                          </p:val>
                                        </p:tav>
                                      </p:tavLst>
                                    </p:anim>
                                  </p:childTnLst>
                                </p:cTn>
                              </p:par>
                            </p:childTnLst>
                          </p:cTn>
                        </p:par>
                        <p:par>
                          <p:cTn id="39" fill="hold">
                            <p:stCondLst>
                              <p:cond delay="3500"/>
                            </p:stCondLst>
                            <p:childTnLst>
                              <p:par>
                                <p:cTn id="40" presetID="22" presetClass="entr" presetSubtype="8" fill="hold" grpId="0" nodeType="afterEffect">
                                  <p:stCondLst>
                                    <p:cond delay="0"/>
                                  </p:stCondLst>
                                  <p:childTnLst>
                                    <p:set>
                                      <p:cBhvr>
                                        <p:cTn id="41" dur="1" fill="hold">
                                          <p:stCondLst>
                                            <p:cond delay="0"/>
                                          </p:stCondLst>
                                        </p:cTn>
                                        <p:tgtEl>
                                          <p:spTgt spid="58"/>
                                        </p:tgtEl>
                                        <p:attrNameLst>
                                          <p:attrName>style.visibility</p:attrName>
                                        </p:attrNameLst>
                                      </p:cBhvr>
                                      <p:to>
                                        <p:strVal val="visible"/>
                                      </p:to>
                                    </p:set>
                                    <p:animEffect transition="in" filter="wipe(left)">
                                      <p:cBhvr>
                                        <p:cTn id="42" dur="750"/>
                                        <p:tgtEl>
                                          <p:spTgt spid="58"/>
                                        </p:tgtEl>
                                      </p:cBhvr>
                                    </p:animEffect>
                                  </p:childTnLst>
                                </p:cTn>
                              </p:par>
                            </p:childTnLst>
                          </p:cTn>
                        </p:par>
                        <p:par>
                          <p:cTn id="43" fill="hold">
                            <p:stCondLst>
                              <p:cond delay="4250"/>
                            </p:stCondLst>
                            <p:childTnLst>
                              <p:par>
                                <p:cTn id="44" presetID="22" presetClass="entr" presetSubtype="4" fill="hold" grpId="0" nodeType="afterEffect">
                                  <p:stCondLst>
                                    <p:cond delay="0"/>
                                  </p:stCondLst>
                                  <p:childTnLst>
                                    <p:set>
                                      <p:cBhvr>
                                        <p:cTn id="45" dur="1" fill="hold">
                                          <p:stCondLst>
                                            <p:cond delay="0"/>
                                          </p:stCondLst>
                                        </p:cTn>
                                        <p:tgtEl>
                                          <p:spTgt spid="59"/>
                                        </p:tgtEl>
                                        <p:attrNameLst>
                                          <p:attrName>style.visibility</p:attrName>
                                        </p:attrNameLst>
                                      </p:cBhvr>
                                      <p:to>
                                        <p:strVal val="visible"/>
                                      </p:to>
                                    </p:set>
                                    <p:animEffect transition="in" filter="wipe(down)">
                                      <p:cBhvr>
                                        <p:cTn id="46" dur="750"/>
                                        <p:tgtEl>
                                          <p:spTgt spid="59"/>
                                        </p:tgtEl>
                                      </p:cBhvr>
                                    </p:animEffect>
                                  </p:childTnLst>
                                </p:cTn>
                              </p:par>
                            </p:childTnLst>
                          </p:cTn>
                        </p:par>
                        <p:par>
                          <p:cTn id="47" fill="hold">
                            <p:stCondLst>
                              <p:cond delay="5000"/>
                            </p:stCondLst>
                            <p:childTnLst>
                              <p:par>
                                <p:cTn id="48" presetID="22" presetClass="entr" presetSubtype="8" fill="hold" grpId="0" nodeType="afterEffect">
                                  <p:stCondLst>
                                    <p:cond delay="0"/>
                                  </p:stCondLst>
                                  <p:childTnLst>
                                    <p:set>
                                      <p:cBhvr>
                                        <p:cTn id="49" dur="1" fill="hold">
                                          <p:stCondLst>
                                            <p:cond delay="0"/>
                                          </p:stCondLst>
                                        </p:cTn>
                                        <p:tgtEl>
                                          <p:spTgt spid="74"/>
                                        </p:tgtEl>
                                        <p:attrNameLst>
                                          <p:attrName>style.visibility</p:attrName>
                                        </p:attrNameLst>
                                      </p:cBhvr>
                                      <p:to>
                                        <p:strVal val="visible"/>
                                      </p:to>
                                    </p:set>
                                    <p:animEffect transition="in" filter="wipe(left)">
                                      <p:cBhvr>
                                        <p:cTn id="50" dur="750"/>
                                        <p:tgtEl>
                                          <p:spTgt spid="74"/>
                                        </p:tgtEl>
                                      </p:cBhvr>
                                    </p:animEffect>
                                  </p:childTnLst>
                                </p:cTn>
                              </p:par>
                            </p:childTnLst>
                          </p:cTn>
                        </p:par>
                        <p:par>
                          <p:cTn id="51" fill="hold">
                            <p:stCondLst>
                              <p:cond delay="5750"/>
                            </p:stCondLst>
                            <p:childTnLst>
                              <p:par>
                                <p:cTn id="52" presetID="22" presetClass="entr" presetSubtype="4" fill="hold" grpId="0" nodeType="afterEffect">
                                  <p:stCondLst>
                                    <p:cond delay="0"/>
                                  </p:stCondLst>
                                  <p:childTnLst>
                                    <p:set>
                                      <p:cBhvr>
                                        <p:cTn id="53" dur="1" fill="hold">
                                          <p:stCondLst>
                                            <p:cond delay="0"/>
                                          </p:stCondLst>
                                        </p:cTn>
                                        <p:tgtEl>
                                          <p:spTgt spid="75"/>
                                        </p:tgtEl>
                                        <p:attrNameLst>
                                          <p:attrName>style.visibility</p:attrName>
                                        </p:attrNameLst>
                                      </p:cBhvr>
                                      <p:to>
                                        <p:strVal val="visible"/>
                                      </p:to>
                                    </p:set>
                                    <p:animEffect transition="in" filter="wipe(down)">
                                      <p:cBhvr>
                                        <p:cTn id="54" dur="750"/>
                                        <p:tgtEl>
                                          <p:spTgt spid="75"/>
                                        </p:tgtEl>
                                      </p:cBhvr>
                                    </p:animEffect>
                                  </p:childTnLst>
                                </p:cTn>
                              </p:par>
                            </p:childTnLst>
                          </p:cTn>
                        </p:par>
                        <p:par>
                          <p:cTn id="55" fill="hold">
                            <p:stCondLst>
                              <p:cond delay="6500"/>
                            </p:stCondLst>
                            <p:childTnLst>
                              <p:par>
                                <p:cTn id="56" presetID="22" presetClass="entr" presetSubtype="8" fill="hold" grpId="0" nodeType="afterEffect">
                                  <p:stCondLst>
                                    <p:cond delay="0"/>
                                  </p:stCondLst>
                                  <p:childTnLst>
                                    <p:set>
                                      <p:cBhvr>
                                        <p:cTn id="57" dur="1" fill="hold">
                                          <p:stCondLst>
                                            <p:cond delay="0"/>
                                          </p:stCondLst>
                                        </p:cTn>
                                        <p:tgtEl>
                                          <p:spTgt spid="77"/>
                                        </p:tgtEl>
                                        <p:attrNameLst>
                                          <p:attrName>style.visibility</p:attrName>
                                        </p:attrNameLst>
                                      </p:cBhvr>
                                      <p:to>
                                        <p:strVal val="visible"/>
                                      </p:to>
                                    </p:set>
                                    <p:animEffect transition="in" filter="wipe(left)">
                                      <p:cBhvr>
                                        <p:cTn id="58" dur="750"/>
                                        <p:tgtEl>
                                          <p:spTgt spid="77"/>
                                        </p:tgtEl>
                                      </p:cBhvr>
                                    </p:animEffect>
                                  </p:childTnLst>
                                </p:cTn>
                              </p:par>
                            </p:childTnLst>
                          </p:cTn>
                        </p:par>
                        <p:par>
                          <p:cTn id="59" fill="hold">
                            <p:stCondLst>
                              <p:cond delay="7250"/>
                            </p:stCondLst>
                            <p:childTnLst>
                              <p:par>
                                <p:cTn id="60" presetID="22" presetClass="entr" presetSubtype="4" fill="hold" grpId="0" nodeType="afterEffect">
                                  <p:stCondLst>
                                    <p:cond delay="0"/>
                                  </p:stCondLst>
                                  <p:childTnLst>
                                    <p:set>
                                      <p:cBhvr>
                                        <p:cTn id="61" dur="1" fill="hold">
                                          <p:stCondLst>
                                            <p:cond delay="0"/>
                                          </p:stCondLst>
                                        </p:cTn>
                                        <p:tgtEl>
                                          <p:spTgt spid="79"/>
                                        </p:tgtEl>
                                        <p:attrNameLst>
                                          <p:attrName>style.visibility</p:attrName>
                                        </p:attrNameLst>
                                      </p:cBhvr>
                                      <p:to>
                                        <p:strVal val="visible"/>
                                      </p:to>
                                    </p:set>
                                    <p:animEffect transition="in" filter="wipe(down)">
                                      <p:cBhvr>
                                        <p:cTn id="62" dur="75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52" grpId="0"/>
      <p:bldP spid="53" grpId="0"/>
      <p:bldP spid="54" grpId="0"/>
      <p:bldP spid="58" grpId="0"/>
      <p:bldP spid="59" grpId="0"/>
      <p:bldP spid="74" grpId="0"/>
      <p:bldP spid="75" grpId="0"/>
      <p:bldP spid="77" grpId="0"/>
      <p:bldP spid="7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extLst/>
          </p:nvPr>
        </p:nvGraphicFramePr>
        <p:xfrm>
          <a:off x="3435567" y="1700399"/>
          <a:ext cx="1097579" cy="2024942"/>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3500249" y="3761991"/>
            <a:ext cx="968214" cy="166199"/>
          </a:xfrm>
          <a:prstGeom prst="rect">
            <a:avLst/>
          </a:prstGeom>
          <a:noFill/>
        </p:spPr>
        <p:txBody>
          <a:bodyPr wrap="none" lIns="0" tIns="0" rIns="0" bIns="0" rtlCol="0">
            <a:spAutoFit/>
          </a:bodyPr>
          <a:lstStyle/>
          <a:p>
            <a:pPr algn="ctr">
              <a:lnSpc>
                <a:spcPct val="120000"/>
              </a:lnSpc>
            </a:pPr>
            <a:r>
              <a:rPr lang="zh-CN" altLang="en-US" sz="9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r>
              <a:rPr lang="en-US" sz="9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 01</a:t>
            </a:r>
          </a:p>
        </p:txBody>
      </p:sp>
      <p:graphicFrame>
        <p:nvGraphicFramePr>
          <p:cNvPr id="7" name="Chart 6"/>
          <p:cNvGraphicFramePr/>
          <p:nvPr>
            <p:extLst/>
          </p:nvPr>
        </p:nvGraphicFramePr>
        <p:xfrm>
          <a:off x="4627779" y="1700399"/>
          <a:ext cx="1097579" cy="2024942"/>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p:cNvSpPr txBox="1"/>
          <p:nvPr/>
        </p:nvSpPr>
        <p:spPr>
          <a:xfrm>
            <a:off x="4692460" y="3761991"/>
            <a:ext cx="968214" cy="166199"/>
          </a:xfrm>
          <a:prstGeom prst="rect">
            <a:avLst/>
          </a:prstGeom>
          <a:noFill/>
        </p:spPr>
        <p:txBody>
          <a:bodyPr wrap="none" lIns="0" tIns="0" rIns="0" bIns="0" rtlCol="0">
            <a:spAutoFit/>
          </a:bodyPr>
          <a:lstStyle/>
          <a:p>
            <a:pPr algn="ctr">
              <a:lnSpc>
                <a:spcPct val="120000"/>
              </a:lnSpc>
            </a:pPr>
            <a:r>
              <a:rPr lang="zh-CN" altLang="en-US" sz="9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r>
              <a:rPr lang="en-US" sz="9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 02</a:t>
            </a:r>
          </a:p>
        </p:txBody>
      </p:sp>
      <p:graphicFrame>
        <p:nvGraphicFramePr>
          <p:cNvPr id="9" name="Chart 8"/>
          <p:cNvGraphicFramePr/>
          <p:nvPr>
            <p:extLst/>
          </p:nvPr>
        </p:nvGraphicFramePr>
        <p:xfrm>
          <a:off x="5812457" y="1700399"/>
          <a:ext cx="1097579" cy="2024942"/>
        </p:xfrm>
        <a:graphic>
          <a:graphicData uri="http://schemas.openxmlformats.org/drawingml/2006/chart">
            <c:chart xmlns:c="http://schemas.openxmlformats.org/drawingml/2006/chart" xmlns:r="http://schemas.openxmlformats.org/officeDocument/2006/relationships" r:id="rId5"/>
          </a:graphicData>
        </a:graphic>
      </p:graphicFrame>
      <p:sp>
        <p:nvSpPr>
          <p:cNvPr id="10" name="TextBox 9"/>
          <p:cNvSpPr txBox="1"/>
          <p:nvPr/>
        </p:nvSpPr>
        <p:spPr>
          <a:xfrm>
            <a:off x="5877139" y="3761991"/>
            <a:ext cx="968214" cy="166199"/>
          </a:xfrm>
          <a:prstGeom prst="rect">
            <a:avLst/>
          </a:prstGeom>
          <a:noFill/>
        </p:spPr>
        <p:txBody>
          <a:bodyPr wrap="none" lIns="0" tIns="0" rIns="0" bIns="0" rtlCol="0">
            <a:spAutoFit/>
          </a:bodyPr>
          <a:lstStyle/>
          <a:p>
            <a:pPr algn="ctr">
              <a:lnSpc>
                <a:spcPct val="120000"/>
              </a:lnSpc>
            </a:pPr>
            <a:r>
              <a:rPr lang="zh-CN" altLang="en-US" sz="9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r>
              <a:rPr lang="en-US" sz="9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 03</a:t>
            </a:r>
          </a:p>
        </p:txBody>
      </p:sp>
      <p:graphicFrame>
        <p:nvGraphicFramePr>
          <p:cNvPr id="11" name="Chart 10"/>
          <p:cNvGraphicFramePr/>
          <p:nvPr>
            <p:extLst/>
          </p:nvPr>
        </p:nvGraphicFramePr>
        <p:xfrm>
          <a:off x="7000875" y="1700399"/>
          <a:ext cx="1097579" cy="2024942"/>
        </p:xfrm>
        <a:graphic>
          <a:graphicData uri="http://schemas.openxmlformats.org/drawingml/2006/chart">
            <c:chart xmlns:c="http://schemas.openxmlformats.org/drawingml/2006/chart" xmlns:r="http://schemas.openxmlformats.org/officeDocument/2006/relationships" r:id="rId6"/>
          </a:graphicData>
        </a:graphic>
      </p:graphicFrame>
      <p:sp>
        <p:nvSpPr>
          <p:cNvPr id="12" name="TextBox 11"/>
          <p:cNvSpPr txBox="1"/>
          <p:nvPr/>
        </p:nvSpPr>
        <p:spPr>
          <a:xfrm>
            <a:off x="7065558" y="3761991"/>
            <a:ext cx="968214" cy="166199"/>
          </a:xfrm>
          <a:prstGeom prst="rect">
            <a:avLst/>
          </a:prstGeom>
          <a:noFill/>
        </p:spPr>
        <p:txBody>
          <a:bodyPr wrap="none" lIns="0" tIns="0" rIns="0" bIns="0" rtlCol="0">
            <a:spAutoFit/>
          </a:bodyPr>
          <a:lstStyle/>
          <a:p>
            <a:pPr algn="ctr">
              <a:lnSpc>
                <a:spcPct val="120000"/>
              </a:lnSpc>
            </a:pPr>
            <a:r>
              <a:rPr lang="zh-CN" altLang="en-US" sz="9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r>
              <a:rPr lang="en-US" sz="9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 04</a:t>
            </a:r>
          </a:p>
        </p:txBody>
      </p:sp>
      <p:grpSp>
        <p:nvGrpSpPr>
          <p:cNvPr id="2" name="Group 12"/>
          <p:cNvGrpSpPr/>
          <p:nvPr/>
        </p:nvGrpSpPr>
        <p:grpSpPr>
          <a:xfrm>
            <a:off x="1192684" y="1923561"/>
            <a:ext cx="2089723" cy="1729861"/>
            <a:chOff x="1023776" y="1932475"/>
            <a:chExt cx="2781691" cy="2655910"/>
          </a:xfrm>
        </p:grpSpPr>
        <p:sp>
          <p:nvSpPr>
            <p:cNvPr id="14" name="Text Placeholder 32"/>
            <p:cNvSpPr txBox="1">
              <a:spLocks/>
            </p:cNvSpPr>
            <p:nvPr/>
          </p:nvSpPr>
          <p:spPr>
            <a:xfrm>
              <a:off x="1023776" y="3879576"/>
              <a:ext cx="2781691" cy="708809"/>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buNone/>
              </a:pPr>
              <a:r>
                <a:rPr lang="en-US" altLang="zh-CN" sz="50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Please replace text, click add relevant headline, modify the text content, also can copy your content to this </a:t>
              </a:r>
              <a:r>
                <a:rPr lang="en-US" altLang="zh-CN" sz="500" dirty="0" err="1"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directly.Please</a:t>
              </a:r>
              <a:r>
                <a:rPr lang="en-US" altLang="zh-CN" sz="50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 replace text, click add relevant headline, modify the text content, also can copy your content to this </a:t>
              </a:r>
              <a:r>
                <a:rPr lang="en-US" altLang="zh-CN" sz="500" dirty="0" err="1"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directly.Please</a:t>
              </a:r>
              <a:r>
                <a:rPr lang="en-US" altLang="zh-CN" sz="50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 replace text, click add relevant headline, modify the text content, also can copy your content to this directly.</a:t>
              </a:r>
              <a:endParaRPr lang="en-AU" altLang="zh-CN" sz="5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5" name="Text Placeholder 33"/>
            <p:cNvSpPr txBox="1">
              <a:spLocks/>
            </p:cNvSpPr>
            <p:nvPr/>
          </p:nvSpPr>
          <p:spPr>
            <a:xfrm>
              <a:off x="1023779" y="2329688"/>
              <a:ext cx="2781688" cy="708809"/>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buNone/>
              </a:pPr>
              <a:r>
                <a:rPr lang="en-US" altLang="zh-CN" sz="50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Please replace text, click add relevant headline, modify the text content, also can copy your content to this </a:t>
              </a:r>
              <a:r>
                <a:rPr lang="en-US" altLang="zh-CN" sz="500" dirty="0" err="1"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directly.Please</a:t>
              </a:r>
              <a:r>
                <a:rPr lang="en-US" altLang="zh-CN" sz="50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 replace text, click add relevant headline, modify the text content, also can copy your content to this </a:t>
              </a:r>
              <a:r>
                <a:rPr lang="en-US" altLang="zh-CN" sz="500" dirty="0" err="1"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directly.Please</a:t>
              </a:r>
              <a:r>
                <a:rPr lang="en-US" altLang="zh-CN" sz="50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 replace text, click add relevant headline, modify the text content, also can copy your content to this directly.</a:t>
              </a:r>
              <a:endParaRPr lang="en-AU" altLang="zh-CN" sz="5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6" name="TextBox 15"/>
            <p:cNvSpPr txBox="1"/>
            <p:nvPr/>
          </p:nvSpPr>
          <p:spPr>
            <a:xfrm>
              <a:off x="1023777" y="1932475"/>
              <a:ext cx="2420841" cy="510343"/>
            </a:xfrm>
            <a:prstGeom prst="rect">
              <a:avLst/>
            </a:prstGeom>
            <a:noFill/>
          </p:spPr>
          <p:txBody>
            <a:bodyPr wrap="square" lIns="0" tIns="0" rIns="0" bIns="0" rtlCol="0">
              <a:spAutoFit/>
            </a:bodyPr>
            <a:lstStyle/>
            <a:p>
              <a:pPr>
                <a:lnSpc>
                  <a:spcPct val="120000"/>
                </a:lnSpc>
              </a:pPr>
              <a:r>
                <a:rPr lang="zh-CN" altLang="en-US">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endParaRPr lang="en-US"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grpSp>
    </p:spTree>
    <p:extLst>
      <p:ext uri="{BB962C8B-B14F-4D97-AF65-F5344CB8AC3E}">
        <p14:creationId xmlns:p14="http://schemas.microsoft.com/office/powerpoint/2010/main" val="3069107964"/>
      </p:ext>
    </p:extLst>
  </p:cSld>
  <p:clrMapOvr>
    <a:masterClrMapping/>
  </p:clrMapOvr>
  <p:transition spd="med" advClick="0" advTm="0">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down)">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wipe(down)">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p:bldGraphic spid="7" grpId="0">
        <p:bldAsOne/>
      </p:bldGraphic>
      <p:bldP spid="8" grpId="0"/>
      <p:bldGraphic spid="9" grpId="0">
        <p:bldAsOne/>
      </p:bldGraphic>
      <p:bldP spid="10" grpId="0"/>
      <p:bldGraphic spid="11" grpId="0">
        <p:bldAsOne/>
      </p:bldGraphic>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descr="C:\Users\Administrator\Desktop\F.jpg"/>
          <p:cNvPicPr>
            <a:picLocks noChangeAspect="1" noChangeArrowheads="1"/>
          </p:cNvPicPr>
          <p:nvPr/>
        </p:nvPicPr>
        <p:blipFill>
          <a:blip r:embed="rId3" cstate="print"/>
          <a:srcRect/>
          <a:stretch>
            <a:fillRect/>
          </a:stretch>
        </p:blipFill>
        <p:spPr bwMode="auto">
          <a:xfrm>
            <a:off x="0" y="-4763"/>
            <a:ext cx="9144000" cy="5148263"/>
          </a:xfrm>
          <a:prstGeom prst="rect">
            <a:avLst/>
          </a:prstGeom>
          <a:noFill/>
        </p:spPr>
      </p:pic>
      <p:grpSp>
        <p:nvGrpSpPr>
          <p:cNvPr id="2" name="组合 41"/>
          <p:cNvGrpSpPr/>
          <p:nvPr/>
        </p:nvGrpSpPr>
        <p:grpSpPr>
          <a:xfrm>
            <a:off x="501" y="1909201"/>
            <a:ext cx="9142997" cy="1814677"/>
            <a:chOff x="170694" y="177982"/>
            <a:chExt cx="3936003" cy="781165"/>
          </a:xfrm>
        </p:grpSpPr>
        <p:sp>
          <p:nvSpPr>
            <p:cNvPr id="44" name="等腰三角形 43"/>
            <p:cNvSpPr/>
            <p:nvPr/>
          </p:nvSpPr>
          <p:spPr>
            <a:xfrm>
              <a:off x="1519112" y="177982"/>
              <a:ext cx="355284" cy="356514"/>
            </a:xfrm>
            <a:prstGeom prs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6430" tIns="48215" rIns="96430" bIns="48215" rtlCol="0" anchor="ctr"/>
            <a:lstStyle/>
            <a:p>
              <a:pPr algn="ctr"/>
              <a:endParaRPr lang="zh-CN" altLang="en-US" sz="14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5" name="等腰三角形 44"/>
            <p:cNvSpPr/>
            <p:nvPr/>
          </p:nvSpPr>
          <p:spPr>
            <a:xfrm flipV="1">
              <a:off x="485507" y="602633"/>
              <a:ext cx="355284" cy="356514"/>
            </a:xfrm>
            <a:prstGeom prs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6430" tIns="48215" rIns="96430" bIns="48215" rtlCol="0" anchor="ctr"/>
            <a:lstStyle/>
            <a:p>
              <a:pPr algn="ctr"/>
              <a:endParaRPr lang="zh-CN" altLang="en-US" sz="14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6" name="矩形 45"/>
            <p:cNvSpPr/>
            <p:nvPr/>
          </p:nvSpPr>
          <p:spPr>
            <a:xfrm>
              <a:off x="170694" y="261768"/>
              <a:ext cx="3936003" cy="61198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6430" tIns="48215" rIns="96430" bIns="48215" rtlCol="0" anchor="ctr"/>
            <a:lstStyle/>
            <a:p>
              <a:pPr algn="ctr"/>
              <a:endParaRPr lang="zh-CN" altLang="en-US" sz="14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7" name="平行四边形 46"/>
            <p:cNvSpPr/>
            <p:nvPr/>
          </p:nvSpPr>
          <p:spPr>
            <a:xfrm>
              <a:off x="662214" y="178257"/>
              <a:ext cx="1036076" cy="779005"/>
            </a:xfrm>
            <a:prstGeom prst="parallelogram">
              <a:avLst>
                <a:gd name="adj" fmla="val 4820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6430" tIns="48215" rIns="96430" bIns="48215" rtlCol="0" anchor="ctr"/>
            <a:lstStyle/>
            <a:p>
              <a:pPr algn="ctr"/>
              <a:endParaRPr lang="zh-CN" altLang="en-US" sz="14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8" name="文本框 6"/>
            <p:cNvSpPr txBox="1"/>
            <p:nvPr/>
          </p:nvSpPr>
          <p:spPr>
            <a:xfrm>
              <a:off x="913343" y="284178"/>
              <a:ext cx="569115" cy="529984"/>
            </a:xfrm>
            <a:prstGeom prst="rect">
              <a:avLst/>
            </a:prstGeom>
            <a:noFill/>
          </p:spPr>
          <p:txBody>
            <a:bodyPr wrap="square" lIns="0" tIns="0" rIns="0" bIns="0" rtlCol="0">
              <a:spAutoFit/>
            </a:bodyPr>
            <a:lstStyle/>
            <a:p>
              <a:pPr algn="ctr"/>
              <a:r>
                <a:rPr lang="en-US" altLang="zh-CN" sz="8000" dirty="0" smtClean="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03</a:t>
              </a:r>
              <a:endParaRPr lang="zh-CN" altLang="en-US" sz="80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10" name="矩形 9"/>
          <p:cNvSpPr/>
          <p:nvPr/>
        </p:nvSpPr>
        <p:spPr>
          <a:xfrm>
            <a:off x="3946970" y="2440423"/>
            <a:ext cx="3123376" cy="400110"/>
          </a:xfrm>
          <a:prstGeom prst="rect">
            <a:avLst/>
          </a:prstGeom>
        </p:spPr>
        <p:txBody>
          <a:bodyPr wrap="square" lIns="0" tIns="0" rIns="0" bIns="0">
            <a:spAutoFit/>
          </a:bodyPr>
          <a:lstStyle/>
          <a:p>
            <a:pPr marL="0" lvl="1"/>
            <a:r>
              <a:rPr lang="zh-CN" altLang="en-US" sz="2600" dirty="0">
                <a:solidFill>
                  <a:schemeClr val="accent1"/>
                </a:solidFill>
                <a:latin typeface="微软雅黑" panose="020B0503020204020204" pitchFamily="34" charset="-122"/>
                <a:ea typeface="微软雅黑" panose="020B0503020204020204" pitchFamily="34" charset="-122"/>
                <a:cs typeface="+mn-ea"/>
                <a:sym typeface="+mn-lt"/>
              </a:rPr>
              <a:t>添加相关标题文字</a:t>
            </a:r>
            <a:endParaRPr lang="en-US" altLang="zh-CN" sz="2600" dirty="0">
              <a:solidFill>
                <a:schemeClr val="accent1"/>
              </a:solidFill>
              <a:latin typeface="微软雅黑" panose="020B0503020204020204" pitchFamily="34" charset="-122"/>
              <a:ea typeface="微软雅黑" panose="020B0503020204020204" pitchFamily="34" charset="-122"/>
            </a:endParaRPr>
          </a:p>
        </p:txBody>
      </p:sp>
      <p:sp>
        <p:nvSpPr>
          <p:cNvPr id="11" name="TextBox 11"/>
          <p:cNvSpPr txBox="1"/>
          <p:nvPr/>
        </p:nvSpPr>
        <p:spPr>
          <a:xfrm>
            <a:off x="3871498" y="2899570"/>
            <a:ext cx="1759696" cy="218967"/>
          </a:xfrm>
          <a:prstGeom prst="rect">
            <a:avLst/>
          </a:prstGeom>
          <a:noFill/>
        </p:spPr>
        <p:txBody>
          <a:bodyPr wrap="square" lIns="65023" tIns="32511" rIns="65023" bIns="32511" rtlCol="0">
            <a:spAutoFit/>
          </a:bodyPr>
          <a:lstStyle/>
          <a:p>
            <a:pPr marL="121912" lvl="1" indent="-121912">
              <a:buFont typeface="Arial" panose="020B0604020202020204" pitchFamily="34" charset="0"/>
              <a:buChar char="•"/>
            </a:pPr>
            <a:r>
              <a:rPr lang="zh-CN" altLang="en-US" sz="1000" dirty="0">
                <a:solidFill>
                  <a:schemeClr val="bg1">
                    <a:lumMod val="50000"/>
                  </a:schemeClr>
                </a:solidFill>
                <a:latin typeface="微软雅黑" panose="020B0503020204020204" pitchFamily="34" charset="-122"/>
                <a:ea typeface="微软雅黑" panose="020B0503020204020204" pitchFamily="34" charset="-122"/>
                <a:cs typeface="+mn-ea"/>
                <a:sym typeface="+mn-lt"/>
              </a:rPr>
              <a:t>添加相关标题文字</a:t>
            </a:r>
            <a:endParaRPr lang="en-US" altLang="zh-CN" sz="10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2" name="TextBox 11"/>
          <p:cNvSpPr txBox="1"/>
          <p:nvPr/>
        </p:nvSpPr>
        <p:spPr>
          <a:xfrm>
            <a:off x="5278919" y="2899570"/>
            <a:ext cx="1759696" cy="218967"/>
          </a:xfrm>
          <a:prstGeom prst="rect">
            <a:avLst/>
          </a:prstGeom>
          <a:noFill/>
        </p:spPr>
        <p:txBody>
          <a:bodyPr wrap="square" lIns="65023" tIns="32511" rIns="65023" bIns="32511" rtlCol="0">
            <a:spAutoFit/>
          </a:bodyPr>
          <a:lstStyle/>
          <a:p>
            <a:pPr marL="121912" lvl="1" indent="-121912">
              <a:buFont typeface="Arial" panose="020B0604020202020204" pitchFamily="34" charset="0"/>
              <a:buChar char="•"/>
            </a:pPr>
            <a:r>
              <a:rPr lang="zh-CN" altLang="en-US" sz="1000" dirty="0">
                <a:solidFill>
                  <a:schemeClr val="bg1">
                    <a:lumMod val="50000"/>
                  </a:schemeClr>
                </a:solidFill>
                <a:latin typeface="微软雅黑" panose="020B0503020204020204" pitchFamily="34" charset="-122"/>
                <a:ea typeface="微软雅黑" panose="020B0503020204020204" pitchFamily="34" charset="-122"/>
                <a:cs typeface="+mn-ea"/>
                <a:sym typeface="+mn-lt"/>
              </a:rPr>
              <a:t>添加相关标题文字</a:t>
            </a:r>
            <a:endParaRPr lang="en-US" altLang="zh-CN" sz="10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3" name="TextBox 11"/>
          <p:cNvSpPr txBox="1"/>
          <p:nvPr/>
        </p:nvSpPr>
        <p:spPr>
          <a:xfrm>
            <a:off x="3871498" y="3161317"/>
            <a:ext cx="1759696" cy="218967"/>
          </a:xfrm>
          <a:prstGeom prst="rect">
            <a:avLst/>
          </a:prstGeom>
          <a:noFill/>
        </p:spPr>
        <p:txBody>
          <a:bodyPr wrap="square" lIns="65023" tIns="32511" rIns="65023" bIns="32511" rtlCol="0">
            <a:spAutoFit/>
          </a:bodyPr>
          <a:lstStyle/>
          <a:p>
            <a:pPr marL="121912" lvl="1" indent="-121912">
              <a:buFont typeface="Arial" panose="020B0604020202020204" pitchFamily="34" charset="0"/>
              <a:buChar char="•"/>
            </a:pPr>
            <a:r>
              <a:rPr lang="zh-CN" altLang="en-US" sz="1000" dirty="0">
                <a:solidFill>
                  <a:schemeClr val="bg1">
                    <a:lumMod val="50000"/>
                  </a:schemeClr>
                </a:solidFill>
                <a:latin typeface="微软雅黑" panose="020B0503020204020204" pitchFamily="34" charset="-122"/>
                <a:ea typeface="微软雅黑" panose="020B0503020204020204" pitchFamily="34" charset="-122"/>
                <a:cs typeface="+mn-ea"/>
                <a:sym typeface="+mn-lt"/>
              </a:rPr>
              <a:t>添加相关标题文字</a:t>
            </a:r>
            <a:endParaRPr lang="en-US" altLang="zh-CN" sz="10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4" name="TextBox 11"/>
          <p:cNvSpPr txBox="1"/>
          <p:nvPr/>
        </p:nvSpPr>
        <p:spPr>
          <a:xfrm>
            <a:off x="5278919" y="3161317"/>
            <a:ext cx="1759696" cy="218967"/>
          </a:xfrm>
          <a:prstGeom prst="rect">
            <a:avLst/>
          </a:prstGeom>
          <a:noFill/>
        </p:spPr>
        <p:txBody>
          <a:bodyPr wrap="square" lIns="65023" tIns="32511" rIns="65023" bIns="32511" rtlCol="0">
            <a:spAutoFit/>
          </a:bodyPr>
          <a:lstStyle/>
          <a:p>
            <a:pPr marL="121912" lvl="1" indent="-121912">
              <a:buFont typeface="Arial" panose="020B0604020202020204" pitchFamily="34" charset="0"/>
              <a:buChar char="•"/>
            </a:pPr>
            <a:r>
              <a:rPr lang="zh-CN" altLang="en-US" sz="1000" dirty="0">
                <a:solidFill>
                  <a:schemeClr val="bg1">
                    <a:lumMod val="50000"/>
                  </a:schemeClr>
                </a:solidFill>
                <a:latin typeface="微软雅黑" panose="020B0503020204020204" pitchFamily="34" charset="-122"/>
                <a:ea typeface="微软雅黑" panose="020B0503020204020204" pitchFamily="34" charset="-122"/>
                <a:cs typeface="+mn-ea"/>
                <a:sym typeface="+mn-lt"/>
              </a:rPr>
              <a:t>添加相关标题文字</a:t>
            </a:r>
            <a:endParaRPr lang="en-US" altLang="zh-CN" sz="1000" dirty="0">
              <a:solidFill>
                <a:schemeClr val="bg1">
                  <a:lumMod val="50000"/>
                </a:scheme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178980798"/>
      </p:ext>
    </p:extLst>
  </p:cSld>
  <p:clrMapOvr>
    <a:masterClrMapping/>
  </p:clrMapOvr>
  <p:transition spd="med" advClick="0" advTm="0">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strVal val="#ppt_w+.3"/>
                                          </p:val>
                                        </p:tav>
                                        <p:tav tm="100000">
                                          <p:val>
                                            <p:strVal val="#ppt_w"/>
                                          </p:val>
                                        </p:tav>
                                      </p:tavLst>
                                    </p:anim>
                                    <p:anim calcmode="lin" valueType="num">
                                      <p:cBhvr>
                                        <p:cTn id="8" dur="1000" fill="hold"/>
                                        <p:tgtEl>
                                          <p:spTgt spid="15"/>
                                        </p:tgtEl>
                                        <p:attrNameLst>
                                          <p:attrName>ppt_h</p:attrName>
                                        </p:attrNameLst>
                                      </p:cBhvr>
                                      <p:tavLst>
                                        <p:tav tm="0">
                                          <p:val>
                                            <p:strVal val="#ppt_h"/>
                                          </p:val>
                                        </p:tav>
                                        <p:tav tm="100000">
                                          <p:val>
                                            <p:strVal val="#ppt_h"/>
                                          </p:val>
                                        </p:tav>
                                      </p:tavLst>
                                    </p:anim>
                                    <p:animEffect transition="in" filter="fade">
                                      <p:cBhvr>
                                        <p:cTn id="9" dur="1000"/>
                                        <p:tgtEl>
                                          <p:spTgt spid="15"/>
                                        </p:tgtEl>
                                      </p:cBhvr>
                                    </p:animEffect>
                                  </p:childTnLst>
                                </p:cTn>
                              </p:par>
                            </p:childTnLst>
                          </p:cTn>
                        </p:par>
                        <p:par>
                          <p:cTn id="10" fill="hold">
                            <p:stCondLst>
                              <p:cond delay="1000"/>
                            </p:stCondLst>
                            <p:childTnLst>
                              <p:par>
                                <p:cTn id="11" presetID="2" presetClass="entr" presetSubtype="8"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800" fill="hold"/>
                                        <p:tgtEl>
                                          <p:spTgt spid="2"/>
                                        </p:tgtEl>
                                        <p:attrNameLst>
                                          <p:attrName>ppt_x</p:attrName>
                                        </p:attrNameLst>
                                      </p:cBhvr>
                                      <p:tavLst>
                                        <p:tav tm="0">
                                          <p:val>
                                            <p:strVal val="0-#ppt_w/2"/>
                                          </p:val>
                                        </p:tav>
                                        <p:tav tm="100000">
                                          <p:val>
                                            <p:strVal val="#ppt_x"/>
                                          </p:val>
                                        </p:tav>
                                      </p:tavLst>
                                    </p:anim>
                                    <p:anim calcmode="lin" valueType="num">
                                      <p:cBhvr additive="base">
                                        <p:cTn id="14" dur="8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32"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strVal val="4*#ppt_w"/>
                                          </p:val>
                                        </p:tav>
                                        <p:tav tm="100000">
                                          <p:val>
                                            <p:strVal val="#ppt_w"/>
                                          </p:val>
                                        </p:tav>
                                      </p:tavLst>
                                    </p:anim>
                                    <p:anim calcmode="lin" valueType="num">
                                      <p:cBhvr>
                                        <p:cTn id="20" dur="500" fill="hold"/>
                                        <p:tgtEl>
                                          <p:spTgt spid="10"/>
                                        </p:tgtEl>
                                        <p:attrNameLst>
                                          <p:attrName>ppt_h</p:attrName>
                                        </p:attrNameLst>
                                      </p:cBhvr>
                                      <p:tavLst>
                                        <p:tav tm="0">
                                          <p:val>
                                            <p:strVal val="4*#ppt_h"/>
                                          </p:val>
                                        </p:tav>
                                        <p:tav tm="100000">
                                          <p:val>
                                            <p:strVal val="#ppt_h"/>
                                          </p:val>
                                        </p:tav>
                                      </p:tavLst>
                                    </p:anim>
                                  </p:childTnLst>
                                </p:cTn>
                              </p:par>
                            </p:childTnLst>
                          </p:cTn>
                        </p:par>
                        <p:par>
                          <p:cTn id="21" fill="hold">
                            <p:stCondLst>
                              <p:cond delay="500"/>
                            </p:stCondLst>
                            <p:childTnLst>
                              <p:par>
                                <p:cTn id="22" presetID="12" presetClass="entr" presetSubtype="8"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additive="base">
                                        <p:cTn id="24" dur="500"/>
                                        <p:tgtEl>
                                          <p:spTgt spid="11"/>
                                        </p:tgtEl>
                                        <p:attrNameLst>
                                          <p:attrName>ppt_x</p:attrName>
                                        </p:attrNameLst>
                                      </p:cBhvr>
                                      <p:tavLst>
                                        <p:tav tm="0">
                                          <p:val>
                                            <p:strVal val="#ppt_x-#ppt_w*1.125000"/>
                                          </p:val>
                                        </p:tav>
                                        <p:tav tm="100000">
                                          <p:val>
                                            <p:strVal val="#ppt_x"/>
                                          </p:val>
                                        </p:tav>
                                      </p:tavLst>
                                    </p:anim>
                                    <p:animEffect transition="in" filter="wipe(right)">
                                      <p:cBhvr>
                                        <p:cTn id="25" dur="500"/>
                                        <p:tgtEl>
                                          <p:spTgt spid="11"/>
                                        </p:tgtEl>
                                      </p:cBhvr>
                                    </p:animEffect>
                                  </p:childTnLst>
                                </p:cTn>
                              </p:par>
                            </p:childTnLst>
                          </p:cTn>
                        </p:par>
                        <p:par>
                          <p:cTn id="26" fill="hold">
                            <p:stCondLst>
                              <p:cond delay="1000"/>
                            </p:stCondLst>
                            <p:childTnLst>
                              <p:par>
                                <p:cTn id="27" presetID="12" presetClass="entr" presetSubtype="8"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p:tgtEl>
                                          <p:spTgt spid="12"/>
                                        </p:tgtEl>
                                        <p:attrNameLst>
                                          <p:attrName>ppt_x</p:attrName>
                                        </p:attrNameLst>
                                      </p:cBhvr>
                                      <p:tavLst>
                                        <p:tav tm="0">
                                          <p:val>
                                            <p:strVal val="#ppt_x-#ppt_w*1.125000"/>
                                          </p:val>
                                        </p:tav>
                                        <p:tav tm="100000">
                                          <p:val>
                                            <p:strVal val="#ppt_x"/>
                                          </p:val>
                                        </p:tav>
                                      </p:tavLst>
                                    </p:anim>
                                    <p:animEffect transition="in" filter="wipe(right)">
                                      <p:cBhvr>
                                        <p:cTn id="30" dur="500"/>
                                        <p:tgtEl>
                                          <p:spTgt spid="12"/>
                                        </p:tgtEl>
                                      </p:cBhvr>
                                    </p:animEffect>
                                  </p:childTnLst>
                                </p:cTn>
                              </p:par>
                            </p:childTnLst>
                          </p:cTn>
                        </p:par>
                        <p:par>
                          <p:cTn id="31" fill="hold">
                            <p:stCondLst>
                              <p:cond delay="1500"/>
                            </p:stCondLst>
                            <p:childTnLst>
                              <p:par>
                                <p:cTn id="32" presetID="12" presetClass="entr" presetSubtype="8" fill="hold" grpId="0" nodeType="afterEffect">
                                  <p:stCondLst>
                                    <p:cond delay="0"/>
                                  </p:stCondLst>
                                  <p:childTnLst>
                                    <p:set>
                                      <p:cBhvr>
                                        <p:cTn id="33" dur="1" fill="hold">
                                          <p:stCondLst>
                                            <p:cond delay="0"/>
                                          </p:stCondLst>
                                        </p:cTn>
                                        <p:tgtEl>
                                          <p:spTgt spid="13"/>
                                        </p:tgtEl>
                                        <p:attrNameLst>
                                          <p:attrName>style.visibility</p:attrName>
                                        </p:attrNameLst>
                                      </p:cBhvr>
                                      <p:to>
                                        <p:strVal val="visible"/>
                                      </p:to>
                                    </p:set>
                                    <p:anim calcmode="lin" valueType="num">
                                      <p:cBhvr additive="base">
                                        <p:cTn id="34" dur="500"/>
                                        <p:tgtEl>
                                          <p:spTgt spid="13"/>
                                        </p:tgtEl>
                                        <p:attrNameLst>
                                          <p:attrName>ppt_x</p:attrName>
                                        </p:attrNameLst>
                                      </p:cBhvr>
                                      <p:tavLst>
                                        <p:tav tm="0">
                                          <p:val>
                                            <p:strVal val="#ppt_x-#ppt_w*1.125000"/>
                                          </p:val>
                                        </p:tav>
                                        <p:tav tm="100000">
                                          <p:val>
                                            <p:strVal val="#ppt_x"/>
                                          </p:val>
                                        </p:tav>
                                      </p:tavLst>
                                    </p:anim>
                                    <p:animEffect transition="in" filter="wipe(right)">
                                      <p:cBhvr>
                                        <p:cTn id="35" dur="500"/>
                                        <p:tgtEl>
                                          <p:spTgt spid="13"/>
                                        </p:tgtEl>
                                      </p:cBhvr>
                                    </p:animEffect>
                                  </p:childTnLst>
                                </p:cTn>
                              </p:par>
                            </p:childTnLst>
                          </p:cTn>
                        </p:par>
                        <p:par>
                          <p:cTn id="36" fill="hold">
                            <p:stCondLst>
                              <p:cond delay="2000"/>
                            </p:stCondLst>
                            <p:childTnLst>
                              <p:par>
                                <p:cTn id="37" presetID="12" presetClass="entr" presetSubtype="8" fill="hold" grpId="0" nodeType="after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additive="base">
                                        <p:cTn id="39" dur="500"/>
                                        <p:tgtEl>
                                          <p:spTgt spid="14"/>
                                        </p:tgtEl>
                                        <p:attrNameLst>
                                          <p:attrName>ppt_x</p:attrName>
                                        </p:attrNameLst>
                                      </p:cBhvr>
                                      <p:tavLst>
                                        <p:tav tm="0">
                                          <p:val>
                                            <p:strVal val="#ppt_x-#ppt_w*1.125000"/>
                                          </p:val>
                                        </p:tav>
                                        <p:tav tm="100000">
                                          <p:val>
                                            <p:strVal val="#ppt_x"/>
                                          </p:val>
                                        </p:tav>
                                      </p:tavLst>
                                    </p:anim>
                                    <p:animEffect transition="in" filter="wipe(right)">
                                      <p:cBhvr>
                                        <p:cTn id="4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ound Diagonal Corner Rectangle 34"/>
          <p:cNvSpPr/>
          <p:nvPr/>
        </p:nvSpPr>
        <p:spPr>
          <a:xfrm>
            <a:off x="1189110" y="1445251"/>
            <a:ext cx="1496266" cy="2277844"/>
          </a:xfrm>
          <a:prstGeom prst="round2Diag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a:lnSpc>
                <a:spcPct val="120000"/>
              </a:lnSpc>
            </a:pPr>
            <a:endParaRPr lang="en-US" sz="1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6" name="Round Diagonal Corner Rectangle 35"/>
          <p:cNvSpPr/>
          <p:nvPr/>
        </p:nvSpPr>
        <p:spPr>
          <a:xfrm>
            <a:off x="2954001" y="1445251"/>
            <a:ext cx="1496266" cy="2277844"/>
          </a:xfrm>
          <a:prstGeom prst="round2Diag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a:lnSpc>
                <a:spcPct val="120000"/>
              </a:lnSpc>
            </a:pPr>
            <a:endParaRPr lang="en-US" sz="1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7" name="Round Diagonal Corner Rectangle 36"/>
          <p:cNvSpPr/>
          <p:nvPr/>
        </p:nvSpPr>
        <p:spPr>
          <a:xfrm>
            <a:off x="4710832" y="1445251"/>
            <a:ext cx="1496266" cy="2277844"/>
          </a:xfrm>
          <a:prstGeom prst="round2Diag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a:lnSpc>
                <a:spcPct val="120000"/>
              </a:lnSpc>
            </a:pPr>
            <a:endParaRPr lang="en-US" sz="1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8" name="Round Diagonal Corner Rectangle 37"/>
          <p:cNvSpPr/>
          <p:nvPr/>
        </p:nvSpPr>
        <p:spPr>
          <a:xfrm>
            <a:off x="6467277" y="1445251"/>
            <a:ext cx="1496266" cy="2277844"/>
          </a:xfrm>
          <a:prstGeom prst="round2Diag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a:lnSpc>
                <a:spcPct val="120000"/>
              </a:lnSpc>
            </a:pPr>
            <a:endParaRPr lang="en-US" sz="1700" dirty="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2" name="Group 78"/>
          <p:cNvGrpSpPr/>
          <p:nvPr/>
        </p:nvGrpSpPr>
        <p:grpSpPr>
          <a:xfrm>
            <a:off x="3485727" y="1633066"/>
            <a:ext cx="432846" cy="595862"/>
            <a:chOff x="3291055" y="1604118"/>
            <a:chExt cx="552452" cy="760475"/>
          </a:xfrm>
          <a:solidFill>
            <a:schemeClr val="bg1"/>
          </a:solidFill>
        </p:grpSpPr>
        <p:sp>
          <p:nvSpPr>
            <p:cNvPr id="5125" name="Freeform 5"/>
            <p:cNvSpPr>
              <a:spLocks noEditPoints="1"/>
            </p:cNvSpPr>
            <p:nvPr/>
          </p:nvSpPr>
          <p:spPr bwMode="auto">
            <a:xfrm>
              <a:off x="3291055" y="1604118"/>
              <a:ext cx="552452" cy="760475"/>
            </a:xfrm>
            <a:custGeom>
              <a:avLst/>
              <a:gdLst/>
              <a:ahLst/>
              <a:cxnLst>
                <a:cxn ang="0">
                  <a:pos x="55" y="19"/>
                </a:cxn>
                <a:cxn ang="0">
                  <a:pos x="55" y="17"/>
                </a:cxn>
                <a:cxn ang="0">
                  <a:pos x="51" y="13"/>
                </a:cxn>
                <a:cxn ang="0">
                  <a:pos x="43" y="13"/>
                </a:cxn>
                <a:cxn ang="0">
                  <a:pos x="44" y="9"/>
                </a:cxn>
                <a:cxn ang="0">
                  <a:pos x="36" y="0"/>
                </a:cxn>
                <a:cxn ang="0">
                  <a:pos x="27" y="9"/>
                </a:cxn>
                <a:cxn ang="0">
                  <a:pos x="28" y="13"/>
                </a:cxn>
                <a:cxn ang="0">
                  <a:pos x="22" y="13"/>
                </a:cxn>
                <a:cxn ang="0">
                  <a:pos x="17" y="17"/>
                </a:cxn>
                <a:cxn ang="0">
                  <a:pos x="17" y="19"/>
                </a:cxn>
                <a:cxn ang="0">
                  <a:pos x="7" y="19"/>
                </a:cxn>
                <a:cxn ang="0">
                  <a:pos x="0" y="26"/>
                </a:cxn>
                <a:cxn ang="0">
                  <a:pos x="0" y="95"/>
                </a:cxn>
                <a:cxn ang="0">
                  <a:pos x="7" y="102"/>
                </a:cxn>
                <a:cxn ang="0">
                  <a:pos x="66" y="102"/>
                </a:cxn>
                <a:cxn ang="0">
                  <a:pos x="73" y="95"/>
                </a:cxn>
                <a:cxn ang="0">
                  <a:pos x="73" y="26"/>
                </a:cxn>
                <a:cxn ang="0">
                  <a:pos x="66" y="19"/>
                </a:cxn>
                <a:cxn ang="0">
                  <a:pos x="55" y="19"/>
                </a:cxn>
                <a:cxn ang="0">
                  <a:pos x="31" y="9"/>
                </a:cxn>
                <a:cxn ang="0">
                  <a:pos x="36" y="3"/>
                </a:cxn>
                <a:cxn ang="0">
                  <a:pos x="41" y="9"/>
                </a:cxn>
                <a:cxn ang="0">
                  <a:pos x="39" y="13"/>
                </a:cxn>
                <a:cxn ang="0">
                  <a:pos x="32" y="13"/>
                </a:cxn>
                <a:cxn ang="0">
                  <a:pos x="31" y="9"/>
                </a:cxn>
                <a:cxn ang="0">
                  <a:pos x="66" y="91"/>
                </a:cxn>
                <a:cxn ang="0">
                  <a:pos x="61" y="95"/>
                </a:cxn>
                <a:cxn ang="0">
                  <a:pos x="11" y="95"/>
                </a:cxn>
                <a:cxn ang="0">
                  <a:pos x="7" y="91"/>
                </a:cxn>
                <a:cxn ang="0">
                  <a:pos x="7" y="31"/>
                </a:cxn>
                <a:cxn ang="0">
                  <a:pos x="11" y="26"/>
                </a:cxn>
                <a:cxn ang="0">
                  <a:pos x="17" y="26"/>
                </a:cxn>
                <a:cxn ang="0">
                  <a:pos x="21" y="30"/>
                </a:cxn>
                <a:cxn ang="0">
                  <a:pos x="52" y="30"/>
                </a:cxn>
                <a:cxn ang="0">
                  <a:pos x="55" y="26"/>
                </a:cxn>
                <a:cxn ang="0">
                  <a:pos x="61" y="26"/>
                </a:cxn>
                <a:cxn ang="0">
                  <a:pos x="66" y="31"/>
                </a:cxn>
                <a:cxn ang="0">
                  <a:pos x="66" y="91"/>
                </a:cxn>
                <a:cxn ang="0">
                  <a:pos x="66" y="91"/>
                </a:cxn>
                <a:cxn ang="0">
                  <a:pos x="66" y="91"/>
                </a:cxn>
              </a:cxnLst>
              <a:rect l="0" t="0" r="r" b="b"/>
              <a:pathLst>
                <a:path w="73" h="102">
                  <a:moveTo>
                    <a:pt x="55" y="19"/>
                  </a:moveTo>
                  <a:cubicBezTo>
                    <a:pt x="55" y="17"/>
                    <a:pt x="55" y="17"/>
                    <a:pt x="55" y="17"/>
                  </a:cubicBezTo>
                  <a:cubicBezTo>
                    <a:pt x="55" y="15"/>
                    <a:pt x="53" y="13"/>
                    <a:pt x="51" y="13"/>
                  </a:cubicBezTo>
                  <a:cubicBezTo>
                    <a:pt x="43" y="13"/>
                    <a:pt x="43" y="13"/>
                    <a:pt x="43" y="13"/>
                  </a:cubicBezTo>
                  <a:cubicBezTo>
                    <a:pt x="44" y="11"/>
                    <a:pt x="44" y="10"/>
                    <a:pt x="44" y="9"/>
                  </a:cubicBezTo>
                  <a:cubicBezTo>
                    <a:pt x="44" y="4"/>
                    <a:pt x="40" y="0"/>
                    <a:pt x="36" y="0"/>
                  </a:cubicBezTo>
                  <a:cubicBezTo>
                    <a:pt x="31" y="0"/>
                    <a:pt x="27" y="4"/>
                    <a:pt x="27" y="9"/>
                  </a:cubicBezTo>
                  <a:cubicBezTo>
                    <a:pt x="27" y="10"/>
                    <a:pt x="27" y="11"/>
                    <a:pt x="28" y="13"/>
                  </a:cubicBezTo>
                  <a:cubicBezTo>
                    <a:pt x="22" y="13"/>
                    <a:pt x="22" y="13"/>
                    <a:pt x="22" y="13"/>
                  </a:cubicBezTo>
                  <a:cubicBezTo>
                    <a:pt x="19" y="13"/>
                    <a:pt x="17" y="15"/>
                    <a:pt x="17" y="17"/>
                  </a:cubicBezTo>
                  <a:cubicBezTo>
                    <a:pt x="17" y="19"/>
                    <a:pt x="17" y="19"/>
                    <a:pt x="17" y="19"/>
                  </a:cubicBezTo>
                  <a:cubicBezTo>
                    <a:pt x="7" y="19"/>
                    <a:pt x="7" y="19"/>
                    <a:pt x="7" y="19"/>
                  </a:cubicBezTo>
                  <a:cubicBezTo>
                    <a:pt x="3" y="19"/>
                    <a:pt x="0" y="23"/>
                    <a:pt x="0" y="26"/>
                  </a:cubicBezTo>
                  <a:cubicBezTo>
                    <a:pt x="0" y="95"/>
                    <a:pt x="0" y="95"/>
                    <a:pt x="0" y="95"/>
                  </a:cubicBezTo>
                  <a:cubicBezTo>
                    <a:pt x="0" y="99"/>
                    <a:pt x="3" y="102"/>
                    <a:pt x="7" y="102"/>
                  </a:cubicBezTo>
                  <a:cubicBezTo>
                    <a:pt x="66" y="102"/>
                    <a:pt x="66" y="102"/>
                    <a:pt x="66" y="102"/>
                  </a:cubicBezTo>
                  <a:cubicBezTo>
                    <a:pt x="70" y="102"/>
                    <a:pt x="73" y="99"/>
                    <a:pt x="73" y="95"/>
                  </a:cubicBezTo>
                  <a:cubicBezTo>
                    <a:pt x="73" y="26"/>
                    <a:pt x="73" y="26"/>
                    <a:pt x="73" y="26"/>
                  </a:cubicBezTo>
                  <a:cubicBezTo>
                    <a:pt x="73" y="23"/>
                    <a:pt x="70" y="19"/>
                    <a:pt x="66" y="19"/>
                  </a:cubicBezTo>
                  <a:lnTo>
                    <a:pt x="55" y="19"/>
                  </a:lnTo>
                  <a:close/>
                  <a:moveTo>
                    <a:pt x="31" y="9"/>
                  </a:moveTo>
                  <a:cubicBezTo>
                    <a:pt x="31" y="6"/>
                    <a:pt x="33" y="3"/>
                    <a:pt x="36" y="3"/>
                  </a:cubicBezTo>
                  <a:cubicBezTo>
                    <a:pt x="38" y="3"/>
                    <a:pt x="41" y="6"/>
                    <a:pt x="41" y="9"/>
                  </a:cubicBezTo>
                  <a:cubicBezTo>
                    <a:pt x="41" y="10"/>
                    <a:pt x="40" y="12"/>
                    <a:pt x="39" y="13"/>
                  </a:cubicBezTo>
                  <a:cubicBezTo>
                    <a:pt x="32" y="13"/>
                    <a:pt x="32" y="13"/>
                    <a:pt x="32" y="13"/>
                  </a:cubicBezTo>
                  <a:cubicBezTo>
                    <a:pt x="31" y="12"/>
                    <a:pt x="31" y="10"/>
                    <a:pt x="31" y="9"/>
                  </a:cubicBezTo>
                  <a:close/>
                  <a:moveTo>
                    <a:pt x="66" y="91"/>
                  </a:moveTo>
                  <a:cubicBezTo>
                    <a:pt x="66" y="94"/>
                    <a:pt x="64" y="95"/>
                    <a:pt x="61" y="95"/>
                  </a:cubicBezTo>
                  <a:cubicBezTo>
                    <a:pt x="11" y="95"/>
                    <a:pt x="11" y="95"/>
                    <a:pt x="11" y="95"/>
                  </a:cubicBezTo>
                  <a:cubicBezTo>
                    <a:pt x="9" y="95"/>
                    <a:pt x="7" y="94"/>
                    <a:pt x="7" y="91"/>
                  </a:cubicBezTo>
                  <a:cubicBezTo>
                    <a:pt x="7" y="31"/>
                    <a:pt x="7" y="31"/>
                    <a:pt x="7" y="31"/>
                  </a:cubicBezTo>
                  <a:cubicBezTo>
                    <a:pt x="7" y="28"/>
                    <a:pt x="9" y="26"/>
                    <a:pt x="11" y="26"/>
                  </a:cubicBezTo>
                  <a:cubicBezTo>
                    <a:pt x="17" y="26"/>
                    <a:pt x="17" y="26"/>
                    <a:pt x="17" y="26"/>
                  </a:cubicBezTo>
                  <a:cubicBezTo>
                    <a:pt x="17" y="28"/>
                    <a:pt x="19" y="30"/>
                    <a:pt x="21" y="30"/>
                  </a:cubicBezTo>
                  <a:cubicBezTo>
                    <a:pt x="52" y="30"/>
                    <a:pt x="52" y="30"/>
                    <a:pt x="52" y="30"/>
                  </a:cubicBezTo>
                  <a:cubicBezTo>
                    <a:pt x="54" y="30"/>
                    <a:pt x="55" y="28"/>
                    <a:pt x="55" y="26"/>
                  </a:cubicBezTo>
                  <a:cubicBezTo>
                    <a:pt x="61" y="26"/>
                    <a:pt x="61" y="26"/>
                    <a:pt x="61" y="26"/>
                  </a:cubicBezTo>
                  <a:cubicBezTo>
                    <a:pt x="64" y="26"/>
                    <a:pt x="66" y="28"/>
                    <a:pt x="66" y="31"/>
                  </a:cubicBezTo>
                  <a:lnTo>
                    <a:pt x="66" y="91"/>
                  </a:lnTo>
                  <a:close/>
                  <a:moveTo>
                    <a:pt x="66" y="91"/>
                  </a:moveTo>
                  <a:cubicBezTo>
                    <a:pt x="66" y="91"/>
                    <a:pt x="66" y="91"/>
                    <a:pt x="66" y="91"/>
                  </a:cubicBezTo>
                </a:path>
              </a:pathLst>
            </a:custGeom>
            <a:grpFill/>
            <a:ln w="9525">
              <a:noFill/>
              <a:round/>
              <a:headEnd/>
              <a:tailEnd/>
            </a:ln>
          </p:spPr>
          <p:txBody>
            <a:bodyPr vert="horz" wrap="square" lIns="111330" tIns="55665" rIns="111330" bIns="55665" numCol="1" anchor="t" anchorCtr="0" compatLnSpc="1">
              <a:prstTxWarp prst="textNoShape">
                <a:avLst/>
              </a:prstTxWarp>
            </a:bodyPr>
            <a:lstStyle/>
            <a:p>
              <a:pPr>
                <a:lnSpc>
                  <a:spcPct val="120000"/>
                </a:lnSpc>
              </a:pPr>
              <a:endParaRPr lang="en-US" sz="1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126" name="Freeform 6"/>
            <p:cNvSpPr>
              <a:spLocks noEditPoints="1"/>
            </p:cNvSpPr>
            <p:nvPr/>
          </p:nvSpPr>
          <p:spPr bwMode="auto">
            <a:xfrm>
              <a:off x="3396771" y="1872387"/>
              <a:ext cx="90939" cy="89802"/>
            </a:xfrm>
            <a:custGeom>
              <a:avLst/>
              <a:gdLst/>
              <a:ahLst/>
              <a:cxnLst>
                <a:cxn ang="0">
                  <a:pos x="12" y="6"/>
                </a:cxn>
                <a:cxn ang="0">
                  <a:pos x="6" y="12"/>
                </a:cxn>
                <a:cxn ang="0">
                  <a:pos x="0" y="6"/>
                </a:cxn>
                <a:cxn ang="0">
                  <a:pos x="6" y="0"/>
                </a:cxn>
                <a:cxn ang="0">
                  <a:pos x="12" y="6"/>
                </a:cxn>
                <a:cxn ang="0">
                  <a:pos x="12" y="6"/>
                </a:cxn>
                <a:cxn ang="0">
                  <a:pos x="12" y="6"/>
                </a:cxn>
              </a:cxnLst>
              <a:rect l="0" t="0" r="r" b="b"/>
              <a:pathLst>
                <a:path w="12" h="12">
                  <a:moveTo>
                    <a:pt x="12" y="6"/>
                  </a:moveTo>
                  <a:cubicBezTo>
                    <a:pt x="12" y="9"/>
                    <a:pt x="9" y="12"/>
                    <a:pt x="6" y="12"/>
                  </a:cubicBezTo>
                  <a:cubicBezTo>
                    <a:pt x="3" y="12"/>
                    <a:pt x="0" y="9"/>
                    <a:pt x="0" y="6"/>
                  </a:cubicBezTo>
                  <a:cubicBezTo>
                    <a:pt x="0" y="3"/>
                    <a:pt x="3" y="0"/>
                    <a:pt x="6" y="0"/>
                  </a:cubicBezTo>
                  <a:cubicBezTo>
                    <a:pt x="9" y="0"/>
                    <a:pt x="12" y="3"/>
                    <a:pt x="12" y="6"/>
                  </a:cubicBezTo>
                  <a:close/>
                  <a:moveTo>
                    <a:pt x="12" y="6"/>
                  </a:moveTo>
                  <a:cubicBezTo>
                    <a:pt x="12" y="6"/>
                    <a:pt x="12" y="6"/>
                    <a:pt x="12" y="6"/>
                  </a:cubicBezTo>
                </a:path>
              </a:pathLst>
            </a:custGeom>
            <a:grpFill/>
            <a:ln w="9525">
              <a:noFill/>
              <a:round/>
              <a:headEnd/>
              <a:tailEnd/>
            </a:ln>
          </p:spPr>
          <p:txBody>
            <a:bodyPr vert="horz" wrap="square" lIns="111330" tIns="55665" rIns="111330" bIns="55665" numCol="1" anchor="t" anchorCtr="0" compatLnSpc="1">
              <a:prstTxWarp prst="textNoShape">
                <a:avLst/>
              </a:prstTxWarp>
            </a:bodyPr>
            <a:lstStyle/>
            <a:p>
              <a:pPr>
                <a:lnSpc>
                  <a:spcPct val="120000"/>
                </a:lnSpc>
              </a:pPr>
              <a:endParaRPr lang="en-US" sz="1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127" name="Freeform 7"/>
            <p:cNvSpPr>
              <a:spLocks noEditPoints="1"/>
            </p:cNvSpPr>
            <p:nvPr/>
          </p:nvSpPr>
          <p:spPr bwMode="auto">
            <a:xfrm>
              <a:off x="3518402" y="1895122"/>
              <a:ext cx="211432" cy="44333"/>
            </a:xfrm>
            <a:custGeom>
              <a:avLst/>
              <a:gdLst/>
              <a:ahLst/>
              <a:cxnLst>
                <a:cxn ang="0">
                  <a:pos x="24" y="0"/>
                </a:cxn>
                <a:cxn ang="0">
                  <a:pos x="4" y="0"/>
                </a:cxn>
                <a:cxn ang="0">
                  <a:pos x="0" y="3"/>
                </a:cxn>
                <a:cxn ang="0">
                  <a:pos x="4" y="6"/>
                </a:cxn>
                <a:cxn ang="0">
                  <a:pos x="24" y="6"/>
                </a:cxn>
                <a:cxn ang="0">
                  <a:pos x="28" y="3"/>
                </a:cxn>
                <a:cxn ang="0">
                  <a:pos x="24" y="0"/>
                </a:cxn>
                <a:cxn ang="0">
                  <a:pos x="24" y="0"/>
                </a:cxn>
                <a:cxn ang="0">
                  <a:pos x="24" y="0"/>
                </a:cxn>
              </a:cxnLst>
              <a:rect l="0" t="0" r="r" b="b"/>
              <a:pathLst>
                <a:path w="28" h="6">
                  <a:moveTo>
                    <a:pt x="24" y="0"/>
                  </a:moveTo>
                  <a:cubicBezTo>
                    <a:pt x="4" y="0"/>
                    <a:pt x="4" y="0"/>
                    <a:pt x="4" y="0"/>
                  </a:cubicBezTo>
                  <a:cubicBezTo>
                    <a:pt x="2" y="0"/>
                    <a:pt x="0" y="1"/>
                    <a:pt x="0" y="3"/>
                  </a:cubicBezTo>
                  <a:cubicBezTo>
                    <a:pt x="0" y="5"/>
                    <a:pt x="2" y="6"/>
                    <a:pt x="4" y="6"/>
                  </a:cubicBezTo>
                  <a:cubicBezTo>
                    <a:pt x="24" y="6"/>
                    <a:pt x="24" y="6"/>
                    <a:pt x="24" y="6"/>
                  </a:cubicBezTo>
                  <a:cubicBezTo>
                    <a:pt x="26" y="6"/>
                    <a:pt x="28" y="5"/>
                    <a:pt x="28" y="3"/>
                  </a:cubicBezTo>
                  <a:cubicBezTo>
                    <a:pt x="28" y="1"/>
                    <a:pt x="26" y="0"/>
                    <a:pt x="24" y="0"/>
                  </a:cubicBezTo>
                  <a:close/>
                  <a:moveTo>
                    <a:pt x="24" y="0"/>
                  </a:moveTo>
                  <a:cubicBezTo>
                    <a:pt x="24" y="0"/>
                    <a:pt x="24" y="0"/>
                    <a:pt x="24" y="0"/>
                  </a:cubicBezTo>
                </a:path>
              </a:pathLst>
            </a:custGeom>
            <a:grpFill/>
            <a:ln w="9525">
              <a:noFill/>
              <a:round/>
              <a:headEnd/>
              <a:tailEnd/>
            </a:ln>
          </p:spPr>
          <p:txBody>
            <a:bodyPr vert="horz" wrap="square" lIns="111330" tIns="55665" rIns="111330" bIns="55665" numCol="1" anchor="t" anchorCtr="0" compatLnSpc="1">
              <a:prstTxWarp prst="textNoShape">
                <a:avLst/>
              </a:prstTxWarp>
            </a:bodyPr>
            <a:lstStyle/>
            <a:p>
              <a:pPr>
                <a:lnSpc>
                  <a:spcPct val="120000"/>
                </a:lnSpc>
              </a:pPr>
              <a:endParaRPr lang="en-US" sz="1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128" name="Freeform 8"/>
            <p:cNvSpPr>
              <a:spLocks noEditPoints="1"/>
            </p:cNvSpPr>
            <p:nvPr/>
          </p:nvSpPr>
          <p:spPr bwMode="auto">
            <a:xfrm>
              <a:off x="3396771" y="1999701"/>
              <a:ext cx="90939" cy="89802"/>
            </a:xfrm>
            <a:custGeom>
              <a:avLst/>
              <a:gdLst/>
              <a:ahLst/>
              <a:cxnLst>
                <a:cxn ang="0">
                  <a:pos x="12" y="6"/>
                </a:cxn>
                <a:cxn ang="0">
                  <a:pos x="6" y="12"/>
                </a:cxn>
                <a:cxn ang="0">
                  <a:pos x="0" y="6"/>
                </a:cxn>
                <a:cxn ang="0">
                  <a:pos x="6" y="0"/>
                </a:cxn>
                <a:cxn ang="0">
                  <a:pos x="12" y="6"/>
                </a:cxn>
                <a:cxn ang="0">
                  <a:pos x="12" y="6"/>
                </a:cxn>
                <a:cxn ang="0">
                  <a:pos x="12" y="6"/>
                </a:cxn>
              </a:cxnLst>
              <a:rect l="0" t="0" r="r" b="b"/>
              <a:pathLst>
                <a:path w="12" h="12">
                  <a:moveTo>
                    <a:pt x="12" y="6"/>
                  </a:moveTo>
                  <a:cubicBezTo>
                    <a:pt x="12" y="10"/>
                    <a:pt x="9" y="12"/>
                    <a:pt x="6" y="12"/>
                  </a:cubicBezTo>
                  <a:cubicBezTo>
                    <a:pt x="3" y="12"/>
                    <a:pt x="0" y="10"/>
                    <a:pt x="0" y="6"/>
                  </a:cubicBezTo>
                  <a:cubicBezTo>
                    <a:pt x="0" y="3"/>
                    <a:pt x="3" y="0"/>
                    <a:pt x="6" y="0"/>
                  </a:cubicBezTo>
                  <a:cubicBezTo>
                    <a:pt x="9" y="0"/>
                    <a:pt x="12" y="3"/>
                    <a:pt x="12" y="6"/>
                  </a:cubicBezTo>
                  <a:close/>
                  <a:moveTo>
                    <a:pt x="12" y="6"/>
                  </a:moveTo>
                  <a:cubicBezTo>
                    <a:pt x="12" y="6"/>
                    <a:pt x="12" y="6"/>
                    <a:pt x="12" y="6"/>
                  </a:cubicBezTo>
                </a:path>
              </a:pathLst>
            </a:custGeom>
            <a:grpFill/>
            <a:ln w="9525">
              <a:noFill/>
              <a:round/>
              <a:headEnd/>
              <a:tailEnd/>
            </a:ln>
          </p:spPr>
          <p:txBody>
            <a:bodyPr vert="horz" wrap="square" lIns="111330" tIns="55665" rIns="111330" bIns="55665" numCol="1" anchor="t" anchorCtr="0" compatLnSpc="1">
              <a:prstTxWarp prst="textNoShape">
                <a:avLst/>
              </a:prstTxWarp>
            </a:bodyPr>
            <a:lstStyle/>
            <a:p>
              <a:pPr>
                <a:lnSpc>
                  <a:spcPct val="120000"/>
                </a:lnSpc>
              </a:pPr>
              <a:endParaRPr lang="en-US" sz="1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129" name="Freeform 9"/>
            <p:cNvSpPr>
              <a:spLocks noEditPoints="1"/>
            </p:cNvSpPr>
            <p:nvPr/>
          </p:nvSpPr>
          <p:spPr bwMode="auto">
            <a:xfrm>
              <a:off x="3518402" y="2021299"/>
              <a:ext cx="211432" cy="52290"/>
            </a:xfrm>
            <a:custGeom>
              <a:avLst/>
              <a:gdLst/>
              <a:ahLst/>
              <a:cxnLst>
                <a:cxn ang="0">
                  <a:pos x="24" y="0"/>
                </a:cxn>
                <a:cxn ang="0">
                  <a:pos x="4" y="0"/>
                </a:cxn>
                <a:cxn ang="0">
                  <a:pos x="0" y="3"/>
                </a:cxn>
                <a:cxn ang="0">
                  <a:pos x="4" y="7"/>
                </a:cxn>
                <a:cxn ang="0">
                  <a:pos x="24" y="7"/>
                </a:cxn>
                <a:cxn ang="0">
                  <a:pos x="28" y="3"/>
                </a:cxn>
                <a:cxn ang="0">
                  <a:pos x="24" y="0"/>
                </a:cxn>
                <a:cxn ang="0">
                  <a:pos x="24" y="0"/>
                </a:cxn>
                <a:cxn ang="0">
                  <a:pos x="24" y="0"/>
                </a:cxn>
              </a:cxnLst>
              <a:rect l="0" t="0" r="r" b="b"/>
              <a:pathLst>
                <a:path w="28" h="7">
                  <a:moveTo>
                    <a:pt x="24" y="0"/>
                  </a:moveTo>
                  <a:cubicBezTo>
                    <a:pt x="4" y="0"/>
                    <a:pt x="4" y="0"/>
                    <a:pt x="4" y="0"/>
                  </a:cubicBezTo>
                  <a:cubicBezTo>
                    <a:pt x="2" y="0"/>
                    <a:pt x="0" y="1"/>
                    <a:pt x="0" y="3"/>
                  </a:cubicBezTo>
                  <a:cubicBezTo>
                    <a:pt x="0" y="5"/>
                    <a:pt x="2" y="7"/>
                    <a:pt x="4" y="7"/>
                  </a:cubicBezTo>
                  <a:cubicBezTo>
                    <a:pt x="24" y="7"/>
                    <a:pt x="24" y="7"/>
                    <a:pt x="24" y="7"/>
                  </a:cubicBezTo>
                  <a:cubicBezTo>
                    <a:pt x="26" y="7"/>
                    <a:pt x="28" y="5"/>
                    <a:pt x="28" y="3"/>
                  </a:cubicBezTo>
                  <a:cubicBezTo>
                    <a:pt x="28" y="1"/>
                    <a:pt x="26" y="0"/>
                    <a:pt x="24" y="0"/>
                  </a:cubicBezTo>
                  <a:close/>
                  <a:moveTo>
                    <a:pt x="24" y="0"/>
                  </a:moveTo>
                  <a:cubicBezTo>
                    <a:pt x="24" y="0"/>
                    <a:pt x="24" y="0"/>
                    <a:pt x="24" y="0"/>
                  </a:cubicBezTo>
                </a:path>
              </a:pathLst>
            </a:custGeom>
            <a:grpFill/>
            <a:ln w="9525">
              <a:noFill/>
              <a:round/>
              <a:headEnd/>
              <a:tailEnd/>
            </a:ln>
          </p:spPr>
          <p:txBody>
            <a:bodyPr vert="horz" wrap="square" lIns="111330" tIns="55665" rIns="111330" bIns="55665" numCol="1" anchor="t" anchorCtr="0" compatLnSpc="1">
              <a:prstTxWarp prst="textNoShape">
                <a:avLst/>
              </a:prstTxWarp>
            </a:bodyPr>
            <a:lstStyle/>
            <a:p>
              <a:pPr>
                <a:lnSpc>
                  <a:spcPct val="120000"/>
                </a:lnSpc>
              </a:pPr>
              <a:endParaRPr lang="en-US" sz="1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130" name="Freeform 10"/>
            <p:cNvSpPr>
              <a:spLocks noEditPoints="1"/>
            </p:cNvSpPr>
            <p:nvPr/>
          </p:nvSpPr>
          <p:spPr bwMode="auto">
            <a:xfrm>
              <a:off x="3396771" y="2133836"/>
              <a:ext cx="90939" cy="96622"/>
            </a:xfrm>
            <a:custGeom>
              <a:avLst/>
              <a:gdLst/>
              <a:ahLst/>
              <a:cxnLst>
                <a:cxn ang="0">
                  <a:pos x="12" y="7"/>
                </a:cxn>
                <a:cxn ang="0">
                  <a:pos x="6" y="13"/>
                </a:cxn>
                <a:cxn ang="0">
                  <a:pos x="0" y="7"/>
                </a:cxn>
                <a:cxn ang="0">
                  <a:pos x="6" y="0"/>
                </a:cxn>
                <a:cxn ang="0">
                  <a:pos x="12" y="7"/>
                </a:cxn>
                <a:cxn ang="0">
                  <a:pos x="12" y="7"/>
                </a:cxn>
                <a:cxn ang="0">
                  <a:pos x="12" y="7"/>
                </a:cxn>
              </a:cxnLst>
              <a:rect l="0" t="0" r="r" b="b"/>
              <a:pathLst>
                <a:path w="12" h="13">
                  <a:moveTo>
                    <a:pt x="12" y="7"/>
                  </a:moveTo>
                  <a:cubicBezTo>
                    <a:pt x="12" y="10"/>
                    <a:pt x="9" y="13"/>
                    <a:pt x="6" y="13"/>
                  </a:cubicBezTo>
                  <a:cubicBezTo>
                    <a:pt x="3" y="13"/>
                    <a:pt x="0" y="10"/>
                    <a:pt x="0" y="7"/>
                  </a:cubicBezTo>
                  <a:cubicBezTo>
                    <a:pt x="0" y="3"/>
                    <a:pt x="3" y="0"/>
                    <a:pt x="6" y="0"/>
                  </a:cubicBezTo>
                  <a:cubicBezTo>
                    <a:pt x="9" y="0"/>
                    <a:pt x="12" y="3"/>
                    <a:pt x="12" y="7"/>
                  </a:cubicBezTo>
                  <a:close/>
                  <a:moveTo>
                    <a:pt x="12" y="7"/>
                  </a:moveTo>
                  <a:cubicBezTo>
                    <a:pt x="12" y="7"/>
                    <a:pt x="12" y="7"/>
                    <a:pt x="12" y="7"/>
                  </a:cubicBezTo>
                </a:path>
              </a:pathLst>
            </a:custGeom>
            <a:grpFill/>
            <a:ln w="9525">
              <a:noFill/>
              <a:round/>
              <a:headEnd/>
              <a:tailEnd/>
            </a:ln>
          </p:spPr>
          <p:txBody>
            <a:bodyPr vert="horz" wrap="square" lIns="111330" tIns="55665" rIns="111330" bIns="55665" numCol="1" anchor="t" anchorCtr="0" compatLnSpc="1">
              <a:prstTxWarp prst="textNoShape">
                <a:avLst/>
              </a:prstTxWarp>
            </a:bodyPr>
            <a:lstStyle/>
            <a:p>
              <a:pPr>
                <a:lnSpc>
                  <a:spcPct val="120000"/>
                </a:lnSpc>
              </a:pPr>
              <a:endParaRPr lang="en-US" sz="1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131" name="Freeform 11"/>
            <p:cNvSpPr>
              <a:spLocks noEditPoints="1"/>
            </p:cNvSpPr>
            <p:nvPr/>
          </p:nvSpPr>
          <p:spPr bwMode="auto">
            <a:xfrm>
              <a:off x="3518402" y="2156571"/>
              <a:ext cx="211432" cy="52290"/>
            </a:xfrm>
            <a:custGeom>
              <a:avLst/>
              <a:gdLst/>
              <a:ahLst/>
              <a:cxnLst>
                <a:cxn ang="0">
                  <a:pos x="24" y="0"/>
                </a:cxn>
                <a:cxn ang="0">
                  <a:pos x="4" y="0"/>
                </a:cxn>
                <a:cxn ang="0">
                  <a:pos x="0" y="4"/>
                </a:cxn>
                <a:cxn ang="0">
                  <a:pos x="4" y="7"/>
                </a:cxn>
                <a:cxn ang="0">
                  <a:pos x="24" y="7"/>
                </a:cxn>
                <a:cxn ang="0">
                  <a:pos x="28" y="4"/>
                </a:cxn>
                <a:cxn ang="0">
                  <a:pos x="24" y="0"/>
                </a:cxn>
                <a:cxn ang="0">
                  <a:pos x="24" y="0"/>
                </a:cxn>
                <a:cxn ang="0">
                  <a:pos x="24" y="0"/>
                </a:cxn>
              </a:cxnLst>
              <a:rect l="0" t="0" r="r" b="b"/>
              <a:pathLst>
                <a:path w="28" h="7">
                  <a:moveTo>
                    <a:pt x="24" y="0"/>
                  </a:moveTo>
                  <a:cubicBezTo>
                    <a:pt x="4" y="0"/>
                    <a:pt x="4" y="0"/>
                    <a:pt x="4" y="0"/>
                  </a:cubicBezTo>
                  <a:cubicBezTo>
                    <a:pt x="2" y="0"/>
                    <a:pt x="0" y="2"/>
                    <a:pt x="0" y="4"/>
                  </a:cubicBezTo>
                  <a:cubicBezTo>
                    <a:pt x="0" y="5"/>
                    <a:pt x="2" y="7"/>
                    <a:pt x="4" y="7"/>
                  </a:cubicBezTo>
                  <a:cubicBezTo>
                    <a:pt x="24" y="7"/>
                    <a:pt x="24" y="7"/>
                    <a:pt x="24" y="7"/>
                  </a:cubicBezTo>
                  <a:cubicBezTo>
                    <a:pt x="26" y="7"/>
                    <a:pt x="28" y="5"/>
                    <a:pt x="28" y="4"/>
                  </a:cubicBezTo>
                  <a:cubicBezTo>
                    <a:pt x="28" y="2"/>
                    <a:pt x="26" y="0"/>
                    <a:pt x="24" y="0"/>
                  </a:cubicBezTo>
                  <a:close/>
                  <a:moveTo>
                    <a:pt x="24" y="0"/>
                  </a:moveTo>
                  <a:cubicBezTo>
                    <a:pt x="24" y="0"/>
                    <a:pt x="24" y="0"/>
                    <a:pt x="24" y="0"/>
                  </a:cubicBezTo>
                </a:path>
              </a:pathLst>
            </a:custGeom>
            <a:grpFill/>
            <a:ln w="9525">
              <a:noFill/>
              <a:round/>
              <a:headEnd/>
              <a:tailEnd/>
            </a:ln>
          </p:spPr>
          <p:txBody>
            <a:bodyPr vert="horz" wrap="square" lIns="111330" tIns="55665" rIns="111330" bIns="55665" numCol="1" anchor="t" anchorCtr="0" compatLnSpc="1">
              <a:prstTxWarp prst="textNoShape">
                <a:avLst/>
              </a:prstTxWarp>
            </a:bodyPr>
            <a:lstStyle/>
            <a:p>
              <a:pPr>
                <a:lnSpc>
                  <a:spcPct val="120000"/>
                </a:lnSpc>
              </a:pPr>
              <a:endParaRPr lang="en-US" sz="17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 name="Group 79"/>
          <p:cNvGrpSpPr/>
          <p:nvPr/>
        </p:nvGrpSpPr>
        <p:grpSpPr>
          <a:xfrm>
            <a:off x="1660273" y="1646021"/>
            <a:ext cx="553948" cy="570003"/>
            <a:chOff x="1222376" y="1701801"/>
            <a:chExt cx="768350" cy="790576"/>
          </a:xfrm>
          <a:solidFill>
            <a:schemeClr val="bg1"/>
          </a:solidFill>
        </p:grpSpPr>
        <p:sp>
          <p:nvSpPr>
            <p:cNvPr id="5135" name="Freeform 15"/>
            <p:cNvSpPr>
              <a:spLocks noEditPoints="1"/>
            </p:cNvSpPr>
            <p:nvPr/>
          </p:nvSpPr>
          <p:spPr bwMode="auto">
            <a:xfrm>
              <a:off x="1222376" y="1701801"/>
              <a:ext cx="419100" cy="688975"/>
            </a:xfrm>
            <a:custGeom>
              <a:avLst/>
              <a:gdLst/>
              <a:ahLst/>
              <a:cxnLst>
                <a:cxn ang="0">
                  <a:pos x="26" y="61"/>
                </a:cxn>
                <a:cxn ang="0">
                  <a:pos x="35" y="38"/>
                </a:cxn>
                <a:cxn ang="0">
                  <a:pos x="54" y="29"/>
                </a:cxn>
                <a:cxn ang="0">
                  <a:pos x="38" y="3"/>
                </a:cxn>
                <a:cxn ang="0">
                  <a:pos x="32" y="0"/>
                </a:cxn>
                <a:cxn ang="0">
                  <a:pos x="27" y="3"/>
                </a:cxn>
                <a:cxn ang="0">
                  <a:pos x="0" y="56"/>
                </a:cxn>
                <a:cxn ang="0">
                  <a:pos x="32" y="89"/>
                </a:cxn>
                <a:cxn ang="0">
                  <a:pos x="40" y="87"/>
                </a:cxn>
                <a:cxn ang="0">
                  <a:pos x="35" y="83"/>
                </a:cxn>
                <a:cxn ang="0">
                  <a:pos x="26" y="61"/>
                </a:cxn>
                <a:cxn ang="0">
                  <a:pos x="21" y="74"/>
                </a:cxn>
                <a:cxn ang="0">
                  <a:pos x="18" y="76"/>
                </a:cxn>
                <a:cxn ang="0">
                  <a:pos x="15" y="75"/>
                </a:cxn>
                <a:cxn ang="0">
                  <a:pos x="7" y="48"/>
                </a:cxn>
                <a:cxn ang="0">
                  <a:pos x="12" y="45"/>
                </a:cxn>
                <a:cxn ang="0">
                  <a:pos x="15" y="50"/>
                </a:cxn>
                <a:cxn ang="0">
                  <a:pos x="20" y="68"/>
                </a:cxn>
                <a:cxn ang="0">
                  <a:pos x="21" y="74"/>
                </a:cxn>
                <a:cxn ang="0">
                  <a:pos x="21" y="74"/>
                </a:cxn>
                <a:cxn ang="0">
                  <a:pos x="21" y="74"/>
                </a:cxn>
              </a:cxnLst>
              <a:rect l="0" t="0" r="r" b="b"/>
              <a:pathLst>
                <a:path w="54" h="89">
                  <a:moveTo>
                    <a:pt x="26" y="61"/>
                  </a:moveTo>
                  <a:cubicBezTo>
                    <a:pt x="26" y="52"/>
                    <a:pt x="29" y="44"/>
                    <a:pt x="35" y="38"/>
                  </a:cubicBezTo>
                  <a:cubicBezTo>
                    <a:pt x="40" y="33"/>
                    <a:pt x="47" y="30"/>
                    <a:pt x="54" y="29"/>
                  </a:cubicBezTo>
                  <a:cubicBezTo>
                    <a:pt x="49" y="19"/>
                    <a:pt x="42" y="9"/>
                    <a:pt x="38" y="3"/>
                  </a:cubicBezTo>
                  <a:cubicBezTo>
                    <a:pt x="36" y="1"/>
                    <a:pt x="34" y="0"/>
                    <a:pt x="32" y="0"/>
                  </a:cubicBezTo>
                  <a:cubicBezTo>
                    <a:pt x="30" y="0"/>
                    <a:pt x="28" y="1"/>
                    <a:pt x="27" y="3"/>
                  </a:cubicBezTo>
                  <a:cubicBezTo>
                    <a:pt x="18" y="16"/>
                    <a:pt x="0" y="43"/>
                    <a:pt x="0" y="56"/>
                  </a:cubicBezTo>
                  <a:cubicBezTo>
                    <a:pt x="0" y="74"/>
                    <a:pt x="14" y="89"/>
                    <a:pt x="32" y="89"/>
                  </a:cubicBezTo>
                  <a:cubicBezTo>
                    <a:pt x="35" y="89"/>
                    <a:pt x="38" y="88"/>
                    <a:pt x="40" y="87"/>
                  </a:cubicBezTo>
                  <a:cubicBezTo>
                    <a:pt x="39" y="86"/>
                    <a:pt x="37" y="85"/>
                    <a:pt x="35" y="83"/>
                  </a:cubicBezTo>
                  <a:cubicBezTo>
                    <a:pt x="29" y="77"/>
                    <a:pt x="26" y="69"/>
                    <a:pt x="26" y="61"/>
                  </a:cubicBezTo>
                  <a:close/>
                  <a:moveTo>
                    <a:pt x="21" y="74"/>
                  </a:moveTo>
                  <a:cubicBezTo>
                    <a:pt x="20" y="76"/>
                    <a:pt x="19" y="76"/>
                    <a:pt x="18" y="76"/>
                  </a:cubicBezTo>
                  <a:cubicBezTo>
                    <a:pt x="17" y="76"/>
                    <a:pt x="15" y="76"/>
                    <a:pt x="15" y="75"/>
                  </a:cubicBezTo>
                  <a:cubicBezTo>
                    <a:pt x="2" y="64"/>
                    <a:pt x="6" y="48"/>
                    <a:pt x="7" y="48"/>
                  </a:cubicBezTo>
                  <a:cubicBezTo>
                    <a:pt x="7" y="45"/>
                    <a:pt x="10" y="44"/>
                    <a:pt x="12" y="45"/>
                  </a:cubicBezTo>
                  <a:cubicBezTo>
                    <a:pt x="14" y="45"/>
                    <a:pt x="16" y="48"/>
                    <a:pt x="15" y="50"/>
                  </a:cubicBezTo>
                  <a:cubicBezTo>
                    <a:pt x="15" y="51"/>
                    <a:pt x="12" y="61"/>
                    <a:pt x="20" y="68"/>
                  </a:cubicBezTo>
                  <a:cubicBezTo>
                    <a:pt x="22" y="70"/>
                    <a:pt x="23" y="73"/>
                    <a:pt x="21" y="74"/>
                  </a:cubicBezTo>
                  <a:close/>
                  <a:moveTo>
                    <a:pt x="21" y="74"/>
                  </a:moveTo>
                  <a:cubicBezTo>
                    <a:pt x="21" y="74"/>
                    <a:pt x="21" y="74"/>
                    <a:pt x="21" y="74"/>
                  </a:cubicBezTo>
                </a:path>
              </a:pathLst>
            </a:custGeom>
            <a:grpFill/>
            <a:ln w="9525">
              <a:noFill/>
              <a:round/>
              <a:headEnd/>
              <a:tailEnd/>
            </a:ln>
          </p:spPr>
          <p:txBody>
            <a:bodyPr vert="horz" wrap="square" lIns="111330" tIns="55665" rIns="111330" bIns="55665" numCol="1" anchor="t" anchorCtr="0" compatLnSpc="1">
              <a:prstTxWarp prst="textNoShape">
                <a:avLst/>
              </a:prstTxWarp>
            </a:bodyPr>
            <a:lstStyle/>
            <a:p>
              <a:pPr>
                <a:lnSpc>
                  <a:spcPct val="120000"/>
                </a:lnSpc>
              </a:pPr>
              <a:endParaRPr lang="en-US" sz="1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136" name="Freeform 16"/>
            <p:cNvSpPr>
              <a:spLocks noEditPoints="1"/>
            </p:cNvSpPr>
            <p:nvPr/>
          </p:nvSpPr>
          <p:spPr bwMode="auto">
            <a:xfrm>
              <a:off x="1547814" y="2174876"/>
              <a:ext cx="133350" cy="123825"/>
            </a:xfrm>
            <a:custGeom>
              <a:avLst/>
              <a:gdLst/>
              <a:ahLst/>
              <a:cxnLst>
                <a:cxn ang="0">
                  <a:pos x="14" y="11"/>
                </a:cxn>
                <a:cxn ang="0">
                  <a:pos x="5" y="2"/>
                </a:cxn>
                <a:cxn ang="0">
                  <a:pos x="2" y="0"/>
                </a:cxn>
                <a:cxn ang="0">
                  <a:pos x="0" y="4"/>
                </a:cxn>
                <a:cxn ang="0">
                  <a:pos x="13" y="16"/>
                </a:cxn>
                <a:cxn ang="0">
                  <a:pos x="14" y="16"/>
                </a:cxn>
                <a:cxn ang="0">
                  <a:pos x="16" y="14"/>
                </a:cxn>
                <a:cxn ang="0">
                  <a:pos x="14" y="11"/>
                </a:cxn>
                <a:cxn ang="0">
                  <a:pos x="14" y="11"/>
                </a:cxn>
                <a:cxn ang="0">
                  <a:pos x="14" y="11"/>
                </a:cxn>
              </a:cxnLst>
              <a:rect l="0" t="0" r="r" b="b"/>
              <a:pathLst>
                <a:path w="17" h="16">
                  <a:moveTo>
                    <a:pt x="14" y="11"/>
                  </a:moveTo>
                  <a:cubicBezTo>
                    <a:pt x="7" y="9"/>
                    <a:pt x="5" y="3"/>
                    <a:pt x="5" y="2"/>
                  </a:cubicBezTo>
                  <a:cubicBezTo>
                    <a:pt x="5" y="1"/>
                    <a:pt x="4" y="0"/>
                    <a:pt x="2" y="0"/>
                  </a:cubicBezTo>
                  <a:cubicBezTo>
                    <a:pt x="1" y="1"/>
                    <a:pt x="0" y="2"/>
                    <a:pt x="0" y="4"/>
                  </a:cubicBezTo>
                  <a:cubicBezTo>
                    <a:pt x="0" y="4"/>
                    <a:pt x="3" y="14"/>
                    <a:pt x="13" y="16"/>
                  </a:cubicBezTo>
                  <a:cubicBezTo>
                    <a:pt x="13" y="16"/>
                    <a:pt x="14" y="16"/>
                    <a:pt x="14" y="16"/>
                  </a:cubicBezTo>
                  <a:cubicBezTo>
                    <a:pt x="15" y="16"/>
                    <a:pt x="16" y="15"/>
                    <a:pt x="16" y="14"/>
                  </a:cubicBezTo>
                  <a:cubicBezTo>
                    <a:pt x="17" y="12"/>
                    <a:pt x="16" y="11"/>
                    <a:pt x="14" y="11"/>
                  </a:cubicBezTo>
                  <a:close/>
                  <a:moveTo>
                    <a:pt x="14" y="11"/>
                  </a:moveTo>
                  <a:cubicBezTo>
                    <a:pt x="14" y="11"/>
                    <a:pt x="14" y="11"/>
                    <a:pt x="14" y="11"/>
                  </a:cubicBezTo>
                </a:path>
              </a:pathLst>
            </a:custGeom>
            <a:grpFill/>
            <a:ln w="9525">
              <a:noFill/>
              <a:round/>
              <a:headEnd/>
              <a:tailEnd/>
            </a:ln>
          </p:spPr>
          <p:txBody>
            <a:bodyPr vert="horz" wrap="square" lIns="111330" tIns="55665" rIns="111330" bIns="55665" numCol="1" anchor="t" anchorCtr="0" compatLnSpc="1">
              <a:prstTxWarp prst="textNoShape">
                <a:avLst/>
              </a:prstTxWarp>
            </a:bodyPr>
            <a:lstStyle/>
            <a:p>
              <a:pPr>
                <a:lnSpc>
                  <a:spcPct val="120000"/>
                </a:lnSpc>
              </a:pPr>
              <a:endParaRPr lang="en-US" sz="1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137" name="Freeform 17"/>
            <p:cNvSpPr>
              <a:spLocks noEditPoints="1"/>
            </p:cNvSpPr>
            <p:nvPr/>
          </p:nvSpPr>
          <p:spPr bwMode="auto">
            <a:xfrm>
              <a:off x="1470026" y="1973264"/>
              <a:ext cx="520700" cy="519113"/>
            </a:xfrm>
            <a:custGeom>
              <a:avLst/>
              <a:gdLst/>
              <a:ahLst/>
              <a:cxnLst>
                <a:cxn ang="0">
                  <a:pos x="66" y="54"/>
                </a:cxn>
                <a:cxn ang="0">
                  <a:pos x="55" y="44"/>
                </a:cxn>
                <a:cxn ang="0">
                  <a:pos x="50" y="44"/>
                </a:cxn>
                <a:cxn ang="0">
                  <a:pos x="47" y="41"/>
                </a:cxn>
                <a:cxn ang="0">
                  <a:pos x="44" y="7"/>
                </a:cxn>
                <a:cxn ang="0">
                  <a:pos x="26" y="0"/>
                </a:cxn>
                <a:cxn ang="0">
                  <a:pos x="7" y="7"/>
                </a:cxn>
                <a:cxn ang="0">
                  <a:pos x="0" y="26"/>
                </a:cxn>
                <a:cxn ang="0">
                  <a:pos x="7" y="44"/>
                </a:cxn>
                <a:cxn ang="0">
                  <a:pos x="26" y="52"/>
                </a:cxn>
                <a:cxn ang="0">
                  <a:pos x="41" y="47"/>
                </a:cxn>
                <a:cxn ang="0">
                  <a:pos x="44" y="50"/>
                </a:cxn>
                <a:cxn ang="0">
                  <a:pos x="44" y="55"/>
                </a:cxn>
                <a:cxn ang="0">
                  <a:pos x="54" y="66"/>
                </a:cxn>
                <a:cxn ang="0">
                  <a:pos x="60" y="66"/>
                </a:cxn>
                <a:cxn ang="0">
                  <a:pos x="66" y="60"/>
                </a:cxn>
                <a:cxn ang="0">
                  <a:pos x="67" y="57"/>
                </a:cxn>
                <a:cxn ang="0">
                  <a:pos x="66" y="54"/>
                </a:cxn>
                <a:cxn ang="0">
                  <a:pos x="39" y="39"/>
                </a:cxn>
                <a:cxn ang="0">
                  <a:pos x="26" y="44"/>
                </a:cxn>
                <a:cxn ang="0">
                  <a:pos x="13" y="39"/>
                </a:cxn>
                <a:cxn ang="0">
                  <a:pos x="8" y="26"/>
                </a:cxn>
                <a:cxn ang="0">
                  <a:pos x="10" y="17"/>
                </a:cxn>
                <a:cxn ang="0">
                  <a:pos x="13" y="13"/>
                </a:cxn>
                <a:cxn ang="0">
                  <a:pos x="14" y="13"/>
                </a:cxn>
                <a:cxn ang="0">
                  <a:pos x="26" y="8"/>
                </a:cxn>
                <a:cxn ang="0">
                  <a:pos x="39" y="13"/>
                </a:cxn>
                <a:cxn ang="0">
                  <a:pos x="40" y="15"/>
                </a:cxn>
                <a:cxn ang="0">
                  <a:pos x="39" y="39"/>
                </a:cxn>
                <a:cxn ang="0">
                  <a:pos x="39" y="39"/>
                </a:cxn>
                <a:cxn ang="0">
                  <a:pos x="39" y="39"/>
                </a:cxn>
              </a:cxnLst>
              <a:rect l="0" t="0" r="r" b="b"/>
              <a:pathLst>
                <a:path w="67" h="67">
                  <a:moveTo>
                    <a:pt x="66" y="54"/>
                  </a:moveTo>
                  <a:cubicBezTo>
                    <a:pt x="55" y="44"/>
                    <a:pt x="55" y="44"/>
                    <a:pt x="55" y="44"/>
                  </a:cubicBezTo>
                  <a:cubicBezTo>
                    <a:pt x="54" y="42"/>
                    <a:pt x="51" y="42"/>
                    <a:pt x="50" y="44"/>
                  </a:cubicBezTo>
                  <a:cubicBezTo>
                    <a:pt x="47" y="41"/>
                    <a:pt x="47" y="41"/>
                    <a:pt x="47" y="41"/>
                  </a:cubicBezTo>
                  <a:cubicBezTo>
                    <a:pt x="54" y="31"/>
                    <a:pt x="53" y="17"/>
                    <a:pt x="44" y="7"/>
                  </a:cubicBezTo>
                  <a:cubicBezTo>
                    <a:pt x="39" y="2"/>
                    <a:pt x="33" y="0"/>
                    <a:pt x="26" y="0"/>
                  </a:cubicBezTo>
                  <a:cubicBezTo>
                    <a:pt x="19" y="0"/>
                    <a:pt x="12" y="2"/>
                    <a:pt x="7" y="7"/>
                  </a:cubicBezTo>
                  <a:cubicBezTo>
                    <a:pt x="2" y="12"/>
                    <a:pt x="0" y="19"/>
                    <a:pt x="0" y="26"/>
                  </a:cubicBezTo>
                  <a:cubicBezTo>
                    <a:pt x="0" y="33"/>
                    <a:pt x="2" y="39"/>
                    <a:pt x="7" y="44"/>
                  </a:cubicBezTo>
                  <a:cubicBezTo>
                    <a:pt x="12" y="49"/>
                    <a:pt x="19" y="52"/>
                    <a:pt x="26" y="52"/>
                  </a:cubicBezTo>
                  <a:cubicBezTo>
                    <a:pt x="31" y="52"/>
                    <a:pt x="37" y="50"/>
                    <a:pt x="41" y="47"/>
                  </a:cubicBezTo>
                  <a:cubicBezTo>
                    <a:pt x="44" y="50"/>
                    <a:pt x="44" y="50"/>
                    <a:pt x="44" y="50"/>
                  </a:cubicBezTo>
                  <a:cubicBezTo>
                    <a:pt x="42" y="51"/>
                    <a:pt x="42" y="54"/>
                    <a:pt x="44" y="55"/>
                  </a:cubicBezTo>
                  <a:cubicBezTo>
                    <a:pt x="54" y="66"/>
                    <a:pt x="54" y="66"/>
                    <a:pt x="54" y="66"/>
                  </a:cubicBezTo>
                  <a:cubicBezTo>
                    <a:pt x="56" y="67"/>
                    <a:pt x="59" y="67"/>
                    <a:pt x="60" y="66"/>
                  </a:cubicBezTo>
                  <a:cubicBezTo>
                    <a:pt x="66" y="60"/>
                    <a:pt x="66" y="60"/>
                    <a:pt x="66" y="60"/>
                  </a:cubicBezTo>
                  <a:cubicBezTo>
                    <a:pt x="66" y="60"/>
                    <a:pt x="67" y="59"/>
                    <a:pt x="67" y="57"/>
                  </a:cubicBezTo>
                  <a:cubicBezTo>
                    <a:pt x="67" y="56"/>
                    <a:pt x="66" y="55"/>
                    <a:pt x="66" y="54"/>
                  </a:cubicBezTo>
                  <a:close/>
                  <a:moveTo>
                    <a:pt x="39" y="39"/>
                  </a:moveTo>
                  <a:cubicBezTo>
                    <a:pt x="35" y="42"/>
                    <a:pt x="31" y="44"/>
                    <a:pt x="26" y="44"/>
                  </a:cubicBezTo>
                  <a:cubicBezTo>
                    <a:pt x="21" y="44"/>
                    <a:pt x="16" y="42"/>
                    <a:pt x="13" y="39"/>
                  </a:cubicBezTo>
                  <a:cubicBezTo>
                    <a:pt x="10" y="35"/>
                    <a:pt x="8" y="31"/>
                    <a:pt x="8" y="26"/>
                  </a:cubicBezTo>
                  <a:cubicBezTo>
                    <a:pt x="8" y="23"/>
                    <a:pt x="8" y="20"/>
                    <a:pt x="10" y="17"/>
                  </a:cubicBezTo>
                  <a:cubicBezTo>
                    <a:pt x="11" y="16"/>
                    <a:pt x="12" y="14"/>
                    <a:pt x="13" y="13"/>
                  </a:cubicBezTo>
                  <a:cubicBezTo>
                    <a:pt x="13" y="13"/>
                    <a:pt x="13" y="13"/>
                    <a:pt x="14" y="13"/>
                  </a:cubicBezTo>
                  <a:cubicBezTo>
                    <a:pt x="17" y="9"/>
                    <a:pt x="21" y="8"/>
                    <a:pt x="26" y="8"/>
                  </a:cubicBezTo>
                  <a:cubicBezTo>
                    <a:pt x="31" y="8"/>
                    <a:pt x="35" y="10"/>
                    <a:pt x="39" y="13"/>
                  </a:cubicBezTo>
                  <a:cubicBezTo>
                    <a:pt x="39" y="14"/>
                    <a:pt x="40" y="14"/>
                    <a:pt x="40" y="15"/>
                  </a:cubicBezTo>
                  <a:cubicBezTo>
                    <a:pt x="45" y="22"/>
                    <a:pt x="45" y="32"/>
                    <a:pt x="39" y="39"/>
                  </a:cubicBezTo>
                  <a:close/>
                  <a:moveTo>
                    <a:pt x="39" y="39"/>
                  </a:moveTo>
                  <a:cubicBezTo>
                    <a:pt x="39" y="39"/>
                    <a:pt x="39" y="39"/>
                    <a:pt x="39" y="39"/>
                  </a:cubicBezTo>
                </a:path>
              </a:pathLst>
            </a:custGeom>
            <a:grpFill/>
            <a:ln w="9525">
              <a:noFill/>
              <a:round/>
              <a:headEnd/>
              <a:tailEnd/>
            </a:ln>
          </p:spPr>
          <p:txBody>
            <a:bodyPr vert="horz" wrap="square" lIns="111330" tIns="55665" rIns="111330" bIns="55665" numCol="1" anchor="t" anchorCtr="0" compatLnSpc="1">
              <a:prstTxWarp prst="textNoShape">
                <a:avLst/>
              </a:prstTxWarp>
            </a:bodyPr>
            <a:lstStyle/>
            <a:p>
              <a:pPr>
                <a:lnSpc>
                  <a:spcPct val="120000"/>
                </a:lnSpc>
              </a:pPr>
              <a:endParaRPr lang="en-US" sz="1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138" name="Freeform 18"/>
            <p:cNvSpPr>
              <a:spLocks noEditPoints="1"/>
            </p:cNvSpPr>
            <p:nvPr/>
          </p:nvSpPr>
          <p:spPr bwMode="auto">
            <a:xfrm>
              <a:off x="1555751" y="2112964"/>
              <a:ext cx="39688" cy="46038"/>
            </a:xfrm>
            <a:custGeom>
              <a:avLst/>
              <a:gdLst/>
              <a:ahLst/>
              <a:cxnLst>
                <a:cxn ang="0">
                  <a:pos x="5" y="3"/>
                </a:cxn>
                <a:cxn ang="0">
                  <a:pos x="2" y="6"/>
                </a:cxn>
                <a:cxn ang="0">
                  <a:pos x="0" y="3"/>
                </a:cxn>
                <a:cxn ang="0">
                  <a:pos x="2" y="0"/>
                </a:cxn>
                <a:cxn ang="0">
                  <a:pos x="5" y="3"/>
                </a:cxn>
                <a:cxn ang="0">
                  <a:pos x="5" y="3"/>
                </a:cxn>
                <a:cxn ang="0">
                  <a:pos x="5" y="3"/>
                </a:cxn>
              </a:cxnLst>
              <a:rect l="0" t="0" r="r" b="b"/>
              <a:pathLst>
                <a:path w="5" h="6">
                  <a:moveTo>
                    <a:pt x="5" y="3"/>
                  </a:moveTo>
                  <a:cubicBezTo>
                    <a:pt x="5" y="4"/>
                    <a:pt x="4" y="6"/>
                    <a:pt x="2" y="6"/>
                  </a:cubicBezTo>
                  <a:cubicBezTo>
                    <a:pt x="1" y="6"/>
                    <a:pt x="0" y="4"/>
                    <a:pt x="0" y="3"/>
                  </a:cubicBezTo>
                  <a:cubicBezTo>
                    <a:pt x="0" y="1"/>
                    <a:pt x="1" y="0"/>
                    <a:pt x="2" y="0"/>
                  </a:cubicBezTo>
                  <a:cubicBezTo>
                    <a:pt x="4" y="0"/>
                    <a:pt x="5" y="1"/>
                    <a:pt x="5" y="3"/>
                  </a:cubicBezTo>
                  <a:close/>
                  <a:moveTo>
                    <a:pt x="5" y="3"/>
                  </a:moveTo>
                  <a:cubicBezTo>
                    <a:pt x="5" y="3"/>
                    <a:pt x="5" y="3"/>
                    <a:pt x="5" y="3"/>
                  </a:cubicBezTo>
                </a:path>
              </a:pathLst>
            </a:custGeom>
            <a:grpFill/>
            <a:ln w="9525">
              <a:noFill/>
              <a:round/>
              <a:headEnd/>
              <a:tailEnd/>
            </a:ln>
          </p:spPr>
          <p:txBody>
            <a:bodyPr vert="horz" wrap="square" lIns="111330" tIns="55665" rIns="111330" bIns="55665" numCol="1" anchor="t" anchorCtr="0" compatLnSpc="1">
              <a:prstTxWarp prst="textNoShape">
                <a:avLst/>
              </a:prstTxWarp>
            </a:bodyPr>
            <a:lstStyle/>
            <a:p>
              <a:pPr>
                <a:lnSpc>
                  <a:spcPct val="120000"/>
                </a:lnSpc>
              </a:pPr>
              <a:endParaRPr lang="en-US" sz="17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4" name="Group 72"/>
          <p:cNvGrpSpPr/>
          <p:nvPr/>
        </p:nvGrpSpPr>
        <p:grpSpPr>
          <a:xfrm>
            <a:off x="5080467" y="1568831"/>
            <a:ext cx="756596" cy="724369"/>
            <a:chOff x="5105401" y="1701801"/>
            <a:chExt cx="873880" cy="836612"/>
          </a:xfrm>
          <a:solidFill>
            <a:schemeClr val="bg1"/>
          </a:solidFill>
        </p:grpSpPr>
        <p:sp>
          <p:nvSpPr>
            <p:cNvPr id="5142" name="Freeform 22"/>
            <p:cNvSpPr>
              <a:spLocks noEditPoints="1"/>
            </p:cNvSpPr>
            <p:nvPr/>
          </p:nvSpPr>
          <p:spPr bwMode="auto">
            <a:xfrm>
              <a:off x="5105401" y="1701801"/>
              <a:ext cx="873880" cy="836612"/>
            </a:xfrm>
            <a:custGeom>
              <a:avLst/>
              <a:gdLst/>
              <a:ahLst/>
              <a:cxnLst>
                <a:cxn ang="0">
                  <a:pos x="174" y="144"/>
                </a:cxn>
                <a:cxn ang="0">
                  <a:pos x="230" y="95"/>
                </a:cxn>
                <a:cxn ang="0">
                  <a:pos x="318" y="39"/>
                </a:cxn>
                <a:cxn ang="0">
                  <a:pos x="224" y="91"/>
                </a:cxn>
                <a:cxn ang="0">
                  <a:pos x="174" y="141"/>
                </a:cxn>
                <a:cxn ang="0">
                  <a:pos x="221" y="88"/>
                </a:cxn>
                <a:cxn ang="0">
                  <a:pos x="281" y="76"/>
                </a:cxn>
                <a:cxn ang="0">
                  <a:pos x="223" y="75"/>
                </a:cxn>
                <a:cxn ang="0">
                  <a:pos x="174" y="137"/>
                </a:cxn>
                <a:cxn ang="0">
                  <a:pos x="185" y="96"/>
                </a:cxn>
                <a:cxn ang="0">
                  <a:pos x="165" y="78"/>
                </a:cxn>
                <a:cxn ang="0">
                  <a:pos x="145" y="96"/>
                </a:cxn>
                <a:cxn ang="0">
                  <a:pos x="157" y="137"/>
                </a:cxn>
                <a:cxn ang="0">
                  <a:pos x="108" y="75"/>
                </a:cxn>
                <a:cxn ang="0">
                  <a:pos x="50" y="76"/>
                </a:cxn>
                <a:cxn ang="0">
                  <a:pos x="110" y="88"/>
                </a:cxn>
                <a:cxn ang="0">
                  <a:pos x="157" y="141"/>
                </a:cxn>
                <a:cxn ang="0">
                  <a:pos x="106" y="91"/>
                </a:cxn>
                <a:cxn ang="0">
                  <a:pos x="13" y="39"/>
                </a:cxn>
                <a:cxn ang="0">
                  <a:pos x="101" y="95"/>
                </a:cxn>
                <a:cxn ang="0">
                  <a:pos x="157" y="144"/>
                </a:cxn>
                <a:cxn ang="0">
                  <a:pos x="23" y="87"/>
                </a:cxn>
                <a:cxn ang="0">
                  <a:pos x="38" y="113"/>
                </a:cxn>
                <a:cxn ang="0">
                  <a:pos x="157" y="145"/>
                </a:cxn>
                <a:cxn ang="0">
                  <a:pos x="156" y="193"/>
                </a:cxn>
                <a:cxn ang="0">
                  <a:pos x="151" y="160"/>
                </a:cxn>
                <a:cxn ang="0">
                  <a:pos x="143" y="147"/>
                </a:cxn>
                <a:cxn ang="0">
                  <a:pos x="143" y="197"/>
                </a:cxn>
                <a:cxn ang="0">
                  <a:pos x="144" y="232"/>
                </a:cxn>
                <a:cxn ang="0">
                  <a:pos x="145" y="260"/>
                </a:cxn>
                <a:cxn ang="0">
                  <a:pos x="152" y="289"/>
                </a:cxn>
                <a:cxn ang="0">
                  <a:pos x="157" y="290"/>
                </a:cxn>
                <a:cxn ang="0">
                  <a:pos x="157" y="298"/>
                </a:cxn>
                <a:cxn ang="0">
                  <a:pos x="163" y="316"/>
                </a:cxn>
                <a:cxn ang="0">
                  <a:pos x="169" y="314"/>
                </a:cxn>
                <a:cxn ang="0">
                  <a:pos x="174" y="297"/>
                </a:cxn>
                <a:cxn ang="0">
                  <a:pos x="175" y="290"/>
                </a:cxn>
                <a:cxn ang="0">
                  <a:pos x="190" y="271"/>
                </a:cxn>
                <a:cxn ang="0">
                  <a:pos x="195" y="244"/>
                </a:cxn>
                <a:cxn ang="0">
                  <a:pos x="199" y="210"/>
                </a:cxn>
                <a:cxn ang="0">
                  <a:pos x="202" y="158"/>
                </a:cxn>
                <a:cxn ang="0">
                  <a:pos x="175" y="155"/>
                </a:cxn>
                <a:cxn ang="0">
                  <a:pos x="191" y="163"/>
                </a:cxn>
                <a:cxn ang="0">
                  <a:pos x="174" y="193"/>
                </a:cxn>
                <a:cxn ang="0">
                  <a:pos x="234" y="109"/>
                </a:cxn>
                <a:cxn ang="0">
                  <a:pos x="306" y="90"/>
                </a:cxn>
                <a:cxn ang="0">
                  <a:pos x="232" y="102"/>
                </a:cxn>
                <a:cxn ang="0">
                  <a:pos x="153" y="271"/>
                </a:cxn>
                <a:cxn ang="0">
                  <a:pos x="157" y="277"/>
                </a:cxn>
                <a:cxn ang="0">
                  <a:pos x="148" y="245"/>
                </a:cxn>
                <a:cxn ang="0">
                  <a:pos x="157" y="254"/>
                </a:cxn>
                <a:cxn ang="0">
                  <a:pos x="143" y="212"/>
                </a:cxn>
                <a:cxn ang="0">
                  <a:pos x="157" y="227"/>
                </a:cxn>
                <a:cxn ang="0">
                  <a:pos x="174" y="266"/>
                </a:cxn>
                <a:cxn ang="0">
                  <a:pos x="174" y="277"/>
                </a:cxn>
                <a:cxn ang="0">
                  <a:pos x="174" y="238"/>
                </a:cxn>
                <a:cxn ang="0">
                  <a:pos x="174" y="254"/>
                </a:cxn>
                <a:cxn ang="0">
                  <a:pos x="174" y="227"/>
                </a:cxn>
                <a:cxn ang="0">
                  <a:pos x="188" y="212"/>
                </a:cxn>
                <a:cxn ang="0">
                  <a:pos x="188" y="212"/>
                </a:cxn>
              </a:cxnLst>
              <a:rect l="0" t="0" r="r" b="b"/>
              <a:pathLst>
                <a:path w="330" h="316">
                  <a:moveTo>
                    <a:pt x="232" y="102"/>
                  </a:moveTo>
                  <a:cubicBezTo>
                    <a:pt x="207" y="132"/>
                    <a:pt x="185" y="142"/>
                    <a:pt x="174" y="144"/>
                  </a:cubicBezTo>
                  <a:cubicBezTo>
                    <a:pt x="174" y="141"/>
                    <a:pt x="174" y="141"/>
                    <a:pt x="174" y="141"/>
                  </a:cubicBezTo>
                  <a:cubicBezTo>
                    <a:pt x="209" y="131"/>
                    <a:pt x="230" y="95"/>
                    <a:pt x="230" y="95"/>
                  </a:cubicBezTo>
                  <a:cubicBezTo>
                    <a:pt x="254" y="104"/>
                    <a:pt x="277" y="99"/>
                    <a:pt x="277" y="99"/>
                  </a:cubicBezTo>
                  <a:cubicBezTo>
                    <a:pt x="319" y="88"/>
                    <a:pt x="318" y="39"/>
                    <a:pt x="318" y="39"/>
                  </a:cubicBezTo>
                  <a:cubicBezTo>
                    <a:pt x="299" y="99"/>
                    <a:pt x="233" y="89"/>
                    <a:pt x="229" y="88"/>
                  </a:cubicBezTo>
                  <a:cubicBezTo>
                    <a:pt x="225" y="87"/>
                    <a:pt x="224" y="91"/>
                    <a:pt x="224" y="91"/>
                  </a:cubicBezTo>
                  <a:cubicBezTo>
                    <a:pt x="222" y="95"/>
                    <a:pt x="222" y="95"/>
                    <a:pt x="222" y="95"/>
                  </a:cubicBezTo>
                  <a:cubicBezTo>
                    <a:pt x="207" y="125"/>
                    <a:pt x="186" y="136"/>
                    <a:pt x="174" y="141"/>
                  </a:cubicBezTo>
                  <a:cubicBezTo>
                    <a:pt x="174" y="138"/>
                    <a:pt x="174" y="138"/>
                    <a:pt x="174" y="138"/>
                  </a:cubicBezTo>
                  <a:cubicBezTo>
                    <a:pt x="203" y="125"/>
                    <a:pt x="219" y="92"/>
                    <a:pt x="221" y="88"/>
                  </a:cubicBezTo>
                  <a:cubicBezTo>
                    <a:pt x="223" y="83"/>
                    <a:pt x="225" y="84"/>
                    <a:pt x="225" y="84"/>
                  </a:cubicBezTo>
                  <a:cubicBezTo>
                    <a:pt x="260" y="87"/>
                    <a:pt x="281" y="76"/>
                    <a:pt x="281" y="76"/>
                  </a:cubicBezTo>
                  <a:cubicBezTo>
                    <a:pt x="330" y="51"/>
                    <a:pt x="305" y="0"/>
                    <a:pt x="305" y="0"/>
                  </a:cubicBezTo>
                  <a:cubicBezTo>
                    <a:pt x="306" y="70"/>
                    <a:pt x="229" y="74"/>
                    <a:pt x="223" y="75"/>
                  </a:cubicBezTo>
                  <a:cubicBezTo>
                    <a:pt x="216" y="76"/>
                    <a:pt x="215" y="83"/>
                    <a:pt x="215" y="83"/>
                  </a:cubicBezTo>
                  <a:cubicBezTo>
                    <a:pt x="206" y="115"/>
                    <a:pt x="186" y="130"/>
                    <a:pt x="174" y="137"/>
                  </a:cubicBezTo>
                  <a:cubicBezTo>
                    <a:pt x="174" y="113"/>
                    <a:pt x="174" y="113"/>
                    <a:pt x="174" y="113"/>
                  </a:cubicBezTo>
                  <a:cubicBezTo>
                    <a:pt x="181" y="110"/>
                    <a:pt x="185" y="104"/>
                    <a:pt x="185" y="96"/>
                  </a:cubicBezTo>
                  <a:cubicBezTo>
                    <a:pt x="185" y="85"/>
                    <a:pt x="175" y="78"/>
                    <a:pt x="165" y="78"/>
                  </a:cubicBezTo>
                  <a:cubicBezTo>
                    <a:pt x="165" y="78"/>
                    <a:pt x="165" y="78"/>
                    <a:pt x="165" y="78"/>
                  </a:cubicBezTo>
                  <a:cubicBezTo>
                    <a:pt x="165" y="78"/>
                    <a:pt x="165" y="78"/>
                    <a:pt x="165" y="78"/>
                  </a:cubicBezTo>
                  <a:cubicBezTo>
                    <a:pt x="155" y="78"/>
                    <a:pt x="145" y="85"/>
                    <a:pt x="145" y="96"/>
                  </a:cubicBezTo>
                  <a:cubicBezTo>
                    <a:pt x="145" y="104"/>
                    <a:pt x="150" y="110"/>
                    <a:pt x="157" y="113"/>
                  </a:cubicBezTo>
                  <a:cubicBezTo>
                    <a:pt x="157" y="137"/>
                    <a:pt x="157" y="137"/>
                    <a:pt x="157" y="137"/>
                  </a:cubicBezTo>
                  <a:cubicBezTo>
                    <a:pt x="145" y="130"/>
                    <a:pt x="125" y="115"/>
                    <a:pt x="115" y="83"/>
                  </a:cubicBezTo>
                  <a:cubicBezTo>
                    <a:pt x="115" y="83"/>
                    <a:pt x="114" y="76"/>
                    <a:pt x="108" y="75"/>
                  </a:cubicBezTo>
                  <a:cubicBezTo>
                    <a:pt x="101" y="74"/>
                    <a:pt x="24" y="70"/>
                    <a:pt x="26" y="0"/>
                  </a:cubicBezTo>
                  <a:cubicBezTo>
                    <a:pt x="26" y="0"/>
                    <a:pt x="0" y="51"/>
                    <a:pt x="50" y="76"/>
                  </a:cubicBezTo>
                  <a:cubicBezTo>
                    <a:pt x="50" y="76"/>
                    <a:pt x="71" y="87"/>
                    <a:pt x="105" y="84"/>
                  </a:cubicBezTo>
                  <a:cubicBezTo>
                    <a:pt x="105" y="84"/>
                    <a:pt x="108" y="83"/>
                    <a:pt x="110" y="88"/>
                  </a:cubicBezTo>
                  <a:cubicBezTo>
                    <a:pt x="111" y="92"/>
                    <a:pt x="128" y="125"/>
                    <a:pt x="157" y="138"/>
                  </a:cubicBezTo>
                  <a:cubicBezTo>
                    <a:pt x="157" y="141"/>
                    <a:pt x="157" y="141"/>
                    <a:pt x="157" y="141"/>
                  </a:cubicBezTo>
                  <a:cubicBezTo>
                    <a:pt x="145" y="136"/>
                    <a:pt x="124" y="125"/>
                    <a:pt x="108" y="95"/>
                  </a:cubicBezTo>
                  <a:cubicBezTo>
                    <a:pt x="106" y="91"/>
                    <a:pt x="106" y="91"/>
                    <a:pt x="106" y="91"/>
                  </a:cubicBezTo>
                  <a:cubicBezTo>
                    <a:pt x="106" y="91"/>
                    <a:pt x="105" y="87"/>
                    <a:pt x="101" y="88"/>
                  </a:cubicBezTo>
                  <a:cubicBezTo>
                    <a:pt x="97" y="89"/>
                    <a:pt x="32" y="99"/>
                    <a:pt x="13" y="39"/>
                  </a:cubicBezTo>
                  <a:cubicBezTo>
                    <a:pt x="13" y="39"/>
                    <a:pt x="12" y="88"/>
                    <a:pt x="54" y="99"/>
                  </a:cubicBezTo>
                  <a:cubicBezTo>
                    <a:pt x="54" y="99"/>
                    <a:pt x="77" y="104"/>
                    <a:pt x="101" y="95"/>
                  </a:cubicBezTo>
                  <a:cubicBezTo>
                    <a:pt x="101" y="95"/>
                    <a:pt x="122" y="131"/>
                    <a:pt x="157" y="141"/>
                  </a:cubicBezTo>
                  <a:cubicBezTo>
                    <a:pt x="157" y="144"/>
                    <a:pt x="157" y="144"/>
                    <a:pt x="157" y="144"/>
                  </a:cubicBezTo>
                  <a:cubicBezTo>
                    <a:pt x="146" y="142"/>
                    <a:pt x="124" y="132"/>
                    <a:pt x="99" y="102"/>
                  </a:cubicBezTo>
                  <a:cubicBezTo>
                    <a:pt x="99" y="102"/>
                    <a:pt x="53" y="118"/>
                    <a:pt x="23" y="87"/>
                  </a:cubicBezTo>
                  <a:cubicBezTo>
                    <a:pt x="23" y="88"/>
                    <a:pt x="24" y="89"/>
                    <a:pt x="24" y="90"/>
                  </a:cubicBezTo>
                  <a:cubicBezTo>
                    <a:pt x="28" y="98"/>
                    <a:pt x="33" y="105"/>
                    <a:pt x="38" y="113"/>
                  </a:cubicBezTo>
                  <a:cubicBezTo>
                    <a:pt x="51" y="121"/>
                    <a:pt x="70" y="124"/>
                    <a:pt x="96" y="109"/>
                  </a:cubicBezTo>
                  <a:cubicBezTo>
                    <a:pt x="96" y="109"/>
                    <a:pt x="132" y="141"/>
                    <a:pt x="157" y="145"/>
                  </a:cubicBezTo>
                  <a:cubicBezTo>
                    <a:pt x="157" y="193"/>
                    <a:pt x="157" y="193"/>
                    <a:pt x="157" y="193"/>
                  </a:cubicBezTo>
                  <a:cubicBezTo>
                    <a:pt x="156" y="193"/>
                    <a:pt x="156" y="193"/>
                    <a:pt x="156" y="193"/>
                  </a:cubicBezTo>
                  <a:cubicBezTo>
                    <a:pt x="136" y="171"/>
                    <a:pt x="139" y="164"/>
                    <a:pt x="139" y="163"/>
                  </a:cubicBezTo>
                  <a:cubicBezTo>
                    <a:pt x="141" y="161"/>
                    <a:pt x="147" y="160"/>
                    <a:pt x="151" y="160"/>
                  </a:cubicBezTo>
                  <a:cubicBezTo>
                    <a:pt x="154" y="161"/>
                    <a:pt x="155" y="158"/>
                    <a:pt x="156" y="155"/>
                  </a:cubicBezTo>
                  <a:cubicBezTo>
                    <a:pt x="156" y="152"/>
                    <a:pt x="146" y="148"/>
                    <a:pt x="143" y="147"/>
                  </a:cubicBezTo>
                  <a:cubicBezTo>
                    <a:pt x="141" y="147"/>
                    <a:pt x="134" y="147"/>
                    <a:pt x="129" y="158"/>
                  </a:cubicBezTo>
                  <a:cubicBezTo>
                    <a:pt x="124" y="167"/>
                    <a:pt x="129" y="179"/>
                    <a:pt x="143" y="197"/>
                  </a:cubicBezTo>
                  <a:cubicBezTo>
                    <a:pt x="138" y="199"/>
                    <a:pt x="133" y="203"/>
                    <a:pt x="131" y="210"/>
                  </a:cubicBezTo>
                  <a:cubicBezTo>
                    <a:pt x="130" y="217"/>
                    <a:pt x="134" y="224"/>
                    <a:pt x="144" y="232"/>
                  </a:cubicBezTo>
                  <a:cubicBezTo>
                    <a:pt x="140" y="235"/>
                    <a:pt x="137" y="239"/>
                    <a:pt x="136" y="244"/>
                  </a:cubicBezTo>
                  <a:cubicBezTo>
                    <a:pt x="135" y="249"/>
                    <a:pt x="139" y="255"/>
                    <a:pt x="145" y="260"/>
                  </a:cubicBezTo>
                  <a:cubicBezTo>
                    <a:pt x="143" y="263"/>
                    <a:pt x="141" y="266"/>
                    <a:pt x="141" y="271"/>
                  </a:cubicBezTo>
                  <a:cubicBezTo>
                    <a:pt x="140" y="277"/>
                    <a:pt x="144" y="283"/>
                    <a:pt x="152" y="289"/>
                  </a:cubicBezTo>
                  <a:cubicBezTo>
                    <a:pt x="153" y="290"/>
                    <a:pt x="154" y="290"/>
                    <a:pt x="156" y="290"/>
                  </a:cubicBezTo>
                  <a:cubicBezTo>
                    <a:pt x="156" y="290"/>
                    <a:pt x="156" y="290"/>
                    <a:pt x="157" y="290"/>
                  </a:cubicBezTo>
                  <a:cubicBezTo>
                    <a:pt x="157" y="297"/>
                    <a:pt x="157" y="297"/>
                    <a:pt x="157" y="297"/>
                  </a:cubicBezTo>
                  <a:cubicBezTo>
                    <a:pt x="157" y="298"/>
                    <a:pt x="157" y="298"/>
                    <a:pt x="157" y="298"/>
                  </a:cubicBezTo>
                  <a:cubicBezTo>
                    <a:pt x="161" y="314"/>
                    <a:pt x="161" y="314"/>
                    <a:pt x="161" y="314"/>
                  </a:cubicBezTo>
                  <a:cubicBezTo>
                    <a:pt x="161" y="315"/>
                    <a:pt x="162" y="316"/>
                    <a:pt x="163" y="316"/>
                  </a:cubicBezTo>
                  <a:cubicBezTo>
                    <a:pt x="167" y="316"/>
                    <a:pt x="167" y="316"/>
                    <a:pt x="167" y="316"/>
                  </a:cubicBezTo>
                  <a:cubicBezTo>
                    <a:pt x="168" y="316"/>
                    <a:pt x="169" y="315"/>
                    <a:pt x="169" y="314"/>
                  </a:cubicBezTo>
                  <a:cubicBezTo>
                    <a:pt x="174" y="298"/>
                    <a:pt x="174" y="298"/>
                    <a:pt x="174" y="298"/>
                  </a:cubicBezTo>
                  <a:cubicBezTo>
                    <a:pt x="174" y="298"/>
                    <a:pt x="174" y="298"/>
                    <a:pt x="174" y="297"/>
                  </a:cubicBezTo>
                  <a:cubicBezTo>
                    <a:pt x="174" y="290"/>
                    <a:pt x="174" y="290"/>
                    <a:pt x="174" y="290"/>
                  </a:cubicBezTo>
                  <a:cubicBezTo>
                    <a:pt x="174" y="290"/>
                    <a:pt x="175" y="290"/>
                    <a:pt x="175" y="290"/>
                  </a:cubicBezTo>
                  <a:cubicBezTo>
                    <a:pt x="176" y="290"/>
                    <a:pt x="177" y="290"/>
                    <a:pt x="178" y="289"/>
                  </a:cubicBezTo>
                  <a:cubicBezTo>
                    <a:pt x="186" y="283"/>
                    <a:pt x="190" y="277"/>
                    <a:pt x="190" y="271"/>
                  </a:cubicBezTo>
                  <a:cubicBezTo>
                    <a:pt x="190" y="266"/>
                    <a:pt x="188" y="263"/>
                    <a:pt x="185" y="260"/>
                  </a:cubicBezTo>
                  <a:cubicBezTo>
                    <a:pt x="192" y="255"/>
                    <a:pt x="195" y="249"/>
                    <a:pt x="195" y="244"/>
                  </a:cubicBezTo>
                  <a:cubicBezTo>
                    <a:pt x="194" y="239"/>
                    <a:pt x="191" y="235"/>
                    <a:pt x="187" y="232"/>
                  </a:cubicBezTo>
                  <a:cubicBezTo>
                    <a:pt x="197" y="224"/>
                    <a:pt x="201" y="217"/>
                    <a:pt x="199" y="210"/>
                  </a:cubicBezTo>
                  <a:cubicBezTo>
                    <a:pt x="198" y="203"/>
                    <a:pt x="193" y="199"/>
                    <a:pt x="187" y="197"/>
                  </a:cubicBezTo>
                  <a:cubicBezTo>
                    <a:pt x="202" y="179"/>
                    <a:pt x="207" y="167"/>
                    <a:pt x="202" y="158"/>
                  </a:cubicBezTo>
                  <a:cubicBezTo>
                    <a:pt x="196" y="147"/>
                    <a:pt x="189" y="147"/>
                    <a:pt x="188" y="147"/>
                  </a:cubicBezTo>
                  <a:cubicBezTo>
                    <a:pt x="184" y="148"/>
                    <a:pt x="175" y="152"/>
                    <a:pt x="175" y="155"/>
                  </a:cubicBezTo>
                  <a:cubicBezTo>
                    <a:pt x="175" y="158"/>
                    <a:pt x="177" y="161"/>
                    <a:pt x="180" y="160"/>
                  </a:cubicBezTo>
                  <a:cubicBezTo>
                    <a:pt x="183" y="160"/>
                    <a:pt x="190" y="161"/>
                    <a:pt x="191" y="163"/>
                  </a:cubicBezTo>
                  <a:cubicBezTo>
                    <a:pt x="192" y="164"/>
                    <a:pt x="194" y="171"/>
                    <a:pt x="175" y="193"/>
                  </a:cubicBezTo>
                  <a:cubicBezTo>
                    <a:pt x="175" y="193"/>
                    <a:pt x="174" y="193"/>
                    <a:pt x="174" y="193"/>
                  </a:cubicBezTo>
                  <a:cubicBezTo>
                    <a:pt x="174" y="145"/>
                    <a:pt x="174" y="145"/>
                    <a:pt x="174" y="145"/>
                  </a:cubicBezTo>
                  <a:cubicBezTo>
                    <a:pt x="199" y="141"/>
                    <a:pt x="234" y="109"/>
                    <a:pt x="234" y="109"/>
                  </a:cubicBezTo>
                  <a:cubicBezTo>
                    <a:pt x="261" y="124"/>
                    <a:pt x="280" y="121"/>
                    <a:pt x="293" y="113"/>
                  </a:cubicBezTo>
                  <a:cubicBezTo>
                    <a:pt x="298" y="105"/>
                    <a:pt x="302" y="98"/>
                    <a:pt x="306" y="90"/>
                  </a:cubicBezTo>
                  <a:cubicBezTo>
                    <a:pt x="307" y="89"/>
                    <a:pt x="307" y="88"/>
                    <a:pt x="308" y="87"/>
                  </a:cubicBezTo>
                  <a:cubicBezTo>
                    <a:pt x="278" y="118"/>
                    <a:pt x="232" y="102"/>
                    <a:pt x="232" y="102"/>
                  </a:cubicBezTo>
                  <a:close/>
                  <a:moveTo>
                    <a:pt x="157" y="277"/>
                  </a:moveTo>
                  <a:cubicBezTo>
                    <a:pt x="154" y="275"/>
                    <a:pt x="152" y="273"/>
                    <a:pt x="153" y="271"/>
                  </a:cubicBezTo>
                  <a:cubicBezTo>
                    <a:pt x="153" y="269"/>
                    <a:pt x="156" y="267"/>
                    <a:pt x="157" y="266"/>
                  </a:cubicBezTo>
                  <a:lnTo>
                    <a:pt x="157" y="277"/>
                  </a:lnTo>
                  <a:close/>
                  <a:moveTo>
                    <a:pt x="157" y="254"/>
                  </a:moveTo>
                  <a:cubicBezTo>
                    <a:pt x="149" y="249"/>
                    <a:pt x="148" y="246"/>
                    <a:pt x="148" y="245"/>
                  </a:cubicBezTo>
                  <a:cubicBezTo>
                    <a:pt x="148" y="243"/>
                    <a:pt x="153" y="240"/>
                    <a:pt x="157" y="238"/>
                  </a:cubicBezTo>
                  <a:lnTo>
                    <a:pt x="157" y="254"/>
                  </a:lnTo>
                  <a:close/>
                  <a:moveTo>
                    <a:pt x="157" y="227"/>
                  </a:moveTo>
                  <a:cubicBezTo>
                    <a:pt x="143" y="217"/>
                    <a:pt x="143" y="213"/>
                    <a:pt x="143" y="212"/>
                  </a:cubicBezTo>
                  <a:cubicBezTo>
                    <a:pt x="144" y="207"/>
                    <a:pt x="156" y="205"/>
                    <a:pt x="157" y="205"/>
                  </a:cubicBezTo>
                  <a:lnTo>
                    <a:pt x="157" y="227"/>
                  </a:lnTo>
                  <a:close/>
                  <a:moveTo>
                    <a:pt x="174" y="277"/>
                  </a:moveTo>
                  <a:cubicBezTo>
                    <a:pt x="174" y="266"/>
                    <a:pt x="174" y="266"/>
                    <a:pt x="174" y="266"/>
                  </a:cubicBezTo>
                  <a:cubicBezTo>
                    <a:pt x="175" y="267"/>
                    <a:pt x="178" y="269"/>
                    <a:pt x="178" y="271"/>
                  </a:cubicBezTo>
                  <a:cubicBezTo>
                    <a:pt x="178" y="273"/>
                    <a:pt x="177" y="275"/>
                    <a:pt x="174" y="277"/>
                  </a:cubicBezTo>
                  <a:close/>
                  <a:moveTo>
                    <a:pt x="174" y="254"/>
                  </a:moveTo>
                  <a:cubicBezTo>
                    <a:pt x="174" y="238"/>
                    <a:pt x="174" y="238"/>
                    <a:pt x="174" y="238"/>
                  </a:cubicBezTo>
                  <a:cubicBezTo>
                    <a:pt x="178" y="240"/>
                    <a:pt x="183" y="243"/>
                    <a:pt x="183" y="245"/>
                  </a:cubicBezTo>
                  <a:cubicBezTo>
                    <a:pt x="183" y="246"/>
                    <a:pt x="181" y="249"/>
                    <a:pt x="174" y="254"/>
                  </a:cubicBezTo>
                  <a:close/>
                  <a:moveTo>
                    <a:pt x="188" y="212"/>
                  </a:moveTo>
                  <a:cubicBezTo>
                    <a:pt x="188" y="213"/>
                    <a:pt x="188" y="217"/>
                    <a:pt x="174" y="227"/>
                  </a:cubicBezTo>
                  <a:cubicBezTo>
                    <a:pt x="174" y="205"/>
                    <a:pt x="174" y="205"/>
                    <a:pt x="174" y="205"/>
                  </a:cubicBezTo>
                  <a:cubicBezTo>
                    <a:pt x="175" y="205"/>
                    <a:pt x="187" y="207"/>
                    <a:pt x="188" y="212"/>
                  </a:cubicBezTo>
                  <a:close/>
                  <a:moveTo>
                    <a:pt x="188" y="212"/>
                  </a:moveTo>
                  <a:cubicBezTo>
                    <a:pt x="188" y="212"/>
                    <a:pt x="188" y="212"/>
                    <a:pt x="188" y="212"/>
                  </a:cubicBezTo>
                </a:path>
              </a:pathLst>
            </a:custGeom>
            <a:grpFill/>
            <a:ln w="9525">
              <a:noFill/>
              <a:round/>
              <a:headEnd/>
              <a:tailEnd/>
            </a:ln>
          </p:spPr>
          <p:txBody>
            <a:bodyPr vert="horz" wrap="square" lIns="111330" tIns="55665" rIns="111330" bIns="55665" numCol="1" anchor="t" anchorCtr="0" compatLnSpc="1">
              <a:prstTxWarp prst="textNoShape">
                <a:avLst/>
              </a:prstTxWarp>
            </a:bodyPr>
            <a:lstStyle/>
            <a:p>
              <a:pPr>
                <a:lnSpc>
                  <a:spcPct val="120000"/>
                </a:lnSpc>
              </a:pPr>
              <a:endParaRPr lang="en-US" sz="1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143" name="Freeform 23"/>
            <p:cNvSpPr>
              <a:spLocks noEditPoints="1"/>
            </p:cNvSpPr>
            <p:nvPr/>
          </p:nvSpPr>
          <p:spPr bwMode="auto">
            <a:xfrm>
              <a:off x="5352144" y="2080911"/>
              <a:ext cx="110520" cy="39839"/>
            </a:xfrm>
            <a:custGeom>
              <a:avLst/>
              <a:gdLst/>
              <a:ahLst/>
              <a:cxnLst>
                <a:cxn ang="0">
                  <a:pos x="14" y="0"/>
                </a:cxn>
                <a:cxn ang="0">
                  <a:pos x="0" y="14"/>
                </a:cxn>
                <a:cxn ang="0">
                  <a:pos x="42" y="6"/>
                </a:cxn>
                <a:cxn ang="0">
                  <a:pos x="14" y="0"/>
                </a:cxn>
                <a:cxn ang="0">
                  <a:pos x="14" y="0"/>
                </a:cxn>
                <a:cxn ang="0">
                  <a:pos x="14" y="0"/>
                </a:cxn>
              </a:cxnLst>
              <a:rect l="0" t="0" r="r" b="b"/>
              <a:pathLst>
                <a:path w="42" h="15">
                  <a:moveTo>
                    <a:pt x="14" y="0"/>
                  </a:moveTo>
                  <a:cubicBezTo>
                    <a:pt x="14" y="0"/>
                    <a:pt x="13" y="11"/>
                    <a:pt x="0" y="14"/>
                  </a:cubicBezTo>
                  <a:cubicBezTo>
                    <a:pt x="0" y="14"/>
                    <a:pt x="23" y="15"/>
                    <a:pt x="42" y="6"/>
                  </a:cubicBezTo>
                  <a:lnTo>
                    <a:pt x="14" y="0"/>
                  </a:lnTo>
                  <a:close/>
                  <a:moveTo>
                    <a:pt x="14" y="0"/>
                  </a:moveTo>
                  <a:cubicBezTo>
                    <a:pt x="14" y="0"/>
                    <a:pt x="14" y="0"/>
                    <a:pt x="14" y="0"/>
                  </a:cubicBezTo>
                </a:path>
              </a:pathLst>
            </a:custGeom>
            <a:grpFill/>
            <a:ln w="9525">
              <a:noFill/>
              <a:round/>
              <a:headEnd/>
              <a:tailEnd/>
            </a:ln>
          </p:spPr>
          <p:txBody>
            <a:bodyPr vert="horz" wrap="square" lIns="111330" tIns="55665" rIns="111330" bIns="55665" numCol="1" anchor="t" anchorCtr="0" compatLnSpc="1">
              <a:prstTxWarp prst="textNoShape">
                <a:avLst/>
              </a:prstTxWarp>
            </a:bodyPr>
            <a:lstStyle/>
            <a:p>
              <a:pPr>
                <a:lnSpc>
                  <a:spcPct val="120000"/>
                </a:lnSpc>
              </a:pPr>
              <a:endParaRPr lang="en-US" sz="1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144" name="Freeform 24"/>
            <p:cNvSpPr>
              <a:spLocks noEditPoints="1"/>
            </p:cNvSpPr>
            <p:nvPr/>
          </p:nvSpPr>
          <p:spPr bwMode="auto">
            <a:xfrm>
              <a:off x="5227487" y="2006374"/>
              <a:ext cx="259594" cy="77107"/>
            </a:xfrm>
            <a:custGeom>
              <a:avLst/>
              <a:gdLst/>
              <a:ahLst/>
              <a:cxnLst>
                <a:cxn ang="0">
                  <a:pos x="50" y="9"/>
                </a:cxn>
                <a:cxn ang="0">
                  <a:pos x="98" y="29"/>
                </a:cxn>
                <a:cxn ang="0">
                  <a:pos x="51" y="0"/>
                </a:cxn>
                <a:cxn ang="0">
                  <a:pos x="0" y="10"/>
                </a:cxn>
                <a:cxn ang="0">
                  <a:pos x="13" y="27"/>
                </a:cxn>
                <a:cxn ang="0">
                  <a:pos x="50" y="9"/>
                </a:cxn>
                <a:cxn ang="0">
                  <a:pos x="50" y="9"/>
                </a:cxn>
                <a:cxn ang="0">
                  <a:pos x="50" y="9"/>
                </a:cxn>
              </a:cxnLst>
              <a:rect l="0" t="0" r="r" b="b"/>
              <a:pathLst>
                <a:path w="98" h="29">
                  <a:moveTo>
                    <a:pt x="50" y="9"/>
                  </a:moveTo>
                  <a:cubicBezTo>
                    <a:pt x="50" y="9"/>
                    <a:pt x="89" y="28"/>
                    <a:pt x="98" y="29"/>
                  </a:cubicBezTo>
                  <a:cubicBezTo>
                    <a:pt x="98" y="29"/>
                    <a:pt x="68" y="16"/>
                    <a:pt x="51" y="0"/>
                  </a:cubicBezTo>
                  <a:cubicBezTo>
                    <a:pt x="51" y="0"/>
                    <a:pt x="26" y="16"/>
                    <a:pt x="0" y="10"/>
                  </a:cubicBezTo>
                  <a:cubicBezTo>
                    <a:pt x="4" y="16"/>
                    <a:pt x="9" y="22"/>
                    <a:pt x="13" y="27"/>
                  </a:cubicBezTo>
                  <a:cubicBezTo>
                    <a:pt x="24" y="28"/>
                    <a:pt x="36" y="24"/>
                    <a:pt x="50" y="9"/>
                  </a:cubicBezTo>
                  <a:close/>
                  <a:moveTo>
                    <a:pt x="50" y="9"/>
                  </a:moveTo>
                  <a:cubicBezTo>
                    <a:pt x="50" y="9"/>
                    <a:pt x="50" y="9"/>
                    <a:pt x="50" y="9"/>
                  </a:cubicBezTo>
                </a:path>
              </a:pathLst>
            </a:custGeom>
            <a:grpFill/>
            <a:ln w="9525">
              <a:noFill/>
              <a:round/>
              <a:headEnd/>
              <a:tailEnd/>
            </a:ln>
          </p:spPr>
          <p:txBody>
            <a:bodyPr vert="horz" wrap="square" lIns="111330" tIns="55665" rIns="111330" bIns="55665" numCol="1" anchor="t" anchorCtr="0" compatLnSpc="1">
              <a:prstTxWarp prst="textNoShape">
                <a:avLst/>
              </a:prstTxWarp>
            </a:bodyPr>
            <a:lstStyle/>
            <a:p>
              <a:pPr>
                <a:lnSpc>
                  <a:spcPct val="120000"/>
                </a:lnSpc>
              </a:pPr>
              <a:endParaRPr lang="en-US" sz="1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145" name="Freeform 25"/>
            <p:cNvSpPr>
              <a:spLocks noEditPoints="1"/>
            </p:cNvSpPr>
            <p:nvPr/>
          </p:nvSpPr>
          <p:spPr bwMode="auto">
            <a:xfrm>
              <a:off x="5272466" y="2043642"/>
              <a:ext cx="195338" cy="77107"/>
            </a:xfrm>
            <a:custGeom>
              <a:avLst/>
              <a:gdLst/>
              <a:ahLst/>
              <a:cxnLst>
                <a:cxn ang="0">
                  <a:pos x="39" y="8"/>
                </a:cxn>
                <a:cxn ang="0">
                  <a:pos x="74" y="16"/>
                </a:cxn>
                <a:cxn ang="0">
                  <a:pos x="35" y="0"/>
                </a:cxn>
                <a:cxn ang="0">
                  <a:pos x="0" y="18"/>
                </a:cxn>
                <a:cxn ang="0">
                  <a:pos x="5" y="23"/>
                </a:cxn>
                <a:cxn ang="0">
                  <a:pos x="39" y="8"/>
                </a:cxn>
                <a:cxn ang="0">
                  <a:pos x="39" y="8"/>
                </a:cxn>
                <a:cxn ang="0">
                  <a:pos x="39" y="8"/>
                </a:cxn>
              </a:cxnLst>
              <a:rect l="0" t="0" r="r" b="b"/>
              <a:pathLst>
                <a:path w="74" h="29">
                  <a:moveTo>
                    <a:pt x="39" y="8"/>
                  </a:moveTo>
                  <a:cubicBezTo>
                    <a:pt x="74" y="16"/>
                    <a:pt x="74" y="16"/>
                    <a:pt x="74" y="16"/>
                  </a:cubicBezTo>
                  <a:cubicBezTo>
                    <a:pt x="74" y="16"/>
                    <a:pt x="59" y="10"/>
                    <a:pt x="35" y="0"/>
                  </a:cubicBezTo>
                  <a:cubicBezTo>
                    <a:pt x="35" y="0"/>
                    <a:pt x="20" y="18"/>
                    <a:pt x="0" y="18"/>
                  </a:cubicBezTo>
                  <a:cubicBezTo>
                    <a:pt x="2" y="19"/>
                    <a:pt x="3" y="21"/>
                    <a:pt x="5" y="23"/>
                  </a:cubicBezTo>
                  <a:cubicBezTo>
                    <a:pt x="18" y="27"/>
                    <a:pt x="35" y="29"/>
                    <a:pt x="39" y="8"/>
                  </a:cubicBezTo>
                  <a:close/>
                  <a:moveTo>
                    <a:pt x="39" y="8"/>
                  </a:moveTo>
                  <a:cubicBezTo>
                    <a:pt x="39" y="8"/>
                    <a:pt x="39" y="8"/>
                    <a:pt x="39" y="8"/>
                  </a:cubicBezTo>
                </a:path>
              </a:pathLst>
            </a:custGeom>
            <a:grpFill/>
            <a:ln w="9525">
              <a:noFill/>
              <a:round/>
              <a:headEnd/>
              <a:tailEnd/>
            </a:ln>
          </p:spPr>
          <p:txBody>
            <a:bodyPr vert="horz" wrap="square" lIns="111330" tIns="55665" rIns="111330" bIns="55665" numCol="1" anchor="t" anchorCtr="0" compatLnSpc="1">
              <a:prstTxWarp prst="textNoShape">
                <a:avLst/>
              </a:prstTxWarp>
            </a:bodyPr>
            <a:lstStyle/>
            <a:p>
              <a:pPr>
                <a:lnSpc>
                  <a:spcPct val="120000"/>
                </a:lnSpc>
              </a:pPr>
              <a:endParaRPr lang="en-US" sz="1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146" name="Freeform 26"/>
            <p:cNvSpPr>
              <a:spLocks noEditPoints="1"/>
            </p:cNvSpPr>
            <p:nvPr/>
          </p:nvSpPr>
          <p:spPr bwMode="auto">
            <a:xfrm>
              <a:off x="5624589" y="2080911"/>
              <a:ext cx="110520" cy="39839"/>
            </a:xfrm>
            <a:custGeom>
              <a:avLst/>
              <a:gdLst/>
              <a:ahLst/>
              <a:cxnLst>
                <a:cxn ang="0">
                  <a:pos x="28" y="0"/>
                </a:cxn>
                <a:cxn ang="0">
                  <a:pos x="0" y="6"/>
                </a:cxn>
                <a:cxn ang="0">
                  <a:pos x="42" y="14"/>
                </a:cxn>
                <a:cxn ang="0">
                  <a:pos x="28" y="0"/>
                </a:cxn>
                <a:cxn ang="0">
                  <a:pos x="28" y="0"/>
                </a:cxn>
                <a:cxn ang="0">
                  <a:pos x="28" y="0"/>
                </a:cxn>
              </a:cxnLst>
              <a:rect l="0" t="0" r="r" b="b"/>
              <a:pathLst>
                <a:path w="42" h="15">
                  <a:moveTo>
                    <a:pt x="28" y="0"/>
                  </a:moveTo>
                  <a:cubicBezTo>
                    <a:pt x="0" y="6"/>
                    <a:pt x="0" y="6"/>
                    <a:pt x="0" y="6"/>
                  </a:cubicBezTo>
                  <a:cubicBezTo>
                    <a:pt x="19" y="15"/>
                    <a:pt x="42" y="14"/>
                    <a:pt x="42" y="14"/>
                  </a:cubicBezTo>
                  <a:cubicBezTo>
                    <a:pt x="29" y="11"/>
                    <a:pt x="28" y="0"/>
                    <a:pt x="28" y="0"/>
                  </a:cubicBezTo>
                  <a:close/>
                  <a:moveTo>
                    <a:pt x="28" y="0"/>
                  </a:moveTo>
                  <a:cubicBezTo>
                    <a:pt x="28" y="0"/>
                    <a:pt x="28" y="0"/>
                    <a:pt x="28" y="0"/>
                  </a:cubicBezTo>
                </a:path>
              </a:pathLst>
            </a:custGeom>
            <a:grpFill/>
            <a:ln w="9525">
              <a:noFill/>
              <a:round/>
              <a:headEnd/>
              <a:tailEnd/>
            </a:ln>
          </p:spPr>
          <p:txBody>
            <a:bodyPr vert="horz" wrap="square" lIns="111330" tIns="55665" rIns="111330" bIns="55665" numCol="1" anchor="t" anchorCtr="0" compatLnSpc="1">
              <a:prstTxWarp prst="textNoShape">
                <a:avLst/>
              </a:prstTxWarp>
            </a:bodyPr>
            <a:lstStyle/>
            <a:p>
              <a:pPr>
                <a:lnSpc>
                  <a:spcPct val="120000"/>
                </a:lnSpc>
              </a:pPr>
              <a:endParaRPr lang="en-US" sz="1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147" name="Freeform 27"/>
            <p:cNvSpPr>
              <a:spLocks noEditPoints="1"/>
            </p:cNvSpPr>
            <p:nvPr/>
          </p:nvSpPr>
          <p:spPr bwMode="auto">
            <a:xfrm>
              <a:off x="5600171" y="2006374"/>
              <a:ext cx="259594" cy="77107"/>
            </a:xfrm>
            <a:custGeom>
              <a:avLst/>
              <a:gdLst/>
              <a:ahLst/>
              <a:cxnLst>
                <a:cxn ang="0">
                  <a:pos x="47" y="0"/>
                </a:cxn>
                <a:cxn ang="0">
                  <a:pos x="0" y="29"/>
                </a:cxn>
                <a:cxn ang="0">
                  <a:pos x="48" y="9"/>
                </a:cxn>
                <a:cxn ang="0">
                  <a:pos x="85" y="27"/>
                </a:cxn>
                <a:cxn ang="0">
                  <a:pos x="98" y="10"/>
                </a:cxn>
                <a:cxn ang="0">
                  <a:pos x="47" y="0"/>
                </a:cxn>
                <a:cxn ang="0">
                  <a:pos x="47" y="0"/>
                </a:cxn>
                <a:cxn ang="0">
                  <a:pos x="47" y="0"/>
                </a:cxn>
              </a:cxnLst>
              <a:rect l="0" t="0" r="r" b="b"/>
              <a:pathLst>
                <a:path w="98" h="29">
                  <a:moveTo>
                    <a:pt x="47" y="0"/>
                  </a:moveTo>
                  <a:cubicBezTo>
                    <a:pt x="30" y="16"/>
                    <a:pt x="0" y="29"/>
                    <a:pt x="0" y="29"/>
                  </a:cubicBezTo>
                  <a:cubicBezTo>
                    <a:pt x="9" y="28"/>
                    <a:pt x="48" y="9"/>
                    <a:pt x="48" y="9"/>
                  </a:cubicBezTo>
                  <a:cubicBezTo>
                    <a:pt x="61" y="24"/>
                    <a:pt x="74" y="28"/>
                    <a:pt x="85" y="27"/>
                  </a:cubicBezTo>
                  <a:cubicBezTo>
                    <a:pt x="89" y="22"/>
                    <a:pt x="94" y="16"/>
                    <a:pt x="98" y="10"/>
                  </a:cubicBezTo>
                  <a:cubicBezTo>
                    <a:pt x="72" y="16"/>
                    <a:pt x="47" y="0"/>
                    <a:pt x="47" y="0"/>
                  </a:cubicBezTo>
                  <a:close/>
                  <a:moveTo>
                    <a:pt x="47" y="0"/>
                  </a:moveTo>
                  <a:cubicBezTo>
                    <a:pt x="47" y="0"/>
                    <a:pt x="47" y="0"/>
                    <a:pt x="47" y="0"/>
                  </a:cubicBezTo>
                </a:path>
              </a:pathLst>
            </a:custGeom>
            <a:grpFill/>
            <a:ln w="9525">
              <a:noFill/>
              <a:round/>
              <a:headEnd/>
              <a:tailEnd/>
            </a:ln>
          </p:spPr>
          <p:txBody>
            <a:bodyPr vert="horz" wrap="square" lIns="111330" tIns="55665" rIns="111330" bIns="55665" numCol="1" anchor="t" anchorCtr="0" compatLnSpc="1">
              <a:prstTxWarp prst="textNoShape">
                <a:avLst/>
              </a:prstTxWarp>
            </a:bodyPr>
            <a:lstStyle/>
            <a:p>
              <a:pPr>
                <a:lnSpc>
                  <a:spcPct val="120000"/>
                </a:lnSpc>
              </a:pPr>
              <a:endParaRPr lang="en-US" sz="1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148" name="Freeform 28"/>
            <p:cNvSpPr>
              <a:spLocks noEditPoints="1"/>
            </p:cNvSpPr>
            <p:nvPr/>
          </p:nvSpPr>
          <p:spPr bwMode="auto">
            <a:xfrm>
              <a:off x="5619448" y="2043642"/>
              <a:ext cx="195338" cy="77107"/>
            </a:xfrm>
            <a:custGeom>
              <a:avLst/>
              <a:gdLst/>
              <a:ahLst/>
              <a:cxnLst>
                <a:cxn ang="0">
                  <a:pos x="39" y="0"/>
                </a:cxn>
                <a:cxn ang="0">
                  <a:pos x="0" y="16"/>
                </a:cxn>
                <a:cxn ang="0">
                  <a:pos x="35" y="8"/>
                </a:cxn>
                <a:cxn ang="0">
                  <a:pos x="69" y="23"/>
                </a:cxn>
                <a:cxn ang="0">
                  <a:pos x="74" y="18"/>
                </a:cxn>
                <a:cxn ang="0">
                  <a:pos x="39" y="0"/>
                </a:cxn>
                <a:cxn ang="0">
                  <a:pos x="39" y="0"/>
                </a:cxn>
                <a:cxn ang="0">
                  <a:pos x="39" y="0"/>
                </a:cxn>
              </a:cxnLst>
              <a:rect l="0" t="0" r="r" b="b"/>
              <a:pathLst>
                <a:path w="74" h="29">
                  <a:moveTo>
                    <a:pt x="39" y="0"/>
                  </a:moveTo>
                  <a:cubicBezTo>
                    <a:pt x="14" y="10"/>
                    <a:pt x="0" y="16"/>
                    <a:pt x="0" y="16"/>
                  </a:cubicBezTo>
                  <a:cubicBezTo>
                    <a:pt x="35" y="8"/>
                    <a:pt x="35" y="8"/>
                    <a:pt x="35" y="8"/>
                  </a:cubicBezTo>
                  <a:cubicBezTo>
                    <a:pt x="38" y="29"/>
                    <a:pt x="56" y="27"/>
                    <a:pt x="69" y="23"/>
                  </a:cubicBezTo>
                  <a:cubicBezTo>
                    <a:pt x="71" y="21"/>
                    <a:pt x="72" y="19"/>
                    <a:pt x="74" y="18"/>
                  </a:cubicBezTo>
                  <a:cubicBezTo>
                    <a:pt x="54" y="18"/>
                    <a:pt x="39" y="0"/>
                    <a:pt x="39" y="0"/>
                  </a:cubicBezTo>
                  <a:close/>
                  <a:moveTo>
                    <a:pt x="39" y="0"/>
                  </a:moveTo>
                  <a:cubicBezTo>
                    <a:pt x="39" y="0"/>
                    <a:pt x="39" y="0"/>
                    <a:pt x="39" y="0"/>
                  </a:cubicBezTo>
                </a:path>
              </a:pathLst>
            </a:custGeom>
            <a:grpFill/>
            <a:ln w="9525">
              <a:noFill/>
              <a:round/>
              <a:headEnd/>
              <a:tailEnd/>
            </a:ln>
          </p:spPr>
          <p:txBody>
            <a:bodyPr vert="horz" wrap="square" lIns="111330" tIns="55665" rIns="111330" bIns="55665" numCol="1" anchor="t" anchorCtr="0" compatLnSpc="1">
              <a:prstTxWarp prst="textNoShape">
                <a:avLst/>
              </a:prstTxWarp>
            </a:bodyPr>
            <a:lstStyle/>
            <a:p>
              <a:pPr>
                <a:lnSpc>
                  <a:spcPct val="120000"/>
                </a:lnSpc>
              </a:pPr>
              <a:endParaRPr lang="en-US" sz="17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5" name="Group 74"/>
          <p:cNvGrpSpPr/>
          <p:nvPr/>
        </p:nvGrpSpPr>
        <p:grpSpPr>
          <a:xfrm>
            <a:off x="6889594" y="1661610"/>
            <a:ext cx="651669" cy="538811"/>
            <a:chOff x="7309384" y="1676401"/>
            <a:chExt cx="752687" cy="622300"/>
          </a:xfrm>
          <a:solidFill>
            <a:schemeClr val="bg1"/>
          </a:solidFill>
        </p:grpSpPr>
        <p:sp>
          <p:nvSpPr>
            <p:cNvPr id="5152" name="Freeform 32"/>
            <p:cNvSpPr>
              <a:spLocks noEditPoints="1"/>
            </p:cNvSpPr>
            <p:nvPr/>
          </p:nvSpPr>
          <p:spPr bwMode="auto">
            <a:xfrm>
              <a:off x="7309384" y="1834050"/>
              <a:ext cx="361527" cy="464651"/>
            </a:xfrm>
            <a:custGeom>
              <a:avLst/>
              <a:gdLst/>
              <a:ahLst/>
              <a:cxnLst>
                <a:cxn ang="0">
                  <a:pos x="151" y="136"/>
                </a:cxn>
                <a:cxn ang="0">
                  <a:pos x="97" y="122"/>
                </a:cxn>
                <a:cxn ang="0">
                  <a:pos x="91" y="119"/>
                </a:cxn>
                <a:cxn ang="0">
                  <a:pos x="84" y="113"/>
                </a:cxn>
                <a:cxn ang="0">
                  <a:pos x="75" y="103"/>
                </a:cxn>
                <a:cxn ang="0">
                  <a:pos x="35" y="71"/>
                </a:cxn>
                <a:cxn ang="0">
                  <a:pos x="24" y="80"/>
                </a:cxn>
                <a:cxn ang="0">
                  <a:pos x="47" y="112"/>
                </a:cxn>
                <a:cxn ang="0">
                  <a:pos x="55" y="121"/>
                </a:cxn>
                <a:cxn ang="0">
                  <a:pos x="62" y="129"/>
                </a:cxn>
                <a:cxn ang="0">
                  <a:pos x="46" y="117"/>
                </a:cxn>
                <a:cxn ang="0">
                  <a:pos x="42" y="112"/>
                </a:cxn>
                <a:cxn ang="0">
                  <a:pos x="38" y="105"/>
                </a:cxn>
                <a:cxn ang="0">
                  <a:pos x="33" y="98"/>
                </a:cxn>
                <a:cxn ang="0">
                  <a:pos x="25" y="88"/>
                </a:cxn>
                <a:cxn ang="0">
                  <a:pos x="21" y="83"/>
                </a:cxn>
                <a:cxn ang="0">
                  <a:pos x="28" y="66"/>
                </a:cxn>
                <a:cxn ang="0">
                  <a:pos x="24" y="29"/>
                </a:cxn>
                <a:cxn ang="0">
                  <a:pos x="13" y="1"/>
                </a:cxn>
                <a:cxn ang="0">
                  <a:pos x="8" y="2"/>
                </a:cxn>
                <a:cxn ang="0">
                  <a:pos x="4" y="21"/>
                </a:cxn>
                <a:cxn ang="0">
                  <a:pos x="1" y="74"/>
                </a:cxn>
                <a:cxn ang="0">
                  <a:pos x="38" y="155"/>
                </a:cxn>
                <a:cxn ang="0">
                  <a:pos x="108" y="200"/>
                </a:cxn>
                <a:cxn ang="0">
                  <a:pos x="122" y="223"/>
                </a:cxn>
                <a:cxn ang="0">
                  <a:pos x="122" y="248"/>
                </a:cxn>
                <a:cxn ang="0">
                  <a:pos x="190" y="248"/>
                </a:cxn>
                <a:cxn ang="0">
                  <a:pos x="190" y="225"/>
                </a:cxn>
                <a:cxn ang="0">
                  <a:pos x="191" y="212"/>
                </a:cxn>
                <a:cxn ang="0">
                  <a:pos x="191" y="194"/>
                </a:cxn>
                <a:cxn ang="0">
                  <a:pos x="151" y="136"/>
                </a:cxn>
                <a:cxn ang="0">
                  <a:pos x="151" y="136"/>
                </a:cxn>
                <a:cxn ang="0">
                  <a:pos x="151" y="136"/>
                </a:cxn>
              </a:cxnLst>
              <a:rect l="0" t="0" r="r" b="b"/>
              <a:pathLst>
                <a:path w="193" h="248">
                  <a:moveTo>
                    <a:pt x="151" y="136"/>
                  </a:moveTo>
                  <a:cubicBezTo>
                    <a:pt x="149" y="135"/>
                    <a:pt x="135" y="124"/>
                    <a:pt x="97" y="122"/>
                  </a:cubicBezTo>
                  <a:cubicBezTo>
                    <a:pt x="95" y="121"/>
                    <a:pt x="93" y="120"/>
                    <a:pt x="91" y="119"/>
                  </a:cubicBezTo>
                  <a:cubicBezTo>
                    <a:pt x="88" y="117"/>
                    <a:pt x="86" y="115"/>
                    <a:pt x="84" y="113"/>
                  </a:cubicBezTo>
                  <a:cubicBezTo>
                    <a:pt x="81" y="110"/>
                    <a:pt x="78" y="107"/>
                    <a:pt x="75" y="103"/>
                  </a:cubicBezTo>
                  <a:cubicBezTo>
                    <a:pt x="56" y="77"/>
                    <a:pt x="38" y="72"/>
                    <a:pt x="35" y="71"/>
                  </a:cubicBezTo>
                  <a:cubicBezTo>
                    <a:pt x="32" y="69"/>
                    <a:pt x="18" y="71"/>
                    <a:pt x="24" y="80"/>
                  </a:cubicBezTo>
                  <a:cubicBezTo>
                    <a:pt x="25" y="80"/>
                    <a:pt x="46" y="110"/>
                    <a:pt x="47" y="112"/>
                  </a:cubicBezTo>
                  <a:cubicBezTo>
                    <a:pt x="50" y="116"/>
                    <a:pt x="52" y="118"/>
                    <a:pt x="55" y="121"/>
                  </a:cubicBezTo>
                  <a:cubicBezTo>
                    <a:pt x="57" y="124"/>
                    <a:pt x="60" y="126"/>
                    <a:pt x="62" y="129"/>
                  </a:cubicBezTo>
                  <a:cubicBezTo>
                    <a:pt x="62" y="129"/>
                    <a:pt x="49" y="121"/>
                    <a:pt x="46" y="117"/>
                  </a:cubicBezTo>
                  <a:cubicBezTo>
                    <a:pt x="44" y="116"/>
                    <a:pt x="43" y="113"/>
                    <a:pt x="42" y="112"/>
                  </a:cubicBezTo>
                  <a:cubicBezTo>
                    <a:pt x="41" y="109"/>
                    <a:pt x="40" y="107"/>
                    <a:pt x="38" y="105"/>
                  </a:cubicBezTo>
                  <a:cubicBezTo>
                    <a:pt x="36" y="103"/>
                    <a:pt x="35" y="100"/>
                    <a:pt x="33" y="98"/>
                  </a:cubicBezTo>
                  <a:cubicBezTo>
                    <a:pt x="30" y="95"/>
                    <a:pt x="28" y="91"/>
                    <a:pt x="25" y="88"/>
                  </a:cubicBezTo>
                  <a:cubicBezTo>
                    <a:pt x="24" y="86"/>
                    <a:pt x="22" y="85"/>
                    <a:pt x="21" y="83"/>
                  </a:cubicBezTo>
                  <a:cubicBezTo>
                    <a:pt x="14" y="72"/>
                    <a:pt x="21" y="67"/>
                    <a:pt x="28" y="66"/>
                  </a:cubicBezTo>
                  <a:cubicBezTo>
                    <a:pt x="28" y="65"/>
                    <a:pt x="25" y="34"/>
                    <a:pt x="24" y="29"/>
                  </a:cubicBezTo>
                  <a:cubicBezTo>
                    <a:pt x="23" y="15"/>
                    <a:pt x="21" y="4"/>
                    <a:pt x="13" y="1"/>
                  </a:cubicBezTo>
                  <a:cubicBezTo>
                    <a:pt x="11" y="0"/>
                    <a:pt x="9" y="0"/>
                    <a:pt x="8" y="2"/>
                  </a:cubicBezTo>
                  <a:cubicBezTo>
                    <a:pt x="6" y="4"/>
                    <a:pt x="4" y="15"/>
                    <a:pt x="4" y="21"/>
                  </a:cubicBezTo>
                  <a:cubicBezTo>
                    <a:pt x="4" y="21"/>
                    <a:pt x="0" y="57"/>
                    <a:pt x="1" y="74"/>
                  </a:cubicBezTo>
                  <a:cubicBezTo>
                    <a:pt x="2" y="83"/>
                    <a:pt x="30" y="145"/>
                    <a:pt x="38" y="155"/>
                  </a:cubicBezTo>
                  <a:cubicBezTo>
                    <a:pt x="46" y="164"/>
                    <a:pt x="108" y="200"/>
                    <a:pt x="108" y="200"/>
                  </a:cubicBezTo>
                  <a:cubicBezTo>
                    <a:pt x="111" y="202"/>
                    <a:pt x="122" y="211"/>
                    <a:pt x="122" y="223"/>
                  </a:cubicBezTo>
                  <a:cubicBezTo>
                    <a:pt x="122" y="248"/>
                    <a:pt x="122" y="248"/>
                    <a:pt x="122" y="248"/>
                  </a:cubicBezTo>
                  <a:cubicBezTo>
                    <a:pt x="190" y="248"/>
                    <a:pt x="190" y="248"/>
                    <a:pt x="190" y="248"/>
                  </a:cubicBezTo>
                  <a:cubicBezTo>
                    <a:pt x="190" y="225"/>
                    <a:pt x="190" y="225"/>
                    <a:pt x="190" y="225"/>
                  </a:cubicBezTo>
                  <a:cubicBezTo>
                    <a:pt x="190" y="221"/>
                    <a:pt x="191" y="216"/>
                    <a:pt x="191" y="212"/>
                  </a:cubicBezTo>
                  <a:cubicBezTo>
                    <a:pt x="193" y="207"/>
                    <a:pt x="192" y="198"/>
                    <a:pt x="191" y="194"/>
                  </a:cubicBezTo>
                  <a:cubicBezTo>
                    <a:pt x="183" y="159"/>
                    <a:pt x="154" y="138"/>
                    <a:pt x="151" y="136"/>
                  </a:cubicBezTo>
                  <a:close/>
                  <a:moveTo>
                    <a:pt x="151" y="136"/>
                  </a:moveTo>
                  <a:cubicBezTo>
                    <a:pt x="151" y="136"/>
                    <a:pt x="151" y="136"/>
                    <a:pt x="151" y="136"/>
                  </a:cubicBezTo>
                </a:path>
              </a:pathLst>
            </a:custGeom>
            <a:grpFill/>
            <a:ln w="9525">
              <a:noFill/>
              <a:round/>
              <a:headEnd/>
              <a:tailEnd/>
            </a:ln>
          </p:spPr>
          <p:txBody>
            <a:bodyPr vert="horz" wrap="square" lIns="111330" tIns="55665" rIns="111330" bIns="55665" numCol="1" anchor="t" anchorCtr="0" compatLnSpc="1">
              <a:prstTxWarp prst="textNoShape">
                <a:avLst/>
              </a:prstTxWarp>
            </a:bodyPr>
            <a:lstStyle/>
            <a:p>
              <a:pPr>
                <a:lnSpc>
                  <a:spcPct val="120000"/>
                </a:lnSpc>
              </a:pPr>
              <a:endParaRPr lang="en-US" sz="1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153" name="Freeform 33"/>
            <p:cNvSpPr>
              <a:spLocks noEditPoints="1"/>
            </p:cNvSpPr>
            <p:nvPr/>
          </p:nvSpPr>
          <p:spPr bwMode="auto">
            <a:xfrm>
              <a:off x="7700544" y="1834050"/>
              <a:ext cx="361527" cy="464651"/>
            </a:xfrm>
            <a:custGeom>
              <a:avLst/>
              <a:gdLst/>
              <a:ahLst/>
              <a:cxnLst>
                <a:cxn ang="0">
                  <a:pos x="189" y="21"/>
                </a:cxn>
                <a:cxn ang="0">
                  <a:pos x="186" y="2"/>
                </a:cxn>
                <a:cxn ang="0">
                  <a:pos x="180" y="1"/>
                </a:cxn>
                <a:cxn ang="0">
                  <a:pos x="169" y="29"/>
                </a:cxn>
                <a:cxn ang="0">
                  <a:pos x="165" y="66"/>
                </a:cxn>
                <a:cxn ang="0">
                  <a:pos x="173" y="83"/>
                </a:cxn>
                <a:cxn ang="0">
                  <a:pos x="168" y="88"/>
                </a:cxn>
                <a:cxn ang="0">
                  <a:pos x="161" y="98"/>
                </a:cxn>
                <a:cxn ang="0">
                  <a:pos x="155" y="105"/>
                </a:cxn>
                <a:cxn ang="0">
                  <a:pos x="151" y="112"/>
                </a:cxn>
                <a:cxn ang="0">
                  <a:pos x="148" y="117"/>
                </a:cxn>
                <a:cxn ang="0">
                  <a:pos x="131" y="129"/>
                </a:cxn>
                <a:cxn ang="0">
                  <a:pos x="138" y="121"/>
                </a:cxn>
                <a:cxn ang="0">
                  <a:pos x="146" y="112"/>
                </a:cxn>
                <a:cxn ang="0">
                  <a:pos x="169" y="80"/>
                </a:cxn>
                <a:cxn ang="0">
                  <a:pos x="158" y="71"/>
                </a:cxn>
                <a:cxn ang="0">
                  <a:pos x="118" y="103"/>
                </a:cxn>
                <a:cxn ang="0">
                  <a:pos x="109" y="113"/>
                </a:cxn>
                <a:cxn ang="0">
                  <a:pos x="102" y="119"/>
                </a:cxn>
                <a:cxn ang="0">
                  <a:pos x="96" y="122"/>
                </a:cxn>
                <a:cxn ang="0">
                  <a:pos x="42" y="136"/>
                </a:cxn>
                <a:cxn ang="0">
                  <a:pos x="2" y="194"/>
                </a:cxn>
                <a:cxn ang="0">
                  <a:pos x="2" y="212"/>
                </a:cxn>
                <a:cxn ang="0">
                  <a:pos x="3" y="225"/>
                </a:cxn>
                <a:cxn ang="0">
                  <a:pos x="3" y="248"/>
                </a:cxn>
                <a:cxn ang="0">
                  <a:pos x="71" y="248"/>
                </a:cxn>
                <a:cxn ang="0">
                  <a:pos x="71" y="223"/>
                </a:cxn>
                <a:cxn ang="0">
                  <a:pos x="85" y="200"/>
                </a:cxn>
                <a:cxn ang="0">
                  <a:pos x="156" y="155"/>
                </a:cxn>
                <a:cxn ang="0">
                  <a:pos x="192" y="74"/>
                </a:cxn>
                <a:cxn ang="0">
                  <a:pos x="189" y="21"/>
                </a:cxn>
                <a:cxn ang="0">
                  <a:pos x="189" y="21"/>
                </a:cxn>
                <a:cxn ang="0">
                  <a:pos x="189" y="21"/>
                </a:cxn>
              </a:cxnLst>
              <a:rect l="0" t="0" r="r" b="b"/>
              <a:pathLst>
                <a:path w="193" h="248">
                  <a:moveTo>
                    <a:pt x="189" y="21"/>
                  </a:moveTo>
                  <a:cubicBezTo>
                    <a:pt x="189" y="15"/>
                    <a:pt x="188" y="4"/>
                    <a:pt x="186" y="2"/>
                  </a:cubicBezTo>
                  <a:cubicBezTo>
                    <a:pt x="184" y="0"/>
                    <a:pt x="183" y="0"/>
                    <a:pt x="180" y="1"/>
                  </a:cubicBezTo>
                  <a:cubicBezTo>
                    <a:pt x="172" y="4"/>
                    <a:pt x="170" y="15"/>
                    <a:pt x="169" y="29"/>
                  </a:cubicBezTo>
                  <a:cubicBezTo>
                    <a:pt x="168" y="34"/>
                    <a:pt x="165" y="65"/>
                    <a:pt x="165" y="66"/>
                  </a:cubicBezTo>
                  <a:cubicBezTo>
                    <a:pt x="172" y="67"/>
                    <a:pt x="179" y="72"/>
                    <a:pt x="173" y="83"/>
                  </a:cubicBezTo>
                  <a:cubicBezTo>
                    <a:pt x="171" y="85"/>
                    <a:pt x="170" y="86"/>
                    <a:pt x="168" y="88"/>
                  </a:cubicBezTo>
                  <a:cubicBezTo>
                    <a:pt x="165" y="91"/>
                    <a:pt x="163" y="95"/>
                    <a:pt x="161" y="98"/>
                  </a:cubicBezTo>
                  <a:cubicBezTo>
                    <a:pt x="159" y="100"/>
                    <a:pt x="157" y="103"/>
                    <a:pt x="155" y="105"/>
                  </a:cubicBezTo>
                  <a:cubicBezTo>
                    <a:pt x="154" y="107"/>
                    <a:pt x="152" y="109"/>
                    <a:pt x="151" y="112"/>
                  </a:cubicBezTo>
                  <a:cubicBezTo>
                    <a:pt x="150" y="113"/>
                    <a:pt x="149" y="116"/>
                    <a:pt x="148" y="117"/>
                  </a:cubicBezTo>
                  <a:cubicBezTo>
                    <a:pt x="144" y="121"/>
                    <a:pt x="131" y="129"/>
                    <a:pt x="131" y="129"/>
                  </a:cubicBezTo>
                  <a:cubicBezTo>
                    <a:pt x="133" y="126"/>
                    <a:pt x="136" y="124"/>
                    <a:pt x="138" y="121"/>
                  </a:cubicBezTo>
                  <a:cubicBezTo>
                    <a:pt x="141" y="118"/>
                    <a:pt x="144" y="116"/>
                    <a:pt x="146" y="112"/>
                  </a:cubicBezTo>
                  <a:cubicBezTo>
                    <a:pt x="147" y="110"/>
                    <a:pt x="168" y="80"/>
                    <a:pt x="169" y="80"/>
                  </a:cubicBezTo>
                  <a:cubicBezTo>
                    <a:pt x="175" y="71"/>
                    <a:pt x="162" y="69"/>
                    <a:pt x="158" y="71"/>
                  </a:cubicBezTo>
                  <a:cubicBezTo>
                    <a:pt x="155" y="72"/>
                    <a:pt x="137" y="77"/>
                    <a:pt x="118" y="103"/>
                  </a:cubicBezTo>
                  <a:cubicBezTo>
                    <a:pt x="115" y="107"/>
                    <a:pt x="112" y="110"/>
                    <a:pt x="109" y="113"/>
                  </a:cubicBezTo>
                  <a:cubicBezTo>
                    <a:pt x="107" y="115"/>
                    <a:pt x="105" y="117"/>
                    <a:pt x="102" y="119"/>
                  </a:cubicBezTo>
                  <a:cubicBezTo>
                    <a:pt x="100" y="120"/>
                    <a:pt x="98" y="121"/>
                    <a:pt x="96" y="122"/>
                  </a:cubicBezTo>
                  <a:cubicBezTo>
                    <a:pt x="58" y="124"/>
                    <a:pt x="44" y="135"/>
                    <a:pt x="42" y="136"/>
                  </a:cubicBezTo>
                  <a:cubicBezTo>
                    <a:pt x="39" y="138"/>
                    <a:pt x="10" y="159"/>
                    <a:pt x="2" y="194"/>
                  </a:cubicBezTo>
                  <a:cubicBezTo>
                    <a:pt x="1" y="198"/>
                    <a:pt x="0" y="207"/>
                    <a:pt x="2" y="212"/>
                  </a:cubicBezTo>
                  <a:cubicBezTo>
                    <a:pt x="2" y="216"/>
                    <a:pt x="3" y="221"/>
                    <a:pt x="3" y="225"/>
                  </a:cubicBezTo>
                  <a:cubicBezTo>
                    <a:pt x="3" y="248"/>
                    <a:pt x="3" y="248"/>
                    <a:pt x="3" y="248"/>
                  </a:cubicBezTo>
                  <a:cubicBezTo>
                    <a:pt x="71" y="248"/>
                    <a:pt x="71" y="248"/>
                    <a:pt x="71" y="248"/>
                  </a:cubicBezTo>
                  <a:cubicBezTo>
                    <a:pt x="71" y="223"/>
                    <a:pt x="71" y="223"/>
                    <a:pt x="71" y="223"/>
                  </a:cubicBezTo>
                  <a:cubicBezTo>
                    <a:pt x="71" y="211"/>
                    <a:pt x="83" y="202"/>
                    <a:pt x="85" y="200"/>
                  </a:cubicBezTo>
                  <a:cubicBezTo>
                    <a:pt x="85" y="200"/>
                    <a:pt x="148" y="164"/>
                    <a:pt x="156" y="155"/>
                  </a:cubicBezTo>
                  <a:cubicBezTo>
                    <a:pt x="164" y="145"/>
                    <a:pt x="192" y="83"/>
                    <a:pt x="192" y="74"/>
                  </a:cubicBezTo>
                  <a:cubicBezTo>
                    <a:pt x="193" y="57"/>
                    <a:pt x="189" y="21"/>
                    <a:pt x="189" y="21"/>
                  </a:cubicBezTo>
                  <a:close/>
                  <a:moveTo>
                    <a:pt x="189" y="21"/>
                  </a:moveTo>
                  <a:cubicBezTo>
                    <a:pt x="189" y="21"/>
                    <a:pt x="189" y="21"/>
                    <a:pt x="189" y="21"/>
                  </a:cubicBezTo>
                </a:path>
              </a:pathLst>
            </a:custGeom>
            <a:grpFill/>
            <a:ln w="9525">
              <a:noFill/>
              <a:round/>
              <a:headEnd/>
              <a:tailEnd/>
            </a:ln>
          </p:spPr>
          <p:txBody>
            <a:bodyPr vert="horz" wrap="square" lIns="111330" tIns="55665" rIns="111330" bIns="55665" numCol="1" anchor="t" anchorCtr="0" compatLnSpc="1">
              <a:prstTxWarp prst="textNoShape">
                <a:avLst/>
              </a:prstTxWarp>
            </a:bodyPr>
            <a:lstStyle/>
            <a:p>
              <a:pPr>
                <a:lnSpc>
                  <a:spcPct val="120000"/>
                </a:lnSpc>
              </a:pPr>
              <a:endParaRPr lang="en-US" sz="1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154" name="Freeform 34"/>
            <p:cNvSpPr>
              <a:spLocks noEditPoints="1"/>
            </p:cNvSpPr>
            <p:nvPr/>
          </p:nvSpPr>
          <p:spPr bwMode="auto">
            <a:xfrm>
              <a:off x="7457551" y="1676401"/>
              <a:ext cx="456354" cy="403013"/>
            </a:xfrm>
            <a:custGeom>
              <a:avLst/>
              <a:gdLst/>
              <a:ahLst/>
              <a:cxnLst>
                <a:cxn ang="0">
                  <a:pos x="163" y="185"/>
                </a:cxn>
                <a:cxn ang="0">
                  <a:pos x="240" y="84"/>
                </a:cxn>
                <a:cxn ang="0">
                  <a:pos x="229" y="26"/>
                </a:cxn>
                <a:cxn ang="0">
                  <a:pos x="176" y="0"/>
                </a:cxn>
                <a:cxn ang="0">
                  <a:pos x="170" y="0"/>
                </a:cxn>
                <a:cxn ang="0">
                  <a:pos x="122" y="17"/>
                </a:cxn>
                <a:cxn ang="0">
                  <a:pos x="74" y="0"/>
                </a:cxn>
                <a:cxn ang="0">
                  <a:pos x="68" y="0"/>
                </a:cxn>
                <a:cxn ang="0">
                  <a:pos x="15" y="26"/>
                </a:cxn>
                <a:cxn ang="0">
                  <a:pos x="4" y="84"/>
                </a:cxn>
                <a:cxn ang="0">
                  <a:pos x="81" y="185"/>
                </a:cxn>
                <a:cxn ang="0">
                  <a:pos x="102" y="206"/>
                </a:cxn>
                <a:cxn ang="0">
                  <a:pos x="122" y="215"/>
                </a:cxn>
                <a:cxn ang="0">
                  <a:pos x="142" y="206"/>
                </a:cxn>
                <a:cxn ang="0">
                  <a:pos x="163" y="185"/>
                </a:cxn>
                <a:cxn ang="0">
                  <a:pos x="81" y="40"/>
                </a:cxn>
                <a:cxn ang="0">
                  <a:pos x="44" y="73"/>
                </a:cxn>
                <a:cxn ang="0">
                  <a:pos x="34" y="83"/>
                </a:cxn>
                <a:cxn ang="0">
                  <a:pos x="24" y="73"/>
                </a:cxn>
                <a:cxn ang="0">
                  <a:pos x="81" y="20"/>
                </a:cxn>
                <a:cxn ang="0">
                  <a:pos x="91" y="30"/>
                </a:cxn>
                <a:cxn ang="0">
                  <a:pos x="81" y="40"/>
                </a:cxn>
                <a:cxn ang="0">
                  <a:pos x="81" y="40"/>
                </a:cxn>
                <a:cxn ang="0">
                  <a:pos x="81" y="40"/>
                </a:cxn>
              </a:cxnLst>
              <a:rect l="0" t="0" r="r" b="b"/>
              <a:pathLst>
                <a:path w="244" h="215">
                  <a:moveTo>
                    <a:pt x="163" y="185"/>
                  </a:moveTo>
                  <a:cubicBezTo>
                    <a:pt x="195" y="155"/>
                    <a:pt x="235" y="118"/>
                    <a:pt x="240" y="84"/>
                  </a:cubicBezTo>
                  <a:cubicBezTo>
                    <a:pt x="244" y="61"/>
                    <a:pt x="240" y="41"/>
                    <a:pt x="229" y="26"/>
                  </a:cubicBezTo>
                  <a:cubicBezTo>
                    <a:pt x="218" y="11"/>
                    <a:pt x="201" y="3"/>
                    <a:pt x="176" y="0"/>
                  </a:cubicBezTo>
                  <a:cubicBezTo>
                    <a:pt x="174" y="0"/>
                    <a:pt x="172" y="0"/>
                    <a:pt x="170" y="0"/>
                  </a:cubicBezTo>
                  <a:cubicBezTo>
                    <a:pt x="153" y="0"/>
                    <a:pt x="135" y="6"/>
                    <a:pt x="122" y="17"/>
                  </a:cubicBezTo>
                  <a:cubicBezTo>
                    <a:pt x="109" y="6"/>
                    <a:pt x="92" y="0"/>
                    <a:pt x="74" y="0"/>
                  </a:cubicBezTo>
                  <a:cubicBezTo>
                    <a:pt x="72" y="0"/>
                    <a:pt x="70" y="0"/>
                    <a:pt x="68" y="0"/>
                  </a:cubicBezTo>
                  <a:cubicBezTo>
                    <a:pt x="44" y="3"/>
                    <a:pt x="26" y="11"/>
                    <a:pt x="15" y="26"/>
                  </a:cubicBezTo>
                  <a:cubicBezTo>
                    <a:pt x="4" y="41"/>
                    <a:pt x="0" y="61"/>
                    <a:pt x="4" y="84"/>
                  </a:cubicBezTo>
                  <a:cubicBezTo>
                    <a:pt x="9" y="118"/>
                    <a:pt x="49" y="155"/>
                    <a:pt x="81" y="185"/>
                  </a:cubicBezTo>
                  <a:cubicBezTo>
                    <a:pt x="81" y="185"/>
                    <a:pt x="97" y="201"/>
                    <a:pt x="102" y="206"/>
                  </a:cubicBezTo>
                  <a:cubicBezTo>
                    <a:pt x="106" y="209"/>
                    <a:pt x="114" y="215"/>
                    <a:pt x="122" y="215"/>
                  </a:cubicBezTo>
                  <a:cubicBezTo>
                    <a:pt x="131" y="215"/>
                    <a:pt x="138" y="209"/>
                    <a:pt x="142" y="206"/>
                  </a:cubicBezTo>
                  <a:cubicBezTo>
                    <a:pt x="147" y="201"/>
                    <a:pt x="163" y="185"/>
                    <a:pt x="163" y="185"/>
                  </a:cubicBezTo>
                  <a:close/>
                  <a:moveTo>
                    <a:pt x="81" y="40"/>
                  </a:moveTo>
                  <a:cubicBezTo>
                    <a:pt x="61" y="40"/>
                    <a:pt x="44" y="55"/>
                    <a:pt x="44" y="73"/>
                  </a:cubicBezTo>
                  <a:cubicBezTo>
                    <a:pt x="44" y="78"/>
                    <a:pt x="40" y="83"/>
                    <a:pt x="34" y="83"/>
                  </a:cubicBezTo>
                  <a:cubicBezTo>
                    <a:pt x="29" y="83"/>
                    <a:pt x="24" y="78"/>
                    <a:pt x="24" y="73"/>
                  </a:cubicBezTo>
                  <a:cubicBezTo>
                    <a:pt x="24" y="44"/>
                    <a:pt x="50" y="20"/>
                    <a:pt x="81" y="20"/>
                  </a:cubicBezTo>
                  <a:cubicBezTo>
                    <a:pt x="87" y="20"/>
                    <a:pt x="91" y="24"/>
                    <a:pt x="91" y="30"/>
                  </a:cubicBezTo>
                  <a:cubicBezTo>
                    <a:pt x="91" y="35"/>
                    <a:pt x="87" y="40"/>
                    <a:pt x="81" y="40"/>
                  </a:cubicBezTo>
                  <a:close/>
                  <a:moveTo>
                    <a:pt x="81" y="40"/>
                  </a:moveTo>
                  <a:cubicBezTo>
                    <a:pt x="81" y="40"/>
                    <a:pt x="81" y="40"/>
                    <a:pt x="81" y="40"/>
                  </a:cubicBezTo>
                </a:path>
              </a:pathLst>
            </a:custGeom>
            <a:grpFill/>
            <a:ln w="9525">
              <a:noFill/>
              <a:round/>
              <a:headEnd/>
              <a:tailEnd/>
            </a:ln>
          </p:spPr>
          <p:txBody>
            <a:bodyPr vert="horz" wrap="square" lIns="111330" tIns="55665" rIns="111330" bIns="55665" numCol="1" anchor="t" anchorCtr="0" compatLnSpc="1">
              <a:prstTxWarp prst="textNoShape">
                <a:avLst/>
              </a:prstTxWarp>
            </a:bodyPr>
            <a:lstStyle/>
            <a:p>
              <a:pPr>
                <a:lnSpc>
                  <a:spcPct val="120000"/>
                </a:lnSpc>
              </a:pPr>
              <a:endParaRPr lang="en-US" sz="1700" dirty="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81" name="TextBox 80"/>
          <p:cNvSpPr txBox="1"/>
          <p:nvPr/>
        </p:nvSpPr>
        <p:spPr>
          <a:xfrm>
            <a:off x="1349772" y="2589390"/>
            <a:ext cx="1174942" cy="886397"/>
          </a:xfrm>
          <a:prstGeom prst="rect">
            <a:avLst/>
          </a:prstGeom>
          <a:noFill/>
        </p:spPr>
        <p:txBody>
          <a:bodyPr wrap="square" lIns="0" tIns="0" rIns="0" bIns="0" rtlCol="0">
            <a:spAutoFit/>
          </a:bodyPr>
          <a:lstStyle/>
          <a:p>
            <a:pPr algn="just">
              <a:lnSpc>
                <a:spcPct val="120000"/>
              </a:lnSpc>
            </a:pPr>
            <a:r>
              <a:rPr lang="en-US" altLang="zh-CN" sz="600" dirty="0" smtClean="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a:t>
            </a:r>
            <a:r>
              <a:rPr lang="en-US" altLang="zh-CN" sz="600" dirty="0" err="1" smtClean="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directly.Please</a:t>
            </a:r>
            <a:r>
              <a:rPr lang="en-US" altLang="zh-CN" sz="600" dirty="0" smtClean="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 replace text, click add relevant headline, modify the text content, also can copy your content to this directly.</a:t>
            </a:r>
            <a:endParaRPr lang="zh-CN" altLang="en-US" sz="6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2" name="TextBox 81"/>
          <p:cNvSpPr txBox="1"/>
          <p:nvPr/>
        </p:nvSpPr>
        <p:spPr>
          <a:xfrm>
            <a:off x="6627939" y="2589390"/>
            <a:ext cx="1174942" cy="886397"/>
          </a:xfrm>
          <a:prstGeom prst="rect">
            <a:avLst/>
          </a:prstGeom>
          <a:noFill/>
        </p:spPr>
        <p:txBody>
          <a:bodyPr wrap="square" lIns="0" tIns="0" rIns="0" bIns="0" rtlCol="0">
            <a:spAutoFit/>
          </a:bodyPr>
          <a:lstStyle/>
          <a:p>
            <a:pPr algn="just">
              <a:lnSpc>
                <a:spcPct val="120000"/>
              </a:lnSpc>
            </a:pPr>
            <a:r>
              <a:rPr lang="en-US" altLang="zh-CN" sz="600" dirty="0" smtClean="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a:t>
            </a:r>
            <a:r>
              <a:rPr lang="en-US" altLang="zh-CN" sz="600" dirty="0" err="1" smtClean="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directly.Please</a:t>
            </a:r>
            <a:r>
              <a:rPr lang="en-US" altLang="zh-CN" sz="600" dirty="0" smtClean="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 replace text, click add relevant headline, modify the text content, also can copy your content to this directly.</a:t>
            </a:r>
            <a:endParaRPr lang="zh-CN" altLang="en-US" sz="6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3" name="TextBox 82"/>
          <p:cNvSpPr txBox="1"/>
          <p:nvPr/>
        </p:nvSpPr>
        <p:spPr>
          <a:xfrm>
            <a:off x="4871301" y="2589390"/>
            <a:ext cx="1174942" cy="886397"/>
          </a:xfrm>
          <a:prstGeom prst="rect">
            <a:avLst/>
          </a:prstGeom>
          <a:noFill/>
        </p:spPr>
        <p:txBody>
          <a:bodyPr wrap="square" lIns="0" tIns="0" rIns="0" bIns="0" rtlCol="0">
            <a:spAutoFit/>
          </a:bodyPr>
          <a:lstStyle/>
          <a:p>
            <a:pPr algn="just">
              <a:lnSpc>
                <a:spcPct val="120000"/>
              </a:lnSpc>
            </a:pPr>
            <a:r>
              <a:rPr lang="en-US" altLang="zh-CN" sz="600" dirty="0" smtClean="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a:t>
            </a:r>
            <a:r>
              <a:rPr lang="en-US" altLang="zh-CN" sz="600" dirty="0" err="1" smtClean="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directly.Please</a:t>
            </a:r>
            <a:r>
              <a:rPr lang="en-US" altLang="zh-CN" sz="600" dirty="0" smtClean="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 replace text, click add relevant headline, modify the text content, also can copy your content to this directly.</a:t>
            </a:r>
            <a:endParaRPr lang="zh-CN" altLang="en-US" sz="6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4" name="TextBox 83"/>
          <p:cNvSpPr txBox="1"/>
          <p:nvPr/>
        </p:nvSpPr>
        <p:spPr>
          <a:xfrm>
            <a:off x="3114663" y="2589390"/>
            <a:ext cx="1174942" cy="886397"/>
          </a:xfrm>
          <a:prstGeom prst="rect">
            <a:avLst/>
          </a:prstGeom>
          <a:noFill/>
        </p:spPr>
        <p:txBody>
          <a:bodyPr wrap="square" lIns="0" tIns="0" rIns="0" bIns="0" rtlCol="0">
            <a:spAutoFit/>
          </a:bodyPr>
          <a:lstStyle/>
          <a:p>
            <a:pPr algn="just">
              <a:lnSpc>
                <a:spcPct val="120000"/>
              </a:lnSpc>
            </a:pPr>
            <a:r>
              <a:rPr lang="en-US" altLang="zh-CN" sz="600" dirty="0" smtClean="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a:t>
            </a:r>
            <a:r>
              <a:rPr lang="en-US" altLang="zh-CN" sz="600" dirty="0" err="1" smtClean="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directly.Please</a:t>
            </a:r>
            <a:r>
              <a:rPr lang="en-US" altLang="zh-CN" sz="600" dirty="0" smtClean="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 replace text, click add relevant headline, modify the text content, also can copy your content to this directly.</a:t>
            </a:r>
            <a:endParaRPr lang="zh-CN" altLang="en-US" sz="6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5" name="Footer Text"/>
          <p:cNvSpPr txBox="1"/>
          <p:nvPr/>
        </p:nvSpPr>
        <p:spPr>
          <a:xfrm>
            <a:off x="1212808" y="3972087"/>
            <a:ext cx="6718429" cy="332399"/>
          </a:xfrm>
          <a:prstGeom prst="rect">
            <a:avLst/>
          </a:prstGeom>
          <a:noFill/>
        </p:spPr>
        <p:txBody>
          <a:bodyPr wrap="square" lIns="0" tIns="0" rIns="0" bIns="0" rtlCol="0">
            <a:spAutoFit/>
          </a:bodyPr>
          <a:lstStyle/>
          <a:p>
            <a:pPr algn="just">
              <a:lnSpc>
                <a:spcPct val="120000"/>
              </a:lnSpc>
            </a:pPr>
            <a:r>
              <a:rPr lang="en-US" altLang="zh-CN" sz="6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a:t>
            </a:r>
            <a:r>
              <a:rPr lang="en-US" altLang="zh-CN" sz="600" dirty="0" err="1"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directly.Please</a:t>
            </a:r>
            <a:r>
              <a:rPr lang="en-US" altLang="zh-CN" sz="6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 replace text, click add relevant headline, modify the text content, also can copy your content to this </a:t>
            </a:r>
            <a:r>
              <a:rPr lang="en-US" altLang="zh-CN" sz="600" dirty="0" err="1"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directly.Please</a:t>
            </a:r>
            <a:r>
              <a:rPr lang="en-US" altLang="zh-CN" sz="6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 replace text, click add relevant headline, modify the text content, also can copy your content to this </a:t>
            </a:r>
            <a:r>
              <a:rPr lang="en-US" altLang="zh-CN" sz="600" dirty="0" err="1"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directly.Please</a:t>
            </a:r>
            <a:r>
              <a:rPr lang="en-US" altLang="zh-CN" sz="6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 replace text, click add relevant headline, modify the text content, also can copy your content to this directly.</a:t>
            </a:r>
            <a:endParaRPr lang="zh-CN" altLang="en-US" sz="6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cxnSp>
        <p:nvCxnSpPr>
          <p:cNvPr id="86" name="Straight Line buttom"/>
          <p:cNvCxnSpPr/>
          <p:nvPr/>
        </p:nvCxnSpPr>
        <p:spPr>
          <a:xfrm>
            <a:off x="1207371" y="3856517"/>
            <a:ext cx="6729261" cy="0"/>
          </a:xfrm>
          <a:prstGeom prst="line">
            <a:avLst/>
          </a:prstGeom>
          <a:ln w="19050">
            <a:solidFill>
              <a:schemeClr val="tx1">
                <a:lumMod val="50000"/>
                <a:lumOff val="50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sp>
        <p:nvSpPr>
          <p:cNvPr id="87" name="Arc 86"/>
          <p:cNvSpPr/>
          <p:nvPr/>
        </p:nvSpPr>
        <p:spPr>
          <a:xfrm rot="19051047">
            <a:off x="2196302" y="1032830"/>
            <a:ext cx="1416715" cy="1416793"/>
          </a:xfrm>
          <a:prstGeom prst="arc">
            <a:avLst/>
          </a:prstGeom>
          <a:ln w="12700">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lIns="65023" tIns="32511" rIns="65023" bIns="32511" rtlCol="0" anchor="ctr"/>
          <a:lstStyle/>
          <a:p>
            <a:pPr algn="ctr">
              <a:lnSpc>
                <a:spcPct val="120000"/>
              </a:lnSpc>
            </a:pPr>
            <a:endParaRPr lang="en-US" sz="1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8" name="Arc 87"/>
          <p:cNvSpPr/>
          <p:nvPr/>
        </p:nvSpPr>
        <p:spPr>
          <a:xfrm rot="19051047">
            <a:off x="3910375" y="1032832"/>
            <a:ext cx="1416715" cy="1416793"/>
          </a:xfrm>
          <a:prstGeom prst="arc">
            <a:avLst/>
          </a:prstGeom>
          <a:ln w="12700">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lIns="65023" tIns="32511" rIns="65023" bIns="32511" rtlCol="0" anchor="ctr"/>
          <a:lstStyle/>
          <a:p>
            <a:pPr algn="ctr">
              <a:lnSpc>
                <a:spcPct val="120000"/>
              </a:lnSpc>
            </a:pPr>
            <a:endParaRPr lang="en-US" sz="1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9" name="Arc 88"/>
          <p:cNvSpPr/>
          <p:nvPr/>
        </p:nvSpPr>
        <p:spPr>
          <a:xfrm rot="19051047">
            <a:off x="5624445" y="1032832"/>
            <a:ext cx="1416715" cy="1416793"/>
          </a:xfrm>
          <a:prstGeom prst="arc">
            <a:avLst/>
          </a:prstGeom>
          <a:ln w="12700">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lIns="65023" tIns="32511" rIns="65023" bIns="32511" rtlCol="0" anchor="ctr"/>
          <a:lstStyle/>
          <a:p>
            <a:pPr algn="ctr">
              <a:lnSpc>
                <a:spcPct val="120000"/>
              </a:lnSpc>
            </a:pPr>
            <a:endParaRPr lang="en-US" sz="1700" dirty="0">
              <a:latin typeface="Arial" panose="020B0604020202020204" pitchFamily="34" charset="0"/>
              <a:ea typeface="微软雅黑" panose="020B0503020204020204" pitchFamily="34" charset="-122"/>
              <a:cs typeface="+mn-ea"/>
              <a:sym typeface="Arial" panose="020B0604020202020204" pitchFamily="34" charset="0"/>
            </a:endParaRPr>
          </a:p>
        </p:txBody>
      </p:sp>
    </p:spTree>
    <p:extLst>
      <p:ext uri="{BB962C8B-B14F-4D97-AF65-F5344CB8AC3E}">
        <p14:creationId xmlns:p14="http://schemas.microsoft.com/office/powerpoint/2010/main" val="1663298182"/>
      </p:ext>
    </p:extLst>
  </p:cSld>
  <p:clrMapOvr>
    <a:masterClrMapping/>
  </p:clrMapOvr>
  <p:transition spd="med"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500" fill="hold"/>
                                        <p:tgtEl>
                                          <p:spTgt spid="35"/>
                                        </p:tgtEl>
                                        <p:attrNameLst>
                                          <p:attrName>ppt_x</p:attrName>
                                        </p:attrNameLst>
                                      </p:cBhvr>
                                      <p:tavLst>
                                        <p:tav tm="0">
                                          <p:val>
                                            <p:strVal val="#ppt_x"/>
                                          </p:val>
                                        </p:tav>
                                        <p:tav tm="100000">
                                          <p:val>
                                            <p:strVal val="#ppt_x"/>
                                          </p:val>
                                        </p:tav>
                                      </p:tavLst>
                                    </p:anim>
                                    <p:anim calcmode="lin" valueType="num">
                                      <p:cBhvr additive="base">
                                        <p:cTn id="8" dur="500" fill="hold"/>
                                        <p:tgtEl>
                                          <p:spTgt spid="3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3" presetClass="entr" presetSubtype="0"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par>
                                <p:cTn id="15" presetID="2" presetClass="entr" presetSubtype="4" accel="50000" decel="50000" fill="hold" grpId="0" nodeType="withEffect">
                                  <p:stCondLst>
                                    <p:cond delay="0"/>
                                  </p:stCondLst>
                                  <p:childTnLst>
                                    <p:set>
                                      <p:cBhvr>
                                        <p:cTn id="16" dur="1" fill="hold">
                                          <p:stCondLst>
                                            <p:cond delay="0"/>
                                          </p:stCondLst>
                                        </p:cTn>
                                        <p:tgtEl>
                                          <p:spTgt spid="81"/>
                                        </p:tgtEl>
                                        <p:attrNameLst>
                                          <p:attrName>style.visibility</p:attrName>
                                        </p:attrNameLst>
                                      </p:cBhvr>
                                      <p:to>
                                        <p:strVal val="visible"/>
                                      </p:to>
                                    </p:set>
                                    <p:anim calcmode="lin" valueType="num">
                                      <p:cBhvr additive="base">
                                        <p:cTn id="17" dur="500" fill="hold"/>
                                        <p:tgtEl>
                                          <p:spTgt spid="81"/>
                                        </p:tgtEl>
                                        <p:attrNameLst>
                                          <p:attrName>ppt_x</p:attrName>
                                        </p:attrNameLst>
                                      </p:cBhvr>
                                      <p:tavLst>
                                        <p:tav tm="0">
                                          <p:val>
                                            <p:strVal val="#ppt_x"/>
                                          </p:val>
                                        </p:tav>
                                        <p:tav tm="100000">
                                          <p:val>
                                            <p:strVal val="#ppt_x"/>
                                          </p:val>
                                        </p:tav>
                                      </p:tavLst>
                                    </p:anim>
                                    <p:anim calcmode="lin" valueType="num">
                                      <p:cBhvr additive="base">
                                        <p:cTn id="18" dur="500" fill="hold"/>
                                        <p:tgtEl>
                                          <p:spTgt spid="81"/>
                                        </p:tgtEl>
                                        <p:attrNameLst>
                                          <p:attrName>ppt_y</p:attrName>
                                        </p:attrNameLst>
                                      </p:cBhvr>
                                      <p:tavLst>
                                        <p:tav tm="0">
                                          <p:val>
                                            <p:strVal val="1+#ppt_h/2"/>
                                          </p:val>
                                        </p:tav>
                                        <p:tav tm="100000">
                                          <p:val>
                                            <p:strVal val="#ppt_y"/>
                                          </p:val>
                                        </p:tav>
                                      </p:tavLst>
                                    </p:anim>
                                  </p:childTnLst>
                                </p:cTn>
                              </p:par>
                            </p:childTnLst>
                          </p:cTn>
                        </p:par>
                        <p:par>
                          <p:cTn id="19" fill="hold">
                            <p:stCondLst>
                              <p:cond delay="1000"/>
                            </p:stCondLst>
                            <p:childTnLst>
                              <p:par>
                                <p:cTn id="20" presetID="2" presetClass="entr" presetSubtype="4" accel="50000" decel="50000" fill="hold" grpId="0" nodeType="afterEffect">
                                  <p:stCondLst>
                                    <p:cond delay="0"/>
                                  </p:stCondLst>
                                  <p:childTnLst>
                                    <p:set>
                                      <p:cBhvr>
                                        <p:cTn id="21" dur="1" fill="hold">
                                          <p:stCondLst>
                                            <p:cond delay="0"/>
                                          </p:stCondLst>
                                        </p:cTn>
                                        <p:tgtEl>
                                          <p:spTgt spid="36"/>
                                        </p:tgtEl>
                                        <p:attrNameLst>
                                          <p:attrName>style.visibility</p:attrName>
                                        </p:attrNameLst>
                                      </p:cBhvr>
                                      <p:to>
                                        <p:strVal val="visible"/>
                                      </p:to>
                                    </p:set>
                                    <p:anim calcmode="lin" valueType="num">
                                      <p:cBhvr additive="base">
                                        <p:cTn id="22" dur="500" fill="hold"/>
                                        <p:tgtEl>
                                          <p:spTgt spid="36"/>
                                        </p:tgtEl>
                                        <p:attrNameLst>
                                          <p:attrName>ppt_x</p:attrName>
                                        </p:attrNameLst>
                                      </p:cBhvr>
                                      <p:tavLst>
                                        <p:tav tm="0">
                                          <p:val>
                                            <p:strVal val="#ppt_x"/>
                                          </p:val>
                                        </p:tav>
                                        <p:tav tm="100000">
                                          <p:val>
                                            <p:strVal val="#ppt_x"/>
                                          </p:val>
                                        </p:tav>
                                      </p:tavLst>
                                    </p:anim>
                                    <p:anim calcmode="lin" valueType="num">
                                      <p:cBhvr additive="base">
                                        <p:cTn id="23" dur="500" fill="hold"/>
                                        <p:tgtEl>
                                          <p:spTgt spid="36"/>
                                        </p:tgtEl>
                                        <p:attrNameLst>
                                          <p:attrName>ppt_y</p:attrName>
                                        </p:attrNameLst>
                                      </p:cBhvr>
                                      <p:tavLst>
                                        <p:tav tm="0">
                                          <p:val>
                                            <p:strVal val="1+#ppt_h/2"/>
                                          </p:val>
                                        </p:tav>
                                        <p:tav tm="100000">
                                          <p:val>
                                            <p:strVal val="#ppt_y"/>
                                          </p:val>
                                        </p:tav>
                                      </p:tavLst>
                                    </p:anim>
                                  </p:childTnLst>
                                </p:cTn>
                              </p:par>
                            </p:childTnLst>
                          </p:cTn>
                        </p:par>
                        <p:par>
                          <p:cTn id="24" fill="hold">
                            <p:stCondLst>
                              <p:cond delay="1500"/>
                            </p:stCondLst>
                            <p:childTnLst>
                              <p:par>
                                <p:cTn id="25" presetID="53" presetClass="entr" presetSubtype="0" fill="hold" nodeType="after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p:cTn id="27" dur="500" fill="hold"/>
                                        <p:tgtEl>
                                          <p:spTgt spid="2"/>
                                        </p:tgtEl>
                                        <p:attrNameLst>
                                          <p:attrName>ppt_w</p:attrName>
                                        </p:attrNameLst>
                                      </p:cBhvr>
                                      <p:tavLst>
                                        <p:tav tm="0">
                                          <p:val>
                                            <p:fltVal val="0"/>
                                          </p:val>
                                        </p:tav>
                                        <p:tav tm="100000">
                                          <p:val>
                                            <p:strVal val="#ppt_w"/>
                                          </p:val>
                                        </p:tav>
                                      </p:tavLst>
                                    </p:anim>
                                    <p:anim calcmode="lin" valueType="num">
                                      <p:cBhvr>
                                        <p:cTn id="28" dur="500" fill="hold"/>
                                        <p:tgtEl>
                                          <p:spTgt spid="2"/>
                                        </p:tgtEl>
                                        <p:attrNameLst>
                                          <p:attrName>ppt_h</p:attrName>
                                        </p:attrNameLst>
                                      </p:cBhvr>
                                      <p:tavLst>
                                        <p:tav tm="0">
                                          <p:val>
                                            <p:fltVal val="0"/>
                                          </p:val>
                                        </p:tav>
                                        <p:tav tm="100000">
                                          <p:val>
                                            <p:strVal val="#ppt_h"/>
                                          </p:val>
                                        </p:tav>
                                      </p:tavLst>
                                    </p:anim>
                                    <p:animEffect transition="in" filter="fade">
                                      <p:cBhvr>
                                        <p:cTn id="29" dur="500"/>
                                        <p:tgtEl>
                                          <p:spTgt spid="2"/>
                                        </p:tgtEl>
                                      </p:cBhvr>
                                    </p:animEffect>
                                  </p:childTnLst>
                                </p:cTn>
                              </p:par>
                              <p:par>
                                <p:cTn id="30" presetID="2" presetClass="entr" presetSubtype="4" accel="50000" decel="50000" fill="hold" grpId="0" nodeType="withEffect">
                                  <p:stCondLst>
                                    <p:cond delay="0"/>
                                  </p:stCondLst>
                                  <p:childTnLst>
                                    <p:set>
                                      <p:cBhvr>
                                        <p:cTn id="31" dur="1" fill="hold">
                                          <p:stCondLst>
                                            <p:cond delay="0"/>
                                          </p:stCondLst>
                                        </p:cTn>
                                        <p:tgtEl>
                                          <p:spTgt spid="84"/>
                                        </p:tgtEl>
                                        <p:attrNameLst>
                                          <p:attrName>style.visibility</p:attrName>
                                        </p:attrNameLst>
                                      </p:cBhvr>
                                      <p:to>
                                        <p:strVal val="visible"/>
                                      </p:to>
                                    </p:set>
                                    <p:anim calcmode="lin" valueType="num">
                                      <p:cBhvr additive="base">
                                        <p:cTn id="32" dur="500" fill="hold"/>
                                        <p:tgtEl>
                                          <p:spTgt spid="84"/>
                                        </p:tgtEl>
                                        <p:attrNameLst>
                                          <p:attrName>ppt_x</p:attrName>
                                        </p:attrNameLst>
                                      </p:cBhvr>
                                      <p:tavLst>
                                        <p:tav tm="0">
                                          <p:val>
                                            <p:strVal val="#ppt_x"/>
                                          </p:val>
                                        </p:tav>
                                        <p:tav tm="100000">
                                          <p:val>
                                            <p:strVal val="#ppt_x"/>
                                          </p:val>
                                        </p:tav>
                                      </p:tavLst>
                                    </p:anim>
                                    <p:anim calcmode="lin" valueType="num">
                                      <p:cBhvr additive="base">
                                        <p:cTn id="33" dur="500" fill="hold"/>
                                        <p:tgtEl>
                                          <p:spTgt spid="84"/>
                                        </p:tgtEl>
                                        <p:attrNameLst>
                                          <p:attrName>ppt_y</p:attrName>
                                        </p:attrNameLst>
                                      </p:cBhvr>
                                      <p:tavLst>
                                        <p:tav tm="0">
                                          <p:val>
                                            <p:strVal val="1+#ppt_h/2"/>
                                          </p:val>
                                        </p:tav>
                                        <p:tav tm="100000">
                                          <p:val>
                                            <p:strVal val="#ppt_y"/>
                                          </p:val>
                                        </p:tav>
                                      </p:tavLst>
                                    </p:anim>
                                  </p:childTnLst>
                                </p:cTn>
                              </p:par>
                            </p:childTnLst>
                          </p:cTn>
                        </p:par>
                        <p:par>
                          <p:cTn id="34" fill="hold">
                            <p:stCondLst>
                              <p:cond delay="2000"/>
                            </p:stCondLst>
                            <p:childTnLst>
                              <p:par>
                                <p:cTn id="35" presetID="2" presetClass="entr" presetSubtype="4" accel="50000" decel="50000" fill="hold" grpId="0" nodeType="afterEffect">
                                  <p:stCondLst>
                                    <p:cond delay="0"/>
                                  </p:stCondLst>
                                  <p:childTnLst>
                                    <p:set>
                                      <p:cBhvr>
                                        <p:cTn id="36" dur="1" fill="hold">
                                          <p:stCondLst>
                                            <p:cond delay="0"/>
                                          </p:stCondLst>
                                        </p:cTn>
                                        <p:tgtEl>
                                          <p:spTgt spid="37"/>
                                        </p:tgtEl>
                                        <p:attrNameLst>
                                          <p:attrName>style.visibility</p:attrName>
                                        </p:attrNameLst>
                                      </p:cBhvr>
                                      <p:to>
                                        <p:strVal val="visible"/>
                                      </p:to>
                                    </p:set>
                                    <p:anim calcmode="lin" valueType="num">
                                      <p:cBhvr additive="base">
                                        <p:cTn id="37" dur="500" fill="hold"/>
                                        <p:tgtEl>
                                          <p:spTgt spid="37"/>
                                        </p:tgtEl>
                                        <p:attrNameLst>
                                          <p:attrName>ppt_x</p:attrName>
                                        </p:attrNameLst>
                                      </p:cBhvr>
                                      <p:tavLst>
                                        <p:tav tm="0">
                                          <p:val>
                                            <p:strVal val="#ppt_x"/>
                                          </p:val>
                                        </p:tav>
                                        <p:tav tm="100000">
                                          <p:val>
                                            <p:strVal val="#ppt_x"/>
                                          </p:val>
                                        </p:tav>
                                      </p:tavLst>
                                    </p:anim>
                                    <p:anim calcmode="lin" valueType="num">
                                      <p:cBhvr additive="base">
                                        <p:cTn id="38" dur="500" fill="hold"/>
                                        <p:tgtEl>
                                          <p:spTgt spid="37"/>
                                        </p:tgtEl>
                                        <p:attrNameLst>
                                          <p:attrName>ppt_y</p:attrName>
                                        </p:attrNameLst>
                                      </p:cBhvr>
                                      <p:tavLst>
                                        <p:tav tm="0">
                                          <p:val>
                                            <p:strVal val="1+#ppt_h/2"/>
                                          </p:val>
                                        </p:tav>
                                        <p:tav tm="100000">
                                          <p:val>
                                            <p:strVal val="#ppt_y"/>
                                          </p:val>
                                        </p:tav>
                                      </p:tavLst>
                                    </p:anim>
                                  </p:childTnLst>
                                </p:cTn>
                              </p:par>
                            </p:childTnLst>
                          </p:cTn>
                        </p:par>
                        <p:par>
                          <p:cTn id="39" fill="hold">
                            <p:stCondLst>
                              <p:cond delay="2500"/>
                            </p:stCondLst>
                            <p:childTnLst>
                              <p:par>
                                <p:cTn id="40" presetID="53" presetClass="entr" presetSubtype="0" fill="hold" nodeType="afterEffect">
                                  <p:stCondLst>
                                    <p:cond delay="0"/>
                                  </p:stCondLst>
                                  <p:childTnLst>
                                    <p:set>
                                      <p:cBhvr>
                                        <p:cTn id="41" dur="1" fill="hold">
                                          <p:stCondLst>
                                            <p:cond delay="0"/>
                                          </p:stCondLst>
                                        </p:cTn>
                                        <p:tgtEl>
                                          <p:spTgt spid="4"/>
                                        </p:tgtEl>
                                        <p:attrNameLst>
                                          <p:attrName>style.visibility</p:attrName>
                                        </p:attrNameLst>
                                      </p:cBhvr>
                                      <p:to>
                                        <p:strVal val="visible"/>
                                      </p:to>
                                    </p:set>
                                    <p:anim calcmode="lin" valueType="num">
                                      <p:cBhvr>
                                        <p:cTn id="42" dur="500" fill="hold"/>
                                        <p:tgtEl>
                                          <p:spTgt spid="4"/>
                                        </p:tgtEl>
                                        <p:attrNameLst>
                                          <p:attrName>ppt_w</p:attrName>
                                        </p:attrNameLst>
                                      </p:cBhvr>
                                      <p:tavLst>
                                        <p:tav tm="0">
                                          <p:val>
                                            <p:fltVal val="0"/>
                                          </p:val>
                                        </p:tav>
                                        <p:tav tm="100000">
                                          <p:val>
                                            <p:strVal val="#ppt_w"/>
                                          </p:val>
                                        </p:tav>
                                      </p:tavLst>
                                    </p:anim>
                                    <p:anim calcmode="lin" valueType="num">
                                      <p:cBhvr>
                                        <p:cTn id="43" dur="500" fill="hold"/>
                                        <p:tgtEl>
                                          <p:spTgt spid="4"/>
                                        </p:tgtEl>
                                        <p:attrNameLst>
                                          <p:attrName>ppt_h</p:attrName>
                                        </p:attrNameLst>
                                      </p:cBhvr>
                                      <p:tavLst>
                                        <p:tav tm="0">
                                          <p:val>
                                            <p:fltVal val="0"/>
                                          </p:val>
                                        </p:tav>
                                        <p:tav tm="100000">
                                          <p:val>
                                            <p:strVal val="#ppt_h"/>
                                          </p:val>
                                        </p:tav>
                                      </p:tavLst>
                                    </p:anim>
                                    <p:animEffect transition="in" filter="fade">
                                      <p:cBhvr>
                                        <p:cTn id="44" dur="500"/>
                                        <p:tgtEl>
                                          <p:spTgt spid="4"/>
                                        </p:tgtEl>
                                      </p:cBhvr>
                                    </p:animEffect>
                                  </p:childTnLst>
                                </p:cTn>
                              </p:par>
                              <p:par>
                                <p:cTn id="45" presetID="2" presetClass="entr" presetSubtype="4" accel="50000" decel="50000" fill="hold" grpId="0" nodeType="withEffect">
                                  <p:stCondLst>
                                    <p:cond delay="0"/>
                                  </p:stCondLst>
                                  <p:childTnLst>
                                    <p:set>
                                      <p:cBhvr>
                                        <p:cTn id="46" dur="1" fill="hold">
                                          <p:stCondLst>
                                            <p:cond delay="0"/>
                                          </p:stCondLst>
                                        </p:cTn>
                                        <p:tgtEl>
                                          <p:spTgt spid="83"/>
                                        </p:tgtEl>
                                        <p:attrNameLst>
                                          <p:attrName>style.visibility</p:attrName>
                                        </p:attrNameLst>
                                      </p:cBhvr>
                                      <p:to>
                                        <p:strVal val="visible"/>
                                      </p:to>
                                    </p:set>
                                    <p:anim calcmode="lin" valueType="num">
                                      <p:cBhvr additive="base">
                                        <p:cTn id="47" dur="500" fill="hold"/>
                                        <p:tgtEl>
                                          <p:spTgt spid="83"/>
                                        </p:tgtEl>
                                        <p:attrNameLst>
                                          <p:attrName>ppt_x</p:attrName>
                                        </p:attrNameLst>
                                      </p:cBhvr>
                                      <p:tavLst>
                                        <p:tav tm="0">
                                          <p:val>
                                            <p:strVal val="#ppt_x"/>
                                          </p:val>
                                        </p:tav>
                                        <p:tav tm="100000">
                                          <p:val>
                                            <p:strVal val="#ppt_x"/>
                                          </p:val>
                                        </p:tav>
                                      </p:tavLst>
                                    </p:anim>
                                    <p:anim calcmode="lin" valueType="num">
                                      <p:cBhvr additive="base">
                                        <p:cTn id="48" dur="500" fill="hold"/>
                                        <p:tgtEl>
                                          <p:spTgt spid="83"/>
                                        </p:tgtEl>
                                        <p:attrNameLst>
                                          <p:attrName>ppt_y</p:attrName>
                                        </p:attrNameLst>
                                      </p:cBhvr>
                                      <p:tavLst>
                                        <p:tav tm="0">
                                          <p:val>
                                            <p:strVal val="1+#ppt_h/2"/>
                                          </p:val>
                                        </p:tav>
                                        <p:tav tm="100000">
                                          <p:val>
                                            <p:strVal val="#ppt_y"/>
                                          </p:val>
                                        </p:tav>
                                      </p:tavLst>
                                    </p:anim>
                                  </p:childTnLst>
                                </p:cTn>
                              </p:par>
                            </p:childTnLst>
                          </p:cTn>
                        </p:par>
                        <p:par>
                          <p:cTn id="49" fill="hold">
                            <p:stCondLst>
                              <p:cond delay="3000"/>
                            </p:stCondLst>
                            <p:childTnLst>
                              <p:par>
                                <p:cTn id="50" presetID="2" presetClass="entr" presetSubtype="4" accel="50000" decel="50000" fill="hold" grpId="0" nodeType="afterEffect">
                                  <p:stCondLst>
                                    <p:cond delay="0"/>
                                  </p:stCondLst>
                                  <p:childTnLst>
                                    <p:set>
                                      <p:cBhvr>
                                        <p:cTn id="51" dur="1" fill="hold">
                                          <p:stCondLst>
                                            <p:cond delay="0"/>
                                          </p:stCondLst>
                                        </p:cTn>
                                        <p:tgtEl>
                                          <p:spTgt spid="38"/>
                                        </p:tgtEl>
                                        <p:attrNameLst>
                                          <p:attrName>style.visibility</p:attrName>
                                        </p:attrNameLst>
                                      </p:cBhvr>
                                      <p:to>
                                        <p:strVal val="visible"/>
                                      </p:to>
                                    </p:set>
                                    <p:anim calcmode="lin" valueType="num">
                                      <p:cBhvr additive="base">
                                        <p:cTn id="52" dur="500" fill="hold"/>
                                        <p:tgtEl>
                                          <p:spTgt spid="38"/>
                                        </p:tgtEl>
                                        <p:attrNameLst>
                                          <p:attrName>ppt_x</p:attrName>
                                        </p:attrNameLst>
                                      </p:cBhvr>
                                      <p:tavLst>
                                        <p:tav tm="0">
                                          <p:val>
                                            <p:strVal val="#ppt_x"/>
                                          </p:val>
                                        </p:tav>
                                        <p:tav tm="100000">
                                          <p:val>
                                            <p:strVal val="#ppt_x"/>
                                          </p:val>
                                        </p:tav>
                                      </p:tavLst>
                                    </p:anim>
                                    <p:anim calcmode="lin" valueType="num">
                                      <p:cBhvr additive="base">
                                        <p:cTn id="53" dur="500" fill="hold"/>
                                        <p:tgtEl>
                                          <p:spTgt spid="38"/>
                                        </p:tgtEl>
                                        <p:attrNameLst>
                                          <p:attrName>ppt_y</p:attrName>
                                        </p:attrNameLst>
                                      </p:cBhvr>
                                      <p:tavLst>
                                        <p:tav tm="0">
                                          <p:val>
                                            <p:strVal val="1+#ppt_h/2"/>
                                          </p:val>
                                        </p:tav>
                                        <p:tav tm="100000">
                                          <p:val>
                                            <p:strVal val="#ppt_y"/>
                                          </p:val>
                                        </p:tav>
                                      </p:tavLst>
                                    </p:anim>
                                  </p:childTnLst>
                                </p:cTn>
                              </p:par>
                            </p:childTnLst>
                          </p:cTn>
                        </p:par>
                        <p:par>
                          <p:cTn id="54" fill="hold">
                            <p:stCondLst>
                              <p:cond delay="3500"/>
                            </p:stCondLst>
                            <p:childTnLst>
                              <p:par>
                                <p:cTn id="55" presetID="53" presetClass="entr" presetSubtype="0" fill="hold" nodeType="afterEffect">
                                  <p:stCondLst>
                                    <p:cond delay="0"/>
                                  </p:stCondLst>
                                  <p:childTnLst>
                                    <p:set>
                                      <p:cBhvr>
                                        <p:cTn id="56" dur="1" fill="hold">
                                          <p:stCondLst>
                                            <p:cond delay="0"/>
                                          </p:stCondLst>
                                        </p:cTn>
                                        <p:tgtEl>
                                          <p:spTgt spid="5"/>
                                        </p:tgtEl>
                                        <p:attrNameLst>
                                          <p:attrName>style.visibility</p:attrName>
                                        </p:attrNameLst>
                                      </p:cBhvr>
                                      <p:to>
                                        <p:strVal val="visible"/>
                                      </p:to>
                                    </p:set>
                                    <p:anim calcmode="lin" valueType="num">
                                      <p:cBhvr>
                                        <p:cTn id="57" dur="500" fill="hold"/>
                                        <p:tgtEl>
                                          <p:spTgt spid="5"/>
                                        </p:tgtEl>
                                        <p:attrNameLst>
                                          <p:attrName>ppt_w</p:attrName>
                                        </p:attrNameLst>
                                      </p:cBhvr>
                                      <p:tavLst>
                                        <p:tav tm="0">
                                          <p:val>
                                            <p:fltVal val="0"/>
                                          </p:val>
                                        </p:tav>
                                        <p:tav tm="100000">
                                          <p:val>
                                            <p:strVal val="#ppt_w"/>
                                          </p:val>
                                        </p:tav>
                                      </p:tavLst>
                                    </p:anim>
                                    <p:anim calcmode="lin" valueType="num">
                                      <p:cBhvr>
                                        <p:cTn id="58" dur="500" fill="hold"/>
                                        <p:tgtEl>
                                          <p:spTgt spid="5"/>
                                        </p:tgtEl>
                                        <p:attrNameLst>
                                          <p:attrName>ppt_h</p:attrName>
                                        </p:attrNameLst>
                                      </p:cBhvr>
                                      <p:tavLst>
                                        <p:tav tm="0">
                                          <p:val>
                                            <p:fltVal val="0"/>
                                          </p:val>
                                        </p:tav>
                                        <p:tav tm="100000">
                                          <p:val>
                                            <p:strVal val="#ppt_h"/>
                                          </p:val>
                                        </p:tav>
                                      </p:tavLst>
                                    </p:anim>
                                    <p:animEffect transition="in" filter="fade">
                                      <p:cBhvr>
                                        <p:cTn id="59" dur="500"/>
                                        <p:tgtEl>
                                          <p:spTgt spid="5"/>
                                        </p:tgtEl>
                                      </p:cBhvr>
                                    </p:animEffect>
                                  </p:childTnLst>
                                </p:cTn>
                              </p:par>
                              <p:par>
                                <p:cTn id="60" presetID="2" presetClass="entr" presetSubtype="4" accel="50000" decel="50000" fill="hold" grpId="0" nodeType="withEffect">
                                  <p:stCondLst>
                                    <p:cond delay="0"/>
                                  </p:stCondLst>
                                  <p:childTnLst>
                                    <p:set>
                                      <p:cBhvr>
                                        <p:cTn id="61" dur="1" fill="hold">
                                          <p:stCondLst>
                                            <p:cond delay="0"/>
                                          </p:stCondLst>
                                        </p:cTn>
                                        <p:tgtEl>
                                          <p:spTgt spid="82"/>
                                        </p:tgtEl>
                                        <p:attrNameLst>
                                          <p:attrName>style.visibility</p:attrName>
                                        </p:attrNameLst>
                                      </p:cBhvr>
                                      <p:to>
                                        <p:strVal val="visible"/>
                                      </p:to>
                                    </p:set>
                                    <p:anim calcmode="lin" valueType="num">
                                      <p:cBhvr additive="base">
                                        <p:cTn id="62" dur="500" fill="hold"/>
                                        <p:tgtEl>
                                          <p:spTgt spid="82"/>
                                        </p:tgtEl>
                                        <p:attrNameLst>
                                          <p:attrName>ppt_x</p:attrName>
                                        </p:attrNameLst>
                                      </p:cBhvr>
                                      <p:tavLst>
                                        <p:tav tm="0">
                                          <p:val>
                                            <p:strVal val="#ppt_x"/>
                                          </p:val>
                                        </p:tav>
                                        <p:tav tm="100000">
                                          <p:val>
                                            <p:strVal val="#ppt_x"/>
                                          </p:val>
                                        </p:tav>
                                      </p:tavLst>
                                    </p:anim>
                                    <p:anim calcmode="lin" valueType="num">
                                      <p:cBhvr additive="base">
                                        <p:cTn id="63" dur="500" fill="hold"/>
                                        <p:tgtEl>
                                          <p:spTgt spid="82"/>
                                        </p:tgtEl>
                                        <p:attrNameLst>
                                          <p:attrName>ppt_y</p:attrName>
                                        </p:attrNameLst>
                                      </p:cBhvr>
                                      <p:tavLst>
                                        <p:tav tm="0">
                                          <p:val>
                                            <p:strVal val="1+#ppt_h/2"/>
                                          </p:val>
                                        </p:tav>
                                        <p:tav tm="100000">
                                          <p:val>
                                            <p:strVal val="#ppt_y"/>
                                          </p:val>
                                        </p:tav>
                                      </p:tavLst>
                                    </p:anim>
                                  </p:childTnLst>
                                </p:cTn>
                              </p:par>
                            </p:childTnLst>
                          </p:cTn>
                        </p:par>
                        <p:par>
                          <p:cTn id="64" fill="hold">
                            <p:stCondLst>
                              <p:cond delay="4000"/>
                            </p:stCondLst>
                            <p:childTnLst>
                              <p:par>
                                <p:cTn id="65" presetID="18" presetClass="entr" presetSubtype="6" fill="hold" grpId="0" nodeType="afterEffect">
                                  <p:stCondLst>
                                    <p:cond delay="0"/>
                                  </p:stCondLst>
                                  <p:childTnLst>
                                    <p:set>
                                      <p:cBhvr>
                                        <p:cTn id="66" dur="1" fill="hold">
                                          <p:stCondLst>
                                            <p:cond delay="0"/>
                                          </p:stCondLst>
                                        </p:cTn>
                                        <p:tgtEl>
                                          <p:spTgt spid="87"/>
                                        </p:tgtEl>
                                        <p:attrNameLst>
                                          <p:attrName>style.visibility</p:attrName>
                                        </p:attrNameLst>
                                      </p:cBhvr>
                                      <p:to>
                                        <p:strVal val="visible"/>
                                      </p:to>
                                    </p:set>
                                    <p:animEffect transition="in" filter="strips(downRight)">
                                      <p:cBhvr>
                                        <p:cTn id="67" dur="500"/>
                                        <p:tgtEl>
                                          <p:spTgt spid="87"/>
                                        </p:tgtEl>
                                      </p:cBhvr>
                                    </p:animEffect>
                                  </p:childTnLst>
                                </p:cTn>
                              </p:par>
                            </p:childTnLst>
                          </p:cTn>
                        </p:par>
                        <p:par>
                          <p:cTn id="68" fill="hold">
                            <p:stCondLst>
                              <p:cond delay="4500"/>
                            </p:stCondLst>
                            <p:childTnLst>
                              <p:par>
                                <p:cTn id="69" presetID="18" presetClass="entr" presetSubtype="6" fill="hold" grpId="0" nodeType="afterEffect">
                                  <p:stCondLst>
                                    <p:cond delay="0"/>
                                  </p:stCondLst>
                                  <p:childTnLst>
                                    <p:set>
                                      <p:cBhvr>
                                        <p:cTn id="70" dur="1" fill="hold">
                                          <p:stCondLst>
                                            <p:cond delay="0"/>
                                          </p:stCondLst>
                                        </p:cTn>
                                        <p:tgtEl>
                                          <p:spTgt spid="88"/>
                                        </p:tgtEl>
                                        <p:attrNameLst>
                                          <p:attrName>style.visibility</p:attrName>
                                        </p:attrNameLst>
                                      </p:cBhvr>
                                      <p:to>
                                        <p:strVal val="visible"/>
                                      </p:to>
                                    </p:set>
                                    <p:animEffect transition="in" filter="strips(downRight)">
                                      <p:cBhvr>
                                        <p:cTn id="71" dur="500"/>
                                        <p:tgtEl>
                                          <p:spTgt spid="88"/>
                                        </p:tgtEl>
                                      </p:cBhvr>
                                    </p:animEffect>
                                  </p:childTnLst>
                                </p:cTn>
                              </p:par>
                            </p:childTnLst>
                          </p:cTn>
                        </p:par>
                        <p:par>
                          <p:cTn id="72" fill="hold">
                            <p:stCondLst>
                              <p:cond delay="5000"/>
                            </p:stCondLst>
                            <p:childTnLst>
                              <p:par>
                                <p:cTn id="73" presetID="18" presetClass="entr" presetSubtype="6" fill="hold" grpId="0" nodeType="afterEffect">
                                  <p:stCondLst>
                                    <p:cond delay="0"/>
                                  </p:stCondLst>
                                  <p:childTnLst>
                                    <p:set>
                                      <p:cBhvr>
                                        <p:cTn id="74" dur="1" fill="hold">
                                          <p:stCondLst>
                                            <p:cond delay="0"/>
                                          </p:stCondLst>
                                        </p:cTn>
                                        <p:tgtEl>
                                          <p:spTgt spid="89"/>
                                        </p:tgtEl>
                                        <p:attrNameLst>
                                          <p:attrName>style.visibility</p:attrName>
                                        </p:attrNameLst>
                                      </p:cBhvr>
                                      <p:to>
                                        <p:strVal val="visible"/>
                                      </p:to>
                                    </p:set>
                                    <p:animEffect transition="in" filter="strips(downRight)">
                                      <p:cBhvr>
                                        <p:cTn id="75" dur="500"/>
                                        <p:tgtEl>
                                          <p:spTgt spid="89"/>
                                        </p:tgtEl>
                                      </p:cBhvr>
                                    </p:animEffect>
                                  </p:childTnLst>
                                </p:cTn>
                              </p:par>
                            </p:childTnLst>
                          </p:cTn>
                        </p:par>
                        <p:par>
                          <p:cTn id="76" fill="hold">
                            <p:stCondLst>
                              <p:cond delay="5500"/>
                            </p:stCondLst>
                            <p:childTnLst>
                              <p:par>
                                <p:cTn id="77" presetID="13" presetClass="entr" presetSubtype="16" fill="hold" nodeType="afterEffect">
                                  <p:stCondLst>
                                    <p:cond delay="0"/>
                                  </p:stCondLst>
                                  <p:childTnLst>
                                    <p:set>
                                      <p:cBhvr>
                                        <p:cTn id="78" dur="1" fill="hold">
                                          <p:stCondLst>
                                            <p:cond delay="0"/>
                                          </p:stCondLst>
                                        </p:cTn>
                                        <p:tgtEl>
                                          <p:spTgt spid="86"/>
                                        </p:tgtEl>
                                        <p:attrNameLst>
                                          <p:attrName>style.visibility</p:attrName>
                                        </p:attrNameLst>
                                      </p:cBhvr>
                                      <p:to>
                                        <p:strVal val="visible"/>
                                      </p:to>
                                    </p:set>
                                    <p:animEffect transition="in" filter="plus(in)">
                                      <p:cBhvr>
                                        <p:cTn id="79" dur="500"/>
                                        <p:tgtEl>
                                          <p:spTgt spid="86"/>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85"/>
                                        </p:tgtEl>
                                        <p:attrNameLst>
                                          <p:attrName>style.visibility</p:attrName>
                                        </p:attrNameLst>
                                      </p:cBhvr>
                                      <p:to>
                                        <p:strVal val="visible"/>
                                      </p:to>
                                    </p:set>
                                    <p:animEffect transition="in" filter="fade">
                                      <p:cBhvr>
                                        <p:cTn id="82" dur="5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7" grpId="0" animBg="1"/>
      <p:bldP spid="38" grpId="0" animBg="1"/>
      <p:bldP spid="81" grpId="0"/>
      <p:bldP spid="82" grpId="0"/>
      <p:bldP spid="83" grpId="0"/>
      <p:bldP spid="84" grpId="0"/>
      <p:bldP spid="85" grpId="0"/>
      <p:bldP spid="87" grpId="0" animBg="1"/>
      <p:bldP spid="88" grpId="0" animBg="1"/>
      <p:bldP spid="8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hape 1896"/>
          <p:cNvSpPr/>
          <p:nvPr/>
        </p:nvSpPr>
        <p:spPr>
          <a:xfrm>
            <a:off x="6606802" y="3574689"/>
            <a:ext cx="1939209" cy="55399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l">
              <a:lnSpc>
                <a:spcPct val="120000"/>
              </a:lnSpc>
              <a:spcBef>
                <a:spcPts val="2500"/>
              </a:spcBef>
              <a:defRPr sz="2000">
                <a:solidFill>
                  <a:srgbClr val="53585F"/>
                </a:solidFill>
              </a:defRPr>
            </a:lvl1pPr>
          </a:lstStyle>
          <a:p>
            <a:pPr>
              <a:defRPr sz="1800">
                <a:solidFill>
                  <a:srgbClr val="000000"/>
                </a:solidFill>
              </a:defRPr>
            </a:pPr>
            <a:r>
              <a:rPr lang="en-US" altLang="zh-CN" sz="600" dirty="0" smtClean="0">
                <a:solidFill>
                  <a:schemeClr val="bg1">
                    <a:lumMod val="65000"/>
                  </a:schemeClr>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rPr>
              <a:t>Please replace text, click add relevant headline, modify the text content, also can copy your content to this </a:t>
            </a:r>
            <a:r>
              <a:rPr lang="en-US" altLang="zh-CN" sz="600" dirty="0" err="1" smtClean="0">
                <a:solidFill>
                  <a:schemeClr val="bg1">
                    <a:lumMod val="65000"/>
                  </a:schemeClr>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rPr>
              <a:t>directly.Please</a:t>
            </a:r>
            <a:r>
              <a:rPr lang="en-US" altLang="zh-CN" sz="600" dirty="0" smtClean="0">
                <a:solidFill>
                  <a:schemeClr val="bg1">
                    <a:lumMod val="65000"/>
                  </a:schemeClr>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rPr>
              <a:t> replace text, click add relevant headline, modify the text content, also can copy your content to this directly.</a:t>
            </a:r>
            <a:endParaRPr lang="zh-CN" altLang="en-US" sz="600" dirty="0">
              <a:solidFill>
                <a:schemeClr val="bg1">
                  <a:lumMod val="65000"/>
                </a:schemeClr>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endParaRPr>
          </a:p>
        </p:txBody>
      </p:sp>
      <p:sp>
        <p:nvSpPr>
          <p:cNvPr id="10" name="Shape 1897"/>
          <p:cNvSpPr/>
          <p:nvPr/>
        </p:nvSpPr>
        <p:spPr>
          <a:xfrm>
            <a:off x="1294704" y="2699593"/>
            <a:ext cx="1929496" cy="55399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r">
              <a:lnSpc>
                <a:spcPct val="120000"/>
              </a:lnSpc>
              <a:spcBef>
                <a:spcPts val="4500"/>
              </a:spcBef>
              <a:defRPr sz="2000">
                <a:solidFill>
                  <a:srgbClr val="53585F"/>
                </a:solidFill>
              </a:defRPr>
            </a:lvl1pPr>
          </a:lstStyle>
          <a:p>
            <a:pPr>
              <a:defRPr sz="1800">
                <a:solidFill>
                  <a:srgbClr val="000000"/>
                </a:solidFill>
              </a:defRPr>
            </a:pPr>
            <a:r>
              <a:rPr lang="en-US" altLang="zh-CN" sz="600" dirty="0" smtClean="0">
                <a:solidFill>
                  <a:schemeClr val="bg1">
                    <a:lumMod val="65000"/>
                  </a:schemeClr>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rPr>
              <a:t>Please replace text, click add relevant headline, modify the text content, also can copy your content to this </a:t>
            </a:r>
            <a:r>
              <a:rPr lang="en-US" altLang="zh-CN" sz="600" dirty="0" err="1" smtClean="0">
                <a:solidFill>
                  <a:schemeClr val="bg1">
                    <a:lumMod val="65000"/>
                  </a:schemeClr>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rPr>
              <a:t>directly.Please</a:t>
            </a:r>
            <a:r>
              <a:rPr lang="en-US" altLang="zh-CN" sz="600" dirty="0" smtClean="0">
                <a:solidFill>
                  <a:schemeClr val="bg1">
                    <a:lumMod val="65000"/>
                  </a:schemeClr>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rPr>
              <a:t> replace text, click add relevant headline, modify the text content, also can copy your content to this directly.</a:t>
            </a:r>
            <a:endParaRPr lang="zh-CN" altLang="en-US" sz="600" dirty="0">
              <a:solidFill>
                <a:schemeClr val="bg1">
                  <a:lumMod val="65000"/>
                </a:schemeClr>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endParaRPr>
          </a:p>
        </p:txBody>
      </p:sp>
      <p:sp>
        <p:nvSpPr>
          <p:cNvPr id="12" name="Shape 1899"/>
          <p:cNvSpPr/>
          <p:nvPr/>
        </p:nvSpPr>
        <p:spPr>
          <a:xfrm>
            <a:off x="2698267" y="3472036"/>
            <a:ext cx="3747467" cy="862740"/>
          </a:xfrm>
          <a:custGeom>
            <a:avLst/>
            <a:gdLst/>
            <a:ahLst/>
            <a:cxnLst>
              <a:cxn ang="0">
                <a:pos x="wd2" y="hd2"/>
              </a:cxn>
              <a:cxn ang="5400000">
                <a:pos x="wd2" y="hd2"/>
              </a:cxn>
              <a:cxn ang="10800000">
                <a:pos x="wd2" y="hd2"/>
              </a:cxn>
              <a:cxn ang="16200000">
                <a:pos x="wd2" y="hd2"/>
              </a:cxn>
            </a:cxnLst>
            <a:rect l="0" t="0" r="r" b="b"/>
            <a:pathLst>
              <a:path w="21600" h="21600" extrusionOk="0">
                <a:moveTo>
                  <a:pt x="3557" y="0"/>
                </a:moveTo>
                <a:lnTo>
                  <a:pt x="0" y="21600"/>
                </a:lnTo>
                <a:lnTo>
                  <a:pt x="21600" y="21600"/>
                </a:lnTo>
                <a:lnTo>
                  <a:pt x="18043" y="0"/>
                </a:lnTo>
                <a:lnTo>
                  <a:pt x="3557" y="0"/>
                </a:lnTo>
                <a:close/>
              </a:path>
            </a:pathLst>
          </a:custGeom>
          <a:solidFill>
            <a:schemeClr val="accent3"/>
          </a:solidFill>
          <a:ln w="12700">
            <a:miter lim="400000"/>
          </a:ln>
        </p:spPr>
        <p:txBody>
          <a:bodyPr lIns="19049" tIns="19049" rIns="19049" bIns="19049" anchor="ctr"/>
          <a:lstStyle/>
          <a:p>
            <a:pPr>
              <a:lnSpc>
                <a:spcPct val="120000"/>
              </a:lnSpc>
            </a:pPr>
            <a:endParaRPr sz="1300" dirty="0">
              <a:solidFill>
                <a:srgbClr val="53585F"/>
              </a:solidFill>
              <a:latin typeface="Arial" panose="020B0604020202020204" pitchFamily="34" charset="0"/>
              <a:ea typeface="微软雅黑" panose="020B0503020204020204" pitchFamily="34" charset="-122"/>
              <a:sym typeface="Arial" panose="020B0604020202020204" pitchFamily="34" charset="0"/>
            </a:endParaRPr>
          </a:p>
        </p:txBody>
      </p:sp>
      <p:sp>
        <p:nvSpPr>
          <p:cNvPr id="13" name="Shape 1900"/>
          <p:cNvSpPr/>
          <p:nvPr/>
        </p:nvSpPr>
        <p:spPr>
          <a:xfrm>
            <a:off x="3313927" y="2601103"/>
            <a:ext cx="2516146" cy="870933"/>
          </a:xfrm>
          <a:custGeom>
            <a:avLst/>
            <a:gdLst/>
            <a:ahLst/>
            <a:cxnLst>
              <a:cxn ang="0">
                <a:pos x="wd2" y="hd2"/>
              </a:cxn>
              <a:cxn ang="5400000">
                <a:pos x="wd2" y="hd2"/>
              </a:cxn>
              <a:cxn ang="10800000">
                <a:pos x="wd2" y="hd2"/>
              </a:cxn>
              <a:cxn ang="16200000">
                <a:pos x="wd2" y="hd2"/>
              </a:cxn>
            </a:cxnLst>
            <a:rect l="0" t="0" r="r" b="b"/>
            <a:pathLst>
              <a:path w="21600" h="21600" extrusionOk="0">
                <a:moveTo>
                  <a:pt x="5347" y="0"/>
                </a:moveTo>
                <a:lnTo>
                  <a:pt x="0" y="21600"/>
                </a:lnTo>
                <a:lnTo>
                  <a:pt x="21600" y="21600"/>
                </a:lnTo>
                <a:lnTo>
                  <a:pt x="16251" y="0"/>
                </a:lnTo>
                <a:lnTo>
                  <a:pt x="5347" y="0"/>
                </a:lnTo>
                <a:close/>
              </a:path>
            </a:pathLst>
          </a:custGeom>
          <a:solidFill>
            <a:schemeClr val="accent2"/>
          </a:solidFill>
          <a:ln w="12700">
            <a:miter lim="400000"/>
          </a:ln>
        </p:spPr>
        <p:txBody>
          <a:bodyPr lIns="19049" tIns="19049" rIns="19049" bIns="19049" anchor="ctr"/>
          <a:lstStyle/>
          <a:p>
            <a:pPr>
              <a:lnSpc>
                <a:spcPct val="120000"/>
              </a:lnSpc>
            </a:pPr>
            <a:endParaRPr sz="1300" dirty="0">
              <a:solidFill>
                <a:srgbClr val="53585F"/>
              </a:solidFill>
              <a:latin typeface="Arial" panose="020B0604020202020204" pitchFamily="34" charset="0"/>
              <a:ea typeface="微软雅黑" panose="020B0503020204020204" pitchFamily="34" charset="-122"/>
              <a:sym typeface="Arial" panose="020B0604020202020204" pitchFamily="34" charset="0"/>
            </a:endParaRPr>
          </a:p>
        </p:txBody>
      </p:sp>
      <p:sp>
        <p:nvSpPr>
          <p:cNvPr id="14" name="Shape 1901"/>
          <p:cNvSpPr/>
          <p:nvPr/>
        </p:nvSpPr>
        <p:spPr>
          <a:xfrm>
            <a:off x="3938199" y="1709693"/>
            <a:ext cx="1267604" cy="88687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8183" y="5234"/>
                </a:lnTo>
                <a:lnTo>
                  <a:pt x="8190" y="5234"/>
                </a:lnTo>
                <a:lnTo>
                  <a:pt x="0" y="21600"/>
                </a:lnTo>
                <a:lnTo>
                  <a:pt x="21600" y="21600"/>
                </a:lnTo>
                <a:lnTo>
                  <a:pt x="13410" y="5234"/>
                </a:lnTo>
                <a:lnTo>
                  <a:pt x="13417" y="5234"/>
                </a:lnTo>
                <a:lnTo>
                  <a:pt x="10800" y="0"/>
                </a:lnTo>
                <a:close/>
              </a:path>
            </a:pathLst>
          </a:custGeom>
          <a:solidFill>
            <a:schemeClr val="accent1"/>
          </a:solidFill>
          <a:ln w="12700">
            <a:miter lim="400000"/>
          </a:ln>
        </p:spPr>
        <p:txBody>
          <a:bodyPr lIns="19049" tIns="19049" rIns="19049" bIns="19049" anchor="ctr"/>
          <a:lstStyle/>
          <a:p>
            <a:pPr>
              <a:lnSpc>
                <a:spcPct val="120000"/>
              </a:lnSpc>
            </a:pPr>
            <a:endParaRPr sz="1300" dirty="0">
              <a:solidFill>
                <a:srgbClr val="53585F"/>
              </a:solidFill>
              <a:latin typeface="Arial" panose="020B0604020202020204" pitchFamily="34" charset="0"/>
              <a:ea typeface="微软雅黑" panose="020B0503020204020204" pitchFamily="34" charset="-122"/>
              <a:sym typeface="Arial" panose="020B0604020202020204" pitchFamily="34" charset="0"/>
            </a:endParaRPr>
          </a:p>
        </p:txBody>
      </p:sp>
      <p:sp>
        <p:nvSpPr>
          <p:cNvPr id="4" name="Text Placeholder 3"/>
          <p:cNvSpPr>
            <a:spLocks noGrp="1"/>
          </p:cNvSpPr>
          <p:nvPr>
            <p:ph type="body" sz="quarter" idx="4294967295"/>
          </p:nvPr>
        </p:nvSpPr>
        <p:spPr>
          <a:xfrm>
            <a:off x="0" y="3811588"/>
            <a:ext cx="1158875" cy="184150"/>
          </a:xfrm>
          <a:prstGeom prst="rect">
            <a:avLst/>
          </a:prstGeom>
        </p:spPr>
        <p:txBody>
          <a:bodyPr wrap="square" lIns="0" tIns="0" rIns="0" bIns="0" anchor="ctr">
            <a:spAutoFit/>
          </a:bodyPr>
          <a:lstStyle/>
          <a:p>
            <a:pPr marL="0" indent="0" algn="ctr">
              <a:lnSpc>
                <a:spcPct val="120000"/>
              </a:lnSpc>
              <a:buNone/>
            </a:pPr>
            <a:r>
              <a:rPr lang="zh-CN" altLang="en-US" sz="1000" dirty="0" smtClean="0">
                <a:solidFill>
                  <a:srgbClr val="FCFCFC"/>
                </a:solidFill>
                <a:latin typeface="+mn-ea"/>
                <a:sym typeface="Arial" panose="020B0604020202020204" pitchFamily="34" charset="0"/>
              </a:rPr>
              <a:t>请替换文字内容</a:t>
            </a:r>
            <a:endParaRPr lang="id-ID" sz="1000" dirty="0">
              <a:solidFill>
                <a:srgbClr val="FCFCFC"/>
              </a:solidFill>
              <a:latin typeface="+mn-ea"/>
              <a:sym typeface="Arial" panose="020B0604020202020204" pitchFamily="34" charset="0"/>
            </a:endParaRPr>
          </a:p>
        </p:txBody>
      </p:sp>
      <p:sp>
        <p:nvSpPr>
          <p:cNvPr id="20" name="Text Placeholder 3"/>
          <p:cNvSpPr txBox="1">
            <a:spLocks/>
          </p:cNvSpPr>
          <p:nvPr/>
        </p:nvSpPr>
        <p:spPr>
          <a:xfrm>
            <a:off x="4272359" y="2147954"/>
            <a:ext cx="599280" cy="369332"/>
          </a:xfrm>
          <a:prstGeom prst="rect">
            <a:avLst/>
          </a:prstGeom>
        </p:spPr>
        <p:txBody>
          <a:bodyPr vert="horz" wrap="square" lIns="0" tIns="0" rIns="0" bIns="0" rtlCol="0" anchor="ctr">
            <a:sp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pPr>
            <a:r>
              <a:rPr lang="zh-CN" altLang="en-US" sz="1000" dirty="0">
                <a:solidFill>
                  <a:srgbClr val="FCFCFC"/>
                </a:solidFill>
                <a:latin typeface="Arial" panose="020B0604020202020204" pitchFamily="34" charset="0"/>
                <a:ea typeface="微软雅黑" panose="020B0503020204020204" pitchFamily="34" charset="-122"/>
                <a:sym typeface="Arial" panose="020B0604020202020204" pitchFamily="34" charset="0"/>
              </a:rPr>
              <a:t>请替换文字内容</a:t>
            </a:r>
            <a:endParaRPr lang="id-ID" sz="1000" dirty="0">
              <a:solidFill>
                <a:srgbClr val="FCFCFC"/>
              </a:solidFill>
              <a:latin typeface="Arial" panose="020B0604020202020204" pitchFamily="34" charset="0"/>
              <a:ea typeface="微软雅黑" panose="020B0503020204020204" pitchFamily="34" charset="-122"/>
              <a:sym typeface="Arial" panose="020B0604020202020204" pitchFamily="34" charset="0"/>
            </a:endParaRPr>
          </a:p>
        </p:txBody>
      </p:sp>
      <p:sp>
        <p:nvSpPr>
          <p:cNvPr id="19" name="Text Placeholder 3"/>
          <p:cNvSpPr txBox="1">
            <a:spLocks/>
          </p:cNvSpPr>
          <p:nvPr/>
        </p:nvSpPr>
        <p:spPr>
          <a:xfrm>
            <a:off x="4084319" y="2948126"/>
            <a:ext cx="975361" cy="184666"/>
          </a:xfrm>
          <a:prstGeom prst="rect">
            <a:avLst/>
          </a:prstGeom>
        </p:spPr>
        <p:txBody>
          <a:bodyPr vert="horz" wrap="square" lIns="0" tIns="0" rIns="0" bIns="0" rtlCol="0" anchor="ctr">
            <a:sp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pPr>
            <a:r>
              <a:rPr lang="zh-CN" altLang="en-US" sz="1000" dirty="0">
                <a:solidFill>
                  <a:srgbClr val="FCFCFC"/>
                </a:solidFill>
                <a:latin typeface="Arial" panose="020B0604020202020204" pitchFamily="34" charset="0"/>
                <a:ea typeface="微软雅黑" panose="020B0503020204020204" pitchFamily="34" charset="-122"/>
                <a:sym typeface="Arial" panose="020B0604020202020204" pitchFamily="34" charset="0"/>
              </a:rPr>
              <a:t>请替换文字内容</a:t>
            </a:r>
            <a:endParaRPr lang="id-ID" sz="1000" dirty="0">
              <a:solidFill>
                <a:srgbClr val="FCFCFC"/>
              </a:solidFill>
              <a:latin typeface="Arial" panose="020B0604020202020204" pitchFamily="34" charset="0"/>
              <a:ea typeface="微软雅黑" panose="020B0503020204020204" pitchFamily="34" charset="-122"/>
              <a:sym typeface="Arial" panose="020B0604020202020204" pitchFamily="34" charset="0"/>
            </a:endParaRPr>
          </a:p>
        </p:txBody>
      </p:sp>
      <p:sp>
        <p:nvSpPr>
          <p:cNvPr id="11" name="Shape 1896"/>
          <p:cNvSpPr/>
          <p:nvPr/>
        </p:nvSpPr>
        <p:spPr>
          <a:xfrm>
            <a:off x="5309259" y="1819978"/>
            <a:ext cx="1939209" cy="55399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l">
              <a:lnSpc>
                <a:spcPct val="120000"/>
              </a:lnSpc>
              <a:spcBef>
                <a:spcPts val="2500"/>
              </a:spcBef>
              <a:defRPr sz="2000">
                <a:solidFill>
                  <a:srgbClr val="53585F"/>
                </a:solidFill>
              </a:defRPr>
            </a:lvl1pPr>
          </a:lstStyle>
          <a:p>
            <a:pPr>
              <a:defRPr sz="1800">
                <a:solidFill>
                  <a:srgbClr val="000000"/>
                </a:solidFill>
              </a:defRPr>
            </a:pPr>
            <a:r>
              <a:rPr lang="en-US" altLang="zh-CN" sz="600" dirty="0" smtClean="0">
                <a:solidFill>
                  <a:schemeClr val="bg1">
                    <a:lumMod val="65000"/>
                  </a:schemeClr>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rPr>
              <a:t>Please replace text, click add relevant headline, modify the text content, also can copy your content to this </a:t>
            </a:r>
            <a:r>
              <a:rPr lang="en-US" altLang="zh-CN" sz="600" dirty="0" err="1" smtClean="0">
                <a:solidFill>
                  <a:schemeClr val="bg1">
                    <a:lumMod val="65000"/>
                  </a:schemeClr>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rPr>
              <a:t>directly.Please</a:t>
            </a:r>
            <a:r>
              <a:rPr lang="en-US" altLang="zh-CN" sz="600" dirty="0" smtClean="0">
                <a:solidFill>
                  <a:schemeClr val="bg1">
                    <a:lumMod val="65000"/>
                  </a:schemeClr>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rPr>
              <a:t> replace text, click add relevant headline, modify the text content, also can copy your content to this directly.</a:t>
            </a:r>
            <a:endParaRPr lang="zh-CN" altLang="en-US" sz="600" dirty="0">
              <a:solidFill>
                <a:schemeClr val="bg1">
                  <a:lumMod val="65000"/>
                </a:schemeClr>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endParaRPr>
          </a:p>
        </p:txBody>
      </p:sp>
    </p:spTree>
    <p:extLst>
      <p:ext uri="{BB962C8B-B14F-4D97-AF65-F5344CB8AC3E}">
        <p14:creationId xmlns:p14="http://schemas.microsoft.com/office/powerpoint/2010/main" val="533055593"/>
      </p:ext>
    </p:extLst>
  </p:cSld>
  <p:clrMapOvr>
    <a:masterClrMapping/>
  </p:clrMapOvr>
  <p:transition spd="med"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500"/>
                                        <p:tgtEl>
                                          <p:spTgt spid="4">
                                            <p:txEl>
                                              <p:pRg st="0" end="0"/>
                                            </p:txEl>
                                          </p:spTgt>
                                        </p:tgtEl>
                                      </p:cBhvr>
                                    </p:animEffect>
                                  </p:childTnLst>
                                </p:cTn>
                              </p:par>
                            </p:childTnLst>
                          </p:cTn>
                        </p:par>
                        <p:par>
                          <p:cTn id="12" fill="hold">
                            <p:stCondLst>
                              <p:cond delay="1000"/>
                            </p:stCondLst>
                            <p:childTnLst>
                              <p:par>
                                <p:cTn id="13" presetID="18" presetClass="entr" presetSubtype="6"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strips(downRight)">
                                      <p:cBhvr>
                                        <p:cTn id="15" dur="500"/>
                                        <p:tgtEl>
                                          <p:spTgt spid="9"/>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down)">
                                      <p:cBhvr>
                                        <p:cTn id="19" dur="500"/>
                                        <p:tgtEl>
                                          <p:spTgt spid="13"/>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fade">
                                      <p:cBhvr>
                                        <p:cTn id="23" dur="500"/>
                                        <p:tgtEl>
                                          <p:spTgt spid="19"/>
                                        </p:tgtEl>
                                      </p:cBhvr>
                                    </p:animEffect>
                                  </p:childTnLst>
                                </p:cTn>
                              </p:par>
                            </p:childTnLst>
                          </p:cTn>
                        </p:par>
                        <p:par>
                          <p:cTn id="24" fill="hold">
                            <p:stCondLst>
                              <p:cond delay="2500"/>
                            </p:stCondLst>
                            <p:childTnLst>
                              <p:par>
                                <p:cTn id="25" presetID="18" presetClass="entr" presetSubtype="12"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strips(downLeft)">
                                      <p:cBhvr>
                                        <p:cTn id="27" dur="500"/>
                                        <p:tgtEl>
                                          <p:spTgt spid="10"/>
                                        </p:tgtEl>
                                      </p:cBhvr>
                                    </p:animEffect>
                                  </p:childTnLst>
                                </p:cTn>
                              </p:par>
                            </p:childTnLst>
                          </p:cTn>
                        </p:par>
                        <p:par>
                          <p:cTn id="28" fill="hold">
                            <p:stCondLst>
                              <p:cond delay="3000"/>
                            </p:stCondLst>
                            <p:childTnLst>
                              <p:par>
                                <p:cTn id="29" presetID="22" presetClass="entr" presetSubtype="4"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wipe(down)">
                                      <p:cBhvr>
                                        <p:cTn id="31" dur="500"/>
                                        <p:tgtEl>
                                          <p:spTgt spid="14"/>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500"/>
                                        <p:tgtEl>
                                          <p:spTgt spid="20"/>
                                        </p:tgtEl>
                                      </p:cBhvr>
                                    </p:animEffect>
                                  </p:childTnLst>
                                </p:cTn>
                              </p:par>
                            </p:childTnLst>
                          </p:cTn>
                        </p:par>
                        <p:par>
                          <p:cTn id="36" fill="hold">
                            <p:stCondLst>
                              <p:cond delay="4000"/>
                            </p:stCondLst>
                            <p:childTnLst>
                              <p:par>
                                <p:cTn id="37" presetID="18" presetClass="entr" presetSubtype="6" fill="hold" grpId="0" nodeType="after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strips(downRight)">
                                      <p:cBhvr>
                                        <p:cTn id="3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2" grpId="0" animBg="1"/>
      <p:bldP spid="13" grpId="0" animBg="1"/>
      <p:bldP spid="14" grpId="0" animBg="1"/>
      <p:bldP spid="4" grpId="0" build="p"/>
      <p:bldP spid="20" grpId="0"/>
      <p:bldP spid="19" grpId="0"/>
      <p:bldP spid="1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直接连接符 16"/>
          <p:cNvCxnSpPr/>
          <p:nvPr/>
        </p:nvCxnSpPr>
        <p:spPr>
          <a:xfrm flipH="1">
            <a:off x="3088464" y="1412006"/>
            <a:ext cx="4850721" cy="0"/>
          </a:xfrm>
          <a:prstGeom prst="line">
            <a:avLst/>
          </a:prstGeom>
          <a:ln w="3175">
            <a:solidFill>
              <a:srgbClr val="414455"/>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flipH="1">
            <a:off x="3828506" y="2282047"/>
            <a:ext cx="4110679" cy="0"/>
          </a:xfrm>
          <a:prstGeom prst="line">
            <a:avLst/>
          </a:prstGeom>
          <a:ln w="3175">
            <a:solidFill>
              <a:srgbClr val="414455"/>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flipH="1">
            <a:off x="2052854" y="3152088"/>
            <a:ext cx="5886331" cy="0"/>
          </a:xfrm>
          <a:prstGeom prst="line">
            <a:avLst/>
          </a:prstGeom>
          <a:ln w="3175">
            <a:solidFill>
              <a:srgbClr val="414455"/>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flipH="1">
            <a:off x="3088464" y="4022129"/>
            <a:ext cx="4850721" cy="0"/>
          </a:xfrm>
          <a:prstGeom prst="line">
            <a:avLst/>
          </a:prstGeom>
          <a:ln w="3175">
            <a:solidFill>
              <a:srgbClr val="414455"/>
            </a:solidFill>
          </a:ln>
        </p:spPr>
        <p:style>
          <a:lnRef idx="1">
            <a:schemeClr val="accent1"/>
          </a:lnRef>
          <a:fillRef idx="0">
            <a:schemeClr val="accent1"/>
          </a:fillRef>
          <a:effectRef idx="0">
            <a:schemeClr val="accent1"/>
          </a:effectRef>
          <a:fontRef idx="minor">
            <a:schemeClr val="tx1"/>
          </a:fontRef>
        </p:style>
      </p:cxnSp>
      <p:sp>
        <p:nvSpPr>
          <p:cNvPr id="21" name="流程图: 决策 20"/>
          <p:cNvSpPr/>
          <p:nvPr/>
        </p:nvSpPr>
        <p:spPr>
          <a:xfrm>
            <a:off x="2322869" y="1281813"/>
            <a:ext cx="1237566" cy="1157448"/>
          </a:xfrm>
          <a:prstGeom prst="flowChartDecisi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a:r>
              <a:rPr lang="en-US" altLang="zh-CN" dirty="0">
                <a:latin typeface="HelveticaNeueLT Pro 35 Th" pitchFamily="34" charset="0"/>
              </a:rPr>
              <a:t>20%</a:t>
            </a:r>
            <a:endParaRPr lang="zh-CN" altLang="en-US" dirty="0">
              <a:latin typeface="HelveticaNeueLT Pro 35 Th" pitchFamily="34" charset="0"/>
            </a:endParaRPr>
          </a:p>
        </p:txBody>
      </p:sp>
      <p:sp>
        <p:nvSpPr>
          <p:cNvPr id="22" name="流程图: 决策 21"/>
          <p:cNvSpPr/>
          <p:nvPr/>
        </p:nvSpPr>
        <p:spPr>
          <a:xfrm>
            <a:off x="2165333" y="2571750"/>
            <a:ext cx="1503108" cy="1464369"/>
          </a:xfrm>
          <a:prstGeom prst="flowChartDecisi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a:r>
              <a:rPr lang="en-US" altLang="zh-CN" dirty="0">
                <a:latin typeface="HelveticaNeueLT Pro 35 Th" pitchFamily="34" charset="0"/>
              </a:rPr>
              <a:t>35%</a:t>
            </a:r>
            <a:endParaRPr lang="zh-CN" altLang="en-US" dirty="0">
              <a:latin typeface="HelveticaNeueLT Pro 35 Th" pitchFamily="34" charset="0"/>
            </a:endParaRPr>
          </a:p>
        </p:txBody>
      </p:sp>
      <p:sp>
        <p:nvSpPr>
          <p:cNvPr id="23" name="流程图: 决策 22"/>
          <p:cNvSpPr/>
          <p:nvPr/>
        </p:nvSpPr>
        <p:spPr>
          <a:xfrm>
            <a:off x="925761" y="1572641"/>
            <a:ext cx="1887623" cy="1838975"/>
          </a:xfrm>
          <a:prstGeom prst="flowChartDecision">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a:r>
              <a:rPr lang="en-US" altLang="zh-CN" sz="2400" dirty="0">
                <a:latin typeface="HelveticaNeueLT Pro 35 Th" pitchFamily="34" charset="0"/>
              </a:rPr>
              <a:t>55%</a:t>
            </a:r>
            <a:endParaRPr lang="zh-CN" altLang="en-US" sz="2400" dirty="0">
              <a:latin typeface="HelveticaNeueLT Pro 35 Th" pitchFamily="34" charset="0"/>
            </a:endParaRPr>
          </a:p>
        </p:txBody>
      </p:sp>
      <p:sp>
        <p:nvSpPr>
          <p:cNvPr id="24" name="流程图: 决策 23"/>
          <p:cNvSpPr/>
          <p:nvPr/>
        </p:nvSpPr>
        <p:spPr>
          <a:xfrm>
            <a:off x="3011090" y="2046289"/>
            <a:ext cx="1010690" cy="945260"/>
          </a:xfrm>
          <a:prstGeom prst="flowChartDecisi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a:r>
              <a:rPr lang="en-US" altLang="zh-CN" sz="1500" dirty="0">
                <a:latin typeface="HelveticaNeueLT Pro 35 Th" pitchFamily="34" charset="0"/>
              </a:rPr>
              <a:t>10%</a:t>
            </a:r>
            <a:endParaRPr lang="zh-CN" altLang="en-US" sz="1500" dirty="0">
              <a:latin typeface="HelveticaNeueLT Pro 35 Th" pitchFamily="34" charset="0"/>
            </a:endParaRPr>
          </a:p>
        </p:txBody>
      </p:sp>
      <p:sp>
        <p:nvSpPr>
          <p:cNvPr id="25" name="矩形 24"/>
          <p:cNvSpPr/>
          <p:nvPr/>
        </p:nvSpPr>
        <p:spPr>
          <a:xfrm>
            <a:off x="3605221" y="1207774"/>
            <a:ext cx="3629476" cy="527322"/>
          </a:xfrm>
          <a:prstGeom prst="rect">
            <a:avLst/>
          </a:prstGeom>
        </p:spPr>
        <p:txBody>
          <a:bodyPr wrap="square" lIns="65023" tIns="32511" rIns="65023" bIns="32511">
            <a:spAutoFit/>
          </a:bodyPr>
          <a:lstStyle/>
          <a:p>
            <a:pPr>
              <a:lnSpc>
                <a:spcPct val="120000"/>
              </a:lnSpc>
            </a:pPr>
            <a:r>
              <a:rPr lang="zh-CN" altLang="en-US" sz="1000" dirty="0">
                <a:solidFill>
                  <a:schemeClr val="bg1">
                    <a:lumMod val="65000"/>
                  </a:schemeClr>
                </a:solidFill>
                <a:latin typeface="+mj-ea"/>
                <a:ea typeface="+mj-ea"/>
                <a:cs typeface="+mn-ea"/>
                <a:sym typeface="Arial" panose="020B0604020202020204" pitchFamily="34" charset="0"/>
              </a:rPr>
              <a:t>请替换文字内容</a:t>
            </a:r>
            <a:endParaRPr lang="en-US" altLang="zh-CN" sz="1000" dirty="0">
              <a:solidFill>
                <a:schemeClr val="bg1">
                  <a:lumMod val="65000"/>
                </a:schemeClr>
              </a:solidFill>
              <a:latin typeface="+mj-ea"/>
              <a:ea typeface="+mj-ea"/>
              <a:cs typeface="+mn-ea"/>
              <a:sym typeface="Arial" panose="020B0604020202020204" pitchFamily="34" charset="0"/>
            </a:endParaRPr>
          </a:p>
          <a:p>
            <a:pPr>
              <a:lnSpc>
                <a:spcPct val="150000"/>
              </a:lnSpc>
            </a:pPr>
            <a:r>
              <a:rPr lang="zh-CN" altLang="en-US" sz="6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endParaRPr lang="en-GB" altLang="zh-CN" sz="6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29" name="矩形 28"/>
          <p:cNvSpPr/>
          <p:nvPr/>
        </p:nvSpPr>
        <p:spPr>
          <a:xfrm>
            <a:off x="4052956" y="2079707"/>
            <a:ext cx="3552993" cy="527322"/>
          </a:xfrm>
          <a:prstGeom prst="rect">
            <a:avLst/>
          </a:prstGeom>
        </p:spPr>
        <p:txBody>
          <a:bodyPr wrap="square" lIns="65023" tIns="32511" rIns="65023" bIns="32511">
            <a:spAutoFit/>
          </a:bodyPr>
          <a:lstStyle/>
          <a:p>
            <a:pPr>
              <a:lnSpc>
                <a:spcPct val="120000"/>
              </a:lnSpc>
            </a:pPr>
            <a:r>
              <a:rPr lang="zh-CN" altLang="en-US"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a:p>
            <a:pPr>
              <a:lnSpc>
                <a:spcPct val="150000"/>
              </a:lnSpc>
            </a:pPr>
            <a:r>
              <a:rPr lang="zh-CN" altLang="en-US" sz="6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endParaRPr lang="en-GB" altLang="zh-CN" sz="6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30" name="矩形 29"/>
          <p:cNvSpPr/>
          <p:nvPr/>
        </p:nvSpPr>
        <p:spPr>
          <a:xfrm>
            <a:off x="4052957" y="2951640"/>
            <a:ext cx="3642591" cy="527322"/>
          </a:xfrm>
          <a:prstGeom prst="rect">
            <a:avLst/>
          </a:prstGeom>
        </p:spPr>
        <p:txBody>
          <a:bodyPr wrap="square" lIns="65023" tIns="32511" rIns="65023" bIns="32511">
            <a:spAutoFit/>
          </a:bodyPr>
          <a:lstStyle/>
          <a:p>
            <a:pPr>
              <a:lnSpc>
                <a:spcPct val="120000"/>
              </a:lnSpc>
            </a:pPr>
            <a:r>
              <a:rPr lang="zh-CN" altLang="en-US" sz="1000" dirty="0">
                <a:solidFill>
                  <a:schemeClr val="bg1">
                    <a:lumMod val="65000"/>
                  </a:schemeClr>
                </a:solidFill>
                <a:latin typeface="+mj-ea"/>
                <a:ea typeface="+mj-ea"/>
                <a:cs typeface="+mn-ea"/>
                <a:sym typeface="Arial" panose="020B0604020202020204" pitchFamily="34" charset="0"/>
              </a:rPr>
              <a:t>请替换文字内容</a:t>
            </a:r>
            <a:endParaRPr lang="en-US" altLang="zh-CN" sz="1000" dirty="0">
              <a:solidFill>
                <a:schemeClr val="bg1">
                  <a:lumMod val="65000"/>
                </a:schemeClr>
              </a:solidFill>
              <a:latin typeface="+mj-ea"/>
              <a:ea typeface="+mj-ea"/>
              <a:cs typeface="+mn-ea"/>
              <a:sym typeface="Arial" panose="020B0604020202020204" pitchFamily="34" charset="0"/>
            </a:endParaRPr>
          </a:p>
          <a:p>
            <a:pPr>
              <a:lnSpc>
                <a:spcPct val="150000"/>
              </a:lnSpc>
            </a:pPr>
            <a:r>
              <a:rPr lang="zh-CN" altLang="en-US" sz="6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endParaRPr lang="en-GB" altLang="zh-CN" sz="6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31" name="矩形 30"/>
          <p:cNvSpPr/>
          <p:nvPr/>
        </p:nvSpPr>
        <p:spPr>
          <a:xfrm>
            <a:off x="3605220" y="3803113"/>
            <a:ext cx="3578271" cy="527322"/>
          </a:xfrm>
          <a:prstGeom prst="rect">
            <a:avLst/>
          </a:prstGeom>
        </p:spPr>
        <p:txBody>
          <a:bodyPr wrap="square" lIns="65023" tIns="32511" rIns="65023" bIns="32511">
            <a:spAutoFit/>
          </a:bodyPr>
          <a:lstStyle/>
          <a:p>
            <a:pPr>
              <a:lnSpc>
                <a:spcPct val="120000"/>
              </a:lnSpc>
            </a:pPr>
            <a:r>
              <a:rPr lang="zh-CN" altLang="en-US" sz="1000" dirty="0">
                <a:solidFill>
                  <a:schemeClr val="bg1">
                    <a:lumMod val="65000"/>
                  </a:schemeClr>
                </a:solidFill>
                <a:latin typeface="+mj-ea"/>
                <a:ea typeface="+mj-ea"/>
                <a:cs typeface="+mn-ea"/>
                <a:sym typeface="Arial" panose="020B0604020202020204" pitchFamily="34" charset="0"/>
              </a:rPr>
              <a:t>请替换文字内容</a:t>
            </a:r>
            <a:endParaRPr lang="en-US" altLang="zh-CN" sz="1000" dirty="0">
              <a:solidFill>
                <a:schemeClr val="bg1">
                  <a:lumMod val="65000"/>
                </a:schemeClr>
              </a:solidFill>
              <a:latin typeface="+mj-ea"/>
              <a:ea typeface="+mj-ea"/>
              <a:cs typeface="+mn-ea"/>
              <a:sym typeface="Arial" panose="020B0604020202020204" pitchFamily="34" charset="0"/>
            </a:endParaRPr>
          </a:p>
          <a:p>
            <a:pPr>
              <a:lnSpc>
                <a:spcPct val="150000"/>
              </a:lnSpc>
            </a:pPr>
            <a:r>
              <a:rPr lang="zh-CN" altLang="en-US" sz="6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endParaRPr lang="en-GB" altLang="zh-CN" sz="6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Tree>
    <p:extLst>
      <p:ext uri="{BB962C8B-B14F-4D97-AF65-F5344CB8AC3E}">
        <p14:creationId xmlns:p14="http://schemas.microsoft.com/office/powerpoint/2010/main" val="740969406"/>
      </p:ext>
    </p:extLst>
  </p:cSld>
  <p:clrMapOvr>
    <a:masterClrMapping/>
  </p:clrMapOvr>
  <p:transition spd="med"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right)">
                                      <p:cBhvr>
                                        <p:cTn id="7" dur="500"/>
                                        <p:tgtEl>
                                          <p:spTgt spid="17"/>
                                        </p:tgtEl>
                                      </p:cBhvr>
                                    </p:animEffect>
                                  </p:childTnLst>
                                </p:cTn>
                              </p:par>
                              <p:par>
                                <p:cTn id="8" presetID="12" presetClass="entr" presetSubtype="2" fill="hold" grpId="0" nodeType="withEffect">
                                  <p:stCondLst>
                                    <p:cond delay="200"/>
                                  </p:stCondLst>
                                  <p:childTnLst>
                                    <p:set>
                                      <p:cBhvr>
                                        <p:cTn id="9" dur="1" fill="hold">
                                          <p:stCondLst>
                                            <p:cond delay="0"/>
                                          </p:stCondLst>
                                        </p:cTn>
                                        <p:tgtEl>
                                          <p:spTgt spid="25"/>
                                        </p:tgtEl>
                                        <p:attrNameLst>
                                          <p:attrName>style.visibility</p:attrName>
                                        </p:attrNameLst>
                                      </p:cBhvr>
                                      <p:to>
                                        <p:strVal val="visible"/>
                                      </p:to>
                                    </p:set>
                                    <p:anim calcmode="lin" valueType="num">
                                      <p:cBhvr additive="base">
                                        <p:cTn id="10" dur="500"/>
                                        <p:tgtEl>
                                          <p:spTgt spid="25"/>
                                        </p:tgtEl>
                                        <p:attrNameLst>
                                          <p:attrName>ppt_x</p:attrName>
                                        </p:attrNameLst>
                                      </p:cBhvr>
                                      <p:tavLst>
                                        <p:tav tm="0">
                                          <p:val>
                                            <p:strVal val="#ppt_x+#ppt_w*1.125000"/>
                                          </p:val>
                                        </p:tav>
                                        <p:tav tm="100000">
                                          <p:val>
                                            <p:strVal val="#ppt_x"/>
                                          </p:val>
                                        </p:tav>
                                      </p:tavLst>
                                    </p:anim>
                                    <p:animEffect transition="in" filter="wipe(left)">
                                      <p:cBhvr>
                                        <p:cTn id="11" dur="500"/>
                                        <p:tgtEl>
                                          <p:spTgt spid="25"/>
                                        </p:tgtEl>
                                      </p:cBhvr>
                                    </p:animEffect>
                                  </p:childTnLst>
                                </p:cTn>
                              </p:par>
                              <p:par>
                                <p:cTn id="12" presetID="31" presetClass="entr" presetSubtype="0" fill="hold" grpId="0" nodeType="withEffect">
                                  <p:stCondLst>
                                    <p:cond delay="50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fltVal val="0"/>
                                          </p:val>
                                        </p:tav>
                                        <p:tav tm="100000">
                                          <p:val>
                                            <p:strVal val="#ppt_h"/>
                                          </p:val>
                                        </p:tav>
                                      </p:tavLst>
                                    </p:anim>
                                    <p:anim calcmode="lin" valueType="num">
                                      <p:cBhvr>
                                        <p:cTn id="16" dur="500" fill="hold"/>
                                        <p:tgtEl>
                                          <p:spTgt spid="21"/>
                                        </p:tgtEl>
                                        <p:attrNameLst>
                                          <p:attrName>style.rotation</p:attrName>
                                        </p:attrNameLst>
                                      </p:cBhvr>
                                      <p:tavLst>
                                        <p:tav tm="0">
                                          <p:val>
                                            <p:fltVal val="90"/>
                                          </p:val>
                                        </p:tav>
                                        <p:tav tm="100000">
                                          <p:val>
                                            <p:fltVal val="0"/>
                                          </p:val>
                                        </p:tav>
                                      </p:tavLst>
                                    </p:anim>
                                    <p:animEffect transition="in" filter="fade">
                                      <p:cBhvr>
                                        <p:cTn id="17" dur="500"/>
                                        <p:tgtEl>
                                          <p:spTgt spid="21"/>
                                        </p:tgtEl>
                                      </p:cBhvr>
                                    </p:animEffect>
                                  </p:childTnLst>
                                </p:cTn>
                              </p:par>
                              <p:par>
                                <p:cTn id="18" presetID="22" presetClass="entr" presetSubtype="2" fill="hold" nodeType="withEffect">
                                  <p:stCondLst>
                                    <p:cond delay="1000"/>
                                  </p:stCondLst>
                                  <p:childTnLst>
                                    <p:set>
                                      <p:cBhvr>
                                        <p:cTn id="19" dur="1" fill="hold">
                                          <p:stCondLst>
                                            <p:cond delay="0"/>
                                          </p:stCondLst>
                                        </p:cTn>
                                        <p:tgtEl>
                                          <p:spTgt spid="18"/>
                                        </p:tgtEl>
                                        <p:attrNameLst>
                                          <p:attrName>style.visibility</p:attrName>
                                        </p:attrNameLst>
                                      </p:cBhvr>
                                      <p:to>
                                        <p:strVal val="visible"/>
                                      </p:to>
                                    </p:set>
                                    <p:animEffect transition="in" filter="wipe(right)">
                                      <p:cBhvr>
                                        <p:cTn id="20" dur="500"/>
                                        <p:tgtEl>
                                          <p:spTgt spid="18"/>
                                        </p:tgtEl>
                                      </p:cBhvr>
                                    </p:animEffect>
                                  </p:childTnLst>
                                </p:cTn>
                              </p:par>
                              <p:par>
                                <p:cTn id="21" presetID="12" presetClass="entr" presetSubtype="2" fill="hold" grpId="0" nodeType="withEffect">
                                  <p:stCondLst>
                                    <p:cond delay="1000"/>
                                  </p:stCondLst>
                                  <p:childTnLst>
                                    <p:set>
                                      <p:cBhvr>
                                        <p:cTn id="22" dur="1" fill="hold">
                                          <p:stCondLst>
                                            <p:cond delay="0"/>
                                          </p:stCondLst>
                                        </p:cTn>
                                        <p:tgtEl>
                                          <p:spTgt spid="29"/>
                                        </p:tgtEl>
                                        <p:attrNameLst>
                                          <p:attrName>style.visibility</p:attrName>
                                        </p:attrNameLst>
                                      </p:cBhvr>
                                      <p:to>
                                        <p:strVal val="visible"/>
                                      </p:to>
                                    </p:set>
                                    <p:anim calcmode="lin" valueType="num">
                                      <p:cBhvr additive="base">
                                        <p:cTn id="23" dur="500"/>
                                        <p:tgtEl>
                                          <p:spTgt spid="29"/>
                                        </p:tgtEl>
                                        <p:attrNameLst>
                                          <p:attrName>ppt_x</p:attrName>
                                        </p:attrNameLst>
                                      </p:cBhvr>
                                      <p:tavLst>
                                        <p:tav tm="0">
                                          <p:val>
                                            <p:strVal val="#ppt_x+#ppt_w*1.125000"/>
                                          </p:val>
                                        </p:tav>
                                        <p:tav tm="100000">
                                          <p:val>
                                            <p:strVal val="#ppt_x"/>
                                          </p:val>
                                        </p:tav>
                                      </p:tavLst>
                                    </p:anim>
                                    <p:animEffect transition="in" filter="wipe(left)">
                                      <p:cBhvr>
                                        <p:cTn id="24" dur="500"/>
                                        <p:tgtEl>
                                          <p:spTgt spid="29"/>
                                        </p:tgtEl>
                                      </p:cBhvr>
                                    </p:animEffect>
                                  </p:childTnLst>
                                </p:cTn>
                              </p:par>
                              <p:par>
                                <p:cTn id="25" presetID="31" presetClass="entr" presetSubtype="0" fill="hold" grpId="0" nodeType="withEffect">
                                  <p:stCondLst>
                                    <p:cond delay="1500"/>
                                  </p:stCondLst>
                                  <p:childTnLst>
                                    <p:set>
                                      <p:cBhvr>
                                        <p:cTn id="26" dur="1" fill="hold">
                                          <p:stCondLst>
                                            <p:cond delay="0"/>
                                          </p:stCondLst>
                                        </p:cTn>
                                        <p:tgtEl>
                                          <p:spTgt spid="24"/>
                                        </p:tgtEl>
                                        <p:attrNameLst>
                                          <p:attrName>style.visibility</p:attrName>
                                        </p:attrNameLst>
                                      </p:cBhvr>
                                      <p:to>
                                        <p:strVal val="visible"/>
                                      </p:to>
                                    </p:set>
                                    <p:anim calcmode="lin" valueType="num">
                                      <p:cBhvr>
                                        <p:cTn id="27" dur="500" fill="hold"/>
                                        <p:tgtEl>
                                          <p:spTgt spid="24"/>
                                        </p:tgtEl>
                                        <p:attrNameLst>
                                          <p:attrName>ppt_w</p:attrName>
                                        </p:attrNameLst>
                                      </p:cBhvr>
                                      <p:tavLst>
                                        <p:tav tm="0">
                                          <p:val>
                                            <p:fltVal val="0"/>
                                          </p:val>
                                        </p:tav>
                                        <p:tav tm="100000">
                                          <p:val>
                                            <p:strVal val="#ppt_w"/>
                                          </p:val>
                                        </p:tav>
                                      </p:tavLst>
                                    </p:anim>
                                    <p:anim calcmode="lin" valueType="num">
                                      <p:cBhvr>
                                        <p:cTn id="28" dur="500" fill="hold"/>
                                        <p:tgtEl>
                                          <p:spTgt spid="24"/>
                                        </p:tgtEl>
                                        <p:attrNameLst>
                                          <p:attrName>ppt_h</p:attrName>
                                        </p:attrNameLst>
                                      </p:cBhvr>
                                      <p:tavLst>
                                        <p:tav tm="0">
                                          <p:val>
                                            <p:fltVal val="0"/>
                                          </p:val>
                                        </p:tav>
                                        <p:tav tm="100000">
                                          <p:val>
                                            <p:strVal val="#ppt_h"/>
                                          </p:val>
                                        </p:tav>
                                      </p:tavLst>
                                    </p:anim>
                                    <p:anim calcmode="lin" valueType="num">
                                      <p:cBhvr>
                                        <p:cTn id="29" dur="500" fill="hold"/>
                                        <p:tgtEl>
                                          <p:spTgt spid="24"/>
                                        </p:tgtEl>
                                        <p:attrNameLst>
                                          <p:attrName>style.rotation</p:attrName>
                                        </p:attrNameLst>
                                      </p:cBhvr>
                                      <p:tavLst>
                                        <p:tav tm="0">
                                          <p:val>
                                            <p:fltVal val="90"/>
                                          </p:val>
                                        </p:tav>
                                        <p:tav tm="100000">
                                          <p:val>
                                            <p:fltVal val="0"/>
                                          </p:val>
                                        </p:tav>
                                      </p:tavLst>
                                    </p:anim>
                                    <p:animEffect transition="in" filter="fade">
                                      <p:cBhvr>
                                        <p:cTn id="30" dur="500"/>
                                        <p:tgtEl>
                                          <p:spTgt spid="24"/>
                                        </p:tgtEl>
                                      </p:cBhvr>
                                    </p:animEffect>
                                  </p:childTnLst>
                                </p:cTn>
                              </p:par>
                              <p:par>
                                <p:cTn id="31" presetID="22" presetClass="entr" presetSubtype="2" fill="hold" nodeType="withEffect">
                                  <p:stCondLst>
                                    <p:cond delay="2000"/>
                                  </p:stCondLst>
                                  <p:childTnLst>
                                    <p:set>
                                      <p:cBhvr>
                                        <p:cTn id="32" dur="1" fill="hold">
                                          <p:stCondLst>
                                            <p:cond delay="0"/>
                                          </p:stCondLst>
                                        </p:cTn>
                                        <p:tgtEl>
                                          <p:spTgt spid="19"/>
                                        </p:tgtEl>
                                        <p:attrNameLst>
                                          <p:attrName>style.visibility</p:attrName>
                                        </p:attrNameLst>
                                      </p:cBhvr>
                                      <p:to>
                                        <p:strVal val="visible"/>
                                      </p:to>
                                    </p:set>
                                    <p:animEffect transition="in" filter="wipe(right)">
                                      <p:cBhvr>
                                        <p:cTn id="33" dur="500"/>
                                        <p:tgtEl>
                                          <p:spTgt spid="19"/>
                                        </p:tgtEl>
                                      </p:cBhvr>
                                    </p:animEffect>
                                  </p:childTnLst>
                                </p:cTn>
                              </p:par>
                              <p:par>
                                <p:cTn id="34" presetID="12" presetClass="entr" presetSubtype="2" fill="hold" grpId="0" nodeType="withEffect">
                                  <p:stCondLst>
                                    <p:cond delay="2000"/>
                                  </p:stCondLst>
                                  <p:childTnLst>
                                    <p:set>
                                      <p:cBhvr>
                                        <p:cTn id="35" dur="1" fill="hold">
                                          <p:stCondLst>
                                            <p:cond delay="0"/>
                                          </p:stCondLst>
                                        </p:cTn>
                                        <p:tgtEl>
                                          <p:spTgt spid="30"/>
                                        </p:tgtEl>
                                        <p:attrNameLst>
                                          <p:attrName>style.visibility</p:attrName>
                                        </p:attrNameLst>
                                      </p:cBhvr>
                                      <p:to>
                                        <p:strVal val="visible"/>
                                      </p:to>
                                    </p:set>
                                    <p:anim calcmode="lin" valueType="num">
                                      <p:cBhvr additive="base">
                                        <p:cTn id="36" dur="500"/>
                                        <p:tgtEl>
                                          <p:spTgt spid="30"/>
                                        </p:tgtEl>
                                        <p:attrNameLst>
                                          <p:attrName>ppt_x</p:attrName>
                                        </p:attrNameLst>
                                      </p:cBhvr>
                                      <p:tavLst>
                                        <p:tav tm="0">
                                          <p:val>
                                            <p:strVal val="#ppt_x+#ppt_w*1.125000"/>
                                          </p:val>
                                        </p:tav>
                                        <p:tav tm="100000">
                                          <p:val>
                                            <p:strVal val="#ppt_x"/>
                                          </p:val>
                                        </p:tav>
                                      </p:tavLst>
                                    </p:anim>
                                    <p:animEffect transition="in" filter="wipe(left)">
                                      <p:cBhvr>
                                        <p:cTn id="37" dur="500"/>
                                        <p:tgtEl>
                                          <p:spTgt spid="30"/>
                                        </p:tgtEl>
                                      </p:cBhvr>
                                    </p:animEffect>
                                  </p:childTnLst>
                                </p:cTn>
                              </p:par>
                              <p:par>
                                <p:cTn id="38" presetID="31" presetClass="entr" presetSubtype="0" fill="hold" grpId="0" nodeType="withEffect">
                                  <p:stCondLst>
                                    <p:cond delay="2500"/>
                                  </p:stCondLst>
                                  <p:childTnLst>
                                    <p:set>
                                      <p:cBhvr>
                                        <p:cTn id="39" dur="1" fill="hold">
                                          <p:stCondLst>
                                            <p:cond delay="0"/>
                                          </p:stCondLst>
                                        </p:cTn>
                                        <p:tgtEl>
                                          <p:spTgt spid="23"/>
                                        </p:tgtEl>
                                        <p:attrNameLst>
                                          <p:attrName>style.visibility</p:attrName>
                                        </p:attrNameLst>
                                      </p:cBhvr>
                                      <p:to>
                                        <p:strVal val="visible"/>
                                      </p:to>
                                    </p:set>
                                    <p:anim calcmode="lin" valueType="num">
                                      <p:cBhvr>
                                        <p:cTn id="40" dur="500" fill="hold"/>
                                        <p:tgtEl>
                                          <p:spTgt spid="23"/>
                                        </p:tgtEl>
                                        <p:attrNameLst>
                                          <p:attrName>ppt_w</p:attrName>
                                        </p:attrNameLst>
                                      </p:cBhvr>
                                      <p:tavLst>
                                        <p:tav tm="0">
                                          <p:val>
                                            <p:fltVal val="0"/>
                                          </p:val>
                                        </p:tav>
                                        <p:tav tm="100000">
                                          <p:val>
                                            <p:strVal val="#ppt_w"/>
                                          </p:val>
                                        </p:tav>
                                      </p:tavLst>
                                    </p:anim>
                                    <p:anim calcmode="lin" valueType="num">
                                      <p:cBhvr>
                                        <p:cTn id="41" dur="500" fill="hold"/>
                                        <p:tgtEl>
                                          <p:spTgt spid="23"/>
                                        </p:tgtEl>
                                        <p:attrNameLst>
                                          <p:attrName>ppt_h</p:attrName>
                                        </p:attrNameLst>
                                      </p:cBhvr>
                                      <p:tavLst>
                                        <p:tav tm="0">
                                          <p:val>
                                            <p:fltVal val="0"/>
                                          </p:val>
                                        </p:tav>
                                        <p:tav tm="100000">
                                          <p:val>
                                            <p:strVal val="#ppt_h"/>
                                          </p:val>
                                        </p:tav>
                                      </p:tavLst>
                                    </p:anim>
                                    <p:anim calcmode="lin" valueType="num">
                                      <p:cBhvr>
                                        <p:cTn id="42" dur="500" fill="hold"/>
                                        <p:tgtEl>
                                          <p:spTgt spid="23"/>
                                        </p:tgtEl>
                                        <p:attrNameLst>
                                          <p:attrName>style.rotation</p:attrName>
                                        </p:attrNameLst>
                                      </p:cBhvr>
                                      <p:tavLst>
                                        <p:tav tm="0">
                                          <p:val>
                                            <p:fltVal val="90"/>
                                          </p:val>
                                        </p:tav>
                                        <p:tav tm="100000">
                                          <p:val>
                                            <p:fltVal val="0"/>
                                          </p:val>
                                        </p:tav>
                                      </p:tavLst>
                                    </p:anim>
                                    <p:animEffect transition="in" filter="fade">
                                      <p:cBhvr>
                                        <p:cTn id="43" dur="500"/>
                                        <p:tgtEl>
                                          <p:spTgt spid="23"/>
                                        </p:tgtEl>
                                      </p:cBhvr>
                                    </p:animEffect>
                                  </p:childTnLst>
                                </p:cTn>
                              </p:par>
                              <p:par>
                                <p:cTn id="44" presetID="12" presetClass="entr" presetSubtype="2" fill="hold" grpId="0" nodeType="withEffect">
                                  <p:stCondLst>
                                    <p:cond delay="2500"/>
                                  </p:stCondLst>
                                  <p:childTnLst>
                                    <p:set>
                                      <p:cBhvr>
                                        <p:cTn id="45" dur="1" fill="hold">
                                          <p:stCondLst>
                                            <p:cond delay="0"/>
                                          </p:stCondLst>
                                        </p:cTn>
                                        <p:tgtEl>
                                          <p:spTgt spid="31"/>
                                        </p:tgtEl>
                                        <p:attrNameLst>
                                          <p:attrName>style.visibility</p:attrName>
                                        </p:attrNameLst>
                                      </p:cBhvr>
                                      <p:to>
                                        <p:strVal val="visible"/>
                                      </p:to>
                                    </p:set>
                                    <p:anim calcmode="lin" valueType="num">
                                      <p:cBhvr additive="base">
                                        <p:cTn id="46" dur="500"/>
                                        <p:tgtEl>
                                          <p:spTgt spid="31"/>
                                        </p:tgtEl>
                                        <p:attrNameLst>
                                          <p:attrName>ppt_x</p:attrName>
                                        </p:attrNameLst>
                                      </p:cBhvr>
                                      <p:tavLst>
                                        <p:tav tm="0">
                                          <p:val>
                                            <p:strVal val="#ppt_x+#ppt_w*1.125000"/>
                                          </p:val>
                                        </p:tav>
                                        <p:tav tm="100000">
                                          <p:val>
                                            <p:strVal val="#ppt_x"/>
                                          </p:val>
                                        </p:tav>
                                      </p:tavLst>
                                    </p:anim>
                                    <p:animEffect transition="in" filter="wipe(left)">
                                      <p:cBhvr>
                                        <p:cTn id="47" dur="500"/>
                                        <p:tgtEl>
                                          <p:spTgt spid="31"/>
                                        </p:tgtEl>
                                      </p:cBhvr>
                                    </p:animEffect>
                                  </p:childTnLst>
                                </p:cTn>
                              </p:par>
                              <p:par>
                                <p:cTn id="48" presetID="22" presetClass="entr" presetSubtype="2" fill="hold" nodeType="withEffect">
                                  <p:stCondLst>
                                    <p:cond delay="3000"/>
                                  </p:stCondLst>
                                  <p:childTnLst>
                                    <p:set>
                                      <p:cBhvr>
                                        <p:cTn id="49" dur="1" fill="hold">
                                          <p:stCondLst>
                                            <p:cond delay="0"/>
                                          </p:stCondLst>
                                        </p:cTn>
                                        <p:tgtEl>
                                          <p:spTgt spid="20"/>
                                        </p:tgtEl>
                                        <p:attrNameLst>
                                          <p:attrName>style.visibility</p:attrName>
                                        </p:attrNameLst>
                                      </p:cBhvr>
                                      <p:to>
                                        <p:strVal val="visible"/>
                                      </p:to>
                                    </p:set>
                                    <p:animEffect transition="in" filter="wipe(right)">
                                      <p:cBhvr>
                                        <p:cTn id="50" dur="500"/>
                                        <p:tgtEl>
                                          <p:spTgt spid="20"/>
                                        </p:tgtEl>
                                      </p:cBhvr>
                                    </p:animEffect>
                                  </p:childTnLst>
                                </p:cTn>
                              </p:par>
                              <p:par>
                                <p:cTn id="51" presetID="31" presetClass="entr" presetSubtype="0" fill="hold" grpId="0" nodeType="withEffect">
                                  <p:stCondLst>
                                    <p:cond delay="3500"/>
                                  </p:stCondLst>
                                  <p:childTnLst>
                                    <p:set>
                                      <p:cBhvr>
                                        <p:cTn id="52" dur="1" fill="hold">
                                          <p:stCondLst>
                                            <p:cond delay="0"/>
                                          </p:stCondLst>
                                        </p:cTn>
                                        <p:tgtEl>
                                          <p:spTgt spid="22"/>
                                        </p:tgtEl>
                                        <p:attrNameLst>
                                          <p:attrName>style.visibility</p:attrName>
                                        </p:attrNameLst>
                                      </p:cBhvr>
                                      <p:to>
                                        <p:strVal val="visible"/>
                                      </p:to>
                                    </p:set>
                                    <p:anim calcmode="lin" valueType="num">
                                      <p:cBhvr>
                                        <p:cTn id="53" dur="500" fill="hold"/>
                                        <p:tgtEl>
                                          <p:spTgt spid="22"/>
                                        </p:tgtEl>
                                        <p:attrNameLst>
                                          <p:attrName>ppt_w</p:attrName>
                                        </p:attrNameLst>
                                      </p:cBhvr>
                                      <p:tavLst>
                                        <p:tav tm="0">
                                          <p:val>
                                            <p:fltVal val="0"/>
                                          </p:val>
                                        </p:tav>
                                        <p:tav tm="100000">
                                          <p:val>
                                            <p:strVal val="#ppt_w"/>
                                          </p:val>
                                        </p:tav>
                                      </p:tavLst>
                                    </p:anim>
                                    <p:anim calcmode="lin" valueType="num">
                                      <p:cBhvr>
                                        <p:cTn id="54" dur="500" fill="hold"/>
                                        <p:tgtEl>
                                          <p:spTgt spid="22"/>
                                        </p:tgtEl>
                                        <p:attrNameLst>
                                          <p:attrName>ppt_h</p:attrName>
                                        </p:attrNameLst>
                                      </p:cBhvr>
                                      <p:tavLst>
                                        <p:tav tm="0">
                                          <p:val>
                                            <p:fltVal val="0"/>
                                          </p:val>
                                        </p:tav>
                                        <p:tav tm="100000">
                                          <p:val>
                                            <p:strVal val="#ppt_h"/>
                                          </p:val>
                                        </p:tav>
                                      </p:tavLst>
                                    </p:anim>
                                    <p:anim calcmode="lin" valueType="num">
                                      <p:cBhvr>
                                        <p:cTn id="55" dur="500" fill="hold"/>
                                        <p:tgtEl>
                                          <p:spTgt spid="22"/>
                                        </p:tgtEl>
                                        <p:attrNameLst>
                                          <p:attrName>style.rotation</p:attrName>
                                        </p:attrNameLst>
                                      </p:cBhvr>
                                      <p:tavLst>
                                        <p:tav tm="0">
                                          <p:val>
                                            <p:fltVal val="90"/>
                                          </p:val>
                                        </p:tav>
                                        <p:tav tm="100000">
                                          <p:val>
                                            <p:fltVal val="0"/>
                                          </p:val>
                                        </p:tav>
                                      </p:tavLst>
                                    </p:anim>
                                    <p:animEffect transition="in" filter="fade">
                                      <p:cBhvr>
                                        <p:cTn id="56"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4" grpId="0" animBg="1"/>
      <p:bldP spid="25" grpId="0"/>
      <p:bldP spid="29" grpId="0"/>
      <p:bldP spid="30" grpId="0"/>
      <p:bldP spid="3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任意多边形 17"/>
          <p:cNvSpPr>
            <a:spLocks/>
          </p:cNvSpPr>
          <p:nvPr/>
        </p:nvSpPr>
        <p:spPr bwMode="auto">
          <a:xfrm>
            <a:off x="2201192" y="0"/>
            <a:ext cx="4264585" cy="4569619"/>
          </a:xfrm>
          <a:custGeom>
            <a:avLst/>
            <a:gdLst>
              <a:gd name="T0" fmla="*/ 0 w 1641135"/>
              <a:gd name="T1" fmla="*/ 0 h 1714500"/>
              <a:gd name="T2" fmla="*/ 236550717 w 1641135"/>
              <a:gd name="T3" fmla="*/ 0 h 1714500"/>
              <a:gd name="T4" fmla="*/ 213100770 w 1641135"/>
              <a:gd name="T5" fmla="*/ 273440078 h 1714500"/>
              <a:gd name="T6" fmla="*/ 0 w 1641135"/>
              <a:gd name="T7" fmla="*/ 0 h 1714500"/>
              <a:gd name="T8" fmla="*/ 0 60000 65536"/>
              <a:gd name="T9" fmla="*/ 0 60000 65536"/>
              <a:gd name="T10" fmla="*/ 0 60000 65536"/>
              <a:gd name="T11" fmla="*/ 0 60000 65536"/>
              <a:gd name="T12" fmla="*/ 0 w 1641135"/>
              <a:gd name="T13" fmla="*/ 0 h 1714500"/>
              <a:gd name="T14" fmla="*/ 1641135 w 1641135"/>
              <a:gd name="T15" fmla="*/ 1714500 h 1714500"/>
            </a:gdLst>
            <a:ahLst/>
            <a:cxnLst>
              <a:cxn ang="T8">
                <a:pos x="T0" y="T1"/>
              </a:cxn>
              <a:cxn ang="T9">
                <a:pos x="T2" y="T3"/>
              </a:cxn>
              <a:cxn ang="T10">
                <a:pos x="T4" y="T5"/>
              </a:cxn>
              <a:cxn ang="T11">
                <a:pos x="T6" y="T7"/>
              </a:cxn>
            </a:cxnLst>
            <a:rect l="T12" t="T13" r="T14" b="T15"/>
            <a:pathLst>
              <a:path w="1641135" h="1714500">
                <a:moveTo>
                  <a:pt x="0" y="0"/>
                </a:moveTo>
                <a:lnTo>
                  <a:pt x="1641135" y="0"/>
                </a:lnTo>
                <a:lnTo>
                  <a:pt x="1478445" y="1714500"/>
                </a:lnTo>
                <a:lnTo>
                  <a:pt x="0" y="0"/>
                </a:lnTo>
                <a:close/>
              </a:path>
            </a:pathLst>
          </a:custGeom>
          <a:solidFill>
            <a:schemeClr val="accent2"/>
          </a:solidFill>
          <a:ln w="3175" cmpd="sng">
            <a:noFill/>
            <a:round/>
            <a:headEnd/>
            <a:tailEnd/>
          </a:ln>
        </p:spPr>
        <p:txBody>
          <a:bodyPr lIns="65023" tIns="32511" rIns="65023" bIns="32511" anchor="ctr"/>
          <a:lstStyle/>
          <a:p>
            <a:endParaRPr lang="zh-CN" altLang="en-US"/>
          </a:p>
        </p:txBody>
      </p:sp>
      <p:sp>
        <p:nvSpPr>
          <p:cNvPr id="75778" name="任意多边形 12"/>
          <p:cNvSpPr>
            <a:spLocks/>
          </p:cNvSpPr>
          <p:nvPr/>
        </p:nvSpPr>
        <p:spPr bwMode="auto">
          <a:xfrm>
            <a:off x="3771682" y="0"/>
            <a:ext cx="5372318" cy="5143500"/>
          </a:xfrm>
          <a:custGeom>
            <a:avLst/>
            <a:gdLst>
              <a:gd name="T0" fmla="*/ 3457570 w 7144661"/>
              <a:gd name="T1" fmla="*/ 0 h 6858000"/>
              <a:gd name="T2" fmla="*/ 7147365 w 7144661"/>
              <a:gd name="T3" fmla="*/ 0 h 6858000"/>
              <a:gd name="T4" fmla="*/ 7147365 w 7144661"/>
              <a:gd name="T5" fmla="*/ 6858000 h 6858000"/>
              <a:gd name="T6" fmla="*/ 0 w 7144661"/>
              <a:gd name="T7" fmla="*/ 6858000 h 6858000"/>
              <a:gd name="T8" fmla="*/ 3457570 w 7144661"/>
              <a:gd name="T9" fmla="*/ 0 h 6858000"/>
              <a:gd name="T10" fmla="*/ 0 60000 65536"/>
              <a:gd name="T11" fmla="*/ 0 60000 65536"/>
              <a:gd name="T12" fmla="*/ 0 60000 65536"/>
              <a:gd name="T13" fmla="*/ 0 60000 65536"/>
              <a:gd name="T14" fmla="*/ 0 60000 65536"/>
              <a:gd name="T15" fmla="*/ 0 w 7144661"/>
              <a:gd name="T16" fmla="*/ 0 h 6858000"/>
              <a:gd name="T17" fmla="*/ 7144661 w 7144661"/>
              <a:gd name="T18" fmla="*/ 6858000 h 6858000"/>
            </a:gdLst>
            <a:ahLst/>
            <a:cxnLst>
              <a:cxn ang="T10">
                <a:pos x="T0" y="T1"/>
              </a:cxn>
              <a:cxn ang="T11">
                <a:pos x="T2" y="T3"/>
              </a:cxn>
              <a:cxn ang="T12">
                <a:pos x="T4" y="T5"/>
              </a:cxn>
              <a:cxn ang="T13">
                <a:pos x="T6" y="T7"/>
              </a:cxn>
              <a:cxn ang="T14">
                <a:pos x="T8" y="T9"/>
              </a:cxn>
            </a:cxnLst>
            <a:rect l="T15" t="T16" r="T17" b="T18"/>
            <a:pathLst>
              <a:path w="7144661" h="6858000">
                <a:moveTo>
                  <a:pt x="3456261" y="0"/>
                </a:moveTo>
                <a:lnTo>
                  <a:pt x="7144661" y="0"/>
                </a:lnTo>
                <a:lnTo>
                  <a:pt x="7144661" y="6858000"/>
                </a:lnTo>
                <a:lnTo>
                  <a:pt x="0" y="6858000"/>
                </a:lnTo>
                <a:lnTo>
                  <a:pt x="3456261" y="0"/>
                </a:lnTo>
                <a:close/>
              </a:path>
            </a:pathLst>
          </a:custGeom>
          <a:blipFill dpi="0" rotWithShape="1">
            <a:blip r:embed="rId3" cstate="print">
              <a:extLst>
                <a:ext uri="{28A0092B-C50C-407E-A947-70E740481C1C}">
                  <a14:useLocalDpi xmlns:a14="http://schemas.microsoft.com/office/drawing/2010/main" val="0"/>
                </a:ext>
              </a:extLst>
            </a:blip>
            <a:srcRect/>
            <a:stretch>
              <a:fillRect/>
            </a:stretch>
          </a:blipFill>
          <a:ln w="3175" cmpd="sng">
            <a:noFill/>
            <a:round/>
            <a:headEnd/>
            <a:tailEnd/>
          </a:ln>
        </p:spPr>
        <p:txBody>
          <a:bodyPr lIns="65023" tIns="32511" rIns="65023" bIns="32511" anchor="ctr"/>
          <a:lstStyle/>
          <a:p>
            <a:endParaRPr lang="zh-CN" altLang="en-US"/>
          </a:p>
        </p:txBody>
      </p:sp>
      <p:sp>
        <p:nvSpPr>
          <p:cNvPr id="5" name="文本框 4"/>
          <p:cNvSpPr txBox="1">
            <a:spLocks noChangeArrowheads="1"/>
          </p:cNvSpPr>
          <p:nvPr/>
        </p:nvSpPr>
        <p:spPr bwMode="auto">
          <a:xfrm>
            <a:off x="506637" y="3401508"/>
            <a:ext cx="3547186" cy="619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600" dirty="0" smtClean="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a:t>
            </a:r>
            <a:r>
              <a:rPr lang="zh-CN" altLang="en-US" sz="6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添加相关标题文字，点击添加相关标题文字，点击添加相关标题文字，点击添加相关标题文字，点击添加相关标题文字，点击添加相关标题文字，点击添加相关标题文字，点击添加相关标题文字，点击添加相关标题文字，点击添加相关标题文字，点击添加相关标题文字，点击添加相关标题文字，点击添加相关标题文字，点击添加相关标题文字，点击添加相关标题文字。</a:t>
            </a:r>
            <a:endParaRPr lang="en-US" altLang="zh-CN" sz="6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endParaRPr>
          </a:p>
        </p:txBody>
      </p:sp>
      <p:sp>
        <p:nvSpPr>
          <p:cNvPr id="6" name="矩形 5"/>
          <p:cNvSpPr/>
          <p:nvPr/>
        </p:nvSpPr>
        <p:spPr>
          <a:xfrm>
            <a:off x="577991" y="3288669"/>
            <a:ext cx="3379575" cy="588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a:endParaRPr lang="zh-CN" altLang="en-US">
              <a:solidFill>
                <a:schemeClr val="bg1"/>
              </a:solidFill>
            </a:endParaRPr>
          </a:p>
        </p:txBody>
      </p:sp>
      <p:sp>
        <p:nvSpPr>
          <p:cNvPr id="9" name="文本框 8"/>
          <p:cNvSpPr txBox="1"/>
          <p:nvPr/>
        </p:nvSpPr>
        <p:spPr>
          <a:xfrm>
            <a:off x="500599" y="3003754"/>
            <a:ext cx="1202750" cy="240763"/>
          </a:xfrm>
          <a:prstGeom prst="rect">
            <a:avLst/>
          </a:prstGeom>
          <a:noFill/>
        </p:spPr>
        <p:txBody>
          <a:bodyPr wrap="square" lIns="65023" tIns="32511" rIns="65023" bIns="32511">
            <a:spAutoFit/>
          </a:bodyPr>
          <a:lstStyle/>
          <a:p>
            <a:r>
              <a:rPr lang="zh-CN" altLang="en-US" sz="1100" dirty="0">
                <a:solidFill>
                  <a:schemeClr val="tx1">
                    <a:lumMod val="65000"/>
                    <a:lumOff val="35000"/>
                  </a:schemeClr>
                </a:solidFill>
                <a:ea typeface="微软雅黑" panose="020B0503020204020204" pitchFamily="34" charset="-122"/>
              </a:rPr>
              <a:t>请替换文字内容</a:t>
            </a:r>
          </a:p>
        </p:txBody>
      </p:sp>
    </p:spTree>
    <p:extLst>
      <p:ext uri="{BB962C8B-B14F-4D97-AF65-F5344CB8AC3E}">
        <p14:creationId xmlns:p14="http://schemas.microsoft.com/office/powerpoint/2010/main" val="3955101239"/>
      </p:ext>
    </p:extLst>
  </p:cSld>
  <p:clrMapOvr>
    <a:masterClrMapping/>
  </p:clrMapOvr>
  <p:transition spd="med" advClick="0" advTm="1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75778"/>
                                        </p:tgtEl>
                                        <p:attrNameLst>
                                          <p:attrName>style.visibility</p:attrName>
                                        </p:attrNameLst>
                                      </p:cBhvr>
                                      <p:to>
                                        <p:strVal val="visible"/>
                                      </p:to>
                                    </p:set>
                                    <p:anim calcmode="lin" valueType="num">
                                      <p:cBhvr additive="base">
                                        <p:cTn id="7" dur="500" fill="hold"/>
                                        <p:tgtEl>
                                          <p:spTgt spid="75778"/>
                                        </p:tgtEl>
                                        <p:attrNameLst>
                                          <p:attrName>ppt_x</p:attrName>
                                        </p:attrNameLst>
                                      </p:cBhvr>
                                      <p:tavLst>
                                        <p:tav tm="0">
                                          <p:val>
                                            <p:strVal val="1+#ppt_w/2"/>
                                          </p:val>
                                        </p:tav>
                                        <p:tav tm="100000">
                                          <p:val>
                                            <p:strVal val="#ppt_x"/>
                                          </p:val>
                                        </p:tav>
                                      </p:tavLst>
                                    </p:anim>
                                    <p:anim calcmode="lin" valueType="num">
                                      <p:cBhvr additive="base">
                                        <p:cTn id="8" dur="500" fill="hold"/>
                                        <p:tgtEl>
                                          <p:spTgt spid="7577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9" fill="hold" grpId="0" nodeType="afterEffect">
                                  <p:stCondLst>
                                    <p:cond delay="0"/>
                                  </p:stCondLst>
                                  <p:childTnLst>
                                    <p:set>
                                      <p:cBhvr>
                                        <p:cTn id="11" dur="1" fill="hold">
                                          <p:stCondLst>
                                            <p:cond delay="0"/>
                                          </p:stCondLst>
                                        </p:cTn>
                                        <p:tgtEl>
                                          <p:spTgt spid="75777"/>
                                        </p:tgtEl>
                                        <p:attrNameLst>
                                          <p:attrName>style.visibility</p:attrName>
                                        </p:attrNameLst>
                                      </p:cBhvr>
                                      <p:to>
                                        <p:strVal val="visible"/>
                                      </p:to>
                                    </p:set>
                                    <p:anim calcmode="lin" valueType="num">
                                      <p:cBhvr additive="base">
                                        <p:cTn id="12" dur="500" fill="hold"/>
                                        <p:tgtEl>
                                          <p:spTgt spid="75777"/>
                                        </p:tgtEl>
                                        <p:attrNameLst>
                                          <p:attrName>ppt_x</p:attrName>
                                        </p:attrNameLst>
                                      </p:cBhvr>
                                      <p:tavLst>
                                        <p:tav tm="0">
                                          <p:val>
                                            <p:strVal val="0-#ppt_w/2"/>
                                          </p:val>
                                        </p:tav>
                                        <p:tav tm="100000">
                                          <p:val>
                                            <p:strVal val="#ppt_x"/>
                                          </p:val>
                                        </p:tav>
                                      </p:tavLst>
                                    </p:anim>
                                    <p:anim calcmode="lin" valueType="num">
                                      <p:cBhvr additive="base">
                                        <p:cTn id="13" dur="500" fill="hold"/>
                                        <p:tgtEl>
                                          <p:spTgt spid="75777"/>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2" presetClass="entr" presetSubtype="1"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up)">
                                      <p:cBhvr>
                                        <p:cTn id="17" dur="500"/>
                                        <p:tgtEl>
                                          <p:spTgt spid="9"/>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left)">
                                      <p:cBhvr>
                                        <p:cTn id="21" dur="500"/>
                                        <p:tgtEl>
                                          <p:spTgt spid="6"/>
                                        </p:tgtEl>
                                      </p:cBhvr>
                                    </p:animEffect>
                                  </p:childTnLst>
                                </p:cTn>
                              </p:par>
                            </p:childTnLst>
                          </p:cTn>
                        </p:par>
                        <p:par>
                          <p:cTn id="22" fill="hold">
                            <p:stCondLst>
                              <p:cond delay="2000"/>
                            </p:stCondLst>
                            <p:childTnLst>
                              <p:par>
                                <p:cTn id="23" presetID="42" presetClass="entr" presetSubtype="0"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500"/>
                                        <p:tgtEl>
                                          <p:spTgt spid="5"/>
                                        </p:tgtEl>
                                      </p:cBhvr>
                                    </p:animEffect>
                                    <p:anim calcmode="lin" valueType="num">
                                      <p:cBhvr>
                                        <p:cTn id="26" dur="500" fill="hold"/>
                                        <p:tgtEl>
                                          <p:spTgt spid="5"/>
                                        </p:tgtEl>
                                        <p:attrNameLst>
                                          <p:attrName>ppt_x</p:attrName>
                                        </p:attrNameLst>
                                      </p:cBhvr>
                                      <p:tavLst>
                                        <p:tav tm="0">
                                          <p:val>
                                            <p:strVal val="#ppt_x"/>
                                          </p:val>
                                        </p:tav>
                                        <p:tav tm="100000">
                                          <p:val>
                                            <p:strVal val="#ppt_x"/>
                                          </p:val>
                                        </p:tav>
                                      </p:tavLst>
                                    </p:anim>
                                    <p:anim calcmode="lin" valueType="num">
                                      <p:cBhvr>
                                        <p:cTn id="27" dur="5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7" grpId="0" animBg="1"/>
      <p:bldP spid="75778" grpId="0" animBg="1"/>
      <p:bldP spid="5" grpId="0"/>
      <p:bldP spid="6" grpId="0" animBg="1"/>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descr="C:\Users\Administrator\Desktop\F.jpg"/>
          <p:cNvPicPr>
            <a:picLocks noChangeAspect="1" noChangeArrowheads="1"/>
          </p:cNvPicPr>
          <p:nvPr/>
        </p:nvPicPr>
        <p:blipFill>
          <a:blip r:embed="rId3" cstate="print"/>
          <a:srcRect/>
          <a:stretch>
            <a:fillRect/>
          </a:stretch>
        </p:blipFill>
        <p:spPr bwMode="auto">
          <a:xfrm>
            <a:off x="0" y="-4763"/>
            <a:ext cx="9144000" cy="5148263"/>
          </a:xfrm>
          <a:prstGeom prst="rect">
            <a:avLst/>
          </a:prstGeom>
          <a:noFill/>
        </p:spPr>
      </p:pic>
      <p:grpSp>
        <p:nvGrpSpPr>
          <p:cNvPr id="2" name="组合 41"/>
          <p:cNvGrpSpPr/>
          <p:nvPr/>
        </p:nvGrpSpPr>
        <p:grpSpPr>
          <a:xfrm>
            <a:off x="501" y="1909201"/>
            <a:ext cx="9142997" cy="1814677"/>
            <a:chOff x="170694" y="177982"/>
            <a:chExt cx="3936003" cy="781165"/>
          </a:xfrm>
        </p:grpSpPr>
        <p:sp>
          <p:nvSpPr>
            <p:cNvPr id="44" name="等腰三角形 43"/>
            <p:cNvSpPr/>
            <p:nvPr/>
          </p:nvSpPr>
          <p:spPr>
            <a:xfrm>
              <a:off x="1519112" y="177982"/>
              <a:ext cx="355284" cy="356514"/>
            </a:xfrm>
            <a:prstGeom prs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6430" tIns="48215" rIns="96430" bIns="48215" rtlCol="0" anchor="ctr"/>
            <a:lstStyle/>
            <a:p>
              <a:pPr algn="ctr"/>
              <a:endParaRPr lang="zh-CN" altLang="en-US" sz="14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5" name="等腰三角形 44"/>
            <p:cNvSpPr/>
            <p:nvPr/>
          </p:nvSpPr>
          <p:spPr>
            <a:xfrm flipV="1">
              <a:off x="485507" y="602633"/>
              <a:ext cx="355284" cy="356514"/>
            </a:xfrm>
            <a:prstGeom prs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6430" tIns="48215" rIns="96430" bIns="48215" rtlCol="0" anchor="ctr"/>
            <a:lstStyle/>
            <a:p>
              <a:pPr algn="ctr"/>
              <a:endParaRPr lang="zh-CN" altLang="en-US" sz="14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6" name="矩形 45"/>
            <p:cNvSpPr/>
            <p:nvPr/>
          </p:nvSpPr>
          <p:spPr>
            <a:xfrm>
              <a:off x="170694" y="261768"/>
              <a:ext cx="3936003" cy="61198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6430" tIns="48215" rIns="96430" bIns="48215" rtlCol="0" anchor="ctr"/>
            <a:lstStyle/>
            <a:p>
              <a:pPr algn="ctr"/>
              <a:endParaRPr lang="zh-CN" altLang="en-US" sz="14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7" name="平行四边形 46"/>
            <p:cNvSpPr/>
            <p:nvPr/>
          </p:nvSpPr>
          <p:spPr>
            <a:xfrm>
              <a:off x="662214" y="178257"/>
              <a:ext cx="1036076" cy="779005"/>
            </a:xfrm>
            <a:prstGeom prst="parallelogram">
              <a:avLst>
                <a:gd name="adj" fmla="val 4820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6430" tIns="48215" rIns="96430" bIns="48215" rtlCol="0" anchor="ctr"/>
            <a:lstStyle/>
            <a:p>
              <a:pPr algn="ctr"/>
              <a:endParaRPr lang="zh-CN" altLang="en-US" sz="14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8" name="文本框 6"/>
            <p:cNvSpPr txBox="1"/>
            <p:nvPr/>
          </p:nvSpPr>
          <p:spPr>
            <a:xfrm>
              <a:off x="913343" y="284178"/>
              <a:ext cx="569115" cy="529984"/>
            </a:xfrm>
            <a:prstGeom prst="rect">
              <a:avLst/>
            </a:prstGeom>
            <a:noFill/>
          </p:spPr>
          <p:txBody>
            <a:bodyPr wrap="square" lIns="0" tIns="0" rIns="0" bIns="0" rtlCol="0">
              <a:spAutoFit/>
            </a:bodyPr>
            <a:lstStyle/>
            <a:p>
              <a:pPr algn="ctr"/>
              <a:r>
                <a:rPr lang="en-US" altLang="zh-CN" sz="8000" dirty="0" smtClean="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04</a:t>
              </a:r>
              <a:endParaRPr lang="zh-CN" altLang="en-US" sz="80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10" name="矩形 9"/>
          <p:cNvSpPr/>
          <p:nvPr/>
        </p:nvSpPr>
        <p:spPr>
          <a:xfrm>
            <a:off x="3946970" y="2440423"/>
            <a:ext cx="3123376" cy="400110"/>
          </a:xfrm>
          <a:prstGeom prst="rect">
            <a:avLst/>
          </a:prstGeom>
        </p:spPr>
        <p:txBody>
          <a:bodyPr wrap="square" lIns="0" tIns="0" rIns="0" bIns="0">
            <a:spAutoFit/>
          </a:bodyPr>
          <a:lstStyle/>
          <a:p>
            <a:pPr marL="0" lvl="1"/>
            <a:r>
              <a:rPr lang="zh-CN" altLang="en-US" sz="2600" dirty="0">
                <a:solidFill>
                  <a:schemeClr val="accent1"/>
                </a:solidFill>
                <a:latin typeface="微软雅黑" panose="020B0503020204020204" pitchFamily="34" charset="-122"/>
                <a:ea typeface="微软雅黑" panose="020B0503020204020204" pitchFamily="34" charset="-122"/>
                <a:cs typeface="+mn-ea"/>
                <a:sym typeface="+mn-lt"/>
              </a:rPr>
              <a:t>添加相关标题文字</a:t>
            </a:r>
            <a:endParaRPr lang="en-US" altLang="zh-CN" sz="2600" dirty="0">
              <a:solidFill>
                <a:schemeClr val="accent1"/>
              </a:solidFill>
              <a:latin typeface="微软雅黑" panose="020B0503020204020204" pitchFamily="34" charset="-122"/>
              <a:ea typeface="微软雅黑" panose="020B0503020204020204" pitchFamily="34" charset="-122"/>
            </a:endParaRPr>
          </a:p>
        </p:txBody>
      </p:sp>
      <p:sp>
        <p:nvSpPr>
          <p:cNvPr id="11" name="TextBox 11"/>
          <p:cNvSpPr txBox="1"/>
          <p:nvPr/>
        </p:nvSpPr>
        <p:spPr>
          <a:xfrm>
            <a:off x="3871498" y="2899570"/>
            <a:ext cx="1759696" cy="218967"/>
          </a:xfrm>
          <a:prstGeom prst="rect">
            <a:avLst/>
          </a:prstGeom>
          <a:noFill/>
        </p:spPr>
        <p:txBody>
          <a:bodyPr wrap="square" lIns="65023" tIns="32511" rIns="65023" bIns="32511" rtlCol="0">
            <a:spAutoFit/>
          </a:bodyPr>
          <a:lstStyle/>
          <a:p>
            <a:pPr marL="121912" lvl="1" indent="-121912">
              <a:buFont typeface="Arial" panose="020B0604020202020204" pitchFamily="34" charset="0"/>
              <a:buChar char="•"/>
            </a:pPr>
            <a:r>
              <a:rPr lang="zh-CN" altLang="en-US" sz="1000" dirty="0">
                <a:solidFill>
                  <a:schemeClr val="bg1">
                    <a:lumMod val="50000"/>
                  </a:schemeClr>
                </a:solidFill>
                <a:latin typeface="微软雅黑" panose="020B0503020204020204" pitchFamily="34" charset="-122"/>
                <a:ea typeface="微软雅黑" panose="020B0503020204020204" pitchFamily="34" charset="-122"/>
                <a:cs typeface="+mn-ea"/>
                <a:sym typeface="+mn-lt"/>
              </a:rPr>
              <a:t>添加相关标题文字</a:t>
            </a:r>
            <a:endParaRPr lang="en-US" altLang="zh-CN" sz="10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2" name="TextBox 11"/>
          <p:cNvSpPr txBox="1"/>
          <p:nvPr/>
        </p:nvSpPr>
        <p:spPr>
          <a:xfrm>
            <a:off x="5278919" y="2899570"/>
            <a:ext cx="1759696" cy="218967"/>
          </a:xfrm>
          <a:prstGeom prst="rect">
            <a:avLst/>
          </a:prstGeom>
          <a:noFill/>
        </p:spPr>
        <p:txBody>
          <a:bodyPr wrap="square" lIns="65023" tIns="32511" rIns="65023" bIns="32511" rtlCol="0">
            <a:spAutoFit/>
          </a:bodyPr>
          <a:lstStyle/>
          <a:p>
            <a:pPr marL="121912" lvl="1" indent="-121912">
              <a:buFont typeface="Arial" panose="020B0604020202020204" pitchFamily="34" charset="0"/>
              <a:buChar char="•"/>
            </a:pPr>
            <a:r>
              <a:rPr lang="zh-CN" altLang="en-US" sz="1000" dirty="0">
                <a:solidFill>
                  <a:schemeClr val="bg1">
                    <a:lumMod val="50000"/>
                  </a:schemeClr>
                </a:solidFill>
                <a:latin typeface="微软雅黑" panose="020B0503020204020204" pitchFamily="34" charset="-122"/>
                <a:ea typeface="微软雅黑" panose="020B0503020204020204" pitchFamily="34" charset="-122"/>
                <a:cs typeface="+mn-ea"/>
                <a:sym typeface="+mn-lt"/>
              </a:rPr>
              <a:t>添加相关标题文字</a:t>
            </a:r>
            <a:endParaRPr lang="en-US" altLang="zh-CN" sz="10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3" name="TextBox 11"/>
          <p:cNvSpPr txBox="1"/>
          <p:nvPr/>
        </p:nvSpPr>
        <p:spPr>
          <a:xfrm>
            <a:off x="3871498" y="3161317"/>
            <a:ext cx="1759696" cy="218967"/>
          </a:xfrm>
          <a:prstGeom prst="rect">
            <a:avLst/>
          </a:prstGeom>
          <a:noFill/>
        </p:spPr>
        <p:txBody>
          <a:bodyPr wrap="square" lIns="65023" tIns="32511" rIns="65023" bIns="32511" rtlCol="0">
            <a:spAutoFit/>
          </a:bodyPr>
          <a:lstStyle/>
          <a:p>
            <a:pPr marL="121912" lvl="1" indent="-121912">
              <a:buFont typeface="Arial" panose="020B0604020202020204" pitchFamily="34" charset="0"/>
              <a:buChar char="•"/>
            </a:pPr>
            <a:r>
              <a:rPr lang="zh-CN" altLang="en-US" sz="1000" dirty="0">
                <a:solidFill>
                  <a:schemeClr val="bg1">
                    <a:lumMod val="50000"/>
                  </a:schemeClr>
                </a:solidFill>
                <a:latin typeface="微软雅黑" panose="020B0503020204020204" pitchFamily="34" charset="-122"/>
                <a:ea typeface="微软雅黑" panose="020B0503020204020204" pitchFamily="34" charset="-122"/>
                <a:cs typeface="+mn-ea"/>
                <a:sym typeface="+mn-lt"/>
              </a:rPr>
              <a:t>添加相关标题文字</a:t>
            </a:r>
            <a:endParaRPr lang="en-US" altLang="zh-CN" sz="10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4" name="TextBox 11"/>
          <p:cNvSpPr txBox="1"/>
          <p:nvPr/>
        </p:nvSpPr>
        <p:spPr>
          <a:xfrm>
            <a:off x="5278919" y="3161317"/>
            <a:ext cx="1759696" cy="218967"/>
          </a:xfrm>
          <a:prstGeom prst="rect">
            <a:avLst/>
          </a:prstGeom>
          <a:noFill/>
        </p:spPr>
        <p:txBody>
          <a:bodyPr wrap="square" lIns="65023" tIns="32511" rIns="65023" bIns="32511" rtlCol="0">
            <a:spAutoFit/>
          </a:bodyPr>
          <a:lstStyle/>
          <a:p>
            <a:pPr marL="121912" lvl="1" indent="-121912">
              <a:buFont typeface="Arial" panose="020B0604020202020204" pitchFamily="34" charset="0"/>
              <a:buChar char="•"/>
            </a:pPr>
            <a:r>
              <a:rPr lang="zh-CN" altLang="en-US" sz="1000" dirty="0">
                <a:solidFill>
                  <a:schemeClr val="bg1">
                    <a:lumMod val="50000"/>
                  </a:schemeClr>
                </a:solidFill>
                <a:latin typeface="微软雅黑" panose="020B0503020204020204" pitchFamily="34" charset="-122"/>
                <a:ea typeface="微软雅黑" panose="020B0503020204020204" pitchFamily="34" charset="-122"/>
                <a:cs typeface="+mn-ea"/>
                <a:sym typeface="+mn-lt"/>
              </a:rPr>
              <a:t>添加相关标题文字</a:t>
            </a:r>
            <a:endParaRPr lang="en-US" altLang="zh-CN" sz="1000" dirty="0">
              <a:solidFill>
                <a:schemeClr val="bg1">
                  <a:lumMod val="50000"/>
                </a:scheme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178980798"/>
      </p:ext>
    </p:extLst>
  </p:cSld>
  <p:clrMapOvr>
    <a:masterClrMapping/>
  </p:clrMapOvr>
  <p:transition spd="med" advClick="0" advTm="0">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strVal val="#ppt_w+.3"/>
                                          </p:val>
                                        </p:tav>
                                        <p:tav tm="100000">
                                          <p:val>
                                            <p:strVal val="#ppt_w"/>
                                          </p:val>
                                        </p:tav>
                                      </p:tavLst>
                                    </p:anim>
                                    <p:anim calcmode="lin" valueType="num">
                                      <p:cBhvr>
                                        <p:cTn id="8" dur="1000" fill="hold"/>
                                        <p:tgtEl>
                                          <p:spTgt spid="15"/>
                                        </p:tgtEl>
                                        <p:attrNameLst>
                                          <p:attrName>ppt_h</p:attrName>
                                        </p:attrNameLst>
                                      </p:cBhvr>
                                      <p:tavLst>
                                        <p:tav tm="0">
                                          <p:val>
                                            <p:strVal val="#ppt_h"/>
                                          </p:val>
                                        </p:tav>
                                        <p:tav tm="100000">
                                          <p:val>
                                            <p:strVal val="#ppt_h"/>
                                          </p:val>
                                        </p:tav>
                                      </p:tavLst>
                                    </p:anim>
                                    <p:animEffect transition="in" filter="fade">
                                      <p:cBhvr>
                                        <p:cTn id="9" dur="1000"/>
                                        <p:tgtEl>
                                          <p:spTgt spid="15"/>
                                        </p:tgtEl>
                                      </p:cBhvr>
                                    </p:animEffect>
                                  </p:childTnLst>
                                </p:cTn>
                              </p:par>
                            </p:childTnLst>
                          </p:cTn>
                        </p:par>
                        <p:par>
                          <p:cTn id="10" fill="hold">
                            <p:stCondLst>
                              <p:cond delay="1000"/>
                            </p:stCondLst>
                            <p:childTnLst>
                              <p:par>
                                <p:cTn id="11" presetID="2" presetClass="entr" presetSubtype="8"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800" fill="hold"/>
                                        <p:tgtEl>
                                          <p:spTgt spid="2"/>
                                        </p:tgtEl>
                                        <p:attrNameLst>
                                          <p:attrName>ppt_x</p:attrName>
                                        </p:attrNameLst>
                                      </p:cBhvr>
                                      <p:tavLst>
                                        <p:tav tm="0">
                                          <p:val>
                                            <p:strVal val="0-#ppt_w/2"/>
                                          </p:val>
                                        </p:tav>
                                        <p:tav tm="100000">
                                          <p:val>
                                            <p:strVal val="#ppt_x"/>
                                          </p:val>
                                        </p:tav>
                                      </p:tavLst>
                                    </p:anim>
                                    <p:anim calcmode="lin" valueType="num">
                                      <p:cBhvr additive="base">
                                        <p:cTn id="14" dur="8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32"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strVal val="4*#ppt_w"/>
                                          </p:val>
                                        </p:tav>
                                        <p:tav tm="100000">
                                          <p:val>
                                            <p:strVal val="#ppt_w"/>
                                          </p:val>
                                        </p:tav>
                                      </p:tavLst>
                                    </p:anim>
                                    <p:anim calcmode="lin" valueType="num">
                                      <p:cBhvr>
                                        <p:cTn id="20" dur="500" fill="hold"/>
                                        <p:tgtEl>
                                          <p:spTgt spid="10"/>
                                        </p:tgtEl>
                                        <p:attrNameLst>
                                          <p:attrName>ppt_h</p:attrName>
                                        </p:attrNameLst>
                                      </p:cBhvr>
                                      <p:tavLst>
                                        <p:tav tm="0">
                                          <p:val>
                                            <p:strVal val="4*#ppt_h"/>
                                          </p:val>
                                        </p:tav>
                                        <p:tav tm="100000">
                                          <p:val>
                                            <p:strVal val="#ppt_h"/>
                                          </p:val>
                                        </p:tav>
                                      </p:tavLst>
                                    </p:anim>
                                  </p:childTnLst>
                                </p:cTn>
                              </p:par>
                            </p:childTnLst>
                          </p:cTn>
                        </p:par>
                        <p:par>
                          <p:cTn id="21" fill="hold">
                            <p:stCondLst>
                              <p:cond delay="500"/>
                            </p:stCondLst>
                            <p:childTnLst>
                              <p:par>
                                <p:cTn id="22" presetID="12" presetClass="entr" presetSubtype="8"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additive="base">
                                        <p:cTn id="24" dur="500"/>
                                        <p:tgtEl>
                                          <p:spTgt spid="11"/>
                                        </p:tgtEl>
                                        <p:attrNameLst>
                                          <p:attrName>ppt_x</p:attrName>
                                        </p:attrNameLst>
                                      </p:cBhvr>
                                      <p:tavLst>
                                        <p:tav tm="0">
                                          <p:val>
                                            <p:strVal val="#ppt_x-#ppt_w*1.125000"/>
                                          </p:val>
                                        </p:tav>
                                        <p:tav tm="100000">
                                          <p:val>
                                            <p:strVal val="#ppt_x"/>
                                          </p:val>
                                        </p:tav>
                                      </p:tavLst>
                                    </p:anim>
                                    <p:animEffect transition="in" filter="wipe(right)">
                                      <p:cBhvr>
                                        <p:cTn id="25" dur="500"/>
                                        <p:tgtEl>
                                          <p:spTgt spid="11"/>
                                        </p:tgtEl>
                                      </p:cBhvr>
                                    </p:animEffect>
                                  </p:childTnLst>
                                </p:cTn>
                              </p:par>
                            </p:childTnLst>
                          </p:cTn>
                        </p:par>
                        <p:par>
                          <p:cTn id="26" fill="hold">
                            <p:stCondLst>
                              <p:cond delay="1000"/>
                            </p:stCondLst>
                            <p:childTnLst>
                              <p:par>
                                <p:cTn id="27" presetID="12" presetClass="entr" presetSubtype="8"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p:tgtEl>
                                          <p:spTgt spid="12"/>
                                        </p:tgtEl>
                                        <p:attrNameLst>
                                          <p:attrName>ppt_x</p:attrName>
                                        </p:attrNameLst>
                                      </p:cBhvr>
                                      <p:tavLst>
                                        <p:tav tm="0">
                                          <p:val>
                                            <p:strVal val="#ppt_x-#ppt_w*1.125000"/>
                                          </p:val>
                                        </p:tav>
                                        <p:tav tm="100000">
                                          <p:val>
                                            <p:strVal val="#ppt_x"/>
                                          </p:val>
                                        </p:tav>
                                      </p:tavLst>
                                    </p:anim>
                                    <p:animEffect transition="in" filter="wipe(right)">
                                      <p:cBhvr>
                                        <p:cTn id="30" dur="500"/>
                                        <p:tgtEl>
                                          <p:spTgt spid="12"/>
                                        </p:tgtEl>
                                      </p:cBhvr>
                                    </p:animEffect>
                                  </p:childTnLst>
                                </p:cTn>
                              </p:par>
                            </p:childTnLst>
                          </p:cTn>
                        </p:par>
                        <p:par>
                          <p:cTn id="31" fill="hold">
                            <p:stCondLst>
                              <p:cond delay="1500"/>
                            </p:stCondLst>
                            <p:childTnLst>
                              <p:par>
                                <p:cTn id="32" presetID="12" presetClass="entr" presetSubtype="8" fill="hold" grpId="0" nodeType="afterEffect">
                                  <p:stCondLst>
                                    <p:cond delay="0"/>
                                  </p:stCondLst>
                                  <p:childTnLst>
                                    <p:set>
                                      <p:cBhvr>
                                        <p:cTn id="33" dur="1" fill="hold">
                                          <p:stCondLst>
                                            <p:cond delay="0"/>
                                          </p:stCondLst>
                                        </p:cTn>
                                        <p:tgtEl>
                                          <p:spTgt spid="13"/>
                                        </p:tgtEl>
                                        <p:attrNameLst>
                                          <p:attrName>style.visibility</p:attrName>
                                        </p:attrNameLst>
                                      </p:cBhvr>
                                      <p:to>
                                        <p:strVal val="visible"/>
                                      </p:to>
                                    </p:set>
                                    <p:anim calcmode="lin" valueType="num">
                                      <p:cBhvr additive="base">
                                        <p:cTn id="34" dur="500"/>
                                        <p:tgtEl>
                                          <p:spTgt spid="13"/>
                                        </p:tgtEl>
                                        <p:attrNameLst>
                                          <p:attrName>ppt_x</p:attrName>
                                        </p:attrNameLst>
                                      </p:cBhvr>
                                      <p:tavLst>
                                        <p:tav tm="0">
                                          <p:val>
                                            <p:strVal val="#ppt_x-#ppt_w*1.125000"/>
                                          </p:val>
                                        </p:tav>
                                        <p:tav tm="100000">
                                          <p:val>
                                            <p:strVal val="#ppt_x"/>
                                          </p:val>
                                        </p:tav>
                                      </p:tavLst>
                                    </p:anim>
                                    <p:animEffect transition="in" filter="wipe(right)">
                                      <p:cBhvr>
                                        <p:cTn id="35" dur="500"/>
                                        <p:tgtEl>
                                          <p:spTgt spid="13"/>
                                        </p:tgtEl>
                                      </p:cBhvr>
                                    </p:animEffect>
                                  </p:childTnLst>
                                </p:cTn>
                              </p:par>
                            </p:childTnLst>
                          </p:cTn>
                        </p:par>
                        <p:par>
                          <p:cTn id="36" fill="hold">
                            <p:stCondLst>
                              <p:cond delay="2000"/>
                            </p:stCondLst>
                            <p:childTnLst>
                              <p:par>
                                <p:cTn id="37" presetID="12" presetClass="entr" presetSubtype="8" fill="hold" grpId="0" nodeType="after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additive="base">
                                        <p:cTn id="39" dur="500"/>
                                        <p:tgtEl>
                                          <p:spTgt spid="14"/>
                                        </p:tgtEl>
                                        <p:attrNameLst>
                                          <p:attrName>ppt_x</p:attrName>
                                        </p:attrNameLst>
                                      </p:cBhvr>
                                      <p:tavLst>
                                        <p:tav tm="0">
                                          <p:val>
                                            <p:strVal val="#ppt_x-#ppt_w*1.125000"/>
                                          </p:val>
                                        </p:tav>
                                        <p:tav tm="100000">
                                          <p:val>
                                            <p:strVal val="#ppt_x"/>
                                          </p:val>
                                        </p:tav>
                                      </p:tavLst>
                                    </p:anim>
                                    <p:animEffect transition="in" filter="wipe(right)">
                                      <p:cBhvr>
                                        <p:cTn id="4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MH_Others_2"/>
          <p:cNvSpPr/>
          <p:nvPr>
            <p:custDataLst>
              <p:tags r:id="rId1"/>
            </p:custDataLst>
          </p:nvPr>
        </p:nvSpPr>
        <p:spPr>
          <a:xfrm>
            <a:off x="753" y="371855"/>
            <a:ext cx="1038442" cy="3556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67" tIns="34284" rIns="68567" bIns="34284" numCol="1" spcCol="0" rtlCol="0" fromWordArt="0" anchor="ctr" anchorCtr="0" forceAA="0" compatLnSpc="1">
            <a:prstTxWarp prst="textNoShape">
              <a:avLst/>
            </a:prstTxWarp>
            <a:noAutofit/>
          </a:bodyPr>
          <a:lstStyle/>
          <a:p>
            <a:endParaRPr lang="zh-CN" altLang="en-US" sz="1400"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40" name="MH_Others_1"/>
          <p:cNvSpPr txBox="1"/>
          <p:nvPr>
            <p:custDataLst>
              <p:tags r:id="rId2"/>
            </p:custDataLst>
          </p:nvPr>
        </p:nvSpPr>
        <p:spPr>
          <a:xfrm>
            <a:off x="1129508" y="339502"/>
            <a:ext cx="811807" cy="437660"/>
          </a:xfrm>
          <a:prstGeom prst="rect">
            <a:avLst/>
          </a:prstGeom>
          <a:noFill/>
        </p:spPr>
        <p:txBody>
          <a:bodyPr vert="horz" wrap="square" lIns="0" tIns="0" rIns="0" bIns="0" rtlCol="0" anchor="ctr" anchorCtr="0">
            <a:spAutoFit/>
          </a:bodyPr>
          <a:lstStyle/>
          <a:p>
            <a:pPr algn="ctr"/>
            <a:r>
              <a:rPr lang="zh-CN" altLang="en-US" sz="2800" b="1"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rPr>
              <a:t>目录</a:t>
            </a:r>
          </a:p>
        </p:txBody>
      </p:sp>
      <p:sp>
        <p:nvSpPr>
          <p:cNvPr id="41" name="MH_Others_2"/>
          <p:cNvSpPr txBox="1"/>
          <p:nvPr>
            <p:custDataLst>
              <p:tags r:id="rId3"/>
            </p:custDataLst>
          </p:nvPr>
        </p:nvSpPr>
        <p:spPr>
          <a:xfrm>
            <a:off x="1619672" y="494551"/>
            <a:ext cx="1850251" cy="276999"/>
          </a:xfrm>
          <a:prstGeom prst="rect">
            <a:avLst/>
          </a:prstGeom>
          <a:noFill/>
        </p:spPr>
        <p:txBody>
          <a:bodyPr wrap="square" lIns="0" tIns="0" rIns="0" bIns="0">
            <a:spAutoFit/>
          </a:bodyPr>
          <a:lstStyle/>
          <a:p>
            <a:pPr algn="ctr">
              <a:defRPr/>
            </a:pPr>
            <a:r>
              <a:rPr lang="en-US" altLang="zh-CN"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rPr>
              <a:t>CONTENTS</a:t>
            </a:r>
            <a:endParaRPr lang="zh-CN" altLang="en-US"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1" name="圆角矩形 20"/>
          <p:cNvSpPr/>
          <p:nvPr/>
        </p:nvSpPr>
        <p:spPr>
          <a:xfrm>
            <a:off x="2852248" y="1563638"/>
            <a:ext cx="4384048" cy="437969"/>
          </a:xfrm>
          <a:prstGeom prst="round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68554" tIns="34276" rIns="68554" bIns="34276" rtlCol="0" anchor="ctr"/>
          <a:lstStyle/>
          <a:p>
            <a:pPr algn="ctr"/>
            <a:endParaRPr lang="zh-CN" altLang="en-US">
              <a:solidFill>
                <a:srgbClr val="70308C"/>
              </a:solidFill>
            </a:endParaRPr>
          </a:p>
        </p:txBody>
      </p:sp>
      <p:sp>
        <p:nvSpPr>
          <p:cNvPr id="22" name="矩形 21"/>
          <p:cNvSpPr/>
          <p:nvPr/>
        </p:nvSpPr>
        <p:spPr>
          <a:xfrm>
            <a:off x="3469218" y="1633426"/>
            <a:ext cx="2789095" cy="327267"/>
          </a:xfrm>
          <a:prstGeom prst="rect">
            <a:avLst/>
          </a:prstGeom>
          <a:effectLst/>
        </p:spPr>
        <p:txBody>
          <a:bodyPr wrap="none" lIns="65023" tIns="32511" rIns="65023" bIns="32511">
            <a:spAutoFit/>
          </a:bodyPr>
          <a:lstStyle/>
          <a:p>
            <a:pPr>
              <a:defRPr/>
            </a:pPr>
            <a:r>
              <a:rPr lang="zh-CN" altLang="en-US" sz="1700" dirty="0">
                <a:solidFill>
                  <a:schemeClr val="accent1"/>
                </a:solidFill>
                <a:latin typeface="Franklin Gothic Medium" panose="020B0603020102020204" pitchFamily="34" charset="0"/>
                <a:ea typeface="微软雅黑" panose="020B0503020204020204" pitchFamily="34" charset="-122"/>
              </a:rPr>
              <a:t>相关标题文字    </a:t>
            </a:r>
            <a:r>
              <a:rPr lang="en-US" altLang="zh-CN" sz="1400" dirty="0">
                <a:solidFill>
                  <a:schemeClr val="accent1"/>
                </a:solidFill>
                <a:latin typeface="Franklin Gothic Medium" panose="020B0603020102020204" pitchFamily="34" charset="0"/>
                <a:ea typeface="微软雅黑" panose="020B0503020204020204" pitchFamily="34" charset="-122"/>
              </a:rPr>
              <a:t>THE HEADLINE</a:t>
            </a:r>
            <a:endParaRPr lang="zh-CN" altLang="en-US" sz="2000" dirty="0">
              <a:solidFill>
                <a:schemeClr val="accent1"/>
              </a:solidFill>
              <a:latin typeface="Franklin Gothic Medium" panose="020B0603020102020204" pitchFamily="34" charset="0"/>
              <a:ea typeface="微软雅黑" panose="020B0503020204020204" pitchFamily="34" charset="-122"/>
            </a:endParaRPr>
          </a:p>
        </p:txBody>
      </p:sp>
      <p:sp>
        <p:nvSpPr>
          <p:cNvPr id="23" name="椭圆 22"/>
          <p:cNvSpPr/>
          <p:nvPr/>
        </p:nvSpPr>
        <p:spPr>
          <a:xfrm>
            <a:off x="3005827" y="1611205"/>
            <a:ext cx="350433" cy="350452"/>
          </a:xfrm>
          <a:prstGeom prst="ellipse">
            <a:avLst/>
          </a:prstGeom>
          <a:solidFill>
            <a:schemeClr val="accent2"/>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anchor="ctr"/>
          <a:lstStyle/>
          <a:p>
            <a:pPr algn="ctr"/>
            <a:r>
              <a:rPr lang="en-US" altLang="zh-CN" sz="900" dirty="0">
                <a:solidFill>
                  <a:schemeClr val="bg1"/>
                </a:solidFill>
                <a:latin typeface="Impact" panose="020B0806030902050204" pitchFamily="34" charset="0"/>
                <a:cs typeface="+mn-ea"/>
              </a:rPr>
              <a:t>01</a:t>
            </a:r>
            <a:endParaRPr lang="zh-CN" altLang="en-US" sz="900" dirty="0">
              <a:solidFill>
                <a:schemeClr val="bg1"/>
              </a:solidFill>
              <a:latin typeface="Impact" panose="020B0806030902050204" pitchFamily="34" charset="0"/>
              <a:cs typeface="+mn-ea"/>
            </a:endParaRPr>
          </a:p>
        </p:txBody>
      </p:sp>
      <p:sp>
        <p:nvSpPr>
          <p:cNvPr id="24" name="圆角矩形 23"/>
          <p:cNvSpPr/>
          <p:nvPr/>
        </p:nvSpPr>
        <p:spPr>
          <a:xfrm>
            <a:off x="2852248" y="2254075"/>
            <a:ext cx="4384048" cy="437969"/>
          </a:xfrm>
          <a:prstGeom prst="round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68554" tIns="34276" rIns="68554" bIns="34276" rtlCol="0" anchor="ctr"/>
          <a:lstStyle/>
          <a:p>
            <a:pPr algn="ctr"/>
            <a:endParaRPr lang="zh-CN" altLang="en-US">
              <a:solidFill>
                <a:srgbClr val="70308C"/>
              </a:solidFill>
            </a:endParaRPr>
          </a:p>
        </p:txBody>
      </p:sp>
      <p:sp>
        <p:nvSpPr>
          <p:cNvPr id="25" name="矩形 24"/>
          <p:cNvSpPr/>
          <p:nvPr/>
        </p:nvSpPr>
        <p:spPr>
          <a:xfrm>
            <a:off x="3469218" y="2320055"/>
            <a:ext cx="2789095" cy="327267"/>
          </a:xfrm>
          <a:prstGeom prst="rect">
            <a:avLst/>
          </a:prstGeom>
          <a:effectLst/>
        </p:spPr>
        <p:txBody>
          <a:bodyPr wrap="none" lIns="65023" tIns="32511" rIns="65023" bIns="32511">
            <a:spAutoFit/>
          </a:bodyPr>
          <a:lstStyle/>
          <a:p>
            <a:pPr>
              <a:defRPr/>
            </a:pPr>
            <a:r>
              <a:rPr lang="zh-CN" altLang="en-US" sz="1700" dirty="0">
                <a:solidFill>
                  <a:schemeClr val="accent1"/>
                </a:solidFill>
                <a:latin typeface="Franklin Gothic Medium" panose="020B0603020102020204" pitchFamily="34" charset="0"/>
                <a:ea typeface="微软雅黑" panose="020B0503020204020204" pitchFamily="34" charset="-122"/>
              </a:rPr>
              <a:t>相关标题文字    </a:t>
            </a:r>
            <a:r>
              <a:rPr lang="en-US" altLang="zh-CN" sz="1400" dirty="0">
                <a:solidFill>
                  <a:schemeClr val="accent1"/>
                </a:solidFill>
                <a:latin typeface="Franklin Gothic Medium" panose="020B0603020102020204" pitchFamily="34" charset="0"/>
                <a:ea typeface="微软雅黑" panose="020B0503020204020204" pitchFamily="34" charset="-122"/>
              </a:rPr>
              <a:t>THE HEADLINE</a:t>
            </a:r>
            <a:endParaRPr lang="zh-CN" altLang="en-US" sz="2000" dirty="0">
              <a:solidFill>
                <a:schemeClr val="accent1"/>
              </a:solidFill>
              <a:latin typeface="Franklin Gothic Medium" panose="020B0603020102020204" pitchFamily="34" charset="0"/>
              <a:ea typeface="微软雅黑" panose="020B0503020204020204" pitchFamily="34" charset="-122"/>
            </a:endParaRPr>
          </a:p>
        </p:txBody>
      </p:sp>
      <p:sp>
        <p:nvSpPr>
          <p:cNvPr id="26" name="椭圆 25"/>
          <p:cNvSpPr/>
          <p:nvPr/>
        </p:nvSpPr>
        <p:spPr>
          <a:xfrm>
            <a:off x="3005827" y="2297834"/>
            <a:ext cx="350433" cy="350452"/>
          </a:xfrm>
          <a:prstGeom prst="ellipse">
            <a:avLst/>
          </a:prstGeom>
          <a:solidFill>
            <a:schemeClr val="accent2"/>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anchor="ctr"/>
          <a:lstStyle/>
          <a:p>
            <a:pPr algn="ctr"/>
            <a:r>
              <a:rPr lang="en-US" altLang="zh-CN" sz="800" dirty="0">
                <a:solidFill>
                  <a:schemeClr val="bg1"/>
                </a:solidFill>
                <a:latin typeface="Impact" panose="020B0806030902050204" pitchFamily="34" charset="0"/>
                <a:cs typeface="+mn-ea"/>
              </a:rPr>
              <a:t>02</a:t>
            </a:r>
            <a:endParaRPr lang="zh-CN" altLang="en-US" sz="800" dirty="0">
              <a:solidFill>
                <a:schemeClr val="bg1"/>
              </a:solidFill>
              <a:latin typeface="Impact" panose="020B0806030902050204" pitchFamily="34" charset="0"/>
              <a:cs typeface="+mn-ea"/>
            </a:endParaRPr>
          </a:p>
        </p:txBody>
      </p:sp>
      <p:sp>
        <p:nvSpPr>
          <p:cNvPr id="27" name="圆角矩形 26"/>
          <p:cNvSpPr/>
          <p:nvPr/>
        </p:nvSpPr>
        <p:spPr>
          <a:xfrm>
            <a:off x="2852248" y="2946626"/>
            <a:ext cx="4384048" cy="437969"/>
          </a:xfrm>
          <a:prstGeom prst="round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68554" tIns="34276" rIns="68554" bIns="34276" rtlCol="0" anchor="ctr"/>
          <a:lstStyle/>
          <a:p>
            <a:pPr algn="ctr"/>
            <a:endParaRPr lang="zh-CN" altLang="en-US">
              <a:solidFill>
                <a:srgbClr val="BD2D39"/>
              </a:solidFill>
            </a:endParaRPr>
          </a:p>
        </p:txBody>
      </p:sp>
      <p:sp>
        <p:nvSpPr>
          <p:cNvPr id="28" name="矩形 27"/>
          <p:cNvSpPr/>
          <p:nvPr/>
        </p:nvSpPr>
        <p:spPr>
          <a:xfrm>
            <a:off x="3469218" y="3012606"/>
            <a:ext cx="2789095" cy="327267"/>
          </a:xfrm>
          <a:prstGeom prst="rect">
            <a:avLst/>
          </a:prstGeom>
          <a:effectLst/>
        </p:spPr>
        <p:txBody>
          <a:bodyPr wrap="none" lIns="65023" tIns="32511" rIns="65023" bIns="32511">
            <a:spAutoFit/>
          </a:bodyPr>
          <a:lstStyle/>
          <a:p>
            <a:pPr>
              <a:defRPr/>
            </a:pPr>
            <a:r>
              <a:rPr lang="zh-CN" altLang="en-US" sz="1700" dirty="0">
                <a:solidFill>
                  <a:schemeClr val="accent1"/>
                </a:solidFill>
                <a:latin typeface="Franklin Gothic Medium" panose="020B0603020102020204" pitchFamily="34" charset="0"/>
                <a:ea typeface="微软雅黑" panose="020B0503020204020204" pitchFamily="34" charset="-122"/>
              </a:rPr>
              <a:t>相关标题文字    </a:t>
            </a:r>
            <a:r>
              <a:rPr lang="en-US" altLang="zh-CN" sz="1400" dirty="0">
                <a:solidFill>
                  <a:schemeClr val="accent1"/>
                </a:solidFill>
                <a:latin typeface="Franklin Gothic Medium" panose="020B0603020102020204" pitchFamily="34" charset="0"/>
                <a:ea typeface="微软雅黑" panose="020B0503020204020204" pitchFamily="34" charset="-122"/>
              </a:rPr>
              <a:t>THE HEADLINE</a:t>
            </a:r>
            <a:endParaRPr lang="zh-CN" altLang="en-US" sz="2000" dirty="0">
              <a:solidFill>
                <a:schemeClr val="accent1"/>
              </a:solidFill>
              <a:latin typeface="Franklin Gothic Medium" panose="020B0603020102020204" pitchFamily="34" charset="0"/>
              <a:ea typeface="微软雅黑" panose="020B0503020204020204" pitchFamily="34" charset="-122"/>
            </a:endParaRPr>
          </a:p>
        </p:txBody>
      </p:sp>
      <p:sp>
        <p:nvSpPr>
          <p:cNvPr id="29" name="椭圆 28"/>
          <p:cNvSpPr/>
          <p:nvPr/>
        </p:nvSpPr>
        <p:spPr>
          <a:xfrm>
            <a:off x="3005827" y="2990385"/>
            <a:ext cx="350433" cy="350452"/>
          </a:xfrm>
          <a:prstGeom prst="ellipse">
            <a:avLst/>
          </a:prstGeom>
          <a:solidFill>
            <a:schemeClr val="accent2"/>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anchor="ctr"/>
          <a:lstStyle/>
          <a:p>
            <a:pPr algn="ctr"/>
            <a:r>
              <a:rPr lang="en-US" altLang="zh-CN" sz="800" dirty="0">
                <a:solidFill>
                  <a:schemeClr val="bg1"/>
                </a:solidFill>
                <a:latin typeface="Impact" panose="020B0806030902050204" pitchFamily="34" charset="0"/>
                <a:cs typeface="+mn-ea"/>
              </a:rPr>
              <a:t>03</a:t>
            </a:r>
            <a:endParaRPr lang="zh-CN" altLang="en-US" sz="800" dirty="0">
              <a:solidFill>
                <a:schemeClr val="bg1"/>
              </a:solidFill>
              <a:latin typeface="Impact" panose="020B0806030902050204" pitchFamily="34" charset="0"/>
              <a:cs typeface="+mn-ea"/>
            </a:endParaRPr>
          </a:p>
        </p:txBody>
      </p:sp>
      <p:sp>
        <p:nvSpPr>
          <p:cNvPr id="30" name="圆角矩形 29"/>
          <p:cNvSpPr/>
          <p:nvPr/>
        </p:nvSpPr>
        <p:spPr>
          <a:xfrm>
            <a:off x="2852248" y="3645949"/>
            <a:ext cx="4384048" cy="437969"/>
          </a:xfrm>
          <a:prstGeom prst="round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68554" tIns="34276" rIns="68554" bIns="34276" rtlCol="0" anchor="ctr"/>
          <a:lstStyle/>
          <a:p>
            <a:pPr algn="ctr"/>
            <a:endParaRPr lang="zh-CN" altLang="en-US">
              <a:solidFill>
                <a:srgbClr val="70308C"/>
              </a:solidFill>
            </a:endParaRPr>
          </a:p>
        </p:txBody>
      </p:sp>
      <p:sp>
        <p:nvSpPr>
          <p:cNvPr id="31" name="矩形 30"/>
          <p:cNvSpPr/>
          <p:nvPr/>
        </p:nvSpPr>
        <p:spPr>
          <a:xfrm>
            <a:off x="3469218" y="3711928"/>
            <a:ext cx="2789095" cy="327267"/>
          </a:xfrm>
          <a:prstGeom prst="rect">
            <a:avLst/>
          </a:prstGeom>
          <a:effectLst/>
        </p:spPr>
        <p:txBody>
          <a:bodyPr wrap="none" lIns="65023" tIns="32511" rIns="65023" bIns="32511">
            <a:spAutoFit/>
          </a:bodyPr>
          <a:lstStyle/>
          <a:p>
            <a:pPr>
              <a:defRPr/>
            </a:pPr>
            <a:r>
              <a:rPr lang="zh-CN" altLang="en-US" sz="1700" dirty="0">
                <a:solidFill>
                  <a:schemeClr val="accent1"/>
                </a:solidFill>
                <a:latin typeface="Franklin Gothic Medium" panose="020B0603020102020204" pitchFamily="34" charset="0"/>
                <a:ea typeface="微软雅黑" panose="020B0503020204020204" pitchFamily="34" charset="-122"/>
              </a:rPr>
              <a:t>相关标题文字    </a:t>
            </a:r>
            <a:r>
              <a:rPr lang="en-US" altLang="zh-CN" sz="1400" dirty="0">
                <a:solidFill>
                  <a:schemeClr val="accent1"/>
                </a:solidFill>
                <a:latin typeface="Franklin Gothic Medium" panose="020B0603020102020204" pitchFamily="34" charset="0"/>
                <a:ea typeface="微软雅黑" panose="020B0503020204020204" pitchFamily="34" charset="-122"/>
              </a:rPr>
              <a:t>THE HEADLINE</a:t>
            </a:r>
            <a:endParaRPr lang="zh-CN" altLang="en-US" sz="2000" dirty="0">
              <a:solidFill>
                <a:schemeClr val="accent1"/>
              </a:solidFill>
              <a:latin typeface="Franklin Gothic Medium" panose="020B0603020102020204" pitchFamily="34" charset="0"/>
              <a:ea typeface="微软雅黑" panose="020B0503020204020204" pitchFamily="34" charset="-122"/>
            </a:endParaRPr>
          </a:p>
        </p:txBody>
      </p:sp>
      <p:sp>
        <p:nvSpPr>
          <p:cNvPr id="32" name="椭圆 31"/>
          <p:cNvSpPr/>
          <p:nvPr/>
        </p:nvSpPr>
        <p:spPr>
          <a:xfrm>
            <a:off x="3005827" y="3689708"/>
            <a:ext cx="350433" cy="350452"/>
          </a:xfrm>
          <a:prstGeom prst="ellipse">
            <a:avLst/>
          </a:prstGeom>
          <a:solidFill>
            <a:schemeClr val="accent2"/>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anchor="ctr"/>
          <a:lstStyle/>
          <a:p>
            <a:pPr algn="ctr"/>
            <a:r>
              <a:rPr lang="en-US" altLang="zh-CN" sz="800" dirty="0">
                <a:solidFill>
                  <a:schemeClr val="bg1"/>
                </a:solidFill>
                <a:latin typeface="Impact" panose="020B0806030902050204" pitchFamily="34" charset="0"/>
                <a:cs typeface="+mn-ea"/>
              </a:rPr>
              <a:t>04</a:t>
            </a:r>
            <a:endParaRPr lang="zh-CN" altLang="en-US" sz="800" dirty="0">
              <a:solidFill>
                <a:schemeClr val="bg1"/>
              </a:solidFill>
              <a:latin typeface="Impact" panose="020B0806030902050204" pitchFamily="34" charset="0"/>
              <a:cs typeface="+mn-ea"/>
            </a:endParaRPr>
          </a:p>
        </p:txBody>
      </p:sp>
    </p:spTree>
  </p:cSld>
  <p:clrMapOvr>
    <a:masterClrMapping/>
  </p:clrMapOvr>
  <p:transition spd="med" advClick="0" advTm="7000">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 calcmode="lin" valueType="num">
                                      <p:cBhvr additive="base">
                                        <p:cTn id="7" dur="500" fill="hold"/>
                                        <p:tgtEl>
                                          <p:spTgt spid="39"/>
                                        </p:tgtEl>
                                        <p:attrNameLst>
                                          <p:attrName>ppt_x</p:attrName>
                                        </p:attrNameLst>
                                      </p:cBhvr>
                                      <p:tavLst>
                                        <p:tav tm="0">
                                          <p:val>
                                            <p:strVal val="0-#ppt_w/2"/>
                                          </p:val>
                                        </p:tav>
                                        <p:tav tm="100000">
                                          <p:val>
                                            <p:strVal val="#ppt_x"/>
                                          </p:val>
                                        </p:tav>
                                      </p:tavLst>
                                    </p:anim>
                                    <p:anim calcmode="lin" valueType="num">
                                      <p:cBhvr additive="base">
                                        <p:cTn id="8" dur="500" fill="hold"/>
                                        <p:tgtEl>
                                          <p:spTgt spid="3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
                                        </p:tgtEl>
                                        <p:attrNameLst>
                                          <p:attrName>style.visibility</p:attrName>
                                        </p:attrNameLst>
                                      </p:cBhvr>
                                      <p:to>
                                        <p:strVal val="visible"/>
                                      </p:to>
                                    </p:set>
                                    <p:anim calcmode="lin" valueType="num">
                                      <p:cBhvr additive="base">
                                        <p:cTn id="13" dur="500" fill="hold"/>
                                        <p:tgtEl>
                                          <p:spTgt spid="40"/>
                                        </p:tgtEl>
                                        <p:attrNameLst>
                                          <p:attrName>ppt_x</p:attrName>
                                        </p:attrNameLst>
                                      </p:cBhvr>
                                      <p:tavLst>
                                        <p:tav tm="0">
                                          <p:val>
                                            <p:strVal val="#ppt_x"/>
                                          </p:val>
                                        </p:tav>
                                        <p:tav tm="100000">
                                          <p:val>
                                            <p:strVal val="#ppt_x"/>
                                          </p:val>
                                        </p:tav>
                                      </p:tavLst>
                                    </p:anim>
                                    <p:anim calcmode="lin" valueType="num">
                                      <p:cBhvr additive="base">
                                        <p:cTn id="14" dur="500" fill="hold"/>
                                        <p:tgtEl>
                                          <p:spTgt spid="40"/>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1"/>
                                        </p:tgtEl>
                                        <p:attrNameLst>
                                          <p:attrName>style.visibility</p:attrName>
                                        </p:attrNameLst>
                                      </p:cBhvr>
                                      <p:to>
                                        <p:strVal val="visible"/>
                                      </p:to>
                                    </p:set>
                                    <p:anim calcmode="lin" valueType="num">
                                      <p:cBhvr additive="base">
                                        <p:cTn id="17" dur="500" fill="hold"/>
                                        <p:tgtEl>
                                          <p:spTgt spid="41"/>
                                        </p:tgtEl>
                                        <p:attrNameLst>
                                          <p:attrName>ppt_x</p:attrName>
                                        </p:attrNameLst>
                                      </p:cBhvr>
                                      <p:tavLst>
                                        <p:tav tm="0">
                                          <p:val>
                                            <p:strVal val="#ppt_x"/>
                                          </p:val>
                                        </p:tav>
                                        <p:tav tm="100000">
                                          <p:val>
                                            <p:strVal val="#ppt_x"/>
                                          </p:val>
                                        </p:tav>
                                      </p:tavLst>
                                    </p:anim>
                                    <p:anim calcmode="lin" valueType="num">
                                      <p:cBhvr additive="base">
                                        <p:cTn id="18" dur="500" fill="hold"/>
                                        <p:tgtEl>
                                          <p:spTgt spid="41"/>
                                        </p:tgtEl>
                                        <p:attrNameLst>
                                          <p:attrName>ppt_y</p:attrName>
                                        </p:attrNameLst>
                                      </p:cBhvr>
                                      <p:tavLst>
                                        <p:tav tm="0">
                                          <p:val>
                                            <p:strVal val="1+#ppt_h/2"/>
                                          </p:val>
                                        </p:tav>
                                        <p:tav tm="100000">
                                          <p:val>
                                            <p:strVal val="#ppt_y"/>
                                          </p:val>
                                        </p:tav>
                                      </p:tavLst>
                                    </p:anim>
                                  </p:childTnLst>
                                </p:cTn>
                              </p:par>
                            </p:childTnLst>
                          </p:cTn>
                        </p:par>
                        <p:par>
                          <p:cTn id="19" fill="hold">
                            <p:stCondLst>
                              <p:cond delay="500"/>
                            </p:stCondLst>
                            <p:childTnLst>
                              <p:par>
                                <p:cTn id="20" presetID="53" presetClass="entr" presetSubtype="16" fill="hold" grpId="0" nodeType="afterEffect">
                                  <p:stCondLst>
                                    <p:cond delay="0"/>
                                  </p:stCondLst>
                                  <p:childTnLst>
                                    <p:set>
                                      <p:cBhvr>
                                        <p:cTn id="21" dur="1" fill="hold">
                                          <p:stCondLst>
                                            <p:cond delay="0"/>
                                          </p:stCondLst>
                                        </p:cTn>
                                        <p:tgtEl>
                                          <p:spTgt spid="21"/>
                                        </p:tgtEl>
                                        <p:attrNameLst>
                                          <p:attrName>style.visibility</p:attrName>
                                        </p:attrNameLst>
                                      </p:cBhvr>
                                      <p:to>
                                        <p:strVal val="visible"/>
                                      </p:to>
                                    </p:set>
                                    <p:anim calcmode="lin" valueType="num">
                                      <p:cBhvr>
                                        <p:cTn id="22" dur="500" fill="hold"/>
                                        <p:tgtEl>
                                          <p:spTgt spid="21"/>
                                        </p:tgtEl>
                                        <p:attrNameLst>
                                          <p:attrName>ppt_w</p:attrName>
                                        </p:attrNameLst>
                                      </p:cBhvr>
                                      <p:tavLst>
                                        <p:tav tm="0">
                                          <p:val>
                                            <p:fltVal val="0"/>
                                          </p:val>
                                        </p:tav>
                                        <p:tav tm="100000">
                                          <p:val>
                                            <p:strVal val="#ppt_w"/>
                                          </p:val>
                                        </p:tav>
                                      </p:tavLst>
                                    </p:anim>
                                    <p:anim calcmode="lin" valueType="num">
                                      <p:cBhvr>
                                        <p:cTn id="23" dur="500" fill="hold"/>
                                        <p:tgtEl>
                                          <p:spTgt spid="21"/>
                                        </p:tgtEl>
                                        <p:attrNameLst>
                                          <p:attrName>ppt_h</p:attrName>
                                        </p:attrNameLst>
                                      </p:cBhvr>
                                      <p:tavLst>
                                        <p:tav tm="0">
                                          <p:val>
                                            <p:fltVal val="0"/>
                                          </p:val>
                                        </p:tav>
                                        <p:tav tm="100000">
                                          <p:val>
                                            <p:strVal val="#ppt_h"/>
                                          </p:val>
                                        </p:tav>
                                      </p:tavLst>
                                    </p:anim>
                                    <p:animEffect transition="in" filter="fade">
                                      <p:cBhvr>
                                        <p:cTn id="24" dur="500"/>
                                        <p:tgtEl>
                                          <p:spTgt spid="21"/>
                                        </p:tgtEl>
                                      </p:cBhvr>
                                    </p:animEffect>
                                  </p:childTnLst>
                                </p:cTn>
                              </p:par>
                            </p:childTnLst>
                          </p:cTn>
                        </p:par>
                        <p:par>
                          <p:cTn id="25" fill="hold">
                            <p:stCondLst>
                              <p:cond delay="1000"/>
                            </p:stCondLst>
                            <p:childTnLst>
                              <p:par>
                                <p:cTn id="26" presetID="26" presetClass="emph" presetSubtype="0" fill="hold" grpId="1" nodeType="afterEffect">
                                  <p:stCondLst>
                                    <p:cond delay="0"/>
                                  </p:stCondLst>
                                  <p:childTnLst>
                                    <p:animEffect transition="out" filter="fade">
                                      <p:cBhvr>
                                        <p:cTn id="27" dur="500" tmFilter="0, 0; .2, .5; .8, .5; 1, 0"/>
                                        <p:tgtEl>
                                          <p:spTgt spid="21"/>
                                        </p:tgtEl>
                                      </p:cBhvr>
                                    </p:animEffect>
                                    <p:animScale>
                                      <p:cBhvr>
                                        <p:cTn id="28" dur="250" autoRev="1" fill="hold"/>
                                        <p:tgtEl>
                                          <p:spTgt spid="21"/>
                                        </p:tgtEl>
                                      </p:cBhvr>
                                      <p:by x="105000" y="105000"/>
                                    </p:animScale>
                                  </p:childTnLst>
                                </p:cTn>
                              </p:par>
                            </p:childTnLst>
                          </p:cTn>
                        </p:par>
                        <p:par>
                          <p:cTn id="29" fill="hold">
                            <p:stCondLst>
                              <p:cond delay="1500"/>
                            </p:stCondLst>
                            <p:childTnLst>
                              <p:par>
                                <p:cTn id="30" presetID="22" presetClass="entr" presetSubtype="4"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down)">
                                      <p:cBhvr>
                                        <p:cTn id="32" dur="500"/>
                                        <p:tgtEl>
                                          <p:spTgt spid="23"/>
                                        </p:tgtEl>
                                      </p:cBhvr>
                                    </p:animEffect>
                                  </p:childTnLst>
                                </p:cTn>
                              </p:par>
                            </p:childTnLst>
                          </p:cTn>
                        </p:par>
                        <p:par>
                          <p:cTn id="33" fill="hold">
                            <p:stCondLst>
                              <p:cond delay="2000"/>
                            </p:stCondLst>
                            <p:childTnLst>
                              <p:par>
                                <p:cTn id="34" presetID="22" presetClass="entr" presetSubtype="8" fill="hold" grpId="0" nodeType="afterEffect">
                                  <p:stCondLst>
                                    <p:cond delay="0"/>
                                  </p:stCondLst>
                                  <p:childTnLst>
                                    <p:set>
                                      <p:cBhvr>
                                        <p:cTn id="35" dur="1" fill="hold">
                                          <p:stCondLst>
                                            <p:cond delay="0"/>
                                          </p:stCondLst>
                                        </p:cTn>
                                        <p:tgtEl>
                                          <p:spTgt spid="22"/>
                                        </p:tgtEl>
                                        <p:attrNameLst>
                                          <p:attrName>style.visibility</p:attrName>
                                        </p:attrNameLst>
                                      </p:cBhvr>
                                      <p:to>
                                        <p:strVal val="visible"/>
                                      </p:to>
                                    </p:set>
                                    <p:animEffect transition="in" filter="wipe(left)">
                                      <p:cBhvr>
                                        <p:cTn id="36" dur="500"/>
                                        <p:tgtEl>
                                          <p:spTgt spid="22"/>
                                        </p:tgtEl>
                                      </p:cBhvr>
                                    </p:animEffect>
                                  </p:childTnLst>
                                </p:cTn>
                              </p:par>
                            </p:childTnLst>
                          </p:cTn>
                        </p:par>
                        <p:par>
                          <p:cTn id="37" fill="hold">
                            <p:stCondLst>
                              <p:cond delay="2500"/>
                            </p:stCondLst>
                            <p:childTnLst>
                              <p:par>
                                <p:cTn id="38" presetID="53" presetClass="entr" presetSubtype="16" fill="hold" grpId="0" nodeType="afterEffect">
                                  <p:stCondLst>
                                    <p:cond delay="0"/>
                                  </p:stCondLst>
                                  <p:childTnLst>
                                    <p:set>
                                      <p:cBhvr>
                                        <p:cTn id="39" dur="1" fill="hold">
                                          <p:stCondLst>
                                            <p:cond delay="0"/>
                                          </p:stCondLst>
                                        </p:cTn>
                                        <p:tgtEl>
                                          <p:spTgt spid="24"/>
                                        </p:tgtEl>
                                        <p:attrNameLst>
                                          <p:attrName>style.visibility</p:attrName>
                                        </p:attrNameLst>
                                      </p:cBhvr>
                                      <p:to>
                                        <p:strVal val="visible"/>
                                      </p:to>
                                    </p:set>
                                    <p:anim calcmode="lin" valueType="num">
                                      <p:cBhvr>
                                        <p:cTn id="40" dur="500" fill="hold"/>
                                        <p:tgtEl>
                                          <p:spTgt spid="24"/>
                                        </p:tgtEl>
                                        <p:attrNameLst>
                                          <p:attrName>ppt_w</p:attrName>
                                        </p:attrNameLst>
                                      </p:cBhvr>
                                      <p:tavLst>
                                        <p:tav tm="0">
                                          <p:val>
                                            <p:fltVal val="0"/>
                                          </p:val>
                                        </p:tav>
                                        <p:tav tm="100000">
                                          <p:val>
                                            <p:strVal val="#ppt_w"/>
                                          </p:val>
                                        </p:tav>
                                      </p:tavLst>
                                    </p:anim>
                                    <p:anim calcmode="lin" valueType="num">
                                      <p:cBhvr>
                                        <p:cTn id="41" dur="500" fill="hold"/>
                                        <p:tgtEl>
                                          <p:spTgt spid="24"/>
                                        </p:tgtEl>
                                        <p:attrNameLst>
                                          <p:attrName>ppt_h</p:attrName>
                                        </p:attrNameLst>
                                      </p:cBhvr>
                                      <p:tavLst>
                                        <p:tav tm="0">
                                          <p:val>
                                            <p:fltVal val="0"/>
                                          </p:val>
                                        </p:tav>
                                        <p:tav tm="100000">
                                          <p:val>
                                            <p:strVal val="#ppt_h"/>
                                          </p:val>
                                        </p:tav>
                                      </p:tavLst>
                                    </p:anim>
                                    <p:animEffect transition="in" filter="fade">
                                      <p:cBhvr>
                                        <p:cTn id="42" dur="500"/>
                                        <p:tgtEl>
                                          <p:spTgt spid="24"/>
                                        </p:tgtEl>
                                      </p:cBhvr>
                                    </p:animEffect>
                                  </p:childTnLst>
                                </p:cTn>
                              </p:par>
                            </p:childTnLst>
                          </p:cTn>
                        </p:par>
                        <p:par>
                          <p:cTn id="43" fill="hold">
                            <p:stCondLst>
                              <p:cond delay="3000"/>
                            </p:stCondLst>
                            <p:childTnLst>
                              <p:par>
                                <p:cTn id="44" presetID="26" presetClass="emph" presetSubtype="0" fill="hold" grpId="1" nodeType="afterEffect">
                                  <p:stCondLst>
                                    <p:cond delay="0"/>
                                  </p:stCondLst>
                                  <p:childTnLst>
                                    <p:animEffect transition="out" filter="fade">
                                      <p:cBhvr>
                                        <p:cTn id="45" dur="500" tmFilter="0, 0; .2, .5; .8, .5; 1, 0"/>
                                        <p:tgtEl>
                                          <p:spTgt spid="24"/>
                                        </p:tgtEl>
                                      </p:cBhvr>
                                    </p:animEffect>
                                    <p:animScale>
                                      <p:cBhvr>
                                        <p:cTn id="46" dur="250" autoRev="1" fill="hold"/>
                                        <p:tgtEl>
                                          <p:spTgt spid="24"/>
                                        </p:tgtEl>
                                      </p:cBhvr>
                                      <p:by x="105000" y="105000"/>
                                    </p:animScale>
                                  </p:childTnLst>
                                </p:cTn>
                              </p:par>
                            </p:childTnLst>
                          </p:cTn>
                        </p:par>
                        <p:par>
                          <p:cTn id="47" fill="hold">
                            <p:stCondLst>
                              <p:cond delay="3500"/>
                            </p:stCondLst>
                            <p:childTnLst>
                              <p:par>
                                <p:cTn id="48" presetID="22" presetClass="entr" presetSubtype="4" fill="hold" grpId="0" nodeType="afterEffect">
                                  <p:stCondLst>
                                    <p:cond delay="0"/>
                                  </p:stCondLst>
                                  <p:childTnLst>
                                    <p:set>
                                      <p:cBhvr>
                                        <p:cTn id="49" dur="1" fill="hold">
                                          <p:stCondLst>
                                            <p:cond delay="0"/>
                                          </p:stCondLst>
                                        </p:cTn>
                                        <p:tgtEl>
                                          <p:spTgt spid="26"/>
                                        </p:tgtEl>
                                        <p:attrNameLst>
                                          <p:attrName>style.visibility</p:attrName>
                                        </p:attrNameLst>
                                      </p:cBhvr>
                                      <p:to>
                                        <p:strVal val="visible"/>
                                      </p:to>
                                    </p:set>
                                    <p:animEffect transition="in" filter="wipe(down)">
                                      <p:cBhvr>
                                        <p:cTn id="50" dur="500"/>
                                        <p:tgtEl>
                                          <p:spTgt spid="26"/>
                                        </p:tgtEl>
                                      </p:cBhvr>
                                    </p:animEffect>
                                  </p:childTnLst>
                                </p:cTn>
                              </p:par>
                            </p:childTnLst>
                          </p:cTn>
                        </p:par>
                        <p:par>
                          <p:cTn id="51" fill="hold">
                            <p:stCondLst>
                              <p:cond delay="4000"/>
                            </p:stCondLst>
                            <p:childTnLst>
                              <p:par>
                                <p:cTn id="52" presetID="22" presetClass="entr" presetSubtype="8" fill="hold" grpId="0" nodeType="afterEffect">
                                  <p:stCondLst>
                                    <p:cond delay="0"/>
                                  </p:stCondLst>
                                  <p:childTnLst>
                                    <p:set>
                                      <p:cBhvr>
                                        <p:cTn id="53" dur="1" fill="hold">
                                          <p:stCondLst>
                                            <p:cond delay="0"/>
                                          </p:stCondLst>
                                        </p:cTn>
                                        <p:tgtEl>
                                          <p:spTgt spid="25"/>
                                        </p:tgtEl>
                                        <p:attrNameLst>
                                          <p:attrName>style.visibility</p:attrName>
                                        </p:attrNameLst>
                                      </p:cBhvr>
                                      <p:to>
                                        <p:strVal val="visible"/>
                                      </p:to>
                                    </p:set>
                                    <p:animEffect transition="in" filter="wipe(left)">
                                      <p:cBhvr>
                                        <p:cTn id="54" dur="500"/>
                                        <p:tgtEl>
                                          <p:spTgt spid="25"/>
                                        </p:tgtEl>
                                      </p:cBhvr>
                                    </p:animEffect>
                                  </p:childTnLst>
                                </p:cTn>
                              </p:par>
                            </p:childTnLst>
                          </p:cTn>
                        </p:par>
                        <p:par>
                          <p:cTn id="55" fill="hold">
                            <p:stCondLst>
                              <p:cond delay="4500"/>
                            </p:stCondLst>
                            <p:childTnLst>
                              <p:par>
                                <p:cTn id="56" presetID="53" presetClass="entr" presetSubtype="16" fill="hold" grpId="0" nodeType="afterEffect">
                                  <p:stCondLst>
                                    <p:cond delay="0"/>
                                  </p:stCondLst>
                                  <p:childTnLst>
                                    <p:set>
                                      <p:cBhvr>
                                        <p:cTn id="57" dur="1" fill="hold">
                                          <p:stCondLst>
                                            <p:cond delay="0"/>
                                          </p:stCondLst>
                                        </p:cTn>
                                        <p:tgtEl>
                                          <p:spTgt spid="27"/>
                                        </p:tgtEl>
                                        <p:attrNameLst>
                                          <p:attrName>style.visibility</p:attrName>
                                        </p:attrNameLst>
                                      </p:cBhvr>
                                      <p:to>
                                        <p:strVal val="visible"/>
                                      </p:to>
                                    </p:set>
                                    <p:anim calcmode="lin" valueType="num">
                                      <p:cBhvr>
                                        <p:cTn id="58" dur="500" fill="hold"/>
                                        <p:tgtEl>
                                          <p:spTgt spid="27"/>
                                        </p:tgtEl>
                                        <p:attrNameLst>
                                          <p:attrName>ppt_w</p:attrName>
                                        </p:attrNameLst>
                                      </p:cBhvr>
                                      <p:tavLst>
                                        <p:tav tm="0">
                                          <p:val>
                                            <p:fltVal val="0"/>
                                          </p:val>
                                        </p:tav>
                                        <p:tav tm="100000">
                                          <p:val>
                                            <p:strVal val="#ppt_w"/>
                                          </p:val>
                                        </p:tav>
                                      </p:tavLst>
                                    </p:anim>
                                    <p:anim calcmode="lin" valueType="num">
                                      <p:cBhvr>
                                        <p:cTn id="59" dur="500" fill="hold"/>
                                        <p:tgtEl>
                                          <p:spTgt spid="27"/>
                                        </p:tgtEl>
                                        <p:attrNameLst>
                                          <p:attrName>ppt_h</p:attrName>
                                        </p:attrNameLst>
                                      </p:cBhvr>
                                      <p:tavLst>
                                        <p:tav tm="0">
                                          <p:val>
                                            <p:fltVal val="0"/>
                                          </p:val>
                                        </p:tav>
                                        <p:tav tm="100000">
                                          <p:val>
                                            <p:strVal val="#ppt_h"/>
                                          </p:val>
                                        </p:tav>
                                      </p:tavLst>
                                    </p:anim>
                                    <p:animEffect transition="in" filter="fade">
                                      <p:cBhvr>
                                        <p:cTn id="60" dur="500"/>
                                        <p:tgtEl>
                                          <p:spTgt spid="27"/>
                                        </p:tgtEl>
                                      </p:cBhvr>
                                    </p:animEffect>
                                  </p:childTnLst>
                                </p:cTn>
                              </p:par>
                            </p:childTnLst>
                          </p:cTn>
                        </p:par>
                        <p:par>
                          <p:cTn id="61" fill="hold">
                            <p:stCondLst>
                              <p:cond delay="5000"/>
                            </p:stCondLst>
                            <p:childTnLst>
                              <p:par>
                                <p:cTn id="62" presetID="26" presetClass="emph" presetSubtype="0" fill="hold" grpId="1" nodeType="afterEffect">
                                  <p:stCondLst>
                                    <p:cond delay="0"/>
                                  </p:stCondLst>
                                  <p:childTnLst>
                                    <p:animEffect transition="out" filter="fade">
                                      <p:cBhvr>
                                        <p:cTn id="63" dur="500" tmFilter="0, 0; .2, .5; .8, .5; 1, 0"/>
                                        <p:tgtEl>
                                          <p:spTgt spid="27"/>
                                        </p:tgtEl>
                                      </p:cBhvr>
                                    </p:animEffect>
                                    <p:animScale>
                                      <p:cBhvr>
                                        <p:cTn id="64" dur="250" autoRev="1" fill="hold"/>
                                        <p:tgtEl>
                                          <p:spTgt spid="27"/>
                                        </p:tgtEl>
                                      </p:cBhvr>
                                      <p:by x="105000" y="105000"/>
                                    </p:animScale>
                                  </p:childTnLst>
                                </p:cTn>
                              </p:par>
                            </p:childTnLst>
                          </p:cTn>
                        </p:par>
                        <p:par>
                          <p:cTn id="65" fill="hold">
                            <p:stCondLst>
                              <p:cond delay="5500"/>
                            </p:stCondLst>
                            <p:childTnLst>
                              <p:par>
                                <p:cTn id="66" presetID="22" presetClass="entr" presetSubtype="4" fill="hold" grpId="0" nodeType="afterEffect">
                                  <p:stCondLst>
                                    <p:cond delay="0"/>
                                  </p:stCondLst>
                                  <p:childTnLst>
                                    <p:set>
                                      <p:cBhvr>
                                        <p:cTn id="67" dur="1" fill="hold">
                                          <p:stCondLst>
                                            <p:cond delay="0"/>
                                          </p:stCondLst>
                                        </p:cTn>
                                        <p:tgtEl>
                                          <p:spTgt spid="29"/>
                                        </p:tgtEl>
                                        <p:attrNameLst>
                                          <p:attrName>style.visibility</p:attrName>
                                        </p:attrNameLst>
                                      </p:cBhvr>
                                      <p:to>
                                        <p:strVal val="visible"/>
                                      </p:to>
                                    </p:set>
                                    <p:animEffect transition="in" filter="wipe(down)">
                                      <p:cBhvr>
                                        <p:cTn id="68" dur="500"/>
                                        <p:tgtEl>
                                          <p:spTgt spid="29"/>
                                        </p:tgtEl>
                                      </p:cBhvr>
                                    </p:animEffect>
                                  </p:childTnLst>
                                </p:cTn>
                              </p:par>
                            </p:childTnLst>
                          </p:cTn>
                        </p:par>
                        <p:par>
                          <p:cTn id="69" fill="hold">
                            <p:stCondLst>
                              <p:cond delay="6000"/>
                            </p:stCondLst>
                            <p:childTnLst>
                              <p:par>
                                <p:cTn id="70" presetID="22" presetClass="entr" presetSubtype="8" fill="hold" grpId="0" nodeType="afterEffect">
                                  <p:stCondLst>
                                    <p:cond delay="0"/>
                                  </p:stCondLst>
                                  <p:childTnLst>
                                    <p:set>
                                      <p:cBhvr>
                                        <p:cTn id="71" dur="1" fill="hold">
                                          <p:stCondLst>
                                            <p:cond delay="0"/>
                                          </p:stCondLst>
                                        </p:cTn>
                                        <p:tgtEl>
                                          <p:spTgt spid="28"/>
                                        </p:tgtEl>
                                        <p:attrNameLst>
                                          <p:attrName>style.visibility</p:attrName>
                                        </p:attrNameLst>
                                      </p:cBhvr>
                                      <p:to>
                                        <p:strVal val="visible"/>
                                      </p:to>
                                    </p:set>
                                    <p:animEffect transition="in" filter="wipe(left)">
                                      <p:cBhvr>
                                        <p:cTn id="72" dur="500"/>
                                        <p:tgtEl>
                                          <p:spTgt spid="28"/>
                                        </p:tgtEl>
                                      </p:cBhvr>
                                    </p:animEffect>
                                  </p:childTnLst>
                                </p:cTn>
                              </p:par>
                            </p:childTnLst>
                          </p:cTn>
                        </p:par>
                        <p:par>
                          <p:cTn id="73" fill="hold">
                            <p:stCondLst>
                              <p:cond delay="6500"/>
                            </p:stCondLst>
                            <p:childTnLst>
                              <p:par>
                                <p:cTn id="74" presetID="53" presetClass="entr" presetSubtype="16" fill="hold" grpId="0" nodeType="afterEffect">
                                  <p:stCondLst>
                                    <p:cond delay="0"/>
                                  </p:stCondLst>
                                  <p:childTnLst>
                                    <p:set>
                                      <p:cBhvr>
                                        <p:cTn id="75" dur="1" fill="hold">
                                          <p:stCondLst>
                                            <p:cond delay="0"/>
                                          </p:stCondLst>
                                        </p:cTn>
                                        <p:tgtEl>
                                          <p:spTgt spid="30"/>
                                        </p:tgtEl>
                                        <p:attrNameLst>
                                          <p:attrName>style.visibility</p:attrName>
                                        </p:attrNameLst>
                                      </p:cBhvr>
                                      <p:to>
                                        <p:strVal val="visible"/>
                                      </p:to>
                                    </p:set>
                                    <p:anim calcmode="lin" valueType="num">
                                      <p:cBhvr>
                                        <p:cTn id="76" dur="500" fill="hold"/>
                                        <p:tgtEl>
                                          <p:spTgt spid="30"/>
                                        </p:tgtEl>
                                        <p:attrNameLst>
                                          <p:attrName>ppt_w</p:attrName>
                                        </p:attrNameLst>
                                      </p:cBhvr>
                                      <p:tavLst>
                                        <p:tav tm="0">
                                          <p:val>
                                            <p:fltVal val="0"/>
                                          </p:val>
                                        </p:tav>
                                        <p:tav tm="100000">
                                          <p:val>
                                            <p:strVal val="#ppt_w"/>
                                          </p:val>
                                        </p:tav>
                                      </p:tavLst>
                                    </p:anim>
                                    <p:anim calcmode="lin" valueType="num">
                                      <p:cBhvr>
                                        <p:cTn id="77" dur="500" fill="hold"/>
                                        <p:tgtEl>
                                          <p:spTgt spid="30"/>
                                        </p:tgtEl>
                                        <p:attrNameLst>
                                          <p:attrName>ppt_h</p:attrName>
                                        </p:attrNameLst>
                                      </p:cBhvr>
                                      <p:tavLst>
                                        <p:tav tm="0">
                                          <p:val>
                                            <p:fltVal val="0"/>
                                          </p:val>
                                        </p:tav>
                                        <p:tav tm="100000">
                                          <p:val>
                                            <p:strVal val="#ppt_h"/>
                                          </p:val>
                                        </p:tav>
                                      </p:tavLst>
                                    </p:anim>
                                    <p:animEffect transition="in" filter="fade">
                                      <p:cBhvr>
                                        <p:cTn id="78" dur="500"/>
                                        <p:tgtEl>
                                          <p:spTgt spid="30"/>
                                        </p:tgtEl>
                                      </p:cBhvr>
                                    </p:animEffect>
                                  </p:childTnLst>
                                </p:cTn>
                              </p:par>
                            </p:childTnLst>
                          </p:cTn>
                        </p:par>
                        <p:par>
                          <p:cTn id="79" fill="hold">
                            <p:stCondLst>
                              <p:cond delay="7000"/>
                            </p:stCondLst>
                            <p:childTnLst>
                              <p:par>
                                <p:cTn id="80" presetID="26" presetClass="emph" presetSubtype="0" fill="hold" grpId="1" nodeType="afterEffect">
                                  <p:stCondLst>
                                    <p:cond delay="0"/>
                                  </p:stCondLst>
                                  <p:childTnLst>
                                    <p:animEffect transition="out" filter="fade">
                                      <p:cBhvr>
                                        <p:cTn id="81" dur="500" tmFilter="0, 0; .2, .5; .8, .5; 1, 0"/>
                                        <p:tgtEl>
                                          <p:spTgt spid="30"/>
                                        </p:tgtEl>
                                      </p:cBhvr>
                                    </p:animEffect>
                                    <p:animScale>
                                      <p:cBhvr>
                                        <p:cTn id="82" dur="250" autoRev="1" fill="hold"/>
                                        <p:tgtEl>
                                          <p:spTgt spid="30"/>
                                        </p:tgtEl>
                                      </p:cBhvr>
                                      <p:by x="105000" y="105000"/>
                                    </p:animScale>
                                  </p:childTnLst>
                                </p:cTn>
                              </p:par>
                            </p:childTnLst>
                          </p:cTn>
                        </p:par>
                        <p:par>
                          <p:cTn id="83" fill="hold">
                            <p:stCondLst>
                              <p:cond delay="7500"/>
                            </p:stCondLst>
                            <p:childTnLst>
                              <p:par>
                                <p:cTn id="84" presetID="22" presetClass="entr" presetSubtype="4" fill="hold" grpId="0" nodeType="afterEffect">
                                  <p:stCondLst>
                                    <p:cond delay="0"/>
                                  </p:stCondLst>
                                  <p:childTnLst>
                                    <p:set>
                                      <p:cBhvr>
                                        <p:cTn id="85" dur="1" fill="hold">
                                          <p:stCondLst>
                                            <p:cond delay="0"/>
                                          </p:stCondLst>
                                        </p:cTn>
                                        <p:tgtEl>
                                          <p:spTgt spid="32"/>
                                        </p:tgtEl>
                                        <p:attrNameLst>
                                          <p:attrName>style.visibility</p:attrName>
                                        </p:attrNameLst>
                                      </p:cBhvr>
                                      <p:to>
                                        <p:strVal val="visible"/>
                                      </p:to>
                                    </p:set>
                                    <p:animEffect transition="in" filter="wipe(down)">
                                      <p:cBhvr>
                                        <p:cTn id="86" dur="500"/>
                                        <p:tgtEl>
                                          <p:spTgt spid="32"/>
                                        </p:tgtEl>
                                      </p:cBhvr>
                                    </p:animEffect>
                                  </p:childTnLst>
                                </p:cTn>
                              </p:par>
                            </p:childTnLst>
                          </p:cTn>
                        </p:par>
                        <p:par>
                          <p:cTn id="87" fill="hold">
                            <p:stCondLst>
                              <p:cond delay="8000"/>
                            </p:stCondLst>
                            <p:childTnLst>
                              <p:par>
                                <p:cTn id="88" presetID="22" presetClass="entr" presetSubtype="8" fill="hold" grpId="0" nodeType="afterEffect">
                                  <p:stCondLst>
                                    <p:cond delay="0"/>
                                  </p:stCondLst>
                                  <p:childTnLst>
                                    <p:set>
                                      <p:cBhvr>
                                        <p:cTn id="89" dur="1" fill="hold">
                                          <p:stCondLst>
                                            <p:cond delay="0"/>
                                          </p:stCondLst>
                                        </p:cTn>
                                        <p:tgtEl>
                                          <p:spTgt spid="31"/>
                                        </p:tgtEl>
                                        <p:attrNameLst>
                                          <p:attrName>style.visibility</p:attrName>
                                        </p:attrNameLst>
                                      </p:cBhvr>
                                      <p:to>
                                        <p:strVal val="visible"/>
                                      </p:to>
                                    </p:set>
                                    <p:animEffect transition="in" filter="wipe(left)">
                                      <p:cBhvr>
                                        <p:cTn id="90"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0" grpId="0"/>
      <p:bldP spid="41" grpId="0"/>
      <p:bldP spid="21" grpId="0" animBg="1"/>
      <p:bldP spid="21" grpId="1" animBg="1"/>
      <p:bldP spid="22" grpId="0"/>
      <p:bldP spid="23" grpId="0" animBg="1"/>
      <p:bldP spid="24" grpId="0" animBg="1"/>
      <p:bldP spid="24" grpId="1" animBg="1"/>
      <p:bldP spid="25" grpId="0"/>
      <p:bldP spid="26" grpId="0" animBg="1"/>
      <p:bldP spid="27" grpId="0" animBg="1"/>
      <p:bldP spid="27" grpId="1" animBg="1"/>
      <p:bldP spid="28" grpId="0"/>
      <p:bldP spid="29" grpId="0" animBg="1"/>
      <p:bldP spid="30" grpId="0" animBg="1"/>
      <p:bldP spid="30" grpId="1" animBg="1"/>
      <p:bldP spid="31" grpId="0"/>
      <p:bldP spid="3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任意多边形 31"/>
          <p:cNvSpPr/>
          <p:nvPr/>
        </p:nvSpPr>
        <p:spPr>
          <a:xfrm>
            <a:off x="3050032" y="1213609"/>
            <a:ext cx="2984355" cy="2984751"/>
          </a:xfrm>
          <a:custGeom>
            <a:avLst/>
            <a:gdLst>
              <a:gd name="connsiteX0" fmla="*/ 2727175 w 3979631"/>
              <a:gd name="connsiteY0" fmla="*/ 3336801 h 3979941"/>
              <a:gd name="connsiteX1" fmla="*/ 2956280 w 3979631"/>
              <a:gd name="connsiteY1" fmla="*/ 3733623 h 3979941"/>
              <a:gd name="connsiteX2" fmla="*/ 2846449 w 3979631"/>
              <a:gd name="connsiteY2" fmla="*/ 3791803 h 3979941"/>
              <a:gd name="connsiteX3" fmla="*/ 2181185 w 3979631"/>
              <a:gd name="connsiteY3" fmla="*/ 3975527 h 3979941"/>
              <a:gd name="connsiteX4" fmla="*/ 2087981 w 3979631"/>
              <a:gd name="connsiteY4" fmla="*/ 3979941 h 3979941"/>
              <a:gd name="connsiteX5" fmla="*/ 2087981 w 3979631"/>
              <a:gd name="connsiteY5" fmla="*/ 3521526 h 3979941"/>
              <a:gd name="connsiteX6" fmla="*/ 2146797 w 3979631"/>
              <a:gd name="connsiteY6" fmla="*/ 3518556 h 3979941"/>
              <a:gd name="connsiteX7" fmla="*/ 2655902 w 3979631"/>
              <a:gd name="connsiteY7" fmla="*/ 3374955 h 3979941"/>
              <a:gd name="connsiteX8" fmla="*/ 3302316 w 3979631"/>
              <a:gd name="connsiteY8" fmla="*/ 2787843 h 3979941"/>
              <a:gd name="connsiteX9" fmla="*/ 3699486 w 3979631"/>
              <a:gd name="connsiteY9" fmla="*/ 3017149 h 3979941"/>
              <a:gd name="connsiteX10" fmla="*/ 3613957 w 3979631"/>
              <a:gd name="connsiteY10" fmla="*/ 3148225 h 3979941"/>
              <a:gd name="connsiteX11" fmla="*/ 3138450 w 3979631"/>
              <a:gd name="connsiteY11" fmla="*/ 3620896 h 3979941"/>
              <a:gd name="connsiteX12" fmla="*/ 3016820 w 3979631"/>
              <a:gd name="connsiteY12" fmla="*/ 3699222 h 3979941"/>
              <a:gd name="connsiteX13" fmla="*/ 2787731 w 3979631"/>
              <a:gd name="connsiteY13" fmla="*/ 3302428 h 3979941"/>
              <a:gd name="connsiteX14" fmla="*/ 2879255 w 3979631"/>
              <a:gd name="connsiteY14" fmla="*/ 3242977 h 3979941"/>
              <a:gd name="connsiteX15" fmla="*/ 3242865 w 3979631"/>
              <a:gd name="connsiteY15" fmla="*/ 2879367 h 3979941"/>
              <a:gd name="connsiteX16" fmla="*/ 3521414 w 3979631"/>
              <a:gd name="connsiteY16" fmla="*/ 2088093 h 3979941"/>
              <a:gd name="connsiteX17" fmla="*/ 3979631 w 3979631"/>
              <a:gd name="connsiteY17" fmla="*/ 2088093 h 3979941"/>
              <a:gd name="connsiteX18" fmla="*/ 3974296 w 3979631"/>
              <a:gd name="connsiteY18" fmla="*/ 2193764 h 3979941"/>
              <a:gd name="connsiteX19" fmla="*/ 3786573 w 3979631"/>
              <a:gd name="connsiteY19" fmla="*/ 2857353 h 3979941"/>
              <a:gd name="connsiteX20" fmla="*/ 3733379 w 3979631"/>
              <a:gd name="connsiteY20" fmla="*/ 2956316 h 3979941"/>
              <a:gd name="connsiteX21" fmla="*/ 3336689 w 3979631"/>
              <a:gd name="connsiteY21" fmla="*/ 2727287 h 3979941"/>
              <a:gd name="connsiteX22" fmla="*/ 3374843 w 3979631"/>
              <a:gd name="connsiteY22" fmla="*/ 2656013 h 3979941"/>
              <a:gd name="connsiteX23" fmla="*/ 3518444 w 3979631"/>
              <a:gd name="connsiteY23" fmla="*/ 2146909 h 3979941"/>
              <a:gd name="connsiteX24" fmla="*/ 245506 w 3979631"/>
              <a:gd name="connsiteY24" fmla="*/ 1022993 h 3979941"/>
              <a:gd name="connsiteX25" fmla="*/ 641800 w 3979631"/>
              <a:gd name="connsiteY25" fmla="*/ 1251793 h 3979941"/>
              <a:gd name="connsiteX26" fmla="*/ 638450 w 3979631"/>
              <a:gd name="connsiteY26" fmla="*/ 1257308 h 3979941"/>
              <a:gd name="connsiteX27" fmla="*/ 460912 w 3979631"/>
              <a:gd name="connsiteY27" fmla="*/ 1832672 h 3979941"/>
              <a:gd name="connsiteX28" fmla="*/ 457942 w 3979631"/>
              <a:gd name="connsiteY28" fmla="*/ 1891487 h 3979941"/>
              <a:gd name="connsiteX29" fmla="*/ 0 w 3979631"/>
              <a:gd name="connsiteY29" fmla="*/ 1891488 h 3979941"/>
              <a:gd name="connsiteX30" fmla="*/ 5334 w 3979631"/>
              <a:gd name="connsiteY30" fmla="*/ 1785854 h 3979941"/>
              <a:gd name="connsiteX31" fmla="*/ 235794 w 3979631"/>
              <a:gd name="connsiteY31" fmla="*/ 1038978 h 3979941"/>
              <a:gd name="connsiteX32" fmla="*/ 963337 w 3979631"/>
              <a:gd name="connsiteY32" fmla="*/ 281745 h 3979941"/>
              <a:gd name="connsiteX33" fmla="*/ 1192157 w 3979631"/>
              <a:gd name="connsiteY33" fmla="*/ 678073 h 3979941"/>
              <a:gd name="connsiteX34" fmla="*/ 1130495 w 3979631"/>
              <a:gd name="connsiteY34" fmla="*/ 715534 h 3979941"/>
              <a:gd name="connsiteX35" fmla="*/ 715423 w 3979631"/>
              <a:gd name="connsiteY35" fmla="*/ 1130607 h 3979941"/>
              <a:gd name="connsiteX36" fmla="*/ 677962 w 3979631"/>
              <a:gd name="connsiteY36" fmla="*/ 1192269 h 3979941"/>
              <a:gd name="connsiteX37" fmla="*/ 281668 w 3979631"/>
              <a:gd name="connsiteY37" fmla="*/ 963469 h 3979941"/>
              <a:gd name="connsiteX38" fmla="*/ 335712 w 3979631"/>
              <a:gd name="connsiteY38" fmla="*/ 874509 h 3979941"/>
              <a:gd name="connsiteX39" fmla="*/ 874515 w 3979631"/>
              <a:gd name="connsiteY39" fmla="*/ 335706 h 3979941"/>
              <a:gd name="connsiteX40" fmla="*/ 2193445 w 3979631"/>
              <a:gd name="connsiteY40" fmla="*/ 5312 h 3979941"/>
              <a:gd name="connsiteX41" fmla="*/ 2193770 w 3979631"/>
              <a:gd name="connsiteY41" fmla="*/ 5328 h 3979941"/>
              <a:gd name="connsiteX42" fmla="*/ 2205740 w 3979631"/>
              <a:gd name="connsiteY42" fmla="*/ 7155 h 3979941"/>
              <a:gd name="connsiteX43" fmla="*/ 1891375 w 3979631"/>
              <a:gd name="connsiteY43" fmla="*/ 0 h 3979941"/>
              <a:gd name="connsiteX44" fmla="*/ 1891375 w 3979631"/>
              <a:gd name="connsiteY44" fmla="*/ 458054 h 3979941"/>
              <a:gd name="connsiteX45" fmla="*/ 1832560 w 3979631"/>
              <a:gd name="connsiteY45" fmla="*/ 461024 h 3979941"/>
              <a:gd name="connsiteX46" fmla="*/ 1257196 w 3979631"/>
              <a:gd name="connsiteY46" fmla="*/ 638562 h 3979941"/>
              <a:gd name="connsiteX47" fmla="*/ 1251681 w 3979631"/>
              <a:gd name="connsiteY47" fmla="*/ 641912 h 3979941"/>
              <a:gd name="connsiteX48" fmla="*/ 1022861 w 3979631"/>
              <a:gd name="connsiteY48" fmla="*/ 245584 h 3979941"/>
              <a:gd name="connsiteX49" fmla="*/ 1038985 w 3979631"/>
              <a:gd name="connsiteY49" fmla="*/ 235788 h 3979941"/>
              <a:gd name="connsiteX50" fmla="*/ 1785861 w 3979631"/>
              <a:gd name="connsiteY50" fmla="*/ 5328 h 3979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3979631" h="3979941">
                <a:moveTo>
                  <a:pt x="2727175" y="3336801"/>
                </a:moveTo>
                <a:lnTo>
                  <a:pt x="2956280" y="3733623"/>
                </a:lnTo>
                <a:lnTo>
                  <a:pt x="2846449" y="3791803"/>
                </a:lnTo>
                <a:cubicBezTo>
                  <a:pt x="2641543" y="3889385"/>
                  <a:pt x="2417368" y="3953047"/>
                  <a:pt x="2181185" y="3975527"/>
                </a:cubicBezTo>
                <a:lnTo>
                  <a:pt x="2087981" y="3979941"/>
                </a:lnTo>
                <a:lnTo>
                  <a:pt x="2087981" y="3521526"/>
                </a:lnTo>
                <a:lnTo>
                  <a:pt x="2146797" y="3518556"/>
                </a:lnTo>
                <a:cubicBezTo>
                  <a:pt x="2327605" y="3500194"/>
                  <a:pt x="2499146" y="3450487"/>
                  <a:pt x="2655902" y="3374955"/>
                </a:cubicBezTo>
                <a:close/>
                <a:moveTo>
                  <a:pt x="3302316" y="2787843"/>
                </a:moveTo>
                <a:lnTo>
                  <a:pt x="3699486" y="3017149"/>
                </a:lnTo>
                <a:lnTo>
                  <a:pt x="3613957" y="3148225"/>
                </a:lnTo>
                <a:cubicBezTo>
                  <a:pt x="3483195" y="3331231"/>
                  <a:pt x="3322272" y="3491209"/>
                  <a:pt x="3138450" y="3620896"/>
                </a:cubicBezTo>
                <a:lnTo>
                  <a:pt x="3016820" y="3699222"/>
                </a:lnTo>
                <a:lnTo>
                  <a:pt x="2787731" y="3302428"/>
                </a:lnTo>
                <a:lnTo>
                  <a:pt x="2879255" y="3242977"/>
                </a:lnTo>
                <a:cubicBezTo>
                  <a:pt x="3019844" y="3142999"/>
                  <a:pt x="3142887" y="3019956"/>
                  <a:pt x="3242865" y="2879367"/>
                </a:cubicBezTo>
                <a:close/>
                <a:moveTo>
                  <a:pt x="3521414" y="2088093"/>
                </a:moveTo>
                <a:lnTo>
                  <a:pt x="3979631" y="2088093"/>
                </a:lnTo>
                <a:lnTo>
                  <a:pt x="3974296" y="2193764"/>
                </a:lnTo>
                <a:cubicBezTo>
                  <a:pt x="3950354" y="2429517"/>
                  <a:pt x="3885359" y="2653134"/>
                  <a:pt x="3786573" y="2857353"/>
                </a:cubicBezTo>
                <a:lnTo>
                  <a:pt x="3733379" y="2956316"/>
                </a:lnTo>
                <a:lnTo>
                  <a:pt x="3336689" y="2727287"/>
                </a:lnTo>
                <a:lnTo>
                  <a:pt x="3374843" y="2656013"/>
                </a:lnTo>
                <a:cubicBezTo>
                  <a:pt x="3450375" y="2499258"/>
                  <a:pt x="3500082" y="2327717"/>
                  <a:pt x="3518444" y="2146909"/>
                </a:cubicBezTo>
                <a:close/>
                <a:moveTo>
                  <a:pt x="245506" y="1022993"/>
                </a:moveTo>
                <a:lnTo>
                  <a:pt x="641800" y="1251793"/>
                </a:lnTo>
                <a:lnTo>
                  <a:pt x="638450" y="1257308"/>
                </a:lnTo>
                <a:cubicBezTo>
                  <a:pt x="543823" y="1431500"/>
                  <a:pt x="481897" y="1626034"/>
                  <a:pt x="460912" y="1832672"/>
                </a:cubicBezTo>
                <a:lnTo>
                  <a:pt x="457942" y="1891487"/>
                </a:lnTo>
                <a:lnTo>
                  <a:pt x="0" y="1891488"/>
                </a:lnTo>
                <a:lnTo>
                  <a:pt x="5334" y="1785854"/>
                </a:lnTo>
                <a:cubicBezTo>
                  <a:pt x="32575" y="1517620"/>
                  <a:pt x="112960" y="1265096"/>
                  <a:pt x="235794" y="1038978"/>
                </a:cubicBezTo>
                <a:close/>
                <a:moveTo>
                  <a:pt x="963337" y="281745"/>
                </a:moveTo>
                <a:lnTo>
                  <a:pt x="1192157" y="678073"/>
                </a:lnTo>
                <a:lnTo>
                  <a:pt x="1130495" y="715534"/>
                </a:lnTo>
                <a:cubicBezTo>
                  <a:pt x="966989" y="825997"/>
                  <a:pt x="825885" y="967101"/>
                  <a:pt x="715423" y="1130607"/>
                </a:cubicBezTo>
                <a:lnTo>
                  <a:pt x="677962" y="1192269"/>
                </a:lnTo>
                <a:lnTo>
                  <a:pt x="281668" y="963469"/>
                </a:lnTo>
                <a:lnTo>
                  <a:pt x="335712" y="874509"/>
                </a:lnTo>
                <a:cubicBezTo>
                  <a:pt x="479103" y="662263"/>
                  <a:pt x="662269" y="479097"/>
                  <a:pt x="874515" y="335706"/>
                </a:cubicBezTo>
                <a:close/>
                <a:moveTo>
                  <a:pt x="2193445" y="5312"/>
                </a:moveTo>
                <a:lnTo>
                  <a:pt x="2193770" y="5328"/>
                </a:lnTo>
                <a:lnTo>
                  <a:pt x="2205740" y="7155"/>
                </a:lnTo>
                <a:close/>
                <a:moveTo>
                  <a:pt x="1891375" y="0"/>
                </a:moveTo>
                <a:lnTo>
                  <a:pt x="1891375" y="458054"/>
                </a:lnTo>
                <a:lnTo>
                  <a:pt x="1832560" y="461024"/>
                </a:lnTo>
                <a:cubicBezTo>
                  <a:pt x="1625922" y="482009"/>
                  <a:pt x="1431388" y="543935"/>
                  <a:pt x="1257196" y="638562"/>
                </a:cubicBezTo>
                <a:lnTo>
                  <a:pt x="1251681" y="641912"/>
                </a:lnTo>
                <a:lnTo>
                  <a:pt x="1022861" y="245584"/>
                </a:lnTo>
                <a:lnTo>
                  <a:pt x="1038985" y="235788"/>
                </a:lnTo>
                <a:cubicBezTo>
                  <a:pt x="1265102" y="112954"/>
                  <a:pt x="1517626" y="32569"/>
                  <a:pt x="1785861" y="5328"/>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defTabSz="342866"/>
            <a:endParaRPr lang="zh-CN" altLang="en-US" dirty="0">
              <a:solidFill>
                <a:prstClr val="white"/>
              </a:solidFill>
            </a:endParaRPr>
          </a:p>
        </p:txBody>
      </p:sp>
      <p:sp>
        <p:nvSpPr>
          <p:cNvPr id="33" name="任意多边形 32"/>
          <p:cNvSpPr/>
          <p:nvPr/>
        </p:nvSpPr>
        <p:spPr>
          <a:xfrm>
            <a:off x="3500096" y="1598790"/>
            <a:ext cx="2144939" cy="2145057"/>
          </a:xfrm>
          <a:custGeom>
            <a:avLst/>
            <a:gdLst>
              <a:gd name="connsiteX0" fmla="*/ 1939677 w 2860272"/>
              <a:gd name="connsiteY0" fmla="*/ 2382316 h 2860272"/>
              <a:gd name="connsiteX1" fmla="*/ 2117373 w 2860272"/>
              <a:gd name="connsiteY1" fmla="*/ 2690094 h 2860272"/>
              <a:gd name="connsiteX2" fmla="*/ 2114190 w 2860272"/>
              <a:gd name="connsiteY2" fmla="*/ 2692027 h 2860272"/>
              <a:gd name="connsiteX3" fmla="*/ 1576867 w 2860272"/>
              <a:gd name="connsiteY3" fmla="*/ 2857827 h 2860272"/>
              <a:gd name="connsiteX4" fmla="*/ 1528439 w 2860272"/>
              <a:gd name="connsiteY4" fmla="*/ 2860272 h 2860272"/>
              <a:gd name="connsiteX5" fmla="*/ 1528439 w 2860272"/>
              <a:gd name="connsiteY5" fmla="*/ 2505172 h 2860272"/>
              <a:gd name="connsiteX6" fmla="*/ 1540560 w 2860272"/>
              <a:gd name="connsiteY6" fmla="*/ 2504560 h 2860272"/>
              <a:gd name="connsiteX7" fmla="*/ 1850521 w 2860272"/>
              <a:gd name="connsiteY7" fmla="*/ 2425265 h 2860272"/>
              <a:gd name="connsiteX8" fmla="*/ 920596 w 2860272"/>
              <a:gd name="connsiteY8" fmla="*/ 2382316 h 2860272"/>
              <a:gd name="connsiteX9" fmla="*/ 1009751 w 2860272"/>
              <a:gd name="connsiteY9" fmla="*/ 2425265 h 2860272"/>
              <a:gd name="connsiteX10" fmla="*/ 1319712 w 2860272"/>
              <a:gd name="connsiteY10" fmla="*/ 2504560 h 2860272"/>
              <a:gd name="connsiteX11" fmla="*/ 1331833 w 2860272"/>
              <a:gd name="connsiteY11" fmla="*/ 2505172 h 2860272"/>
              <a:gd name="connsiteX12" fmla="*/ 1331833 w 2860272"/>
              <a:gd name="connsiteY12" fmla="*/ 2860272 h 2860272"/>
              <a:gd name="connsiteX13" fmla="*/ 1283406 w 2860272"/>
              <a:gd name="connsiteY13" fmla="*/ 2857827 h 2860272"/>
              <a:gd name="connsiteX14" fmla="*/ 746082 w 2860272"/>
              <a:gd name="connsiteY14" fmla="*/ 2692027 h 2860272"/>
              <a:gd name="connsiteX15" fmla="*/ 742900 w 2860272"/>
              <a:gd name="connsiteY15" fmla="*/ 2690094 h 2860272"/>
              <a:gd name="connsiteX16" fmla="*/ 513629 w 2860272"/>
              <a:gd name="connsiteY16" fmla="*/ 1999483 h 2860272"/>
              <a:gd name="connsiteX17" fmla="*/ 534583 w 2860272"/>
              <a:gd name="connsiteY17" fmla="*/ 2033975 h 2860272"/>
              <a:gd name="connsiteX18" fmla="*/ 826298 w 2860272"/>
              <a:gd name="connsiteY18" fmla="*/ 2325689 h 2860272"/>
              <a:gd name="connsiteX19" fmla="*/ 860790 w 2860272"/>
              <a:gd name="connsiteY19" fmla="*/ 2346644 h 2860272"/>
              <a:gd name="connsiteX20" fmla="*/ 683376 w 2860272"/>
              <a:gd name="connsiteY20" fmla="*/ 2653933 h 2860272"/>
              <a:gd name="connsiteX21" fmla="*/ 627758 w 2860272"/>
              <a:gd name="connsiteY21" fmla="*/ 2620144 h 2860272"/>
              <a:gd name="connsiteX22" fmla="*/ 240129 w 2860272"/>
              <a:gd name="connsiteY22" fmla="*/ 2232514 h 2860272"/>
              <a:gd name="connsiteX23" fmla="*/ 206340 w 2860272"/>
              <a:gd name="connsiteY23" fmla="*/ 2176896 h 2860272"/>
              <a:gd name="connsiteX24" fmla="*/ 2346643 w 2860272"/>
              <a:gd name="connsiteY24" fmla="*/ 1999483 h 2860272"/>
              <a:gd name="connsiteX25" fmla="*/ 2653932 w 2860272"/>
              <a:gd name="connsiteY25" fmla="*/ 2176896 h 2860272"/>
              <a:gd name="connsiteX26" fmla="*/ 2620144 w 2860272"/>
              <a:gd name="connsiteY26" fmla="*/ 2232514 h 2860272"/>
              <a:gd name="connsiteX27" fmla="*/ 2232514 w 2860272"/>
              <a:gd name="connsiteY27" fmla="*/ 2620144 h 2860272"/>
              <a:gd name="connsiteX28" fmla="*/ 2176896 w 2860272"/>
              <a:gd name="connsiteY28" fmla="*/ 2653933 h 2860272"/>
              <a:gd name="connsiteX29" fmla="*/ 1999483 w 2860272"/>
              <a:gd name="connsiteY29" fmla="*/ 2346644 h 2860272"/>
              <a:gd name="connsiteX30" fmla="*/ 2033975 w 2860272"/>
              <a:gd name="connsiteY30" fmla="*/ 2325689 h 2860272"/>
              <a:gd name="connsiteX31" fmla="*/ 2325689 w 2860272"/>
              <a:gd name="connsiteY31" fmla="*/ 2033975 h 2860272"/>
              <a:gd name="connsiteX32" fmla="*/ 2505172 w 2860272"/>
              <a:gd name="connsiteY32" fmla="*/ 1528439 h 2860272"/>
              <a:gd name="connsiteX33" fmla="*/ 2860272 w 2860272"/>
              <a:gd name="connsiteY33" fmla="*/ 1528439 h 2860272"/>
              <a:gd name="connsiteX34" fmla="*/ 2857827 w 2860272"/>
              <a:gd name="connsiteY34" fmla="*/ 1576867 h 2860272"/>
              <a:gd name="connsiteX35" fmla="*/ 2692027 w 2860272"/>
              <a:gd name="connsiteY35" fmla="*/ 2114190 h 2860272"/>
              <a:gd name="connsiteX36" fmla="*/ 2690094 w 2860272"/>
              <a:gd name="connsiteY36" fmla="*/ 2117373 h 2860272"/>
              <a:gd name="connsiteX37" fmla="*/ 2382316 w 2860272"/>
              <a:gd name="connsiteY37" fmla="*/ 1939677 h 2860272"/>
              <a:gd name="connsiteX38" fmla="*/ 2425265 w 2860272"/>
              <a:gd name="connsiteY38" fmla="*/ 1850521 h 2860272"/>
              <a:gd name="connsiteX39" fmla="*/ 2504560 w 2860272"/>
              <a:gd name="connsiteY39" fmla="*/ 1540560 h 2860272"/>
              <a:gd name="connsiteX40" fmla="*/ 355100 w 2860272"/>
              <a:gd name="connsiteY40" fmla="*/ 1528439 h 2860272"/>
              <a:gd name="connsiteX41" fmla="*/ 355712 w 2860272"/>
              <a:gd name="connsiteY41" fmla="*/ 1540560 h 2860272"/>
              <a:gd name="connsiteX42" fmla="*/ 435008 w 2860272"/>
              <a:gd name="connsiteY42" fmla="*/ 1850521 h 2860272"/>
              <a:gd name="connsiteX43" fmla="*/ 477956 w 2860272"/>
              <a:gd name="connsiteY43" fmla="*/ 1939677 h 2860272"/>
              <a:gd name="connsiteX44" fmla="*/ 170178 w 2860272"/>
              <a:gd name="connsiteY44" fmla="*/ 2117372 h 2860272"/>
              <a:gd name="connsiteX45" fmla="*/ 168245 w 2860272"/>
              <a:gd name="connsiteY45" fmla="*/ 2114190 h 2860272"/>
              <a:gd name="connsiteX46" fmla="*/ 2446 w 2860272"/>
              <a:gd name="connsiteY46" fmla="*/ 1576867 h 2860272"/>
              <a:gd name="connsiteX47" fmla="*/ 0 w 2860272"/>
              <a:gd name="connsiteY47" fmla="*/ 1528439 h 2860272"/>
              <a:gd name="connsiteX48" fmla="*/ 2690094 w 2860272"/>
              <a:gd name="connsiteY48" fmla="*/ 742900 h 2860272"/>
              <a:gd name="connsiteX49" fmla="*/ 2692027 w 2860272"/>
              <a:gd name="connsiteY49" fmla="*/ 746082 h 2860272"/>
              <a:gd name="connsiteX50" fmla="*/ 2857827 w 2860272"/>
              <a:gd name="connsiteY50" fmla="*/ 1283406 h 2860272"/>
              <a:gd name="connsiteX51" fmla="*/ 2860272 w 2860272"/>
              <a:gd name="connsiteY51" fmla="*/ 1331833 h 2860272"/>
              <a:gd name="connsiteX52" fmla="*/ 2505172 w 2860272"/>
              <a:gd name="connsiteY52" fmla="*/ 1331833 h 2860272"/>
              <a:gd name="connsiteX53" fmla="*/ 2504560 w 2860272"/>
              <a:gd name="connsiteY53" fmla="*/ 1319712 h 2860272"/>
              <a:gd name="connsiteX54" fmla="*/ 2425265 w 2860272"/>
              <a:gd name="connsiteY54" fmla="*/ 1009751 h 2860272"/>
              <a:gd name="connsiteX55" fmla="*/ 2382316 w 2860272"/>
              <a:gd name="connsiteY55" fmla="*/ 920596 h 2860272"/>
              <a:gd name="connsiteX56" fmla="*/ 170178 w 2860272"/>
              <a:gd name="connsiteY56" fmla="*/ 742900 h 2860272"/>
              <a:gd name="connsiteX57" fmla="*/ 477956 w 2860272"/>
              <a:gd name="connsiteY57" fmla="*/ 920596 h 2860272"/>
              <a:gd name="connsiteX58" fmla="*/ 435008 w 2860272"/>
              <a:gd name="connsiteY58" fmla="*/ 1009751 h 2860272"/>
              <a:gd name="connsiteX59" fmla="*/ 355712 w 2860272"/>
              <a:gd name="connsiteY59" fmla="*/ 1319712 h 2860272"/>
              <a:gd name="connsiteX60" fmla="*/ 355100 w 2860272"/>
              <a:gd name="connsiteY60" fmla="*/ 1331833 h 2860272"/>
              <a:gd name="connsiteX61" fmla="*/ 0 w 2860272"/>
              <a:gd name="connsiteY61" fmla="*/ 1331833 h 2860272"/>
              <a:gd name="connsiteX62" fmla="*/ 2446 w 2860272"/>
              <a:gd name="connsiteY62" fmla="*/ 1283406 h 2860272"/>
              <a:gd name="connsiteX63" fmla="*/ 168245 w 2860272"/>
              <a:gd name="connsiteY63" fmla="*/ 746082 h 2860272"/>
              <a:gd name="connsiteX64" fmla="*/ 683376 w 2860272"/>
              <a:gd name="connsiteY64" fmla="*/ 206340 h 2860272"/>
              <a:gd name="connsiteX65" fmla="*/ 860790 w 2860272"/>
              <a:gd name="connsiteY65" fmla="*/ 513629 h 2860272"/>
              <a:gd name="connsiteX66" fmla="*/ 826298 w 2860272"/>
              <a:gd name="connsiteY66" fmla="*/ 534583 h 2860272"/>
              <a:gd name="connsiteX67" fmla="*/ 534583 w 2860272"/>
              <a:gd name="connsiteY67" fmla="*/ 826298 h 2860272"/>
              <a:gd name="connsiteX68" fmla="*/ 513629 w 2860272"/>
              <a:gd name="connsiteY68" fmla="*/ 860790 h 2860272"/>
              <a:gd name="connsiteX69" fmla="*/ 206340 w 2860272"/>
              <a:gd name="connsiteY69" fmla="*/ 683376 h 2860272"/>
              <a:gd name="connsiteX70" fmla="*/ 240129 w 2860272"/>
              <a:gd name="connsiteY70" fmla="*/ 627758 h 2860272"/>
              <a:gd name="connsiteX71" fmla="*/ 627758 w 2860272"/>
              <a:gd name="connsiteY71" fmla="*/ 240129 h 2860272"/>
              <a:gd name="connsiteX72" fmla="*/ 2176896 w 2860272"/>
              <a:gd name="connsiteY72" fmla="*/ 206340 h 2860272"/>
              <a:gd name="connsiteX73" fmla="*/ 2232514 w 2860272"/>
              <a:gd name="connsiteY73" fmla="*/ 240129 h 2860272"/>
              <a:gd name="connsiteX74" fmla="*/ 2620144 w 2860272"/>
              <a:gd name="connsiteY74" fmla="*/ 627758 h 2860272"/>
              <a:gd name="connsiteX75" fmla="*/ 2653932 w 2860272"/>
              <a:gd name="connsiteY75" fmla="*/ 683376 h 2860272"/>
              <a:gd name="connsiteX76" fmla="*/ 2346644 w 2860272"/>
              <a:gd name="connsiteY76" fmla="*/ 860789 h 2860272"/>
              <a:gd name="connsiteX77" fmla="*/ 2325689 w 2860272"/>
              <a:gd name="connsiteY77" fmla="*/ 826298 h 2860272"/>
              <a:gd name="connsiteX78" fmla="*/ 2033975 w 2860272"/>
              <a:gd name="connsiteY78" fmla="*/ 534583 h 2860272"/>
              <a:gd name="connsiteX79" fmla="*/ 1999483 w 2860272"/>
              <a:gd name="connsiteY79" fmla="*/ 513629 h 2860272"/>
              <a:gd name="connsiteX80" fmla="*/ 1528439 w 2860272"/>
              <a:gd name="connsiteY80" fmla="*/ 0 h 2860272"/>
              <a:gd name="connsiteX81" fmla="*/ 1576867 w 2860272"/>
              <a:gd name="connsiteY81" fmla="*/ 2445 h 2860272"/>
              <a:gd name="connsiteX82" fmla="*/ 2114190 w 2860272"/>
              <a:gd name="connsiteY82" fmla="*/ 168245 h 2860272"/>
              <a:gd name="connsiteX83" fmla="*/ 2117373 w 2860272"/>
              <a:gd name="connsiteY83" fmla="*/ 170178 h 2860272"/>
              <a:gd name="connsiteX84" fmla="*/ 1939677 w 2860272"/>
              <a:gd name="connsiteY84" fmla="*/ 477956 h 2860272"/>
              <a:gd name="connsiteX85" fmla="*/ 1850521 w 2860272"/>
              <a:gd name="connsiteY85" fmla="*/ 435008 h 2860272"/>
              <a:gd name="connsiteX86" fmla="*/ 1540560 w 2860272"/>
              <a:gd name="connsiteY86" fmla="*/ 355712 h 2860272"/>
              <a:gd name="connsiteX87" fmla="*/ 1528440 w 2860272"/>
              <a:gd name="connsiteY87" fmla="*/ 355100 h 2860272"/>
              <a:gd name="connsiteX88" fmla="*/ 1331833 w 2860272"/>
              <a:gd name="connsiteY88" fmla="*/ 0 h 2860272"/>
              <a:gd name="connsiteX89" fmla="*/ 1331833 w 2860272"/>
              <a:gd name="connsiteY89" fmla="*/ 355100 h 2860272"/>
              <a:gd name="connsiteX90" fmla="*/ 1319712 w 2860272"/>
              <a:gd name="connsiteY90" fmla="*/ 355712 h 2860272"/>
              <a:gd name="connsiteX91" fmla="*/ 1009751 w 2860272"/>
              <a:gd name="connsiteY91" fmla="*/ 435008 h 2860272"/>
              <a:gd name="connsiteX92" fmla="*/ 920596 w 2860272"/>
              <a:gd name="connsiteY92" fmla="*/ 477956 h 2860272"/>
              <a:gd name="connsiteX93" fmla="*/ 742900 w 2860272"/>
              <a:gd name="connsiteY93" fmla="*/ 170178 h 2860272"/>
              <a:gd name="connsiteX94" fmla="*/ 746082 w 2860272"/>
              <a:gd name="connsiteY94" fmla="*/ 168245 h 2860272"/>
              <a:gd name="connsiteX95" fmla="*/ 1283406 w 2860272"/>
              <a:gd name="connsiteY95" fmla="*/ 2445 h 2860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2860272" h="2860272">
                <a:moveTo>
                  <a:pt x="1939677" y="2382316"/>
                </a:moveTo>
                <a:lnTo>
                  <a:pt x="2117373" y="2690094"/>
                </a:lnTo>
                <a:lnTo>
                  <a:pt x="2114190" y="2692027"/>
                </a:lnTo>
                <a:cubicBezTo>
                  <a:pt x="1951515" y="2780398"/>
                  <a:pt x="1769842" y="2838229"/>
                  <a:pt x="1576867" y="2857827"/>
                </a:cubicBezTo>
                <a:lnTo>
                  <a:pt x="1528439" y="2860272"/>
                </a:lnTo>
                <a:lnTo>
                  <a:pt x="1528439" y="2505172"/>
                </a:lnTo>
                <a:lnTo>
                  <a:pt x="1540560" y="2504560"/>
                </a:lnTo>
                <a:cubicBezTo>
                  <a:pt x="1649479" y="2493499"/>
                  <a:pt x="1753614" y="2466253"/>
                  <a:pt x="1850521" y="2425265"/>
                </a:cubicBezTo>
                <a:close/>
                <a:moveTo>
                  <a:pt x="920596" y="2382316"/>
                </a:moveTo>
                <a:lnTo>
                  <a:pt x="1009751" y="2425265"/>
                </a:lnTo>
                <a:cubicBezTo>
                  <a:pt x="1106658" y="2466253"/>
                  <a:pt x="1210793" y="2493499"/>
                  <a:pt x="1319712" y="2504560"/>
                </a:cubicBezTo>
                <a:lnTo>
                  <a:pt x="1331833" y="2505172"/>
                </a:lnTo>
                <a:lnTo>
                  <a:pt x="1331833" y="2860272"/>
                </a:lnTo>
                <a:lnTo>
                  <a:pt x="1283406" y="2857827"/>
                </a:lnTo>
                <a:cubicBezTo>
                  <a:pt x="1090430" y="2838229"/>
                  <a:pt x="908758" y="2780398"/>
                  <a:pt x="746082" y="2692027"/>
                </a:cubicBezTo>
                <a:lnTo>
                  <a:pt x="742900" y="2690094"/>
                </a:lnTo>
                <a:close/>
                <a:moveTo>
                  <a:pt x="513629" y="1999483"/>
                </a:moveTo>
                <a:lnTo>
                  <a:pt x="534583" y="2033975"/>
                </a:lnTo>
                <a:cubicBezTo>
                  <a:pt x="612217" y="2148887"/>
                  <a:pt x="711385" y="2248056"/>
                  <a:pt x="826298" y="2325689"/>
                </a:cubicBezTo>
                <a:lnTo>
                  <a:pt x="860790" y="2346644"/>
                </a:lnTo>
                <a:lnTo>
                  <a:pt x="683376" y="2653933"/>
                </a:lnTo>
                <a:lnTo>
                  <a:pt x="627758" y="2620144"/>
                </a:lnTo>
                <a:cubicBezTo>
                  <a:pt x="475063" y="2516985"/>
                  <a:pt x="343288" y="2385210"/>
                  <a:pt x="240129" y="2232514"/>
                </a:cubicBezTo>
                <a:lnTo>
                  <a:pt x="206340" y="2176896"/>
                </a:lnTo>
                <a:close/>
                <a:moveTo>
                  <a:pt x="2346643" y="1999483"/>
                </a:moveTo>
                <a:lnTo>
                  <a:pt x="2653932" y="2176896"/>
                </a:lnTo>
                <a:lnTo>
                  <a:pt x="2620144" y="2232514"/>
                </a:lnTo>
                <a:cubicBezTo>
                  <a:pt x="2516985" y="2385210"/>
                  <a:pt x="2385210" y="2516985"/>
                  <a:pt x="2232514" y="2620144"/>
                </a:cubicBezTo>
                <a:lnTo>
                  <a:pt x="2176896" y="2653933"/>
                </a:lnTo>
                <a:lnTo>
                  <a:pt x="1999483" y="2346644"/>
                </a:lnTo>
                <a:lnTo>
                  <a:pt x="2033975" y="2325689"/>
                </a:lnTo>
                <a:cubicBezTo>
                  <a:pt x="2148887" y="2248056"/>
                  <a:pt x="2248056" y="2148887"/>
                  <a:pt x="2325689" y="2033975"/>
                </a:cubicBezTo>
                <a:close/>
                <a:moveTo>
                  <a:pt x="2505172" y="1528439"/>
                </a:moveTo>
                <a:lnTo>
                  <a:pt x="2860272" y="1528439"/>
                </a:lnTo>
                <a:lnTo>
                  <a:pt x="2857827" y="1576867"/>
                </a:lnTo>
                <a:cubicBezTo>
                  <a:pt x="2838229" y="1769842"/>
                  <a:pt x="2780398" y="1951515"/>
                  <a:pt x="2692027" y="2114190"/>
                </a:cubicBezTo>
                <a:lnTo>
                  <a:pt x="2690094" y="2117373"/>
                </a:lnTo>
                <a:lnTo>
                  <a:pt x="2382316" y="1939677"/>
                </a:lnTo>
                <a:lnTo>
                  <a:pt x="2425265" y="1850521"/>
                </a:lnTo>
                <a:cubicBezTo>
                  <a:pt x="2466253" y="1753614"/>
                  <a:pt x="2493499" y="1649479"/>
                  <a:pt x="2504560" y="1540560"/>
                </a:cubicBezTo>
                <a:close/>
                <a:moveTo>
                  <a:pt x="355100" y="1528439"/>
                </a:moveTo>
                <a:lnTo>
                  <a:pt x="355712" y="1540560"/>
                </a:lnTo>
                <a:cubicBezTo>
                  <a:pt x="366774" y="1649479"/>
                  <a:pt x="394020" y="1753614"/>
                  <a:pt x="435008" y="1850521"/>
                </a:cubicBezTo>
                <a:lnTo>
                  <a:pt x="477956" y="1939677"/>
                </a:lnTo>
                <a:lnTo>
                  <a:pt x="170178" y="2117372"/>
                </a:lnTo>
                <a:lnTo>
                  <a:pt x="168245" y="2114190"/>
                </a:lnTo>
                <a:cubicBezTo>
                  <a:pt x="79875" y="1951515"/>
                  <a:pt x="22043" y="1769842"/>
                  <a:pt x="2446" y="1576867"/>
                </a:cubicBezTo>
                <a:lnTo>
                  <a:pt x="0" y="1528439"/>
                </a:lnTo>
                <a:close/>
                <a:moveTo>
                  <a:pt x="2690094" y="742900"/>
                </a:moveTo>
                <a:lnTo>
                  <a:pt x="2692027" y="746082"/>
                </a:lnTo>
                <a:cubicBezTo>
                  <a:pt x="2780398" y="908757"/>
                  <a:pt x="2838229" y="1090430"/>
                  <a:pt x="2857827" y="1283406"/>
                </a:cubicBezTo>
                <a:lnTo>
                  <a:pt x="2860272" y="1331833"/>
                </a:lnTo>
                <a:lnTo>
                  <a:pt x="2505172" y="1331833"/>
                </a:lnTo>
                <a:lnTo>
                  <a:pt x="2504560" y="1319712"/>
                </a:lnTo>
                <a:cubicBezTo>
                  <a:pt x="2493499" y="1210793"/>
                  <a:pt x="2466253" y="1106658"/>
                  <a:pt x="2425265" y="1009751"/>
                </a:cubicBezTo>
                <a:lnTo>
                  <a:pt x="2382316" y="920596"/>
                </a:lnTo>
                <a:close/>
                <a:moveTo>
                  <a:pt x="170178" y="742900"/>
                </a:moveTo>
                <a:lnTo>
                  <a:pt x="477956" y="920596"/>
                </a:lnTo>
                <a:lnTo>
                  <a:pt x="435008" y="1009751"/>
                </a:lnTo>
                <a:cubicBezTo>
                  <a:pt x="394020" y="1106658"/>
                  <a:pt x="366774" y="1210793"/>
                  <a:pt x="355712" y="1319712"/>
                </a:cubicBezTo>
                <a:lnTo>
                  <a:pt x="355100" y="1331833"/>
                </a:lnTo>
                <a:lnTo>
                  <a:pt x="0" y="1331833"/>
                </a:lnTo>
                <a:lnTo>
                  <a:pt x="2446" y="1283406"/>
                </a:lnTo>
                <a:cubicBezTo>
                  <a:pt x="22043" y="1090430"/>
                  <a:pt x="79875" y="908757"/>
                  <a:pt x="168245" y="746082"/>
                </a:cubicBezTo>
                <a:close/>
                <a:moveTo>
                  <a:pt x="683376" y="206340"/>
                </a:moveTo>
                <a:lnTo>
                  <a:pt x="860790" y="513629"/>
                </a:lnTo>
                <a:lnTo>
                  <a:pt x="826298" y="534583"/>
                </a:lnTo>
                <a:cubicBezTo>
                  <a:pt x="711385" y="612217"/>
                  <a:pt x="612217" y="711385"/>
                  <a:pt x="534583" y="826298"/>
                </a:cubicBezTo>
                <a:lnTo>
                  <a:pt x="513629" y="860790"/>
                </a:lnTo>
                <a:lnTo>
                  <a:pt x="206340" y="683376"/>
                </a:lnTo>
                <a:lnTo>
                  <a:pt x="240129" y="627758"/>
                </a:lnTo>
                <a:cubicBezTo>
                  <a:pt x="343288" y="475062"/>
                  <a:pt x="475063" y="343288"/>
                  <a:pt x="627758" y="240129"/>
                </a:cubicBezTo>
                <a:close/>
                <a:moveTo>
                  <a:pt x="2176896" y="206340"/>
                </a:moveTo>
                <a:lnTo>
                  <a:pt x="2232514" y="240129"/>
                </a:lnTo>
                <a:cubicBezTo>
                  <a:pt x="2385210" y="343288"/>
                  <a:pt x="2516985" y="475062"/>
                  <a:pt x="2620144" y="627758"/>
                </a:cubicBezTo>
                <a:lnTo>
                  <a:pt x="2653932" y="683376"/>
                </a:lnTo>
                <a:lnTo>
                  <a:pt x="2346644" y="860789"/>
                </a:lnTo>
                <a:lnTo>
                  <a:pt x="2325689" y="826298"/>
                </a:lnTo>
                <a:cubicBezTo>
                  <a:pt x="2248056" y="711385"/>
                  <a:pt x="2148887" y="612217"/>
                  <a:pt x="2033975" y="534583"/>
                </a:cubicBezTo>
                <a:lnTo>
                  <a:pt x="1999483" y="513629"/>
                </a:lnTo>
                <a:close/>
                <a:moveTo>
                  <a:pt x="1528439" y="0"/>
                </a:moveTo>
                <a:lnTo>
                  <a:pt x="1576867" y="2445"/>
                </a:lnTo>
                <a:cubicBezTo>
                  <a:pt x="1769842" y="22043"/>
                  <a:pt x="1951515" y="79874"/>
                  <a:pt x="2114190" y="168245"/>
                </a:cubicBezTo>
                <a:lnTo>
                  <a:pt x="2117373" y="170178"/>
                </a:lnTo>
                <a:lnTo>
                  <a:pt x="1939677" y="477956"/>
                </a:lnTo>
                <a:lnTo>
                  <a:pt x="1850521" y="435008"/>
                </a:lnTo>
                <a:cubicBezTo>
                  <a:pt x="1753614" y="394020"/>
                  <a:pt x="1649479" y="366773"/>
                  <a:pt x="1540560" y="355712"/>
                </a:cubicBezTo>
                <a:lnTo>
                  <a:pt x="1528440" y="355100"/>
                </a:lnTo>
                <a:close/>
                <a:moveTo>
                  <a:pt x="1331833" y="0"/>
                </a:moveTo>
                <a:lnTo>
                  <a:pt x="1331833" y="355100"/>
                </a:lnTo>
                <a:lnTo>
                  <a:pt x="1319712" y="355712"/>
                </a:lnTo>
                <a:cubicBezTo>
                  <a:pt x="1210793" y="366773"/>
                  <a:pt x="1106658" y="394020"/>
                  <a:pt x="1009751" y="435008"/>
                </a:cubicBezTo>
                <a:lnTo>
                  <a:pt x="920596" y="477956"/>
                </a:lnTo>
                <a:lnTo>
                  <a:pt x="742900" y="170178"/>
                </a:lnTo>
                <a:lnTo>
                  <a:pt x="746082" y="168245"/>
                </a:lnTo>
                <a:cubicBezTo>
                  <a:pt x="908758" y="79874"/>
                  <a:pt x="1090430" y="22043"/>
                  <a:pt x="1283406" y="244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defTabSz="342866"/>
            <a:endParaRPr lang="zh-CN" altLang="en-US" dirty="0">
              <a:solidFill>
                <a:prstClr val="white"/>
              </a:solidFill>
            </a:endParaRPr>
          </a:p>
        </p:txBody>
      </p:sp>
      <p:sp>
        <p:nvSpPr>
          <p:cNvPr id="34" name="任意多边形 33"/>
          <p:cNvSpPr/>
          <p:nvPr/>
        </p:nvSpPr>
        <p:spPr>
          <a:xfrm>
            <a:off x="3862073" y="1960787"/>
            <a:ext cx="1420988" cy="1421066"/>
          </a:xfrm>
          <a:custGeom>
            <a:avLst/>
            <a:gdLst>
              <a:gd name="connsiteX0" fmla="*/ 1045745 w 1894885"/>
              <a:gd name="connsiteY0" fmla="*/ 1187338 h 1894885"/>
              <a:gd name="connsiteX1" fmla="*/ 1393115 w 1894885"/>
              <a:gd name="connsiteY1" fmla="*/ 1789001 h 1894885"/>
              <a:gd name="connsiteX2" fmla="*/ 1318198 w 1894885"/>
              <a:gd name="connsiteY2" fmla="*/ 1825090 h 1894885"/>
              <a:gd name="connsiteX3" fmla="*/ 1139404 w 1894885"/>
              <a:gd name="connsiteY3" fmla="*/ 1880591 h 1894885"/>
              <a:gd name="connsiteX4" fmla="*/ 1045745 w 1894885"/>
              <a:gd name="connsiteY4" fmla="*/ 1894885 h 1894885"/>
              <a:gd name="connsiteX5" fmla="*/ 849139 w 1894885"/>
              <a:gd name="connsiteY5" fmla="*/ 1187338 h 1894885"/>
              <a:gd name="connsiteX6" fmla="*/ 849139 w 1894885"/>
              <a:gd name="connsiteY6" fmla="*/ 1894885 h 1894885"/>
              <a:gd name="connsiteX7" fmla="*/ 755480 w 1894885"/>
              <a:gd name="connsiteY7" fmla="*/ 1880591 h 1894885"/>
              <a:gd name="connsiteX8" fmla="*/ 576686 w 1894885"/>
              <a:gd name="connsiteY8" fmla="*/ 1825090 h 1894885"/>
              <a:gd name="connsiteX9" fmla="*/ 501769 w 1894885"/>
              <a:gd name="connsiteY9" fmla="*/ 1789000 h 1894885"/>
              <a:gd name="connsiteX10" fmla="*/ 1048078 w 1894885"/>
              <a:gd name="connsiteY10" fmla="*/ 1045746 h 1894885"/>
              <a:gd name="connsiteX11" fmla="*/ 1753616 w 1894885"/>
              <a:gd name="connsiteY11" fmla="*/ 1453088 h 1894885"/>
              <a:gd name="connsiteX12" fmla="*/ 1737270 w 1894885"/>
              <a:gd name="connsiteY12" fmla="*/ 1479994 h 1894885"/>
              <a:gd name="connsiteX13" fmla="*/ 1479994 w 1894885"/>
              <a:gd name="connsiteY13" fmla="*/ 1737270 h 1894885"/>
              <a:gd name="connsiteX14" fmla="*/ 1453088 w 1894885"/>
              <a:gd name="connsiteY14" fmla="*/ 1753616 h 1894885"/>
              <a:gd name="connsiteX15" fmla="*/ 1045745 w 1894885"/>
              <a:gd name="connsiteY15" fmla="*/ 1048078 h 1894885"/>
              <a:gd name="connsiteX16" fmla="*/ 1045745 w 1894885"/>
              <a:gd name="connsiteY16" fmla="*/ 1045746 h 1894885"/>
              <a:gd name="connsiteX17" fmla="*/ 846808 w 1894885"/>
              <a:gd name="connsiteY17" fmla="*/ 1045746 h 1894885"/>
              <a:gd name="connsiteX18" fmla="*/ 849139 w 1894885"/>
              <a:gd name="connsiteY18" fmla="*/ 1045746 h 1894885"/>
              <a:gd name="connsiteX19" fmla="*/ 849139 w 1894885"/>
              <a:gd name="connsiteY19" fmla="*/ 1048078 h 1894885"/>
              <a:gd name="connsiteX20" fmla="*/ 441797 w 1894885"/>
              <a:gd name="connsiteY20" fmla="*/ 1753616 h 1894885"/>
              <a:gd name="connsiteX21" fmla="*/ 414891 w 1894885"/>
              <a:gd name="connsiteY21" fmla="*/ 1737270 h 1894885"/>
              <a:gd name="connsiteX22" fmla="*/ 157614 w 1894885"/>
              <a:gd name="connsiteY22" fmla="*/ 1479994 h 1894885"/>
              <a:gd name="connsiteX23" fmla="*/ 141269 w 1894885"/>
              <a:gd name="connsiteY23" fmla="*/ 1453088 h 1894885"/>
              <a:gd name="connsiteX24" fmla="*/ 1187338 w 1894885"/>
              <a:gd name="connsiteY24" fmla="*/ 1045745 h 1894885"/>
              <a:gd name="connsiteX25" fmla="*/ 1894885 w 1894885"/>
              <a:gd name="connsiteY25" fmla="*/ 1045745 h 1894885"/>
              <a:gd name="connsiteX26" fmla="*/ 1880591 w 1894885"/>
              <a:gd name="connsiteY26" fmla="*/ 1139404 h 1894885"/>
              <a:gd name="connsiteX27" fmla="*/ 1825090 w 1894885"/>
              <a:gd name="connsiteY27" fmla="*/ 1318198 h 1894885"/>
              <a:gd name="connsiteX28" fmla="*/ 1789000 w 1894885"/>
              <a:gd name="connsiteY28" fmla="*/ 1393116 h 1894885"/>
              <a:gd name="connsiteX29" fmla="*/ 707547 w 1894885"/>
              <a:gd name="connsiteY29" fmla="*/ 1045745 h 1894885"/>
              <a:gd name="connsiteX30" fmla="*/ 105884 w 1894885"/>
              <a:gd name="connsiteY30" fmla="*/ 1393115 h 1894885"/>
              <a:gd name="connsiteX31" fmla="*/ 69795 w 1894885"/>
              <a:gd name="connsiteY31" fmla="*/ 1318198 h 1894885"/>
              <a:gd name="connsiteX32" fmla="*/ 14294 w 1894885"/>
              <a:gd name="connsiteY32" fmla="*/ 1139404 h 1894885"/>
              <a:gd name="connsiteX33" fmla="*/ 0 w 1894885"/>
              <a:gd name="connsiteY33" fmla="*/ 1045745 h 1894885"/>
              <a:gd name="connsiteX34" fmla="*/ 1789001 w 1894885"/>
              <a:gd name="connsiteY34" fmla="*/ 501769 h 1894885"/>
              <a:gd name="connsiteX35" fmla="*/ 1825090 w 1894885"/>
              <a:gd name="connsiteY35" fmla="*/ 576686 h 1894885"/>
              <a:gd name="connsiteX36" fmla="*/ 1880591 w 1894885"/>
              <a:gd name="connsiteY36" fmla="*/ 755480 h 1894885"/>
              <a:gd name="connsiteX37" fmla="*/ 1894885 w 1894885"/>
              <a:gd name="connsiteY37" fmla="*/ 849139 h 1894885"/>
              <a:gd name="connsiteX38" fmla="*/ 1187338 w 1894885"/>
              <a:gd name="connsiteY38" fmla="*/ 849139 h 1894885"/>
              <a:gd name="connsiteX39" fmla="*/ 105884 w 1894885"/>
              <a:gd name="connsiteY39" fmla="*/ 501769 h 1894885"/>
              <a:gd name="connsiteX40" fmla="*/ 707547 w 1894885"/>
              <a:gd name="connsiteY40" fmla="*/ 849139 h 1894885"/>
              <a:gd name="connsiteX41" fmla="*/ 0 w 1894885"/>
              <a:gd name="connsiteY41" fmla="*/ 849139 h 1894885"/>
              <a:gd name="connsiteX42" fmla="*/ 14294 w 1894885"/>
              <a:gd name="connsiteY42" fmla="*/ 755480 h 1894885"/>
              <a:gd name="connsiteX43" fmla="*/ 69795 w 1894885"/>
              <a:gd name="connsiteY43" fmla="*/ 576686 h 1894885"/>
              <a:gd name="connsiteX44" fmla="*/ 441797 w 1894885"/>
              <a:gd name="connsiteY44" fmla="*/ 141268 h 1894885"/>
              <a:gd name="connsiteX45" fmla="*/ 849139 w 1894885"/>
              <a:gd name="connsiteY45" fmla="*/ 846806 h 1894885"/>
              <a:gd name="connsiteX46" fmla="*/ 849139 w 1894885"/>
              <a:gd name="connsiteY46" fmla="*/ 849140 h 1894885"/>
              <a:gd name="connsiteX47" fmla="*/ 846806 w 1894885"/>
              <a:gd name="connsiteY47" fmla="*/ 849139 h 1894885"/>
              <a:gd name="connsiteX48" fmla="*/ 141268 w 1894885"/>
              <a:gd name="connsiteY48" fmla="*/ 441797 h 1894885"/>
              <a:gd name="connsiteX49" fmla="*/ 157614 w 1894885"/>
              <a:gd name="connsiteY49" fmla="*/ 414890 h 1894885"/>
              <a:gd name="connsiteX50" fmla="*/ 414891 w 1894885"/>
              <a:gd name="connsiteY50" fmla="*/ 157614 h 1894885"/>
              <a:gd name="connsiteX51" fmla="*/ 1453088 w 1894885"/>
              <a:gd name="connsiteY51" fmla="*/ 141268 h 1894885"/>
              <a:gd name="connsiteX52" fmla="*/ 1479994 w 1894885"/>
              <a:gd name="connsiteY52" fmla="*/ 157614 h 1894885"/>
              <a:gd name="connsiteX53" fmla="*/ 1737270 w 1894885"/>
              <a:gd name="connsiteY53" fmla="*/ 414890 h 1894885"/>
              <a:gd name="connsiteX54" fmla="*/ 1753616 w 1894885"/>
              <a:gd name="connsiteY54" fmla="*/ 441797 h 1894885"/>
              <a:gd name="connsiteX55" fmla="*/ 1048077 w 1894885"/>
              <a:gd name="connsiteY55" fmla="*/ 849139 h 1894885"/>
              <a:gd name="connsiteX56" fmla="*/ 1045745 w 1894885"/>
              <a:gd name="connsiteY56" fmla="*/ 849140 h 1894885"/>
              <a:gd name="connsiteX57" fmla="*/ 1045745 w 1894885"/>
              <a:gd name="connsiteY57" fmla="*/ 846806 h 1894885"/>
              <a:gd name="connsiteX58" fmla="*/ 1045746 w 1894885"/>
              <a:gd name="connsiteY58" fmla="*/ 0 h 1894885"/>
              <a:gd name="connsiteX59" fmla="*/ 1139404 w 1894885"/>
              <a:gd name="connsiteY59" fmla="*/ 14294 h 1894885"/>
              <a:gd name="connsiteX60" fmla="*/ 1318198 w 1894885"/>
              <a:gd name="connsiteY60" fmla="*/ 69794 h 1894885"/>
              <a:gd name="connsiteX61" fmla="*/ 1393116 w 1894885"/>
              <a:gd name="connsiteY61" fmla="*/ 105884 h 1894885"/>
              <a:gd name="connsiteX62" fmla="*/ 1045746 w 1894885"/>
              <a:gd name="connsiteY62" fmla="*/ 707547 h 1894885"/>
              <a:gd name="connsiteX63" fmla="*/ 849139 w 1894885"/>
              <a:gd name="connsiteY63" fmla="*/ 0 h 1894885"/>
              <a:gd name="connsiteX64" fmla="*/ 849139 w 1894885"/>
              <a:gd name="connsiteY64" fmla="*/ 707547 h 1894885"/>
              <a:gd name="connsiteX65" fmla="*/ 501769 w 1894885"/>
              <a:gd name="connsiteY65" fmla="*/ 105884 h 1894885"/>
              <a:gd name="connsiteX66" fmla="*/ 576686 w 1894885"/>
              <a:gd name="connsiteY66" fmla="*/ 69794 h 1894885"/>
              <a:gd name="connsiteX67" fmla="*/ 755480 w 1894885"/>
              <a:gd name="connsiteY67" fmla="*/ 14294 h 18948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1894885" h="1894885">
                <a:moveTo>
                  <a:pt x="1045745" y="1187338"/>
                </a:moveTo>
                <a:lnTo>
                  <a:pt x="1393115" y="1789001"/>
                </a:lnTo>
                <a:lnTo>
                  <a:pt x="1318198" y="1825090"/>
                </a:lnTo>
                <a:cubicBezTo>
                  <a:pt x="1261220" y="1849190"/>
                  <a:pt x="1201410" y="1867903"/>
                  <a:pt x="1139404" y="1880591"/>
                </a:cubicBezTo>
                <a:lnTo>
                  <a:pt x="1045745" y="1894885"/>
                </a:lnTo>
                <a:close/>
                <a:moveTo>
                  <a:pt x="849139" y="1187338"/>
                </a:moveTo>
                <a:lnTo>
                  <a:pt x="849139" y="1894885"/>
                </a:lnTo>
                <a:lnTo>
                  <a:pt x="755480" y="1880591"/>
                </a:lnTo>
                <a:cubicBezTo>
                  <a:pt x="693475" y="1867903"/>
                  <a:pt x="633664" y="1849190"/>
                  <a:pt x="576686" y="1825090"/>
                </a:cubicBezTo>
                <a:lnTo>
                  <a:pt x="501769" y="1789000"/>
                </a:lnTo>
                <a:close/>
                <a:moveTo>
                  <a:pt x="1048078" y="1045746"/>
                </a:moveTo>
                <a:lnTo>
                  <a:pt x="1753616" y="1453088"/>
                </a:lnTo>
                <a:lnTo>
                  <a:pt x="1737270" y="1479994"/>
                </a:lnTo>
                <a:cubicBezTo>
                  <a:pt x="1668802" y="1581341"/>
                  <a:pt x="1581341" y="1668802"/>
                  <a:pt x="1479994" y="1737270"/>
                </a:cubicBezTo>
                <a:lnTo>
                  <a:pt x="1453088" y="1753616"/>
                </a:lnTo>
                <a:lnTo>
                  <a:pt x="1045745" y="1048078"/>
                </a:lnTo>
                <a:lnTo>
                  <a:pt x="1045745" y="1045746"/>
                </a:lnTo>
                <a:close/>
                <a:moveTo>
                  <a:pt x="846808" y="1045746"/>
                </a:moveTo>
                <a:lnTo>
                  <a:pt x="849139" y="1045746"/>
                </a:lnTo>
                <a:lnTo>
                  <a:pt x="849139" y="1048078"/>
                </a:lnTo>
                <a:lnTo>
                  <a:pt x="441797" y="1753616"/>
                </a:lnTo>
                <a:lnTo>
                  <a:pt x="414891" y="1737270"/>
                </a:lnTo>
                <a:cubicBezTo>
                  <a:pt x="313544" y="1668802"/>
                  <a:pt x="226083" y="1581341"/>
                  <a:pt x="157614" y="1479994"/>
                </a:cubicBezTo>
                <a:lnTo>
                  <a:pt x="141269" y="1453088"/>
                </a:lnTo>
                <a:close/>
                <a:moveTo>
                  <a:pt x="1187338" y="1045745"/>
                </a:moveTo>
                <a:lnTo>
                  <a:pt x="1894885" y="1045745"/>
                </a:lnTo>
                <a:lnTo>
                  <a:pt x="1880591" y="1139404"/>
                </a:lnTo>
                <a:cubicBezTo>
                  <a:pt x="1867903" y="1201409"/>
                  <a:pt x="1849190" y="1261220"/>
                  <a:pt x="1825090" y="1318198"/>
                </a:cubicBezTo>
                <a:lnTo>
                  <a:pt x="1789000" y="1393116"/>
                </a:lnTo>
                <a:close/>
                <a:moveTo>
                  <a:pt x="707547" y="1045745"/>
                </a:moveTo>
                <a:lnTo>
                  <a:pt x="105884" y="1393115"/>
                </a:lnTo>
                <a:lnTo>
                  <a:pt x="69795" y="1318198"/>
                </a:lnTo>
                <a:cubicBezTo>
                  <a:pt x="45695" y="1261220"/>
                  <a:pt x="26982" y="1201409"/>
                  <a:pt x="14294" y="1139404"/>
                </a:cubicBezTo>
                <a:lnTo>
                  <a:pt x="0" y="1045745"/>
                </a:lnTo>
                <a:close/>
                <a:moveTo>
                  <a:pt x="1789001" y="501769"/>
                </a:moveTo>
                <a:lnTo>
                  <a:pt x="1825090" y="576686"/>
                </a:lnTo>
                <a:cubicBezTo>
                  <a:pt x="1849190" y="633664"/>
                  <a:pt x="1867903" y="693475"/>
                  <a:pt x="1880591" y="755480"/>
                </a:cubicBezTo>
                <a:lnTo>
                  <a:pt x="1894885" y="849139"/>
                </a:lnTo>
                <a:lnTo>
                  <a:pt x="1187338" y="849139"/>
                </a:lnTo>
                <a:close/>
                <a:moveTo>
                  <a:pt x="105884" y="501769"/>
                </a:moveTo>
                <a:lnTo>
                  <a:pt x="707547" y="849139"/>
                </a:lnTo>
                <a:lnTo>
                  <a:pt x="0" y="849139"/>
                </a:lnTo>
                <a:lnTo>
                  <a:pt x="14294" y="755480"/>
                </a:lnTo>
                <a:cubicBezTo>
                  <a:pt x="26982" y="693475"/>
                  <a:pt x="45695" y="633664"/>
                  <a:pt x="69795" y="576686"/>
                </a:cubicBezTo>
                <a:close/>
                <a:moveTo>
                  <a:pt x="441797" y="141268"/>
                </a:moveTo>
                <a:lnTo>
                  <a:pt x="849139" y="846806"/>
                </a:lnTo>
                <a:lnTo>
                  <a:pt x="849139" y="849140"/>
                </a:lnTo>
                <a:lnTo>
                  <a:pt x="846806" y="849139"/>
                </a:lnTo>
                <a:lnTo>
                  <a:pt x="141268" y="441797"/>
                </a:lnTo>
                <a:lnTo>
                  <a:pt x="157614" y="414890"/>
                </a:lnTo>
                <a:cubicBezTo>
                  <a:pt x="226083" y="313544"/>
                  <a:pt x="313544" y="226083"/>
                  <a:pt x="414891" y="157614"/>
                </a:cubicBezTo>
                <a:close/>
                <a:moveTo>
                  <a:pt x="1453088" y="141268"/>
                </a:moveTo>
                <a:lnTo>
                  <a:pt x="1479994" y="157614"/>
                </a:lnTo>
                <a:cubicBezTo>
                  <a:pt x="1581341" y="226083"/>
                  <a:pt x="1668802" y="313544"/>
                  <a:pt x="1737270" y="414890"/>
                </a:cubicBezTo>
                <a:lnTo>
                  <a:pt x="1753616" y="441797"/>
                </a:lnTo>
                <a:lnTo>
                  <a:pt x="1048077" y="849139"/>
                </a:lnTo>
                <a:lnTo>
                  <a:pt x="1045745" y="849140"/>
                </a:lnTo>
                <a:lnTo>
                  <a:pt x="1045745" y="846806"/>
                </a:lnTo>
                <a:close/>
                <a:moveTo>
                  <a:pt x="1045746" y="0"/>
                </a:moveTo>
                <a:lnTo>
                  <a:pt x="1139404" y="14294"/>
                </a:lnTo>
                <a:cubicBezTo>
                  <a:pt x="1201410" y="26982"/>
                  <a:pt x="1261220" y="45695"/>
                  <a:pt x="1318198" y="69794"/>
                </a:cubicBezTo>
                <a:lnTo>
                  <a:pt x="1393116" y="105884"/>
                </a:lnTo>
                <a:lnTo>
                  <a:pt x="1045746" y="707547"/>
                </a:lnTo>
                <a:close/>
                <a:moveTo>
                  <a:pt x="849139" y="0"/>
                </a:moveTo>
                <a:lnTo>
                  <a:pt x="849139" y="707547"/>
                </a:lnTo>
                <a:lnTo>
                  <a:pt x="501769" y="105884"/>
                </a:lnTo>
                <a:lnTo>
                  <a:pt x="576686" y="69794"/>
                </a:lnTo>
                <a:cubicBezTo>
                  <a:pt x="633664" y="45695"/>
                  <a:pt x="693475" y="26982"/>
                  <a:pt x="755480" y="14294"/>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defTabSz="342866"/>
            <a:endParaRPr lang="zh-CN" altLang="en-US" dirty="0">
              <a:solidFill>
                <a:prstClr val="white"/>
              </a:solidFill>
            </a:endParaRPr>
          </a:p>
        </p:txBody>
      </p:sp>
      <p:sp>
        <p:nvSpPr>
          <p:cNvPr id="13" name="TextBox 41"/>
          <p:cNvSpPr txBox="1"/>
          <p:nvPr/>
        </p:nvSpPr>
        <p:spPr>
          <a:xfrm>
            <a:off x="1092562" y="1733039"/>
            <a:ext cx="1885719" cy="477011"/>
          </a:xfrm>
          <a:prstGeom prst="rect">
            <a:avLst/>
          </a:prstGeom>
          <a:noFill/>
        </p:spPr>
        <p:txBody>
          <a:bodyPr wrap="square" lIns="60918" tIns="30459" rIns="60918" bIns="30459" rtlCol="0">
            <a:spAutoFit/>
          </a:bodyPr>
          <a:lstStyle/>
          <a:p>
            <a:pPr>
              <a:lnSpc>
                <a:spcPct val="150000"/>
              </a:lnSpc>
            </a:pPr>
            <a:r>
              <a:rPr lang="zh-CN" altLang="en-US" sz="6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6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14" name="TextBox 170"/>
          <p:cNvSpPr txBox="1"/>
          <p:nvPr/>
        </p:nvSpPr>
        <p:spPr>
          <a:xfrm>
            <a:off x="1092563" y="1495782"/>
            <a:ext cx="1728161" cy="253908"/>
          </a:xfrm>
          <a:prstGeom prst="rect">
            <a:avLst/>
          </a:prstGeom>
          <a:noFill/>
        </p:spPr>
        <p:txBody>
          <a:bodyPr wrap="square" lIns="68572" tIns="34286" rIns="68572" bIns="34286" rtlCol="0">
            <a:spAutoFit/>
          </a:bodyPr>
          <a:lstStyle/>
          <a:p>
            <a:pPr>
              <a:lnSpc>
                <a:spcPct val="120000"/>
              </a:lnSpc>
            </a:pPr>
            <a:r>
              <a:rPr lang="zh-CN" altLang="en-US"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 name="TextBox 41"/>
          <p:cNvSpPr txBox="1"/>
          <p:nvPr/>
        </p:nvSpPr>
        <p:spPr>
          <a:xfrm>
            <a:off x="1688616" y="3412918"/>
            <a:ext cx="1885719" cy="477011"/>
          </a:xfrm>
          <a:prstGeom prst="rect">
            <a:avLst/>
          </a:prstGeom>
          <a:noFill/>
        </p:spPr>
        <p:txBody>
          <a:bodyPr wrap="square" lIns="60918" tIns="30459" rIns="60918" bIns="30459" rtlCol="0">
            <a:spAutoFit/>
          </a:bodyPr>
          <a:lstStyle/>
          <a:p>
            <a:pPr>
              <a:lnSpc>
                <a:spcPct val="150000"/>
              </a:lnSpc>
            </a:pPr>
            <a:r>
              <a:rPr lang="zh-CN" altLang="en-US" sz="6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6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16" name="TextBox 170"/>
          <p:cNvSpPr txBox="1"/>
          <p:nvPr/>
        </p:nvSpPr>
        <p:spPr>
          <a:xfrm>
            <a:off x="1688616" y="3175661"/>
            <a:ext cx="1728161" cy="253908"/>
          </a:xfrm>
          <a:prstGeom prst="rect">
            <a:avLst/>
          </a:prstGeom>
          <a:noFill/>
        </p:spPr>
        <p:txBody>
          <a:bodyPr wrap="square" lIns="68572" tIns="34286" rIns="68572" bIns="34286" rtlCol="0">
            <a:spAutoFit/>
          </a:bodyPr>
          <a:lstStyle/>
          <a:p>
            <a:pPr>
              <a:lnSpc>
                <a:spcPct val="120000"/>
              </a:lnSpc>
            </a:pPr>
            <a:r>
              <a:rPr lang="zh-CN" altLang="en-US"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 name="TextBox 41"/>
          <p:cNvSpPr txBox="1"/>
          <p:nvPr/>
        </p:nvSpPr>
        <p:spPr>
          <a:xfrm>
            <a:off x="5741778" y="1570470"/>
            <a:ext cx="1885719" cy="477011"/>
          </a:xfrm>
          <a:prstGeom prst="rect">
            <a:avLst/>
          </a:prstGeom>
          <a:noFill/>
        </p:spPr>
        <p:txBody>
          <a:bodyPr wrap="square" lIns="60918" tIns="30459" rIns="60918" bIns="30459" rtlCol="0">
            <a:spAutoFit/>
          </a:bodyPr>
          <a:lstStyle/>
          <a:p>
            <a:pPr>
              <a:lnSpc>
                <a:spcPct val="150000"/>
              </a:lnSpc>
            </a:pPr>
            <a:r>
              <a:rPr lang="zh-CN" altLang="en-US" sz="6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6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18" name="TextBox 170"/>
          <p:cNvSpPr txBox="1"/>
          <p:nvPr/>
        </p:nvSpPr>
        <p:spPr>
          <a:xfrm>
            <a:off x="5741779" y="1333213"/>
            <a:ext cx="1728161" cy="253908"/>
          </a:xfrm>
          <a:prstGeom prst="rect">
            <a:avLst/>
          </a:prstGeom>
          <a:noFill/>
        </p:spPr>
        <p:txBody>
          <a:bodyPr wrap="square" lIns="68572" tIns="34286" rIns="68572" bIns="34286" rtlCol="0">
            <a:spAutoFit/>
          </a:bodyPr>
          <a:lstStyle/>
          <a:p>
            <a:pPr>
              <a:lnSpc>
                <a:spcPct val="120000"/>
              </a:lnSpc>
            </a:pPr>
            <a:r>
              <a:rPr lang="zh-CN" altLang="en-US"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 name="TextBox 41"/>
          <p:cNvSpPr txBox="1"/>
          <p:nvPr/>
        </p:nvSpPr>
        <p:spPr>
          <a:xfrm>
            <a:off x="6034386" y="3651352"/>
            <a:ext cx="1885719" cy="477011"/>
          </a:xfrm>
          <a:prstGeom prst="rect">
            <a:avLst/>
          </a:prstGeom>
          <a:noFill/>
        </p:spPr>
        <p:txBody>
          <a:bodyPr wrap="square" lIns="60918" tIns="30459" rIns="60918" bIns="30459" rtlCol="0">
            <a:spAutoFit/>
          </a:bodyPr>
          <a:lstStyle/>
          <a:p>
            <a:pPr>
              <a:lnSpc>
                <a:spcPct val="150000"/>
              </a:lnSpc>
            </a:pPr>
            <a:r>
              <a:rPr lang="zh-CN" altLang="en-US" sz="6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6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20" name="TextBox 170"/>
          <p:cNvSpPr txBox="1"/>
          <p:nvPr/>
        </p:nvSpPr>
        <p:spPr>
          <a:xfrm>
            <a:off x="6034387" y="3414095"/>
            <a:ext cx="1728161" cy="253908"/>
          </a:xfrm>
          <a:prstGeom prst="rect">
            <a:avLst/>
          </a:prstGeom>
          <a:noFill/>
        </p:spPr>
        <p:txBody>
          <a:bodyPr wrap="square" lIns="68572" tIns="34286" rIns="68572" bIns="34286" rtlCol="0">
            <a:spAutoFit/>
          </a:bodyPr>
          <a:lstStyle/>
          <a:p>
            <a:pPr>
              <a:lnSpc>
                <a:spcPct val="120000"/>
              </a:lnSpc>
            </a:pPr>
            <a:r>
              <a:rPr lang="zh-CN" altLang="en-US"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extLst>
      <p:ext uri="{BB962C8B-B14F-4D97-AF65-F5344CB8AC3E}">
        <p14:creationId xmlns:p14="http://schemas.microsoft.com/office/powerpoint/2010/main" val="3109464454"/>
      </p:ext>
    </p:extLst>
  </p:cSld>
  <p:clrMapOvr>
    <a:masterClrMapping/>
  </p:clrMapOvr>
  <p:transition spd="med"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heel(1)">
                                      <p:cBhvr>
                                        <p:cTn id="7" dur="500"/>
                                        <p:tgtEl>
                                          <p:spTgt spid="34"/>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circle(in)">
                                      <p:cBhvr>
                                        <p:cTn id="10" dur="500"/>
                                        <p:tgtEl>
                                          <p:spTgt spid="33"/>
                                        </p:tgtEl>
                                      </p:cBhvr>
                                    </p:animEffect>
                                  </p:childTnLst>
                                </p:cTn>
                              </p:par>
                              <p:par>
                                <p:cTn id="11" presetID="42" presetClass="entr" presetSubtype="0"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fade">
                                      <p:cBhvr>
                                        <p:cTn id="13" dur="500"/>
                                        <p:tgtEl>
                                          <p:spTgt spid="32"/>
                                        </p:tgtEl>
                                      </p:cBhvr>
                                    </p:animEffect>
                                    <p:anim calcmode="lin" valueType="num">
                                      <p:cBhvr>
                                        <p:cTn id="14" dur="500" fill="hold"/>
                                        <p:tgtEl>
                                          <p:spTgt spid="32"/>
                                        </p:tgtEl>
                                        <p:attrNameLst>
                                          <p:attrName>ppt_x</p:attrName>
                                        </p:attrNameLst>
                                      </p:cBhvr>
                                      <p:tavLst>
                                        <p:tav tm="0">
                                          <p:val>
                                            <p:strVal val="#ppt_x"/>
                                          </p:val>
                                        </p:tav>
                                        <p:tav tm="100000">
                                          <p:val>
                                            <p:strVal val="#ppt_x"/>
                                          </p:val>
                                        </p:tav>
                                      </p:tavLst>
                                    </p:anim>
                                    <p:anim calcmode="lin" valueType="num">
                                      <p:cBhvr>
                                        <p:cTn id="15" dur="500" fill="hold"/>
                                        <p:tgtEl>
                                          <p:spTgt spid="32"/>
                                        </p:tgtEl>
                                        <p:attrNameLst>
                                          <p:attrName>ppt_y</p:attrName>
                                        </p:attrNameLst>
                                      </p:cBhvr>
                                      <p:tavLst>
                                        <p:tav tm="0">
                                          <p:val>
                                            <p:strVal val="#ppt_y+.1"/>
                                          </p:val>
                                        </p:tav>
                                        <p:tav tm="100000">
                                          <p:val>
                                            <p:strVal val="#ppt_y"/>
                                          </p:val>
                                        </p:tav>
                                      </p:tavLst>
                                    </p:anim>
                                  </p:childTnLst>
                                </p:cTn>
                              </p:par>
                            </p:childTnLst>
                          </p:cTn>
                        </p:par>
                        <p:par>
                          <p:cTn id="16" fill="hold">
                            <p:stCondLst>
                              <p:cond delay="500"/>
                            </p:stCondLst>
                            <p:childTnLst>
                              <p:par>
                                <p:cTn id="17" presetID="47" presetClass="entr" presetSubtype="0"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anim calcmode="lin" valueType="num">
                                      <p:cBhvr>
                                        <p:cTn id="20" dur="500" fill="hold"/>
                                        <p:tgtEl>
                                          <p:spTgt spid="14"/>
                                        </p:tgtEl>
                                        <p:attrNameLst>
                                          <p:attrName>ppt_x</p:attrName>
                                        </p:attrNameLst>
                                      </p:cBhvr>
                                      <p:tavLst>
                                        <p:tav tm="0">
                                          <p:val>
                                            <p:strVal val="#ppt_x"/>
                                          </p:val>
                                        </p:tav>
                                        <p:tav tm="100000">
                                          <p:val>
                                            <p:strVal val="#ppt_x"/>
                                          </p:val>
                                        </p:tav>
                                      </p:tavLst>
                                    </p:anim>
                                    <p:anim calcmode="lin" valueType="num">
                                      <p:cBhvr>
                                        <p:cTn id="21" dur="500" fill="hold"/>
                                        <p:tgtEl>
                                          <p:spTgt spid="14"/>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500"/>
                                        <p:tgtEl>
                                          <p:spTgt spid="13"/>
                                        </p:tgtEl>
                                      </p:cBhvr>
                                    </p:animEffect>
                                    <p:anim calcmode="lin" valueType="num">
                                      <p:cBhvr>
                                        <p:cTn id="25" dur="500" fill="hold"/>
                                        <p:tgtEl>
                                          <p:spTgt spid="13"/>
                                        </p:tgtEl>
                                        <p:attrNameLst>
                                          <p:attrName>ppt_x</p:attrName>
                                        </p:attrNameLst>
                                      </p:cBhvr>
                                      <p:tavLst>
                                        <p:tav tm="0">
                                          <p:val>
                                            <p:strVal val="#ppt_x"/>
                                          </p:val>
                                        </p:tav>
                                        <p:tav tm="100000">
                                          <p:val>
                                            <p:strVal val="#ppt_x"/>
                                          </p:val>
                                        </p:tav>
                                      </p:tavLst>
                                    </p:anim>
                                    <p:anim calcmode="lin" valueType="num">
                                      <p:cBhvr>
                                        <p:cTn id="26" dur="500" fill="hold"/>
                                        <p:tgtEl>
                                          <p:spTgt spid="13"/>
                                        </p:tgtEl>
                                        <p:attrNameLst>
                                          <p:attrName>ppt_y</p:attrName>
                                        </p:attrNameLst>
                                      </p:cBhvr>
                                      <p:tavLst>
                                        <p:tav tm="0">
                                          <p:val>
                                            <p:strVal val="#ppt_y+.1"/>
                                          </p:val>
                                        </p:tav>
                                        <p:tav tm="100000">
                                          <p:val>
                                            <p:strVal val="#ppt_y"/>
                                          </p:val>
                                        </p:tav>
                                      </p:tavLst>
                                    </p:anim>
                                  </p:childTnLst>
                                </p:cTn>
                              </p:par>
                            </p:childTnLst>
                          </p:cTn>
                        </p:par>
                        <p:par>
                          <p:cTn id="27" fill="hold">
                            <p:stCondLst>
                              <p:cond delay="1000"/>
                            </p:stCondLst>
                            <p:childTnLst>
                              <p:par>
                                <p:cTn id="28" presetID="47" presetClass="entr" presetSubtype="0"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500"/>
                                        <p:tgtEl>
                                          <p:spTgt spid="16"/>
                                        </p:tgtEl>
                                      </p:cBhvr>
                                    </p:animEffect>
                                    <p:anim calcmode="lin" valueType="num">
                                      <p:cBhvr>
                                        <p:cTn id="31" dur="500" fill="hold"/>
                                        <p:tgtEl>
                                          <p:spTgt spid="16"/>
                                        </p:tgtEl>
                                        <p:attrNameLst>
                                          <p:attrName>ppt_x</p:attrName>
                                        </p:attrNameLst>
                                      </p:cBhvr>
                                      <p:tavLst>
                                        <p:tav tm="0">
                                          <p:val>
                                            <p:strVal val="#ppt_x"/>
                                          </p:val>
                                        </p:tav>
                                        <p:tav tm="100000">
                                          <p:val>
                                            <p:strVal val="#ppt_x"/>
                                          </p:val>
                                        </p:tav>
                                      </p:tavLst>
                                    </p:anim>
                                    <p:anim calcmode="lin" valueType="num">
                                      <p:cBhvr>
                                        <p:cTn id="32" dur="500" fill="hold"/>
                                        <p:tgtEl>
                                          <p:spTgt spid="16"/>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500"/>
                                        <p:tgtEl>
                                          <p:spTgt spid="15"/>
                                        </p:tgtEl>
                                      </p:cBhvr>
                                    </p:animEffect>
                                    <p:anim calcmode="lin" valueType="num">
                                      <p:cBhvr>
                                        <p:cTn id="36" dur="500" fill="hold"/>
                                        <p:tgtEl>
                                          <p:spTgt spid="15"/>
                                        </p:tgtEl>
                                        <p:attrNameLst>
                                          <p:attrName>ppt_x</p:attrName>
                                        </p:attrNameLst>
                                      </p:cBhvr>
                                      <p:tavLst>
                                        <p:tav tm="0">
                                          <p:val>
                                            <p:strVal val="#ppt_x"/>
                                          </p:val>
                                        </p:tav>
                                        <p:tav tm="100000">
                                          <p:val>
                                            <p:strVal val="#ppt_x"/>
                                          </p:val>
                                        </p:tav>
                                      </p:tavLst>
                                    </p:anim>
                                    <p:anim calcmode="lin" valueType="num">
                                      <p:cBhvr>
                                        <p:cTn id="37" dur="500" fill="hold"/>
                                        <p:tgtEl>
                                          <p:spTgt spid="15"/>
                                        </p:tgtEl>
                                        <p:attrNameLst>
                                          <p:attrName>ppt_y</p:attrName>
                                        </p:attrNameLst>
                                      </p:cBhvr>
                                      <p:tavLst>
                                        <p:tav tm="0">
                                          <p:val>
                                            <p:strVal val="#ppt_y+.1"/>
                                          </p:val>
                                        </p:tav>
                                        <p:tav tm="100000">
                                          <p:val>
                                            <p:strVal val="#ppt_y"/>
                                          </p:val>
                                        </p:tav>
                                      </p:tavLst>
                                    </p:anim>
                                  </p:childTnLst>
                                </p:cTn>
                              </p:par>
                            </p:childTnLst>
                          </p:cTn>
                        </p:par>
                        <p:par>
                          <p:cTn id="38" fill="hold">
                            <p:stCondLst>
                              <p:cond delay="1500"/>
                            </p:stCondLst>
                            <p:childTnLst>
                              <p:par>
                                <p:cTn id="39" presetID="47" presetClass="entr" presetSubtype="0" fill="hold" grpId="0" nodeType="after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fade">
                                      <p:cBhvr>
                                        <p:cTn id="41" dur="500"/>
                                        <p:tgtEl>
                                          <p:spTgt spid="18"/>
                                        </p:tgtEl>
                                      </p:cBhvr>
                                    </p:animEffect>
                                    <p:anim calcmode="lin" valueType="num">
                                      <p:cBhvr>
                                        <p:cTn id="42" dur="500" fill="hold"/>
                                        <p:tgtEl>
                                          <p:spTgt spid="18"/>
                                        </p:tgtEl>
                                        <p:attrNameLst>
                                          <p:attrName>ppt_x</p:attrName>
                                        </p:attrNameLst>
                                      </p:cBhvr>
                                      <p:tavLst>
                                        <p:tav tm="0">
                                          <p:val>
                                            <p:strVal val="#ppt_x"/>
                                          </p:val>
                                        </p:tav>
                                        <p:tav tm="100000">
                                          <p:val>
                                            <p:strVal val="#ppt_x"/>
                                          </p:val>
                                        </p:tav>
                                      </p:tavLst>
                                    </p:anim>
                                    <p:anim calcmode="lin" valueType="num">
                                      <p:cBhvr>
                                        <p:cTn id="43" dur="500" fill="hold"/>
                                        <p:tgtEl>
                                          <p:spTgt spid="18"/>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500"/>
                                        <p:tgtEl>
                                          <p:spTgt spid="17"/>
                                        </p:tgtEl>
                                      </p:cBhvr>
                                    </p:animEffect>
                                    <p:anim calcmode="lin" valueType="num">
                                      <p:cBhvr>
                                        <p:cTn id="47" dur="500" fill="hold"/>
                                        <p:tgtEl>
                                          <p:spTgt spid="17"/>
                                        </p:tgtEl>
                                        <p:attrNameLst>
                                          <p:attrName>ppt_x</p:attrName>
                                        </p:attrNameLst>
                                      </p:cBhvr>
                                      <p:tavLst>
                                        <p:tav tm="0">
                                          <p:val>
                                            <p:strVal val="#ppt_x"/>
                                          </p:val>
                                        </p:tav>
                                        <p:tav tm="100000">
                                          <p:val>
                                            <p:strVal val="#ppt_x"/>
                                          </p:val>
                                        </p:tav>
                                      </p:tavLst>
                                    </p:anim>
                                    <p:anim calcmode="lin" valueType="num">
                                      <p:cBhvr>
                                        <p:cTn id="48" dur="500" fill="hold"/>
                                        <p:tgtEl>
                                          <p:spTgt spid="17"/>
                                        </p:tgtEl>
                                        <p:attrNameLst>
                                          <p:attrName>ppt_y</p:attrName>
                                        </p:attrNameLst>
                                      </p:cBhvr>
                                      <p:tavLst>
                                        <p:tav tm="0">
                                          <p:val>
                                            <p:strVal val="#ppt_y+.1"/>
                                          </p:val>
                                        </p:tav>
                                        <p:tav tm="100000">
                                          <p:val>
                                            <p:strVal val="#ppt_y"/>
                                          </p:val>
                                        </p:tav>
                                      </p:tavLst>
                                    </p:anim>
                                  </p:childTnLst>
                                </p:cTn>
                              </p:par>
                            </p:childTnLst>
                          </p:cTn>
                        </p:par>
                        <p:par>
                          <p:cTn id="49" fill="hold">
                            <p:stCondLst>
                              <p:cond delay="2000"/>
                            </p:stCondLst>
                            <p:childTnLst>
                              <p:par>
                                <p:cTn id="50" presetID="47" presetClass="entr" presetSubtype="0" fill="hold" grpId="0" nodeType="after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fade">
                                      <p:cBhvr>
                                        <p:cTn id="52" dur="500"/>
                                        <p:tgtEl>
                                          <p:spTgt spid="20"/>
                                        </p:tgtEl>
                                      </p:cBhvr>
                                    </p:animEffect>
                                    <p:anim calcmode="lin" valueType="num">
                                      <p:cBhvr>
                                        <p:cTn id="53" dur="500" fill="hold"/>
                                        <p:tgtEl>
                                          <p:spTgt spid="20"/>
                                        </p:tgtEl>
                                        <p:attrNameLst>
                                          <p:attrName>ppt_x</p:attrName>
                                        </p:attrNameLst>
                                      </p:cBhvr>
                                      <p:tavLst>
                                        <p:tav tm="0">
                                          <p:val>
                                            <p:strVal val="#ppt_x"/>
                                          </p:val>
                                        </p:tav>
                                        <p:tav tm="100000">
                                          <p:val>
                                            <p:strVal val="#ppt_x"/>
                                          </p:val>
                                        </p:tav>
                                      </p:tavLst>
                                    </p:anim>
                                    <p:anim calcmode="lin" valueType="num">
                                      <p:cBhvr>
                                        <p:cTn id="54" dur="500" fill="hold"/>
                                        <p:tgtEl>
                                          <p:spTgt spid="20"/>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fade">
                                      <p:cBhvr>
                                        <p:cTn id="57" dur="500"/>
                                        <p:tgtEl>
                                          <p:spTgt spid="19"/>
                                        </p:tgtEl>
                                      </p:cBhvr>
                                    </p:animEffect>
                                    <p:anim calcmode="lin" valueType="num">
                                      <p:cBhvr>
                                        <p:cTn id="58" dur="500" fill="hold"/>
                                        <p:tgtEl>
                                          <p:spTgt spid="19"/>
                                        </p:tgtEl>
                                        <p:attrNameLst>
                                          <p:attrName>ppt_x</p:attrName>
                                        </p:attrNameLst>
                                      </p:cBhvr>
                                      <p:tavLst>
                                        <p:tav tm="0">
                                          <p:val>
                                            <p:strVal val="#ppt_x"/>
                                          </p:val>
                                        </p:tav>
                                        <p:tav tm="100000">
                                          <p:val>
                                            <p:strVal val="#ppt_x"/>
                                          </p:val>
                                        </p:tav>
                                      </p:tavLst>
                                    </p:anim>
                                    <p:anim calcmode="lin" valueType="num">
                                      <p:cBhvr>
                                        <p:cTn id="59" dur="5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4" grpId="0" animBg="1"/>
      <p:bldP spid="13" grpId="0"/>
      <p:bldP spid="14" grpId="0"/>
      <p:bldP spid="15" grpId="0"/>
      <p:bldP spid="16" grpId="0"/>
      <p:bldP spid="17" grpId="0"/>
      <p:bldP spid="18" grpId="0"/>
      <p:bldP spid="19" grpId="0"/>
      <p:bldP spid="2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椭圆 8"/>
          <p:cNvSpPr/>
          <p:nvPr/>
        </p:nvSpPr>
        <p:spPr>
          <a:xfrm>
            <a:off x="1047818" y="1547581"/>
            <a:ext cx="1242070" cy="1242138"/>
          </a:xfrm>
          <a:prstGeom prst="ellipse">
            <a:avLst/>
          </a:pr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a:r>
              <a:rPr lang="en-US" altLang="zh-CN" sz="1500" b="1" dirty="0">
                <a:latin typeface="微软雅黑" pitchFamily="34" charset="-122"/>
                <a:ea typeface="微软雅黑" pitchFamily="34" charset="-122"/>
              </a:rPr>
              <a:t>STEP 1</a:t>
            </a:r>
            <a:endParaRPr lang="zh-CN" altLang="en-US" sz="1500" b="1" dirty="0">
              <a:latin typeface="微软雅黑" pitchFamily="34" charset="-122"/>
              <a:ea typeface="微软雅黑" pitchFamily="34" charset="-122"/>
            </a:endParaRPr>
          </a:p>
        </p:txBody>
      </p:sp>
      <p:sp>
        <p:nvSpPr>
          <p:cNvPr id="14" name="椭圆 13"/>
          <p:cNvSpPr/>
          <p:nvPr/>
        </p:nvSpPr>
        <p:spPr>
          <a:xfrm>
            <a:off x="2937924" y="1950185"/>
            <a:ext cx="1242070" cy="1242138"/>
          </a:xfrm>
          <a:prstGeom prst="ellips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lvl="0" algn="ctr"/>
            <a:r>
              <a:rPr lang="en-US" altLang="zh-CN" sz="1500" b="1" dirty="0">
                <a:solidFill>
                  <a:prstClr val="white"/>
                </a:solidFill>
                <a:latin typeface="微软雅黑" pitchFamily="34" charset="-122"/>
                <a:ea typeface="微软雅黑" pitchFamily="34" charset="-122"/>
              </a:rPr>
              <a:t>STEP 2</a:t>
            </a:r>
            <a:endParaRPr lang="zh-CN" altLang="en-US" sz="1500" b="1" dirty="0">
              <a:solidFill>
                <a:prstClr val="white"/>
              </a:solidFill>
              <a:latin typeface="微软雅黑" pitchFamily="34" charset="-122"/>
              <a:ea typeface="微软雅黑" pitchFamily="34" charset="-122"/>
            </a:endParaRPr>
          </a:p>
        </p:txBody>
      </p:sp>
      <p:sp>
        <p:nvSpPr>
          <p:cNvPr id="17" name="椭圆 16"/>
          <p:cNvSpPr/>
          <p:nvPr/>
        </p:nvSpPr>
        <p:spPr>
          <a:xfrm>
            <a:off x="4828030" y="1547581"/>
            <a:ext cx="1242070" cy="1242138"/>
          </a:xfrm>
          <a:prstGeom prst="ellipse">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lvl="0" algn="ctr"/>
            <a:r>
              <a:rPr lang="en-US" altLang="zh-CN" sz="1500" b="1" dirty="0">
                <a:solidFill>
                  <a:prstClr val="white"/>
                </a:solidFill>
                <a:latin typeface="微软雅黑" pitchFamily="34" charset="-122"/>
                <a:ea typeface="微软雅黑" pitchFamily="34" charset="-122"/>
              </a:rPr>
              <a:t>STEP 3</a:t>
            </a:r>
            <a:endParaRPr lang="zh-CN" altLang="en-US" sz="1500" b="1" dirty="0">
              <a:solidFill>
                <a:prstClr val="white"/>
              </a:solidFill>
              <a:latin typeface="微软雅黑" pitchFamily="34" charset="-122"/>
              <a:ea typeface="微软雅黑" pitchFamily="34" charset="-122"/>
            </a:endParaRPr>
          </a:p>
        </p:txBody>
      </p:sp>
      <p:sp>
        <p:nvSpPr>
          <p:cNvPr id="20" name="椭圆 19"/>
          <p:cNvSpPr/>
          <p:nvPr/>
        </p:nvSpPr>
        <p:spPr>
          <a:xfrm>
            <a:off x="6718136" y="1950185"/>
            <a:ext cx="1242070" cy="1242138"/>
          </a:xfrm>
          <a:prstGeom prst="ellipse">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lvl="0" algn="ctr"/>
            <a:r>
              <a:rPr lang="en-US" altLang="zh-CN" sz="1500" b="1" dirty="0">
                <a:solidFill>
                  <a:schemeClr val="bg1"/>
                </a:solidFill>
                <a:latin typeface="微软雅黑" pitchFamily="34" charset="-122"/>
                <a:ea typeface="微软雅黑" pitchFamily="34" charset="-122"/>
              </a:rPr>
              <a:t>STEP 4</a:t>
            </a:r>
            <a:endParaRPr lang="zh-CN" altLang="en-US" sz="1500" b="1" dirty="0">
              <a:solidFill>
                <a:schemeClr val="bg1"/>
              </a:solidFill>
              <a:latin typeface="微软雅黑" pitchFamily="34" charset="-122"/>
              <a:ea typeface="微软雅黑" pitchFamily="34" charset="-122"/>
            </a:endParaRPr>
          </a:p>
        </p:txBody>
      </p:sp>
      <p:cxnSp>
        <p:nvCxnSpPr>
          <p:cNvPr id="22" name="直接连接符 21"/>
          <p:cNvCxnSpPr>
            <a:stCxn id="9" idx="6"/>
            <a:endCxn id="14" idx="2"/>
          </p:cNvCxnSpPr>
          <p:nvPr/>
        </p:nvCxnSpPr>
        <p:spPr>
          <a:xfrm>
            <a:off x="2289888" y="2168650"/>
            <a:ext cx="648036" cy="402603"/>
          </a:xfrm>
          <a:prstGeom prst="line">
            <a:avLst/>
          </a:prstGeom>
          <a:ln>
            <a:solidFill>
              <a:srgbClr val="2B2939"/>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3" name="直接连接符 22"/>
          <p:cNvCxnSpPr>
            <a:stCxn id="14" idx="6"/>
            <a:endCxn id="17" idx="2"/>
          </p:cNvCxnSpPr>
          <p:nvPr/>
        </p:nvCxnSpPr>
        <p:spPr>
          <a:xfrm flipV="1">
            <a:off x="4179994" y="2168650"/>
            <a:ext cx="648036" cy="402603"/>
          </a:xfrm>
          <a:prstGeom prst="line">
            <a:avLst/>
          </a:prstGeom>
          <a:ln>
            <a:solidFill>
              <a:srgbClr val="2B2939"/>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4" name="直接连接符 23"/>
          <p:cNvCxnSpPr>
            <a:stCxn id="17" idx="6"/>
            <a:endCxn id="20" idx="2"/>
          </p:cNvCxnSpPr>
          <p:nvPr/>
        </p:nvCxnSpPr>
        <p:spPr>
          <a:xfrm>
            <a:off x="6070100" y="2168650"/>
            <a:ext cx="648036" cy="402603"/>
          </a:xfrm>
          <a:prstGeom prst="line">
            <a:avLst/>
          </a:prstGeom>
          <a:ln>
            <a:solidFill>
              <a:srgbClr val="2B2939"/>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35" name="TextBox 170"/>
          <p:cNvSpPr txBox="1"/>
          <p:nvPr/>
        </p:nvSpPr>
        <p:spPr>
          <a:xfrm>
            <a:off x="970819" y="3610001"/>
            <a:ext cx="1728161" cy="253908"/>
          </a:xfrm>
          <a:prstGeom prst="rect">
            <a:avLst/>
          </a:prstGeom>
          <a:noFill/>
        </p:spPr>
        <p:txBody>
          <a:bodyPr wrap="square" lIns="68572" tIns="34286" rIns="68572" bIns="34286" rtlCol="0">
            <a:spAutoFit/>
          </a:bodyPr>
          <a:lstStyle/>
          <a:p>
            <a:pPr>
              <a:lnSpc>
                <a:spcPct val="120000"/>
              </a:lnSpc>
            </a:pPr>
            <a:r>
              <a:rPr lang="zh-CN" altLang="en-US"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6" name="TextBox 171"/>
          <p:cNvSpPr txBox="1"/>
          <p:nvPr/>
        </p:nvSpPr>
        <p:spPr>
          <a:xfrm>
            <a:off x="970819" y="3824263"/>
            <a:ext cx="1586609" cy="484740"/>
          </a:xfrm>
          <a:prstGeom prst="rect">
            <a:avLst/>
          </a:prstGeom>
          <a:noFill/>
        </p:spPr>
        <p:txBody>
          <a:bodyPr wrap="square" lIns="68572" tIns="34286" rIns="68572" bIns="34286" rtlCol="0">
            <a:spAutoFit/>
          </a:bodyPr>
          <a:lstStyle/>
          <a:p>
            <a:pPr>
              <a:lnSpc>
                <a:spcPct val="150000"/>
              </a:lnSpc>
            </a:pPr>
            <a:r>
              <a:rPr lang="zh-CN" altLang="en-US" sz="6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endParaRPr lang="en-GB" altLang="zh-CN" sz="6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37" name="TextBox 170"/>
          <p:cNvSpPr txBox="1"/>
          <p:nvPr/>
        </p:nvSpPr>
        <p:spPr>
          <a:xfrm>
            <a:off x="2789459" y="3610001"/>
            <a:ext cx="1728161" cy="253908"/>
          </a:xfrm>
          <a:prstGeom prst="rect">
            <a:avLst/>
          </a:prstGeom>
          <a:noFill/>
        </p:spPr>
        <p:txBody>
          <a:bodyPr wrap="square" lIns="68572" tIns="34286" rIns="68572" bIns="34286" rtlCol="0">
            <a:spAutoFit/>
          </a:bodyPr>
          <a:lstStyle/>
          <a:p>
            <a:pPr>
              <a:lnSpc>
                <a:spcPct val="120000"/>
              </a:lnSpc>
            </a:pPr>
            <a:r>
              <a:rPr lang="zh-CN" altLang="en-US"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8" name="TextBox 171"/>
          <p:cNvSpPr txBox="1"/>
          <p:nvPr/>
        </p:nvSpPr>
        <p:spPr>
          <a:xfrm>
            <a:off x="2789459" y="3824263"/>
            <a:ext cx="1586609" cy="484740"/>
          </a:xfrm>
          <a:prstGeom prst="rect">
            <a:avLst/>
          </a:prstGeom>
          <a:noFill/>
        </p:spPr>
        <p:txBody>
          <a:bodyPr wrap="square" lIns="68572" tIns="34286" rIns="68572" bIns="34286" rtlCol="0">
            <a:spAutoFit/>
          </a:bodyPr>
          <a:lstStyle/>
          <a:p>
            <a:pPr>
              <a:lnSpc>
                <a:spcPct val="150000"/>
              </a:lnSpc>
            </a:pPr>
            <a:r>
              <a:rPr lang="zh-CN" altLang="en-US" sz="6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endParaRPr lang="en-GB" altLang="zh-CN" sz="6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39" name="TextBox 170"/>
          <p:cNvSpPr txBox="1"/>
          <p:nvPr/>
        </p:nvSpPr>
        <p:spPr>
          <a:xfrm>
            <a:off x="4608099" y="3610001"/>
            <a:ext cx="1728161" cy="253908"/>
          </a:xfrm>
          <a:prstGeom prst="rect">
            <a:avLst/>
          </a:prstGeom>
          <a:noFill/>
        </p:spPr>
        <p:txBody>
          <a:bodyPr wrap="square" lIns="68572" tIns="34286" rIns="68572" bIns="34286" rtlCol="0">
            <a:spAutoFit/>
          </a:bodyPr>
          <a:lstStyle/>
          <a:p>
            <a:pPr>
              <a:lnSpc>
                <a:spcPct val="120000"/>
              </a:lnSpc>
            </a:pPr>
            <a:r>
              <a:rPr lang="zh-CN" altLang="en-US"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0" name="TextBox 171"/>
          <p:cNvSpPr txBox="1"/>
          <p:nvPr/>
        </p:nvSpPr>
        <p:spPr>
          <a:xfrm>
            <a:off x="4608099" y="3824263"/>
            <a:ext cx="1586609" cy="484740"/>
          </a:xfrm>
          <a:prstGeom prst="rect">
            <a:avLst/>
          </a:prstGeom>
          <a:noFill/>
        </p:spPr>
        <p:txBody>
          <a:bodyPr wrap="square" lIns="68572" tIns="34286" rIns="68572" bIns="34286" rtlCol="0">
            <a:spAutoFit/>
          </a:bodyPr>
          <a:lstStyle/>
          <a:p>
            <a:pPr>
              <a:lnSpc>
                <a:spcPct val="150000"/>
              </a:lnSpc>
            </a:pPr>
            <a:r>
              <a:rPr lang="zh-CN" altLang="en-US" sz="6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endParaRPr lang="en-GB" altLang="zh-CN" sz="6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41" name="TextBox 170"/>
          <p:cNvSpPr txBox="1"/>
          <p:nvPr/>
        </p:nvSpPr>
        <p:spPr>
          <a:xfrm>
            <a:off x="6467379" y="3610001"/>
            <a:ext cx="1728161" cy="253908"/>
          </a:xfrm>
          <a:prstGeom prst="rect">
            <a:avLst/>
          </a:prstGeom>
          <a:noFill/>
        </p:spPr>
        <p:txBody>
          <a:bodyPr wrap="square" lIns="68572" tIns="34286" rIns="68572" bIns="34286" rtlCol="0">
            <a:spAutoFit/>
          </a:bodyPr>
          <a:lstStyle/>
          <a:p>
            <a:pPr>
              <a:lnSpc>
                <a:spcPct val="120000"/>
              </a:lnSpc>
            </a:pPr>
            <a:r>
              <a:rPr lang="zh-CN" altLang="en-US"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2" name="TextBox 171"/>
          <p:cNvSpPr txBox="1"/>
          <p:nvPr/>
        </p:nvSpPr>
        <p:spPr>
          <a:xfrm>
            <a:off x="6467379" y="3824263"/>
            <a:ext cx="1586609" cy="484740"/>
          </a:xfrm>
          <a:prstGeom prst="rect">
            <a:avLst/>
          </a:prstGeom>
          <a:noFill/>
        </p:spPr>
        <p:txBody>
          <a:bodyPr wrap="square" lIns="68572" tIns="34286" rIns="68572" bIns="34286" rtlCol="0">
            <a:spAutoFit/>
          </a:bodyPr>
          <a:lstStyle/>
          <a:p>
            <a:pPr>
              <a:lnSpc>
                <a:spcPct val="150000"/>
              </a:lnSpc>
            </a:pPr>
            <a:r>
              <a:rPr lang="zh-CN" altLang="en-US" sz="6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endParaRPr lang="en-GB" altLang="zh-CN" sz="6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Tree>
    <p:extLst>
      <p:ext uri="{BB962C8B-B14F-4D97-AF65-F5344CB8AC3E}">
        <p14:creationId xmlns:p14="http://schemas.microsoft.com/office/powerpoint/2010/main" val="1793035002"/>
      </p:ext>
    </p:extLst>
  </p:cSld>
  <p:clrMapOvr>
    <a:masterClrMapping/>
  </p:clrMapOvr>
  <p:transition spd="med"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500"/>
                                        <p:tgtEl>
                                          <p:spTgt spid="9"/>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wipe(left)">
                                      <p:cBhvr>
                                        <p:cTn id="11" dur="500"/>
                                        <p:tgtEl>
                                          <p:spTgt spid="22"/>
                                        </p:tgtEl>
                                      </p:cBhvr>
                                    </p:animEffect>
                                  </p:childTnLst>
                                </p:cTn>
                              </p:par>
                            </p:childTnLst>
                          </p:cTn>
                        </p:par>
                        <p:par>
                          <p:cTn id="12" fill="hold">
                            <p:stCondLst>
                              <p:cond delay="1000"/>
                            </p:stCondLst>
                            <p:childTnLst>
                              <p:par>
                                <p:cTn id="13" presetID="21" presetClass="entr" presetSubtype="1"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heel(1)">
                                      <p:cBhvr>
                                        <p:cTn id="15" dur="500"/>
                                        <p:tgtEl>
                                          <p:spTgt spid="14"/>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wipe(left)">
                                      <p:cBhvr>
                                        <p:cTn id="19" dur="500"/>
                                        <p:tgtEl>
                                          <p:spTgt spid="23"/>
                                        </p:tgtEl>
                                      </p:cBhvr>
                                    </p:animEffect>
                                  </p:childTnLst>
                                </p:cTn>
                              </p:par>
                            </p:childTnLst>
                          </p:cTn>
                        </p:par>
                        <p:par>
                          <p:cTn id="20" fill="hold">
                            <p:stCondLst>
                              <p:cond delay="2000"/>
                            </p:stCondLst>
                            <p:childTnLst>
                              <p:par>
                                <p:cTn id="21" presetID="21" presetClass="entr" presetSubtype="1"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wheel(1)">
                                      <p:cBhvr>
                                        <p:cTn id="23" dur="500"/>
                                        <p:tgtEl>
                                          <p:spTgt spid="17"/>
                                        </p:tgtEl>
                                      </p:cBhvr>
                                    </p:animEffect>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wipe(left)">
                                      <p:cBhvr>
                                        <p:cTn id="27" dur="500"/>
                                        <p:tgtEl>
                                          <p:spTgt spid="24"/>
                                        </p:tgtEl>
                                      </p:cBhvr>
                                    </p:animEffect>
                                  </p:childTnLst>
                                </p:cTn>
                              </p:par>
                            </p:childTnLst>
                          </p:cTn>
                        </p:par>
                        <p:par>
                          <p:cTn id="28" fill="hold">
                            <p:stCondLst>
                              <p:cond delay="3000"/>
                            </p:stCondLst>
                            <p:childTnLst>
                              <p:par>
                                <p:cTn id="29" presetID="21" presetClass="entr" presetSubtype="1" fill="hold" grpId="0" nodeType="after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wheel(1)">
                                      <p:cBhvr>
                                        <p:cTn id="31" dur="500"/>
                                        <p:tgtEl>
                                          <p:spTgt spid="20"/>
                                        </p:tgtEl>
                                      </p:cBhvr>
                                    </p:animEffect>
                                  </p:childTnLst>
                                </p:cTn>
                              </p:par>
                            </p:childTnLst>
                          </p:cTn>
                        </p:par>
                        <p:par>
                          <p:cTn id="32" fill="hold">
                            <p:stCondLst>
                              <p:cond delay="3500"/>
                            </p:stCondLst>
                            <p:childTnLst>
                              <p:par>
                                <p:cTn id="33" presetID="12" presetClass="entr" presetSubtype="2" fill="hold" grpId="0" nodeType="afterEffect">
                                  <p:stCondLst>
                                    <p:cond delay="0"/>
                                  </p:stCondLst>
                                  <p:childTnLst>
                                    <p:set>
                                      <p:cBhvr>
                                        <p:cTn id="34" dur="1" fill="hold">
                                          <p:stCondLst>
                                            <p:cond delay="0"/>
                                          </p:stCondLst>
                                        </p:cTn>
                                        <p:tgtEl>
                                          <p:spTgt spid="35"/>
                                        </p:tgtEl>
                                        <p:attrNameLst>
                                          <p:attrName>style.visibility</p:attrName>
                                        </p:attrNameLst>
                                      </p:cBhvr>
                                      <p:to>
                                        <p:strVal val="visible"/>
                                      </p:to>
                                    </p:set>
                                    <p:anim calcmode="lin" valueType="num">
                                      <p:cBhvr additive="base">
                                        <p:cTn id="35" dur="500"/>
                                        <p:tgtEl>
                                          <p:spTgt spid="35"/>
                                        </p:tgtEl>
                                        <p:attrNameLst>
                                          <p:attrName>ppt_x</p:attrName>
                                        </p:attrNameLst>
                                      </p:cBhvr>
                                      <p:tavLst>
                                        <p:tav tm="0">
                                          <p:val>
                                            <p:strVal val="#ppt_x+#ppt_w*1.125000"/>
                                          </p:val>
                                        </p:tav>
                                        <p:tav tm="100000">
                                          <p:val>
                                            <p:strVal val="#ppt_x"/>
                                          </p:val>
                                        </p:tav>
                                      </p:tavLst>
                                    </p:anim>
                                    <p:animEffect transition="in" filter="wipe(left)">
                                      <p:cBhvr>
                                        <p:cTn id="36" dur="500"/>
                                        <p:tgtEl>
                                          <p:spTgt spid="35"/>
                                        </p:tgtEl>
                                      </p:cBhvr>
                                    </p:animEffect>
                                  </p:childTnLst>
                                </p:cTn>
                              </p:par>
                              <p:par>
                                <p:cTn id="37" presetID="12" presetClass="entr" presetSubtype="2" fill="hold" grpId="0" nodeType="withEffect">
                                  <p:stCondLst>
                                    <p:cond delay="0"/>
                                  </p:stCondLst>
                                  <p:childTnLst>
                                    <p:set>
                                      <p:cBhvr>
                                        <p:cTn id="38" dur="1" fill="hold">
                                          <p:stCondLst>
                                            <p:cond delay="0"/>
                                          </p:stCondLst>
                                        </p:cTn>
                                        <p:tgtEl>
                                          <p:spTgt spid="36"/>
                                        </p:tgtEl>
                                        <p:attrNameLst>
                                          <p:attrName>style.visibility</p:attrName>
                                        </p:attrNameLst>
                                      </p:cBhvr>
                                      <p:to>
                                        <p:strVal val="visible"/>
                                      </p:to>
                                    </p:set>
                                    <p:anim calcmode="lin" valueType="num">
                                      <p:cBhvr additive="base">
                                        <p:cTn id="39" dur="500"/>
                                        <p:tgtEl>
                                          <p:spTgt spid="36"/>
                                        </p:tgtEl>
                                        <p:attrNameLst>
                                          <p:attrName>ppt_x</p:attrName>
                                        </p:attrNameLst>
                                      </p:cBhvr>
                                      <p:tavLst>
                                        <p:tav tm="0">
                                          <p:val>
                                            <p:strVal val="#ppt_x+#ppt_w*1.125000"/>
                                          </p:val>
                                        </p:tav>
                                        <p:tav tm="100000">
                                          <p:val>
                                            <p:strVal val="#ppt_x"/>
                                          </p:val>
                                        </p:tav>
                                      </p:tavLst>
                                    </p:anim>
                                    <p:animEffect transition="in" filter="wipe(left)">
                                      <p:cBhvr>
                                        <p:cTn id="40" dur="500"/>
                                        <p:tgtEl>
                                          <p:spTgt spid="36"/>
                                        </p:tgtEl>
                                      </p:cBhvr>
                                    </p:animEffect>
                                  </p:childTnLst>
                                </p:cTn>
                              </p:par>
                            </p:childTnLst>
                          </p:cTn>
                        </p:par>
                        <p:par>
                          <p:cTn id="41" fill="hold">
                            <p:stCondLst>
                              <p:cond delay="4000"/>
                            </p:stCondLst>
                            <p:childTnLst>
                              <p:par>
                                <p:cTn id="42" presetID="12" presetClass="entr" presetSubtype="2" fill="hold" grpId="0" nodeType="afterEffect">
                                  <p:stCondLst>
                                    <p:cond delay="0"/>
                                  </p:stCondLst>
                                  <p:childTnLst>
                                    <p:set>
                                      <p:cBhvr>
                                        <p:cTn id="43" dur="1" fill="hold">
                                          <p:stCondLst>
                                            <p:cond delay="0"/>
                                          </p:stCondLst>
                                        </p:cTn>
                                        <p:tgtEl>
                                          <p:spTgt spid="37"/>
                                        </p:tgtEl>
                                        <p:attrNameLst>
                                          <p:attrName>style.visibility</p:attrName>
                                        </p:attrNameLst>
                                      </p:cBhvr>
                                      <p:to>
                                        <p:strVal val="visible"/>
                                      </p:to>
                                    </p:set>
                                    <p:anim calcmode="lin" valueType="num">
                                      <p:cBhvr additive="base">
                                        <p:cTn id="44" dur="500"/>
                                        <p:tgtEl>
                                          <p:spTgt spid="37"/>
                                        </p:tgtEl>
                                        <p:attrNameLst>
                                          <p:attrName>ppt_x</p:attrName>
                                        </p:attrNameLst>
                                      </p:cBhvr>
                                      <p:tavLst>
                                        <p:tav tm="0">
                                          <p:val>
                                            <p:strVal val="#ppt_x+#ppt_w*1.125000"/>
                                          </p:val>
                                        </p:tav>
                                        <p:tav tm="100000">
                                          <p:val>
                                            <p:strVal val="#ppt_x"/>
                                          </p:val>
                                        </p:tav>
                                      </p:tavLst>
                                    </p:anim>
                                    <p:animEffect transition="in" filter="wipe(left)">
                                      <p:cBhvr>
                                        <p:cTn id="45" dur="500"/>
                                        <p:tgtEl>
                                          <p:spTgt spid="37"/>
                                        </p:tgtEl>
                                      </p:cBhvr>
                                    </p:animEffect>
                                  </p:childTnLst>
                                </p:cTn>
                              </p:par>
                              <p:par>
                                <p:cTn id="46" presetID="12" presetClass="entr" presetSubtype="2" fill="hold" grpId="0" nodeType="withEffect">
                                  <p:stCondLst>
                                    <p:cond delay="0"/>
                                  </p:stCondLst>
                                  <p:childTnLst>
                                    <p:set>
                                      <p:cBhvr>
                                        <p:cTn id="47" dur="1" fill="hold">
                                          <p:stCondLst>
                                            <p:cond delay="0"/>
                                          </p:stCondLst>
                                        </p:cTn>
                                        <p:tgtEl>
                                          <p:spTgt spid="38"/>
                                        </p:tgtEl>
                                        <p:attrNameLst>
                                          <p:attrName>style.visibility</p:attrName>
                                        </p:attrNameLst>
                                      </p:cBhvr>
                                      <p:to>
                                        <p:strVal val="visible"/>
                                      </p:to>
                                    </p:set>
                                    <p:anim calcmode="lin" valueType="num">
                                      <p:cBhvr additive="base">
                                        <p:cTn id="48" dur="500"/>
                                        <p:tgtEl>
                                          <p:spTgt spid="38"/>
                                        </p:tgtEl>
                                        <p:attrNameLst>
                                          <p:attrName>ppt_x</p:attrName>
                                        </p:attrNameLst>
                                      </p:cBhvr>
                                      <p:tavLst>
                                        <p:tav tm="0">
                                          <p:val>
                                            <p:strVal val="#ppt_x+#ppt_w*1.125000"/>
                                          </p:val>
                                        </p:tav>
                                        <p:tav tm="100000">
                                          <p:val>
                                            <p:strVal val="#ppt_x"/>
                                          </p:val>
                                        </p:tav>
                                      </p:tavLst>
                                    </p:anim>
                                    <p:animEffect transition="in" filter="wipe(left)">
                                      <p:cBhvr>
                                        <p:cTn id="49" dur="500"/>
                                        <p:tgtEl>
                                          <p:spTgt spid="38"/>
                                        </p:tgtEl>
                                      </p:cBhvr>
                                    </p:animEffect>
                                  </p:childTnLst>
                                </p:cTn>
                              </p:par>
                            </p:childTnLst>
                          </p:cTn>
                        </p:par>
                        <p:par>
                          <p:cTn id="50" fill="hold">
                            <p:stCondLst>
                              <p:cond delay="4500"/>
                            </p:stCondLst>
                            <p:childTnLst>
                              <p:par>
                                <p:cTn id="51" presetID="12" presetClass="entr" presetSubtype="2" fill="hold" grpId="0" nodeType="afterEffect">
                                  <p:stCondLst>
                                    <p:cond delay="0"/>
                                  </p:stCondLst>
                                  <p:childTnLst>
                                    <p:set>
                                      <p:cBhvr>
                                        <p:cTn id="52" dur="1" fill="hold">
                                          <p:stCondLst>
                                            <p:cond delay="0"/>
                                          </p:stCondLst>
                                        </p:cTn>
                                        <p:tgtEl>
                                          <p:spTgt spid="39"/>
                                        </p:tgtEl>
                                        <p:attrNameLst>
                                          <p:attrName>style.visibility</p:attrName>
                                        </p:attrNameLst>
                                      </p:cBhvr>
                                      <p:to>
                                        <p:strVal val="visible"/>
                                      </p:to>
                                    </p:set>
                                    <p:anim calcmode="lin" valueType="num">
                                      <p:cBhvr additive="base">
                                        <p:cTn id="53" dur="500"/>
                                        <p:tgtEl>
                                          <p:spTgt spid="39"/>
                                        </p:tgtEl>
                                        <p:attrNameLst>
                                          <p:attrName>ppt_x</p:attrName>
                                        </p:attrNameLst>
                                      </p:cBhvr>
                                      <p:tavLst>
                                        <p:tav tm="0">
                                          <p:val>
                                            <p:strVal val="#ppt_x+#ppt_w*1.125000"/>
                                          </p:val>
                                        </p:tav>
                                        <p:tav tm="100000">
                                          <p:val>
                                            <p:strVal val="#ppt_x"/>
                                          </p:val>
                                        </p:tav>
                                      </p:tavLst>
                                    </p:anim>
                                    <p:animEffect transition="in" filter="wipe(left)">
                                      <p:cBhvr>
                                        <p:cTn id="54" dur="500"/>
                                        <p:tgtEl>
                                          <p:spTgt spid="39"/>
                                        </p:tgtEl>
                                      </p:cBhvr>
                                    </p:animEffect>
                                  </p:childTnLst>
                                </p:cTn>
                              </p:par>
                              <p:par>
                                <p:cTn id="55" presetID="12" presetClass="entr" presetSubtype="2" fill="hold" grpId="0" nodeType="withEffect">
                                  <p:stCondLst>
                                    <p:cond delay="0"/>
                                  </p:stCondLst>
                                  <p:childTnLst>
                                    <p:set>
                                      <p:cBhvr>
                                        <p:cTn id="56" dur="1" fill="hold">
                                          <p:stCondLst>
                                            <p:cond delay="0"/>
                                          </p:stCondLst>
                                        </p:cTn>
                                        <p:tgtEl>
                                          <p:spTgt spid="40"/>
                                        </p:tgtEl>
                                        <p:attrNameLst>
                                          <p:attrName>style.visibility</p:attrName>
                                        </p:attrNameLst>
                                      </p:cBhvr>
                                      <p:to>
                                        <p:strVal val="visible"/>
                                      </p:to>
                                    </p:set>
                                    <p:anim calcmode="lin" valueType="num">
                                      <p:cBhvr additive="base">
                                        <p:cTn id="57" dur="500"/>
                                        <p:tgtEl>
                                          <p:spTgt spid="40"/>
                                        </p:tgtEl>
                                        <p:attrNameLst>
                                          <p:attrName>ppt_x</p:attrName>
                                        </p:attrNameLst>
                                      </p:cBhvr>
                                      <p:tavLst>
                                        <p:tav tm="0">
                                          <p:val>
                                            <p:strVal val="#ppt_x+#ppt_w*1.125000"/>
                                          </p:val>
                                        </p:tav>
                                        <p:tav tm="100000">
                                          <p:val>
                                            <p:strVal val="#ppt_x"/>
                                          </p:val>
                                        </p:tav>
                                      </p:tavLst>
                                    </p:anim>
                                    <p:animEffect transition="in" filter="wipe(left)">
                                      <p:cBhvr>
                                        <p:cTn id="58" dur="500"/>
                                        <p:tgtEl>
                                          <p:spTgt spid="40"/>
                                        </p:tgtEl>
                                      </p:cBhvr>
                                    </p:animEffect>
                                  </p:childTnLst>
                                </p:cTn>
                              </p:par>
                            </p:childTnLst>
                          </p:cTn>
                        </p:par>
                        <p:par>
                          <p:cTn id="59" fill="hold">
                            <p:stCondLst>
                              <p:cond delay="5000"/>
                            </p:stCondLst>
                            <p:childTnLst>
                              <p:par>
                                <p:cTn id="60" presetID="12" presetClass="entr" presetSubtype="2" fill="hold" grpId="0" nodeType="afterEffect">
                                  <p:stCondLst>
                                    <p:cond delay="0"/>
                                  </p:stCondLst>
                                  <p:childTnLst>
                                    <p:set>
                                      <p:cBhvr>
                                        <p:cTn id="61" dur="1" fill="hold">
                                          <p:stCondLst>
                                            <p:cond delay="0"/>
                                          </p:stCondLst>
                                        </p:cTn>
                                        <p:tgtEl>
                                          <p:spTgt spid="41"/>
                                        </p:tgtEl>
                                        <p:attrNameLst>
                                          <p:attrName>style.visibility</p:attrName>
                                        </p:attrNameLst>
                                      </p:cBhvr>
                                      <p:to>
                                        <p:strVal val="visible"/>
                                      </p:to>
                                    </p:set>
                                    <p:anim calcmode="lin" valueType="num">
                                      <p:cBhvr additive="base">
                                        <p:cTn id="62" dur="500"/>
                                        <p:tgtEl>
                                          <p:spTgt spid="41"/>
                                        </p:tgtEl>
                                        <p:attrNameLst>
                                          <p:attrName>ppt_x</p:attrName>
                                        </p:attrNameLst>
                                      </p:cBhvr>
                                      <p:tavLst>
                                        <p:tav tm="0">
                                          <p:val>
                                            <p:strVal val="#ppt_x+#ppt_w*1.125000"/>
                                          </p:val>
                                        </p:tav>
                                        <p:tav tm="100000">
                                          <p:val>
                                            <p:strVal val="#ppt_x"/>
                                          </p:val>
                                        </p:tav>
                                      </p:tavLst>
                                    </p:anim>
                                    <p:animEffect transition="in" filter="wipe(left)">
                                      <p:cBhvr>
                                        <p:cTn id="63" dur="500"/>
                                        <p:tgtEl>
                                          <p:spTgt spid="41"/>
                                        </p:tgtEl>
                                      </p:cBhvr>
                                    </p:animEffect>
                                  </p:childTnLst>
                                </p:cTn>
                              </p:par>
                              <p:par>
                                <p:cTn id="64" presetID="12" presetClass="entr" presetSubtype="2" fill="hold" grpId="0" nodeType="withEffect">
                                  <p:stCondLst>
                                    <p:cond delay="0"/>
                                  </p:stCondLst>
                                  <p:childTnLst>
                                    <p:set>
                                      <p:cBhvr>
                                        <p:cTn id="65" dur="1" fill="hold">
                                          <p:stCondLst>
                                            <p:cond delay="0"/>
                                          </p:stCondLst>
                                        </p:cTn>
                                        <p:tgtEl>
                                          <p:spTgt spid="42"/>
                                        </p:tgtEl>
                                        <p:attrNameLst>
                                          <p:attrName>style.visibility</p:attrName>
                                        </p:attrNameLst>
                                      </p:cBhvr>
                                      <p:to>
                                        <p:strVal val="visible"/>
                                      </p:to>
                                    </p:set>
                                    <p:anim calcmode="lin" valueType="num">
                                      <p:cBhvr additive="base">
                                        <p:cTn id="66" dur="500"/>
                                        <p:tgtEl>
                                          <p:spTgt spid="42"/>
                                        </p:tgtEl>
                                        <p:attrNameLst>
                                          <p:attrName>ppt_x</p:attrName>
                                        </p:attrNameLst>
                                      </p:cBhvr>
                                      <p:tavLst>
                                        <p:tav tm="0">
                                          <p:val>
                                            <p:strVal val="#ppt_x+#ppt_w*1.125000"/>
                                          </p:val>
                                        </p:tav>
                                        <p:tav tm="100000">
                                          <p:val>
                                            <p:strVal val="#ppt_x"/>
                                          </p:val>
                                        </p:tav>
                                      </p:tavLst>
                                    </p:anim>
                                    <p:animEffect transition="in" filter="wipe(left)">
                                      <p:cBhvr>
                                        <p:cTn id="67"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4" grpId="0" animBg="1"/>
      <p:bldP spid="17" grpId="0" animBg="1"/>
      <p:bldP spid="20" grpId="0" animBg="1"/>
      <p:bldP spid="35" grpId="0"/>
      <p:bldP spid="36" grpId="0"/>
      <p:bldP spid="37" grpId="0"/>
      <p:bldP spid="38" grpId="0"/>
      <p:bldP spid="39" grpId="0"/>
      <p:bldP spid="40" grpId="0"/>
      <p:bldP spid="41" grpId="0"/>
      <p:bldP spid="4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5"/>
          <p:cNvSpPr>
            <a:spLocks/>
          </p:cNvSpPr>
          <p:nvPr/>
        </p:nvSpPr>
        <p:spPr bwMode="auto">
          <a:xfrm>
            <a:off x="3400231" y="3443814"/>
            <a:ext cx="509850" cy="377088"/>
          </a:xfrm>
          <a:custGeom>
            <a:avLst/>
            <a:gdLst>
              <a:gd name="T0" fmla="*/ 283 w 344"/>
              <a:gd name="T1" fmla="*/ 254 h 254"/>
              <a:gd name="T2" fmla="*/ 255 w 344"/>
              <a:gd name="T3" fmla="*/ 246 h 254"/>
              <a:gd name="T4" fmla="*/ 33 w 344"/>
              <a:gd name="T5" fmla="*/ 106 h 254"/>
              <a:gd name="T6" fmla="*/ 16 w 344"/>
              <a:gd name="T7" fmla="*/ 32 h 254"/>
              <a:gd name="T8" fmla="*/ 89 w 344"/>
              <a:gd name="T9" fmla="*/ 16 h 254"/>
              <a:gd name="T10" fmla="*/ 312 w 344"/>
              <a:gd name="T11" fmla="*/ 156 h 254"/>
              <a:gd name="T12" fmla="*/ 328 w 344"/>
              <a:gd name="T13" fmla="*/ 229 h 254"/>
              <a:gd name="T14" fmla="*/ 283 w 344"/>
              <a:gd name="T15" fmla="*/ 254 h 2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4" h="254">
                <a:moveTo>
                  <a:pt x="283" y="254"/>
                </a:moveTo>
                <a:cubicBezTo>
                  <a:pt x="274" y="254"/>
                  <a:pt x="264" y="251"/>
                  <a:pt x="255" y="246"/>
                </a:cubicBezTo>
                <a:cubicBezTo>
                  <a:pt x="33" y="106"/>
                  <a:pt x="33" y="106"/>
                  <a:pt x="33" y="106"/>
                </a:cubicBezTo>
                <a:cubicBezTo>
                  <a:pt x="8" y="90"/>
                  <a:pt x="0" y="57"/>
                  <a:pt x="16" y="32"/>
                </a:cubicBezTo>
                <a:cubicBezTo>
                  <a:pt x="31" y="8"/>
                  <a:pt x="64" y="0"/>
                  <a:pt x="89" y="16"/>
                </a:cubicBezTo>
                <a:cubicBezTo>
                  <a:pt x="312" y="156"/>
                  <a:pt x="312" y="156"/>
                  <a:pt x="312" y="156"/>
                </a:cubicBezTo>
                <a:cubicBezTo>
                  <a:pt x="337" y="171"/>
                  <a:pt x="344" y="204"/>
                  <a:pt x="328" y="229"/>
                </a:cubicBezTo>
                <a:cubicBezTo>
                  <a:pt x="318" y="245"/>
                  <a:pt x="301" y="254"/>
                  <a:pt x="283" y="254"/>
                </a:cubicBezTo>
                <a:close/>
              </a:path>
            </a:pathLst>
          </a:custGeom>
          <a:solidFill>
            <a:schemeClr val="accent1"/>
          </a:solidFill>
          <a:ln>
            <a:noFill/>
          </a:ln>
          <a:extLst/>
        </p:spPr>
        <p:txBody>
          <a:bodyPr vert="horz" wrap="square" lIns="59553" tIns="29777" rIns="59553" bIns="29777" numCol="1" anchor="t" anchorCtr="0" compatLnSpc="1">
            <a:prstTxWarp prst="textNoShape">
              <a:avLst/>
            </a:prstTxWarp>
          </a:bodyPr>
          <a:lstStyle/>
          <a:p>
            <a:pP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sp>
        <p:nvSpPr>
          <p:cNvPr id="7" name="Freeform 6"/>
          <p:cNvSpPr>
            <a:spLocks/>
          </p:cNvSpPr>
          <p:nvPr/>
        </p:nvSpPr>
        <p:spPr bwMode="auto">
          <a:xfrm>
            <a:off x="3568764" y="2644524"/>
            <a:ext cx="554961" cy="243447"/>
          </a:xfrm>
          <a:custGeom>
            <a:avLst/>
            <a:gdLst>
              <a:gd name="T0" fmla="*/ 58 w 374"/>
              <a:gd name="T1" fmla="*/ 164 h 164"/>
              <a:gd name="T2" fmla="*/ 6 w 374"/>
              <a:gd name="T3" fmla="*/ 121 h 164"/>
              <a:gd name="T4" fmla="*/ 48 w 374"/>
              <a:gd name="T5" fmla="*/ 58 h 164"/>
              <a:gd name="T6" fmla="*/ 305 w 374"/>
              <a:gd name="T7" fmla="*/ 6 h 164"/>
              <a:gd name="T8" fmla="*/ 368 w 374"/>
              <a:gd name="T9" fmla="*/ 48 h 164"/>
              <a:gd name="T10" fmla="*/ 326 w 374"/>
              <a:gd name="T11" fmla="*/ 110 h 164"/>
              <a:gd name="T12" fmla="*/ 69 w 374"/>
              <a:gd name="T13" fmla="*/ 163 h 164"/>
              <a:gd name="T14" fmla="*/ 58 w 374"/>
              <a:gd name="T15" fmla="*/ 164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4" h="164">
                <a:moveTo>
                  <a:pt x="58" y="164"/>
                </a:moveTo>
                <a:cubicBezTo>
                  <a:pt x="33" y="164"/>
                  <a:pt x="11" y="146"/>
                  <a:pt x="6" y="121"/>
                </a:cubicBezTo>
                <a:cubicBezTo>
                  <a:pt x="0" y="92"/>
                  <a:pt x="19" y="64"/>
                  <a:pt x="48" y="58"/>
                </a:cubicBezTo>
                <a:cubicBezTo>
                  <a:pt x="305" y="6"/>
                  <a:pt x="305" y="6"/>
                  <a:pt x="305" y="6"/>
                </a:cubicBezTo>
                <a:cubicBezTo>
                  <a:pt x="334" y="0"/>
                  <a:pt x="362" y="19"/>
                  <a:pt x="368" y="48"/>
                </a:cubicBezTo>
                <a:cubicBezTo>
                  <a:pt x="374" y="76"/>
                  <a:pt x="355" y="104"/>
                  <a:pt x="326" y="110"/>
                </a:cubicBezTo>
                <a:cubicBezTo>
                  <a:pt x="69" y="163"/>
                  <a:pt x="69" y="163"/>
                  <a:pt x="69" y="163"/>
                </a:cubicBezTo>
                <a:cubicBezTo>
                  <a:pt x="65" y="163"/>
                  <a:pt x="62" y="164"/>
                  <a:pt x="58" y="164"/>
                </a:cubicBezTo>
                <a:close/>
              </a:path>
            </a:pathLst>
          </a:custGeom>
          <a:solidFill>
            <a:schemeClr val="accent6"/>
          </a:solidFill>
          <a:ln>
            <a:noFill/>
          </a:ln>
          <a:extLst/>
        </p:spPr>
        <p:txBody>
          <a:bodyPr vert="horz" wrap="square" lIns="59553" tIns="29777" rIns="59553" bIns="29777" numCol="1" anchor="t" anchorCtr="0" compatLnSpc="1">
            <a:prstTxWarp prst="textNoShape">
              <a:avLst/>
            </a:prstTxWarp>
          </a:bodyPr>
          <a:lstStyle/>
          <a:p>
            <a:pP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sp>
        <p:nvSpPr>
          <p:cNvPr id="8" name="Freeform 7"/>
          <p:cNvSpPr>
            <a:spLocks/>
          </p:cNvSpPr>
          <p:nvPr/>
        </p:nvSpPr>
        <p:spPr bwMode="auto">
          <a:xfrm>
            <a:off x="3178077" y="1714146"/>
            <a:ext cx="394091" cy="492002"/>
          </a:xfrm>
          <a:custGeom>
            <a:avLst/>
            <a:gdLst>
              <a:gd name="T0" fmla="*/ 60 w 266"/>
              <a:gd name="T1" fmla="*/ 332 h 332"/>
              <a:gd name="T2" fmla="*/ 31 w 266"/>
              <a:gd name="T3" fmla="*/ 324 h 332"/>
              <a:gd name="T4" fmla="*/ 16 w 266"/>
              <a:gd name="T5" fmla="*/ 250 h 332"/>
              <a:gd name="T6" fmla="*/ 161 w 266"/>
              <a:gd name="T7" fmla="*/ 31 h 332"/>
              <a:gd name="T8" fmla="*/ 235 w 266"/>
              <a:gd name="T9" fmla="*/ 16 h 332"/>
              <a:gd name="T10" fmla="*/ 250 w 266"/>
              <a:gd name="T11" fmla="*/ 90 h 332"/>
              <a:gd name="T12" fmla="*/ 105 w 266"/>
              <a:gd name="T13" fmla="*/ 309 h 332"/>
              <a:gd name="T14" fmla="*/ 60 w 266"/>
              <a:gd name="T15" fmla="*/ 332 h 3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6" h="332">
                <a:moveTo>
                  <a:pt x="60" y="332"/>
                </a:moveTo>
                <a:cubicBezTo>
                  <a:pt x="50" y="332"/>
                  <a:pt x="40" y="330"/>
                  <a:pt x="31" y="324"/>
                </a:cubicBezTo>
                <a:cubicBezTo>
                  <a:pt x="6" y="307"/>
                  <a:pt x="0" y="274"/>
                  <a:pt x="16" y="250"/>
                </a:cubicBezTo>
                <a:cubicBezTo>
                  <a:pt x="161" y="31"/>
                  <a:pt x="161" y="31"/>
                  <a:pt x="161" y="31"/>
                </a:cubicBezTo>
                <a:cubicBezTo>
                  <a:pt x="178" y="6"/>
                  <a:pt x="211" y="0"/>
                  <a:pt x="235" y="16"/>
                </a:cubicBezTo>
                <a:cubicBezTo>
                  <a:pt x="260" y="32"/>
                  <a:pt x="266" y="65"/>
                  <a:pt x="250" y="90"/>
                </a:cubicBezTo>
                <a:cubicBezTo>
                  <a:pt x="105" y="309"/>
                  <a:pt x="105" y="309"/>
                  <a:pt x="105" y="309"/>
                </a:cubicBezTo>
                <a:cubicBezTo>
                  <a:pt x="94" y="324"/>
                  <a:pt x="77" y="332"/>
                  <a:pt x="60" y="332"/>
                </a:cubicBezTo>
                <a:close/>
              </a:path>
            </a:pathLst>
          </a:custGeom>
          <a:solidFill>
            <a:schemeClr val="accent5"/>
          </a:solidFill>
          <a:ln>
            <a:noFill/>
          </a:ln>
          <a:extLst/>
        </p:spPr>
        <p:txBody>
          <a:bodyPr vert="horz" wrap="square" lIns="59553" tIns="29777" rIns="59553" bIns="29777" numCol="1" anchor="t" anchorCtr="0" compatLnSpc="1">
            <a:prstTxWarp prst="textNoShape">
              <a:avLst/>
            </a:prstTxWarp>
          </a:bodyPr>
          <a:lstStyle/>
          <a:p>
            <a:pP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sp>
        <p:nvSpPr>
          <p:cNvPr id="9" name="Freeform 8"/>
          <p:cNvSpPr>
            <a:spLocks/>
          </p:cNvSpPr>
          <p:nvPr/>
        </p:nvSpPr>
        <p:spPr bwMode="auto">
          <a:xfrm>
            <a:off x="2472458" y="1428989"/>
            <a:ext cx="160871" cy="549034"/>
          </a:xfrm>
          <a:custGeom>
            <a:avLst/>
            <a:gdLst>
              <a:gd name="T0" fmla="*/ 56 w 109"/>
              <a:gd name="T1" fmla="*/ 370 h 370"/>
              <a:gd name="T2" fmla="*/ 2 w 109"/>
              <a:gd name="T3" fmla="*/ 317 h 370"/>
              <a:gd name="T4" fmla="*/ 0 w 109"/>
              <a:gd name="T5" fmla="*/ 54 h 370"/>
              <a:gd name="T6" fmla="*/ 53 w 109"/>
              <a:gd name="T7" fmla="*/ 0 h 370"/>
              <a:gd name="T8" fmla="*/ 106 w 109"/>
              <a:gd name="T9" fmla="*/ 53 h 370"/>
              <a:gd name="T10" fmla="*/ 109 w 109"/>
              <a:gd name="T11" fmla="*/ 316 h 370"/>
              <a:gd name="T12" fmla="*/ 56 w 109"/>
              <a:gd name="T13" fmla="*/ 370 h 370"/>
              <a:gd name="T14" fmla="*/ 56 w 109"/>
              <a:gd name="T15" fmla="*/ 370 h 3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9" h="370">
                <a:moveTo>
                  <a:pt x="56" y="370"/>
                </a:moveTo>
                <a:cubicBezTo>
                  <a:pt x="26" y="370"/>
                  <a:pt x="3" y="346"/>
                  <a:pt x="2" y="317"/>
                </a:cubicBezTo>
                <a:cubicBezTo>
                  <a:pt x="0" y="54"/>
                  <a:pt x="0" y="54"/>
                  <a:pt x="0" y="54"/>
                </a:cubicBezTo>
                <a:cubicBezTo>
                  <a:pt x="0" y="25"/>
                  <a:pt x="23" y="1"/>
                  <a:pt x="53" y="0"/>
                </a:cubicBezTo>
                <a:cubicBezTo>
                  <a:pt x="82" y="0"/>
                  <a:pt x="106" y="24"/>
                  <a:pt x="106" y="53"/>
                </a:cubicBezTo>
                <a:cubicBezTo>
                  <a:pt x="109" y="316"/>
                  <a:pt x="109" y="316"/>
                  <a:pt x="109" y="316"/>
                </a:cubicBezTo>
                <a:cubicBezTo>
                  <a:pt x="109" y="345"/>
                  <a:pt x="86" y="369"/>
                  <a:pt x="56" y="370"/>
                </a:cubicBezTo>
                <a:cubicBezTo>
                  <a:pt x="56" y="370"/>
                  <a:pt x="56" y="370"/>
                  <a:pt x="56" y="370"/>
                </a:cubicBezTo>
                <a:close/>
              </a:path>
            </a:pathLst>
          </a:custGeom>
          <a:solidFill>
            <a:schemeClr val="accent4"/>
          </a:solidFill>
          <a:ln>
            <a:noFill/>
          </a:ln>
          <a:extLst/>
        </p:spPr>
        <p:txBody>
          <a:bodyPr vert="horz" wrap="square" lIns="59553" tIns="29777" rIns="59553" bIns="29777" numCol="1" anchor="t" anchorCtr="0" compatLnSpc="1">
            <a:prstTxWarp prst="textNoShape">
              <a:avLst/>
            </a:prstTxWarp>
          </a:bodyPr>
          <a:lstStyle/>
          <a:p>
            <a:pP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sp>
        <p:nvSpPr>
          <p:cNvPr id="10" name="Freeform 9"/>
          <p:cNvSpPr>
            <a:spLocks/>
          </p:cNvSpPr>
          <p:nvPr/>
        </p:nvSpPr>
        <p:spPr bwMode="auto">
          <a:xfrm>
            <a:off x="1159957" y="3441260"/>
            <a:ext cx="509850" cy="376237"/>
          </a:xfrm>
          <a:custGeom>
            <a:avLst/>
            <a:gdLst>
              <a:gd name="T0" fmla="*/ 61 w 344"/>
              <a:gd name="T1" fmla="*/ 254 h 254"/>
              <a:gd name="T2" fmla="*/ 16 w 344"/>
              <a:gd name="T3" fmla="*/ 229 h 254"/>
              <a:gd name="T4" fmla="*/ 32 w 344"/>
              <a:gd name="T5" fmla="*/ 156 h 254"/>
              <a:gd name="T6" fmla="*/ 255 w 344"/>
              <a:gd name="T7" fmla="*/ 16 h 254"/>
              <a:gd name="T8" fmla="*/ 328 w 344"/>
              <a:gd name="T9" fmla="*/ 33 h 254"/>
              <a:gd name="T10" fmla="*/ 311 w 344"/>
              <a:gd name="T11" fmla="*/ 106 h 254"/>
              <a:gd name="T12" fmla="*/ 89 w 344"/>
              <a:gd name="T13" fmla="*/ 246 h 254"/>
              <a:gd name="T14" fmla="*/ 61 w 344"/>
              <a:gd name="T15" fmla="*/ 254 h 2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4" h="254">
                <a:moveTo>
                  <a:pt x="61" y="254"/>
                </a:moveTo>
                <a:cubicBezTo>
                  <a:pt x="43" y="254"/>
                  <a:pt x="26" y="245"/>
                  <a:pt x="16" y="229"/>
                </a:cubicBezTo>
                <a:cubicBezTo>
                  <a:pt x="0" y="204"/>
                  <a:pt x="7" y="172"/>
                  <a:pt x="32" y="156"/>
                </a:cubicBezTo>
                <a:cubicBezTo>
                  <a:pt x="255" y="16"/>
                  <a:pt x="255" y="16"/>
                  <a:pt x="255" y="16"/>
                </a:cubicBezTo>
                <a:cubicBezTo>
                  <a:pt x="280" y="0"/>
                  <a:pt x="312" y="8"/>
                  <a:pt x="328" y="33"/>
                </a:cubicBezTo>
                <a:cubicBezTo>
                  <a:pt x="344" y="58"/>
                  <a:pt x="336" y="90"/>
                  <a:pt x="311" y="106"/>
                </a:cubicBezTo>
                <a:cubicBezTo>
                  <a:pt x="89" y="246"/>
                  <a:pt x="89" y="246"/>
                  <a:pt x="89" y="246"/>
                </a:cubicBezTo>
                <a:cubicBezTo>
                  <a:pt x="80" y="252"/>
                  <a:pt x="70" y="254"/>
                  <a:pt x="61" y="254"/>
                </a:cubicBezTo>
                <a:close/>
              </a:path>
            </a:pathLst>
          </a:custGeom>
          <a:solidFill>
            <a:schemeClr val="accent1"/>
          </a:solidFill>
          <a:ln>
            <a:noFill/>
          </a:ln>
          <a:extLst/>
        </p:spPr>
        <p:txBody>
          <a:bodyPr vert="horz" wrap="square" lIns="59553" tIns="29777" rIns="59553" bIns="29777" numCol="1" anchor="t" anchorCtr="0" compatLnSpc="1">
            <a:prstTxWarp prst="textNoShape">
              <a:avLst/>
            </a:prstTxWarp>
          </a:bodyPr>
          <a:lstStyle/>
          <a:p>
            <a:pP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sp>
        <p:nvSpPr>
          <p:cNvPr id="11" name="Freeform 10"/>
          <p:cNvSpPr>
            <a:spLocks/>
          </p:cNvSpPr>
          <p:nvPr/>
        </p:nvSpPr>
        <p:spPr bwMode="auto">
          <a:xfrm>
            <a:off x="946315" y="2643673"/>
            <a:ext cx="554961" cy="241745"/>
          </a:xfrm>
          <a:custGeom>
            <a:avLst/>
            <a:gdLst>
              <a:gd name="T0" fmla="*/ 316 w 374"/>
              <a:gd name="T1" fmla="*/ 163 h 163"/>
              <a:gd name="T2" fmla="*/ 305 w 374"/>
              <a:gd name="T3" fmla="*/ 162 h 163"/>
              <a:gd name="T4" fmla="*/ 48 w 374"/>
              <a:gd name="T5" fmla="*/ 110 h 163"/>
              <a:gd name="T6" fmla="*/ 6 w 374"/>
              <a:gd name="T7" fmla="*/ 47 h 163"/>
              <a:gd name="T8" fmla="*/ 69 w 374"/>
              <a:gd name="T9" fmla="*/ 5 h 163"/>
              <a:gd name="T10" fmla="*/ 326 w 374"/>
              <a:gd name="T11" fmla="*/ 58 h 163"/>
              <a:gd name="T12" fmla="*/ 368 w 374"/>
              <a:gd name="T13" fmla="*/ 120 h 163"/>
              <a:gd name="T14" fmla="*/ 316 w 374"/>
              <a:gd name="T15" fmla="*/ 163 h 1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4" h="163">
                <a:moveTo>
                  <a:pt x="316" y="163"/>
                </a:moveTo>
                <a:cubicBezTo>
                  <a:pt x="312" y="163"/>
                  <a:pt x="309" y="163"/>
                  <a:pt x="305" y="162"/>
                </a:cubicBezTo>
                <a:cubicBezTo>
                  <a:pt x="48" y="110"/>
                  <a:pt x="48" y="110"/>
                  <a:pt x="48" y="110"/>
                </a:cubicBezTo>
                <a:cubicBezTo>
                  <a:pt x="19" y="104"/>
                  <a:pt x="0" y="76"/>
                  <a:pt x="6" y="47"/>
                </a:cubicBezTo>
                <a:cubicBezTo>
                  <a:pt x="12" y="18"/>
                  <a:pt x="40" y="0"/>
                  <a:pt x="69" y="5"/>
                </a:cubicBezTo>
                <a:cubicBezTo>
                  <a:pt x="326" y="58"/>
                  <a:pt x="326" y="58"/>
                  <a:pt x="326" y="58"/>
                </a:cubicBezTo>
                <a:cubicBezTo>
                  <a:pt x="355" y="63"/>
                  <a:pt x="374" y="92"/>
                  <a:pt x="368" y="120"/>
                </a:cubicBezTo>
                <a:cubicBezTo>
                  <a:pt x="363" y="146"/>
                  <a:pt x="341" y="163"/>
                  <a:pt x="316" y="163"/>
                </a:cubicBezTo>
                <a:close/>
              </a:path>
            </a:pathLst>
          </a:custGeom>
          <a:solidFill>
            <a:schemeClr val="accent2"/>
          </a:solidFill>
          <a:ln>
            <a:noFill/>
          </a:ln>
          <a:extLst/>
        </p:spPr>
        <p:txBody>
          <a:bodyPr vert="horz" wrap="square" lIns="59553" tIns="29777" rIns="59553" bIns="29777" numCol="1" anchor="t" anchorCtr="0" compatLnSpc="1">
            <a:prstTxWarp prst="textNoShape">
              <a:avLst/>
            </a:prstTxWarp>
          </a:bodyPr>
          <a:lstStyle/>
          <a:p>
            <a:pP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sp>
        <p:nvSpPr>
          <p:cNvPr id="12" name="Freeform 11"/>
          <p:cNvSpPr>
            <a:spLocks/>
          </p:cNvSpPr>
          <p:nvPr/>
        </p:nvSpPr>
        <p:spPr bwMode="auto">
          <a:xfrm>
            <a:off x="1497871" y="1710741"/>
            <a:ext cx="394942" cy="493705"/>
          </a:xfrm>
          <a:custGeom>
            <a:avLst/>
            <a:gdLst>
              <a:gd name="T0" fmla="*/ 206 w 266"/>
              <a:gd name="T1" fmla="*/ 333 h 333"/>
              <a:gd name="T2" fmla="*/ 161 w 266"/>
              <a:gd name="T3" fmla="*/ 309 h 333"/>
              <a:gd name="T4" fmla="*/ 16 w 266"/>
              <a:gd name="T5" fmla="*/ 90 h 333"/>
              <a:gd name="T6" fmla="*/ 31 w 266"/>
              <a:gd name="T7" fmla="*/ 16 h 333"/>
              <a:gd name="T8" fmla="*/ 105 w 266"/>
              <a:gd name="T9" fmla="*/ 31 h 333"/>
              <a:gd name="T10" fmla="*/ 250 w 266"/>
              <a:gd name="T11" fmla="*/ 250 h 333"/>
              <a:gd name="T12" fmla="*/ 235 w 266"/>
              <a:gd name="T13" fmla="*/ 324 h 333"/>
              <a:gd name="T14" fmla="*/ 206 w 266"/>
              <a:gd name="T15" fmla="*/ 333 h 3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6" h="333">
                <a:moveTo>
                  <a:pt x="206" y="333"/>
                </a:moveTo>
                <a:cubicBezTo>
                  <a:pt x="189" y="333"/>
                  <a:pt x="172" y="324"/>
                  <a:pt x="161" y="309"/>
                </a:cubicBezTo>
                <a:cubicBezTo>
                  <a:pt x="16" y="90"/>
                  <a:pt x="16" y="90"/>
                  <a:pt x="16" y="90"/>
                </a:cubicBezTo>
                <a:cubicBezTo>
                  <a:pt x="0" y="66"/>
                  <a:pt x="6" y="33"/>
                  <a:pt x="31" y="16"/>
                </a:cubicBezTo>
                <a:cubicBezTo>
                  <a:pt x="55" y="0"/>
                  <a:pt x="88" y="7"/>
                  <a:pt x="105" y="31"/>
                </a:cubicBezTo>
                <a:cubicBezTo>
                  <a:pt x="250" y="250"/>
                  <a:pt x="250" y="250"/>
                  <a:pt x="250" y="250"/>
                </a:cubicBezTo>
                <a:cubicBezTo>
                  <a:pt x="266" y="275"/>
                  <a:pt x="260" y="308"/>
                  <a:pt x="235" y="324"/>
                </a:cubicBezTo>
                <a:cubicBezTo>
                  <a:pt x="226" y="330"/>
                  <a:pt x="216" y="333"/>
                  <a:pt x="206" y="333"/>
                </a:cubicBezTo>
                <a:close/>
              </a:path>
            </a:pathLst>
          </a:custGeom>
          <a:solidFill>
            <a:schemeClr val="accent3"/>
          </a:solidFill>
          <a:ln>
            <a:noFill/>
          </a:ln>
          <a:extLst/>
        </p:spPr>
        <p:txBody>
          <a:bodyPr vert="horz" wrap="square" lIns="59553" tIns="29777" rIns="59553" bIns="29777" numCol="1" anchor="t" anchorCtr="0" compatLnSpc="1">
            <a:prstTxWarp prst="textNoShape">
              <a:avLst/>
            </a:prstTxWarp>
          </a:bodyPr>
          <a:lstStyle/>
          <a:p>
            <a:pP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grpSp>
        <p:nvGrpSpPr>
          <p:cNvPr id="2" name="Group 12"/>
          <p:cNvGrpSpPr/>
          <p:nvPr/>
        </p:nvGrpSpPr>
        <p:grpSpPr>
          <a:xfrm>
            <a:off x="1649380" y="2126134"/>
            <a:ext cx="1787453" cy="2351055"/>
            <a:chOff x="2066468" y="2628718"/>
            <a:chExt cx="2744485" cy="3609651"/>
          </a:xfrm>
        </p:grpSpPr>
        <p:sp>
          <p:nvSpPr>
            <p:cNvPr id="14" name="Freeform 13"/>
            <p:cNvSpPr>
              <a:spLocks/>
            </p:cNvSpPr>
            <p:nvPr/>
          </p:nvSpPr>
          <p:spPr bwMode="auto">
            <a:xfrm>
              <a:off x="2925100" y="5888120"/>
              <a:ext cx="1059894" cy="350249"/>
            </a:xfrm>
            <a:custGeom>
              <a:avLst/>
              <a:gdLst>
                <a:gd name="T0" fmla="*/ 466 w 466"/>
                <a:gd name="T1" fmla="*/ 0 h 154"/>
                <a:gd name="T2" fmla="*/ 233 w 466"/>
                <a:gd name="T3" fmla="*/ 154 h 154"/>
                <a:gd name="T4" fmla="*/ 0 w 466"/>
                <a:gd name="T5" fmla="*/ 0 h 154"/>
                <a:gd name="T6" fmla="*/ 466 w 466"/>
                <a:gd name="T7" fmla="*/ 0 h 154"/>
              </a:gdLst>
              <a:ahLst/>
              <a:cxnLst>
                <a:cxn ang="0">
                  <a:pos x="T0" y="T1"/>
                </a:cxn>
                <a:cxn ang="0">
                  <a:pos x="T2" y="T3"/>
                </a:cxn>
                <a:cxn ang="0">
                  <a:pos x="T4" y="T5"/>
                </a:cxn>
                <a:cxn ang="0">
                  <a:pos x="T6" y="T7"/>
                </a:cxn>
              </a:cxnLst>
              <a:rect l="0" t="0" r="r" b="b"/>
              <a:pathLst>
                <a:path w="466" h="154">
                  <a:moveTo>
                    <a:pt x="466" y="0"/>
                  </a:moveTo>
                  <a:cubicBezTo>
                    <a:pt x="466" y="85"/>
                    <a:pt x="362" y="154"/>
                    <a:pt x="233" y="154"/>
                  </a:cubicBezTo>
                  <a:cubicBezTo>
                    <a:pt x="104" y="154"/>
                    <a:pt x="0" y="85"/>
                    <a:pt x="0" y="0"/>
                  </a:cubicBezTo>
                  <a:cubicBezTo>
                    <a:pt x="230" y="0"/>
                    <a:pt x="227" y="0"/>
                    <a:pt x="466" y="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3748" tIns="41874" rIns="83748" bIns="41874" numCol="1" anchor="t" anchorCtr="0" compatLnSpc="1">
              <a:prstTxWarp prst="textNoShape">
                <a:avLst/>
              </a:prstTxWarp>
            </a:bodyPr>
            <a:lstStyle/>
            <a:p>
              <a:pP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sp>
          <p:nvSpPr>
            <p:cNvPr id="15" name="Freeform 14"/>
            <p:cNvSpPr>
              <a:spLocks noEditPoints="1"/>
            </p:cNvSpPr>
            <p:nvPr/>
          </p:nvSpPr>
          <p:spPr bwMode="auto">
            <a:xfrm>
              <a:off x="2066468" y="2628718"/>
              <a:ext cx="2744485" cy="3354806"/>
            </a:xfrm>
            <a:custGeom>
              <a:avLst/>
              <a:gdLst>
                <a:gd name="T0" fmla="*/ 603 w 1206"/>
                <a:gd name="T1" fmla="*/ 0 h 1474"/>
                <a:gd name="T2" fmla="*/ 0 w 1206"/>
                <a:gd name="T3" fmla="*/ 603 h 1474"/>
                <a:gd name="T4" fmla="*/ 95 w 1206"/>
                <a:gd name="T5" fmla="*/ 928 h 1474"/>
                <a:gd name="T6" fmla="*/ 308 w 1206"/>
                <a:gd name="T7" fmla="*/ 1129 h 1474"/>
                <a:gd name="T8" fmla="*/ 308 w 1206"/>
                <a:gd name="T9" fmla="*/ 1329 h 1474"/>
                <a:gd name="T10" fmla="*/ 453 w 1206"/>
                <a:gd name="T11" fmla="*/ 1474 h 1474"/>
                <a:gd name="T12" fmla="*/ 769 w 1206"/>
                <a:gd name="T13" fmla="*/ 1474 h 1474"/>
                <a:gd name="T14" fmla="*/ 914 w 1206"/>
                <a:gd name="T15" fmla="*/ 1329 h 1474"/>
                <a:gd name="T16" fmla="*/ 914 w 1206"/>
                <a:gd name="T17" fmla="*/ 1120 h 1474"/>
                <a:gd name="T18" fmla="*/ 1206 w 1206"/>
                <a:gd name="T19" fmla="*/ 603 h 1474"/>
                <a:gd name="T20" fmla="*/ 603 w 1206"/>
                <a:gd name="T21" fmla="*/ 0 h 1474"/>
                <a:gd name="T22" fmla="*/ 827 w 1206"/>
                <a:gd name="T23" fmla="*/ 1032 h 1474"/>
                <a:gd name="T24" fmla="*/ 795 w 1206"/>
                <a:gd name="T25" fmla="*/ 1085 h 1474"/>
                <a:gd name="T26" fmla="*/ 795 w 1206"/>
                <a:gd name="T27" fmla="*/ 1133 h 1474"/>
                <a:gd name="T28" fmla="*/ 427 w 1206"/>
                <a:gd name="T29" fmla="*/ 1133 h 1474"/>
                <a:gd name="T30" fmla="*/ 427 w 1206"/>
                <a:gd name="T31" fmla="*/ 1093 h 1474"/>
                <a:gd name="T32" fmla="*/ 394 w 1206"/>
                <a:gd name="T33" fmla="*/ 1039 h 1474"/>
                <a:gd name="T34" fmla="*/ 119 w 1206"/>
                <a:gd name="T35" fmla="*/ 603 h 1474"/>
                <a:gd name="T36" fmla="*/ 603 w 1206"/>
                <a:gd name="T37" fmla="*/ 119 h 1474"/>
                <a:gd name="T38" fmla="*/ 1087 w 1206"/>
                <a:gd name="T39" fmla="*/ 603 h 1474"/>
                <a:gd name="T40" fmla="*/ 827 w 1206"/>
                <a:gd name="T41" fmla="*/ 1032 h 1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06" h="1474">
                  <a:moveTo>
                    <a:pt x="603" y="0"/>
                  </a:moveTo>
                  <a:cubicBezTo>
                    <a:pt x="271" y="0"/>
                    <a:pt x="0" y="271"/>
                    <a:pt x="0" y="603"/>
                  </a:cubicBezTo>
                  <a:cubicBezTo>
                    <a:pt x="0" y="719"/>
                    <a:pt x="33" y="831"/>
                    <a:pt x="95" y="928"/>
                  </a:cubicBezTo>
                  <a:cubicBezTo>
                    <a:pt x="149" y="1012"/>
                    <a:pt x="222" y="1081"/>
                    <a:pt x="308" y="1129"/>
                  </a:cubicBezTo>
                  <a:cubicBezTo>
                    <a:pt x="308" y="1329"/>
                    <a:pt x="308" y="1329"/>
                    <a:pt x="308" y="1329"/>
                  </a:cubicBezTo>
                  <a:cubicBezTo>
                    <a:pt x="308" y="1409"/>
                    <a:pt x="373" y="1474"/>
                    <a:pt x="453" y="1474"/>
                  </a:cubicBezTo>
                  <a:cubicBezTo>
                    <a:pt x="769" y="1474"/>
                    <a:pt x="769" y="1474"/>
                    <a:pt x="769" y="1474"/>
                  </a:cubicBezTo>
                  <a:cubicBezTo>
                    <a:pt x="849" y="1474"/>
                    <a:pt x="914" y="1409"/>
                    <a:pt x="914" y="1329"/>
                  </a:cubicBezTo>
                  <a:cubicBezTo>
                    <a:pt x="914" y="1120"/>
                    <a:pt x="914" y="1120"/>
                    <a:pt x="914" y="1120"/>
                  </a:cubicBezTo>
                  <a:cubicBezTo>
                    <a:pt x="1095" y="1011"/>
                    <a:pt x="1206" y="816"/>
                    <a:pt x="1206" y="603"/>
                  </a:cubicBezTo>
                  <a:cubicBezTo>
                    <a:pt x="1206" y="271"/>
                    <a:pt x="936" y="0"/>
                    <a:pt x="603" y="0"/>
                  </a:cubicBezTo>
                  <a:close/>
                  <a:moveTo>
                    <a:pt x="827" y="1032"/>
                  </a:moveTo>
                  <a:cubicBezTo>
                    <a:pt x="807" y="1042"/>
                    <a:pt x="795" y="1063"/>
                    <a:pt x="795" y="1085"/>
                  </a:cubicBezTo>
                  <a:cubicBezTo>
                    <a:pt x="795" y="1133"/>
                    <a:pt x="795" y="1133"/>
                    <a:pt x="795" y="1133"/>
                  </a:cubicBezTo>
                  <a:cubicBezTo>
                    <a:pt x="427" y="1133"/>
                    <a:pt x="427" y="1133"/>
                    <a:pt x="427" y="1133"/>
                  </a:cubicBezTo>
                  <a:cubicBezTo>
                    <a:pt x="427" y="1093"/>
                    <a:pt x="427" y="1093"/>
                    <a:pt x="427" y="1093"/>
                  </a:cubicBezTo>
                  <a:cubicBezTo>
                    <a:pt x="427" y="1070"/>
                    <a:pt x="414" y="1049"/>
                    <a:pt x="394" y="1039"/>
                  </a:cubicBezTo>
                  <a:cubicBezTo>
                    <a:pt x="227" y="959"/>
                    <a:pt x="119" y="788"/>
                    <a:pt x="119" y="603"/>
                  </a:cubicBezTo>
                  <a:cubicBezTo>
                    <a:pt x="119" y="336"/>
                    <a:pt x="336" y="119"/>
                    <a:pt x="603" y="119"/>
                  </a:cubicBezTo>
                  <a:cubicBezTo>
                    <a:pt x="870" y="119"/>
                    <a:pt x="1087" y="336"/>
                    <a:pt x="1087" y="603"/>
                  </a:cubicBezTo>
                  <a:cubicBezTo>
                    <a:pt x="1087" y="784"/>
                    <a:pt x="987" y="948"/>
                    <a:pt x="827" y="1032"/>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3748" tIns="41874" rIns="83748" bIns="41874" numCol="1" anchor="t" anchorCtr="0" compatLnSpc="1">
              <a:prstTxWarp prst="textNoShape">
                <a:avLst/>
              </a:prstTxWarp>
            </a:bodyPr>
            <a:lstStyle/>
            <a:p>
              <a:pP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grpSp>
      <p:sp>
        <p:nvSpPr>
          <p:cNvPr id="16" name="Oval 14"/>
          <p:cNvSpPr>
            <a:spLocks noChangeArrowheads="1"/>
          </p:cNvSpPr>
          <p:nvPr/>
        </p:nvSpPr>
        <p:spPr bwMode="auto">
          <a:xfrm>
            <a:off x="1997508" y="2452149"/>
            <a:ext cx="1143118" cy="1143181"/>
          </a:xfrm>
          <a:prstGeom prst="ellipse">
            <a:avLst/>
          </a:prstGeom>
          <a:solidFill>
            <a:schemeClr val="accent2"/>
          </a:solidFill>
          <a:ln>
            <a:noFill/>
          </a:ln>
          <a:extLst/>
        </p:spPr>
        <p:txBody>
          <a:bodyPr vert="horz" wrap="square" lIns="59553" tIns="29777" rIns="59553" bIns="29777" numCol="1" anchor="t" anchorCtr="0" compatLnSpc="1">
            <a:prstTxWarp prst="textNoShape">
              <a:avLst/>
            </a:prstTxWarp>
          </a:bodyPr>
          <a:lstStyle/>
          <a:p>
            <a:pP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sp>
        <p:nvSpPr>
          <p:cNvPr id="17" name="Oval 15"/>
          <p:cNvSpPr>
            <a:spLocks noChangeArrowheads="1"/>
          </p:cNvSpPr>
          <p:nvPr/>
        </p:nvSpPr>
        <p:spPr bwMode="auto">
          <a:xfrm>
            <a:off x="2110713" y="2566213"/>
            <a:ext cx="915857" cy="915056"/>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9553" tIns="29777" rIns="59553" bIns="29777" numCol="1" anchor="t" anchorCtr="0" compatLnSpc="1">
            <a:prstTxWarp prst="textNoShape">
              <a:avLst/>
            </a:prstTxWarp>
          </a:bodyPr>
          <a:lstStyle/>
          <a:p>
            <a:pP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sp>
        <p:nvSpPr>
          <p:cNvPr id="18" name="Oval 16"/>
          <p:cNvSpPr>
            <a:spLocks noChangeArrowheads="1"/>
          </p:cNvSpPr>
          <p:nvPr/>
        </p:nvSpPr>
        <p:spPr bwMode="auto">
          <a:xfrm>
            <a:off x="2208597" y="2664101"/>
            <a:ext cx="720088" cy="720128"/>
          </a:xfrm>
          <a:prstGeom prst="ellipse">
            <a:avLst/>
          </a:prstGeom>
          <a:solidFill>
            <a:schemeClr val="accent3"/>
          </a:solidFill>
          <a:ln>
            <a:noFill/>
          </a:ln>
          <a:extLst/>
        </p:spPr>
        <p:txBody>
          <a:bodyPr vert="horz" wrap="square" lIns="59553" tIns="29777" rIns="59553" bIns="29777" numCol="1" anchor="t" anchorCtr="0" compatLnSpc="1">
            <a:prstTxWarp prst="textNoShape">
              <a:avLst/>
            </a:prstTxWarp>
          </a:bodyPr>
          <a:lstStyle/>
          <a:p>
            <a:pP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sp>
        <p:nvSpPr>
          <p:cNvPr id="19" name="Oval 17"/>
          <p:cNvSpPr>
            <a:spLocks noChangeArrowheads="1"/>
          </p:cNvSpPr>
          <p:nvPr/>
        </p:nvSpPr>
        <p:spPr bwMode="auto">
          <a:xfrm>
            <a:off x="2314993" y="2769652"/>
            <a:ext cx="507296" cy="50817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9553" tIns="29777" rIns="59553" bIns="29777" numCol="1" anchor="t" anchorCtr="0" compatLnSpc="1">
            <a:prstTxWarp prst="textNoShape">
              <a:avLst/>
            </a:prstTxWarp>
          </a:bodyPr>
          <a:lstStyle/>
          <a:p>
            <a:pP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sp>
        <p:nvSpPr>
          <p:cNvPr id="20" name="Oval 18"/>
          <p:cNvSpPr>
            <a:spLocks noChangeArrowheads="1"/>
          </p:cNvSpPr>
          <p:nvPr/>
        </p:nvSpPr>
        <p:spPr bwMode="auto">
          <a:xfrm>
            <a:off x="2409473" y="2864137"/>
            <a:ext cx="317486" cy="319206"/>
          </a:xfrm>
          <a:prstGeom prst="ellipse">
            <a:avLst/>
          </a:prstGeom>
          <a:solidFill>
            <a:schemeClr val="accent4"/>
          </a:solidFill>
          <a:ln>
            <a:noFill/>
          </a:ln>
          <a:extLst/>
        </p:spPr>
        <p:txBody>
          <a:bodyPr vert="horz" wrap="square" lIns="59553" tIns="29777" rIns="59553" bIns="29777" numCol="1" anchor="t" anchorCtr="0" compatLnSpc="1">
            <a:prstTxWarp prst="textNoShape">
              <a:avLst/>
            </a:prstTxWarp>
          </a:bodyPr>
          <a:lstStyle/>
          <a:p>
            <a:pP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sp>
        <p:nvSpPr>
          <p:cNvPr id="21" name="Oval 19"/>
          <p:cNvSpPr>
            <a:spLocks noChangeArrowheads="1"/>
          </p:cNvSpPr>
          <p:nvPr/>
        </p:nvSpPr>
        <p:spPr bwMode="auto">
          <a:xfrm>
            <a:off x="2509060" y="2965432"/>
            <a:ext cx="118313" cy="118319"/>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9553" tIns="29777" rIns="59553" bIns="29777" numCol="1" anchor="t" anchorCtr="0" compatLnSpc="1">
            <a:prstTxWarp prst="textNoShape">
              <a:avLst/>
            </a:prstTxWarp>
          </a:bodyPr>
          <a:lstStyle/>
          <a:p>
            <a:pP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sp>
        <p:nvSpPr>
          <p:cNvPr id="22" name="Freeform 20"/>
          <p:cNvSpPr>
            <a:spLocks/>
          </p:cNvSpPr>
          <p:nvPr/>
        </p:nvSpPr>
        <p:spPr bwMode="auto">
          <a:xfrm>
            <a:off x="2543106" y="2372987"/>
            <a:ext cx="674126" cy="675865"/>
          </a:xfrm>
          <a:custGeom>
            <a:avLst/>
            <a:gdLst>
              <a:gd name="T0" fmla="*/ 543 w 792"/>
              <a:gd name="T1" fmla="*/ 282 h 794"/>
              <a:gd name="T2" fmla="*/ 627 w 792"/>
              <a:gd name="T3" fmla="*/ 282 h 794"/>
              <a:gd name="T4" fmla="*/ 792 w 792"/>
              <a:gd name="T5" fmla="*/ 116 h 794"/>
              <a:gd name="T6" fmla="*/ 677 w 792"/>
              <a:gd name="T7" fmla="*/ 116 h 794"/>
              <a:gd name="T8" fmla="*/ 674 w 792"/>
              <a:gd name="T9" fmla="*/ 0 h 794"/>
              <a:gd name="T10" fmla="*/ 507 w 792"/>
              <a:gd name="T11" fmla="*/ 165 h 794"/>
              <a:gd name="T12" fmla="*/ 512 w 792"/>
              <a:gd name="T13" fmla="*/ 252 h 794"/>
              <a:gd name="T14" fmla="*/ 0 w 792"/>
              <a:gd name="T15" fmla="*/ 754 h 794"/>
              <a:gd name="T16" fmla="*/ 0 w 792"/>
              <a:gd name="T17" fmla="*/ 794 h 794"/>
              <a:gd name="T18" fmla="*/ 43 w 792"/>
              <a:gd name="T19" fmla="*/ 794 h 794"/>
              <a:gd name="T20" fmla="*/ 543 w 792"/>
              <a:gd name="T21" fmla="*/ 282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92" h="794">
                <a:moveTo>
                  <a:pt x="543" y="282"/>
                </a:moveTo>
                <a:lnTo>
                  <a:pt x="627" y="282"/>
                </a:lnTo>
                <a:lnTo>
                  <a:pt x="792" y="116"/>
                </a:lnTo>
                <a:lnTo>
                  <a:pt x="677" y="116"/>
                </a:lnTo>
                <a:lnTo>
                  <a:pt x="674" y="0"/>
                </a:lnTo>
                <a:lnTo>
                  <a:pt x="507" y="165"/>
                </a:lnTo>
                <a:lnTo>
                  <a:pt x="512" y="252"/>
                </a:lnTo>
                <a:lnTo>
                  <a:pt x="0" y="754"/>
                </a:lnTo>
                <a:lnTo>
                  <a:pt x="0" y="794"/>
                </a:lnTo>
                <a:lnTo>
                  <a:pt x="43" y="794"/>
                </a:lnTo>
                <a:lnTo>
                  <a:pt x="543" y="282"/>
                </a:lnTo>
                <a:close/>
              </a:path>
            </a:pathLst>
          </a:custGeom>
          <a:solidFill>
            <a:schemeClr val="accent6"/>
          </a:solidFill>
          <a:ln>
            <a:noFill/>
          </a:ln>
          <a:extLst/>
        </p:spPr>
        <p:txBody>
          <a:bodyPr vert="horz" wrap="square" lIns="59553" tIns="29777" rIns="59553" bIns="29777" numCol="1" anchor="t" anchorCtr="0" compatLnSpc="1">
            <a:prstTxWarp prst="textNoShape">
              <a:avLst/>
            </a:prstTxWarp>
          </a:bodyPr>
          <a:lstStyle/>
          <a:p>
            <a:pP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sp>
        <p:nvSpPr>
          <p:cNvPr id="23" name="Freeform 21"/>
          <p:cNvSpPr>
            <a:spLocks/>
          </p:cNvSpPr>
          <p:nvPr/>
        </p:nvSpPr>
        <p:spPr bwMode="auto">
          <a:xfrm>
            <a:off x="2568641" y="2355962"/>
            <a:ext cx="674126" cy="675865"/>
          </a:xfrm>
          <a:custGeom>
            <a:avLst/>
            <a:gdLst>
              <a:gd name="T0" fmla="*/ 543 w 792"/>
              <a:gd name="T1" fmla="*/ 282 h 794"/>
              <a:gd name="T2" fmla="*/ 627 w 792"/>
              <a:gd name="T3" fmla="*/ 282 h 794"/>
              <a:gd name="T4" fmla="*/ 792 w 792"/>
              <a:gd name="T5" fmla="*/ 116 h 794"/>
              <a:gd name="T6" fmla="*/ 677 w 792"/>
              <a:gd name="T7" fmla="*/ 116 h 794"/>
              <a:gd name="T8" fmla="*/ 674 w 792"/>
              <a:gd name="T9" fmla="*/ 0 h 794"/>
              <a:gd name="T10" fmla="*/ 507 w 792"/>
              <a:gd name="T11" fmla="*/ 165 h 794"/>
              <a:gd name="T12" fmla="*/ 512 w 792"/>
              <a:gd name="T13" fmla="*/ 252 h 794"/>
              <a:gd name="T14" fmla="*/ 0 w 792"/>
              <a:gd name="T15" fmla="*/ 754 h 794"/>
              <a:gd name="T16" fmla="*/ 0 w 792"/>
              <a:gd name="T17" fmla="*/ 794 h 794"/>
              <a:gd name="T18" fmla="*/ 43 w 792"/>
              <a:gd name="T19" fmla="*/ 794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92" h="794">
                <a:moveTo>
                  <a:pt x="543" y="282"/>
                </a:moveTo>
                <a:lnTo>
                  <a:pt x="627" y="282"/>
                </a:lnTo>
                <a:lnTo>
                  <a:pt x="792" y="116"/>
                </a:lnTo>
                <a:lnTo>
                  <a:pt x="677" y="116"/>
                </a:lnTo>
                <a:lnTo>
                  <a:pt x="674" y="0"/>
                </a:lnTo>
                <a:lnTo>
                  <a:pt x="507" y="165"/>
                </a:lnTo>
                <a:lnTo>
                  <a:pt x="512" y="252"/>
                </a:lnTo>
                <a:lnTo>
                  <a:pt x="0" y="754"/>
                </a:lnTo>
                <a:lnTo>
                  <a:pt x="0" y="794"/>
                </a:lnTo>
                <a:lnTo>
                  <a:pt x="43" y="79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59553" tIns="29777" rIns="59553" bIns="29777" numCol="1" anchor="t" anchorCtr="0" compatLnSpc="1">
            <a:prstTxWarp prst="textNoShape">
              <a:avLst/>
            </a:prstTxWarp>
          </a:bodyPr>
          <a:lstStyle/>
          <a:p>
            <a:pP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grpSp>
        <p:nvGrpSpPr>
          <p:cNvPr id="3" name="Group 4"/>
          <p:cNvGrpSpPr>
            <a:grpSpLocks noChangeAspect="1"/>
          </p:cNvGrpSpPr>
          <p:nvPr/>
        </p:nvGrpSpPr>
        <p:grpSpPr bwMode="auto">
          <a:xfrm flipH="1">
            <a:off x="4698693" y="2332920"/>
            <a:ext cx="813711" cy="703431"/>
            <a:chOff x="2883" y="375"/>
            <a:chExt cx="1938" cy="1977"/>
          </a:xfrm>
          <a:solidFill>
            <a:schemeClr val="accent1"/>
          </a:solidFill>
        </p:grpSpPr>
        <p:sp>
          <p:nvSpPr>
            <p:cNvPr id="25" name="Freeform 5"/>
            <p:cNvSpPr>
              <a:spLocks/>
            </p:cNvSpPr>
            <p:nvPr/>
          </p:nvSpPr>
          <p:spPr bwMode="auto">
            <a:xfrm>
              <a:off x="4622" y="2148"/>
              <a:ext cx="199" cy="204"/>
            </a:xfrm>
            <a:custGeom>
              <a:avLst/>
              <a:gdLst>
                <a:gd name="T0" fmla="*/ 69 w 84"/>
                <a:gd name="T1" fmla="*/ 67 h 86"/>
                <a:gd name="T2" fmla="*/ 35 w 84"/>
                <a:gd name="T3" fmla="*/ 30 h 86"/>
                <a:gd name="T4" fmla="*/ 17 w 84"/>
                <a:gd name="T5" fmla="*/ 9 h 86"/>
                <a:gd name="T6" fmla="*/ 6 w 84"/>
                <a:gd name="T7" fmla="*/ 0 h 86"/>
                <a:gd name="T8" fmla="*/ 4 w 84"/>
                <a:gd name="T9" fmla="*/ 5 h 86"/>
                <a:gd name="T10" fmla="*/ 0 w 84"/>
                <a:gd name="T11" fmla="*/ 10 h 86"/>
                <a:gd name="T12" fmla="*/ 10 w 84"/>
                <a:gd name="T13" fmla="*/ 21 h 86"/>
                <a:gd name="T14" fmla="*/ 30 w 84"/>
                <a:gd name="T15" fmla="*/ 38 h 86"/>
                <a:gd name="T16" fmla="*/ 66 w 84"/>
                <a:gd name="T17" fmla="*/ 71 h 86"/>
                <a:gd name="T18" fmla="*/ 83 w 84"/>
                <a:gd name="T19" fmla="*/ 86 h 86"/>
                <a:gd name="T20" fmla="*/ 84 w 84"/>
                <a:gd name="T21" fmla="*/ 85 h 86"/>
                <a:gd name="T22" fmla="*/ 69 w 84"/>
                <a:gd name="T23" fmla="*/ 6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 h="86">
                  <a:moveTo>
                    <a:pt x="69" y="67"/>
                  </a:moveTo>
                  <a:cubicBezTo>
                    <a:pt x="60" y="57"/>
                    <a:pt x="47" y="43"/>
                    <a:pt x="35" y="30"/>
                  </a:cubicBezTo>
                  <a:cubicBezTo>
                    <a:pt x="29" y="23"/>
                    <a:pt x="23" y="16"/>
                    <a:pt x="17" y="9"/>
                  </a:cubicBezTo>
                  <a:cubicBezTo>
                    <a:pt x="13" y="6"/>
                    <a:pt x="10" y="3"/>
                    <a:pt x="6" y="0"/>
                  </a:cubicBezTo>
                  <a:cubicBezTo>
                    <a:pt x="6" y="2"/>
                    <a:pt x="5" y="3"/>
                    <a:pt x="4" y="5"/>
                  </a:cubicBezTo>
                  <a:cubicBezTo>
                    <a:pt x="3" y="7"/>
                    <a:pt x="1" y="9"/>
                    <a:pt x="0" y="10"/>
                  </a:cubicBezTo>
                  <a:cubicBezTo>
                    <a:pt x="3" y="14"/>
                    <a:pt x="7" y="17"/>
                    <a:pt x="10" y="21"/>
                  </a:cubicBezTo>
                  <a:cubicBezTo>
                    <a:pt x="16" y="27"/>
                    <a:pt x="23" y="32"/>
                    <a:pt x="30" y="38"/>
                  </a:cubicBezTo>
                  <a:cubicBezTo>
                    <a:pt x="43" y="50"/>
                    <a:pt x="56" y="63"/>
                    <a:pt x="66" y="71"/>
                  </a:cubicBezTo>
                  <a:cubicBezTo>
                    <a:pt x="76" y="80"/>
                    <a:pt x="83" y="86"/>
                    <a:pt x="83" y="86"/>
                  </a:cubicBezTo>
                  <a:cubicBezTo>
                    <a:pt x="84" y="85"/>
                    <a:pt x="84" y="85"/>
                    <a:pt x="84" y="85"/>
                  </a:cubicBezTo>
                  <a:cubicBezTo>
                    <a:pt x="84" y="85"/>
                    <a:pt x="78" y="78"/>
                    <a:pt x="69" y="67"/>
                  </a:cubicBezTo>
                </a:path>
              </a:pathLst>
            </a:custGeom>
            <a:grpFill/>
            <a:ln w="9525">
              <a:noFill/>
              <a:round/>
              <a:headEnd/>
              <a:tailEnd/>
            </a:ln>
            <a:extLst/>
          </p:spPr>
          <p:txBody>
            <a:bodyPr vert="horz" wrap="square" lIns="83748" tIns="41874" rIns="83748" bIns="41874" numCol="1" anchor="t" anchorCtr="0" compatLnSpc="1">
              <a:prstTxWarp prst="textNoShape">
                <a:avLst/>
              </a:prstTxWarp>
            </a:bodyPr>
            <a:lstStyle/>
            <a:p>
              <a:pP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sp>
          <p:nvSpPr>
            <p:cNvPr id="26" name="Freeform 6"/>
            <p:cNvSpPr>
              <a:spLocks/>
            </p:cNvSpPr>
            <p:nvPr/>
          </p:nvSpPr>
          <p:spPr bwMode="auto">
            <a:xfrm>
              <a:off x="4177" y="1665"/>
              <a:ext cx="490" cy="566"/>
            </a:xfrm>
            <a:custGeom>
              <a:avLst/>
              <a:gdLst>
                <a:gd name="T0" fmla="*/ 204 w 207"/>
                <a:gd name="T1" fmla="*/ 156 h 239"/>
                <a:gd name="T2" fmla="*/ 48 w 207"/>
                <a:gd name="T3" fmla="*/ 0 h 239"/>
                <a:gd name="T4" fmla="*/ 35 w 207"/>
                <a:gd name="T5" fmla="*/ 53 h 239"/>
                <a:gd name="T6" fmla="*/ 0 w 207"/>
                <a:gd name="T7" fmla="*/ 83 h 239"/>
                <a:gd name="T8" fmla="*/ 156 w 207"/>
                <a:gd name="T9" fmla="*/ 239 h 239"/>
                <a:gd name="T10" fmla="*/ 188 w 207"/>
                <a:gd name="T11" fmla="*/ 214 h 239"/>
                <a:gd name="T12" fmla="*/ 192 w 207"/>
                <a:gd name="T13" fmla="*/ 209 h 239"/>
                <a:gd name="T14" fmla="*/ 194 w 207"/>
                <a:gd name="T15" fmla="*/ 204 h 239"/>
                <a:gd name="T16" fmla="*/ 204 w 207"/>
                <a:gd name="T17" fmla="*/ 156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7" h="239">
                  <a:moveTo>
                    <a:pt x="204" y="156"/>
                  </a:moveTo>
                  <a:cubicBezTo>
                    <a:pt x="48" y="0"/>
                    <a:pt x="48" y="0"/>
                    <a:pt x="48" y="0"/>
                  </a:cubicBezTo>
                  <a:cubicBezTo>
                    <a:pt x="54" y="6"/>
                    <a:pt x="48" y="30"/>
                    <a:pt x="35" y="53"/>
                  </a:cubicBezTo>
                  <a:cubicBezTo>
                    <a:pt x="22" y="75"/>
                    <a:pt x="7" y="88"/>
                    <a:pt x="0" y="83"/>
                  </a:cubicBezTo>
                  <a:cubicBezTo>
                    <a:pt x="156" y="239"/>
                    <a:pt x="156" y="239"/>
                    <a:pt x="156" y="239"/>
                  </a:cubicBezTo>
                  <a:cubicBezTo>
                    <a:pt x="156" y="239"/>
                    <a:pt x="173" y="237"/>
                    <a:pt x="188" y="214"/>
                  </a:cubicBezTo>
                  <a:cubicBezTo>
                    <a:pt x="189" y="213"/>
                    <a:pt x="191" y="211"/>
                    <a:pt x="192" y="209"/>
                  </a:cubicBezTo>
                  <a:cubicBezTo>
                    <a:pt x="193" y="207"/>
                    <a:pt x="194" y="206"/>
                    <a:pt x="194" y="204"/>
                  </a:cubicBezTo>
                  <a:cubicBezTo>
                    <a:pt x="207" y="178"/>
                    <a:pt x="204" y="156"/>
                    <a:pt x="204" y="156"/>
                  </a:cubicBezTo>
                  <a:close/>
                </a:path>
              </a:pathLst>
            </a:custGeom>
            <a:grpFill/>
            <a:ln w="9525">
              <a:noFill/>
              <a:round/>
              <a:headEnd/>
              <a:tailEnd/>
            </a:ln>
            <a:extLst/>
          </p:spPr>
          <p:txBody>
            <a:bodyPr vert="horz" wrap="square" lIns="83748" tIns="41874" rIns="83748" bIns="41874" numCol="1" anchor="t" anchorCtr="0" compatLnSpc="1">
              <a:prstTxWarp prst="textNoShape">
                <a:avLst/>
              </a:prstTxWarp>
            </a:bodyPr>
            <a:lstStyle/>
            <a:p>
              <a:pP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sp>
          <p:nvSpPr>
            <p:cNvPr id="27" name="Freeform 7"/>
            <p:cNvSpPr>
              <a:spLocks/>
            </p:cNvSpPr>
            <p:nvPr/>
          </p:nvSpPr>
          <p:spPr bwMode="auto">
            <a:xfrm>
              <a:off x="4167" y="1656"/>
              <a:ext cx="137" cy="218"/>
            </a:xfrm>
            <a:custGeom>
              <a:avLst/>
              <a:gdLst>
                <a:gd name="T0" fmla="*/ 52 w 58"/>
                <a:gd name="T1" fmla="*/ 4 h 92"/>
                <a:gd name="T2" fmla="*/ 31 w 58"/>
                <a:gd name="T3" fmla="*/ 13 h 92"/>
                <a:gd name="T4" fmla="*/ 39 w 58"/>
                <a:gd name="T5" fmla="*/ 20 h 92"/>
                <a:gd name="T6" fmla="*/ 39 w 58"/>
                <a:gd name="T7" fmla="*/ 25 h 92"/>
                <a:gd name="T8" fmla="*/ 31 w 58"/>
                <a:gd name="T9" fmla="*/ 50 h 92"/>
                <a:gd name="T10" fmla="*/ 16 w 58"/>
                <a:gd name="T11" fmla="*/ 66 h 92"/>
                <a:gd name="T12" fmla="*/ 12 w 58"/>
                <a:gd name="T13" fmla="*/ 67 h 92"/>
                <a:gd name="T14" fmla="*/ 5 w 58"/>
                <a:gd name="T15" fmla="*/ 59 h 92"/>
                <a:gd name="T16" fmla="*/ 3 w 58"/>
                <a:gd name="T17" fmla="*/ 87 h 92"/>
                <a:gd name="T18" fmla="*/ 4 w 58"/>
                <a:gd name="T19" fmla="*/ 87 h 92"/>
                <a:gd name="T20" fmla="*/ 39 w 58"/>
                <a:gd name="T21" fmla="*/ 57 h 92"/>
                <a:gd name="T22" fmla="*/ 52 w 58"/>
                <a:gd name="T23" fmla="*/ 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 h="92">
                  <a:moveTo>
                    <a:pt x="52" y="4"/>
                  </a:moveTo>
                  <a:cubicBezTo>
                    <a:pt x="48" y="0"/>
                    <a:pt x="40" y="4"/>
                    <a:pt x="31" y="13"/>
                  </a:cubicBezTo>
                  <a:cubicBezTo>
                    <a:pt x="36" y="18"/>
                    <a:pt x="39" y="20"/>
                    <a:pt x="39" y="20"/>
                  </a:cubicBezTo>
                  <a:cubicBezTo>
                    <a:pt x="39" y="20"/>
                    <a:pt x="39" y="22"/>
                    <a:pt x="39" y="25"/>
                  </a:cubicBezTo>
                  <a:cubicBezTo>
                    <a:pt x="39" y="31"/>
                    <a:pt x="37" y="40"/>
                    <a:pt x="31" y="50"/>
                  </a:cubicBezTo>
                  <a:cubicBezTo>
                    <a:pt x="25" y="61"/>
                    <a:pt x="19" y="64"/>
                    <a:pt x="16" y="66"/>
                  </a:cubicBezTo>
                  <a:cubicBezTo>
                    <a:pt x="14" y="67"/>
                    <a:pt x="12" y="67"/>
                    <a:pt x="12" y="67"/>
                  </a:cubicBezTo>
                  <a:cubicBezTo>
                    <a:pt x="12" y="67"/>
                    <a:pt x="10" y="64"/>
                    <a:pt x="5" y="59"/>
                  </a:cubicBezTo>
                  <a:cubicBezTo>
                    <a:pt x="0" y="72"/>
                    <a:pt x="0" y="83"/>
                    <a:pt x="3" y="87"/>
                  </a:cubicBezTo>
                  <a:cubicBezTo>
                    <a:pt x="4" y="87"/>
                    <a:pt x="4" y="87"/>
                    <a:pt x="4" y="87"/>
                  </a:cubicBezTo>
                  <a:cubicBezTo>
                    <a:pt x="11" y="92"/>
                    <a:pt x="26" y="79"/>
                    <a:pt x="39" y="57"/>
                  </a:cubicBezTo>
                  <a:cubicBezTo>
                    <a:pt x="52" y="34"/>
                    <a:pt x="58" y="10"/>
                    <a:pt x="52" y="4"/>
                  </a:cubicBezTo>
                  <a:close/>
                </a:path>
              </a:pathLst>
            </a:custGeom>
            <a:grpFill/>
            <a:ln w="9525">
              <a:noFill/>
              <a:round/>
              <a:headEnd/>
              <a:tailEnd/>
            </a:ln>
            <a:extLst/>
          </p:spPr>
          <p:txBody>
            <a:bodyPr vert="horz" wrap="square" lIns="83748" tIns="41874" rIns="83748" bIns="41874" numCol="1" anchor="t" anchorCtr="0" compatLnSpc="1">
              <a:prstTxWarp prst="textNoShape">
                <a:avLst/>
              </a:prstTxWarp>
            </a:bodyPr>
            <a:lstStyle/>
            <a:p>
              <a:pP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sp>
          <p:nvSpPr>
            <p:cNvPr id="28" name="Freeform 8"/>
            <p:cNvSpPr>
              <a:spLocks/>
            </p:cNvSpPr>
            <p:nvPr/>
          </p:nvSpPr>
          <p:spPr bwMode="auto">
            <a:xfrm>
              <a:off x="2883" y="799"/>
              <a:ext cx="474" cy="407"/>
            </a:xfrm>
            <a:custGeom>
              <a:avLst/>
              <a:gdLst>
                <a:gd name="T0" fmla="*/ 83 w 200"/>
                <a:gd name="T1" fmla="*/ 65 h 172"/>
                <a:gd name="T2" fmla="*/ 200 w 200"/>
                <a:gd name="T3" fmla="*/ 38 h 172"/>
                <a:gd name="T4" fmla="*/ 200 w 200"/>
                <a:gd name="T5" fmla="*/ 37 h 172"/>
                <a:gd name="T6" fmla="*/ 73 w 200"/>
                <a:gd name="T7" fmla="*/ 14 h 172"/>
                <a:gd name="T8" fmla="*/ 9 w 200"/>
                <a:gd name="T9" fmla="*/ 126 h 172"/>
                <a:gd name="T10" fmla="*/ 64 w 200"/>
                <a:gd name="T11" fmla="*/ 172 h 172"/>
                <a:gd name="T12" fmla="*/ 83 w 200"/>
                <a:gd name="T13" fmla="*/ 65 h 172"/>
              </a:gdLst>
              <a:ahLst/>
              <a:cxnLst>
                <a:cxn ang="0">
                  <a:pos x="T0" y="T1"/>
                </a:cxn>
                <a:cxn ang="0">
                  <a:pos x="T2" y="T3"/>
                </a:cxn>
                <a:cxn ang="0">
                  <a:pos x="T4" y="T5"/>
                </a:cxn>
                <a:cxn ang="0">
                  <a:pos x="T6" y="T7"/>
                </a:cxn>
                <a:cxn ang="0">
                  <a:pos x="T8" y="T9"/>
                </a:cxn>
                <a:cxn ang="0">
                  <a:pos x="T10" y="T11"/>
                </a:cxn>
                <a:cxn ang="0">
                  <a:pos x="T12" y="T13"/>
                </a:cxn>
              </a:cxnLst>
              <a:rect l="0" t="0" r="r" b="b"/>
              <a:pathLst>
                <a:path w="200" h="172">
                  <a:moveTo>
                    <a:pt x="83" y="65"/>
                  </a:moveTo>
                  <a:cubicBezTo>
                    <a:pt x="105" y="26"/>
                    <a:pt x="157" y="23"/>
                    <a:pt x="200" y="38"/>
                  </a:cubicBezTo>
                  <a:cubicBezTo>
                    <a:pt x="200" y="38"/>
                    <a:pt x="200" y="37"/>
                    <a:pt x="200" y="37"/>
                  </a:cubicBezTo>
                  <a:cubicBezTo>
                    <a:pt x="159" y="14"/>
                    <a:pt x="109" y="0"/>
                    <a:pt x="73" y="14"/>
                  </a:cubicBezTo>
                  <a:cubicBezTo>
                    <a:pt x="6" y="41"/>
                    <a:pt x="0" y="81"/>
                    <a:pt x="9" y="126"/>
                  </a:cubicBezTo>
                  <a:cubicBezTo>
                    <a:pt x="14" y="152"/>
                    <a:pt x="35" y="167"/>
                    <a:pt x="64" y="172"/>
                  </a:cubicBezTo>
                  <a:cubicBezTo>
                    <a:pt x="58" y="137"/>
                    <a:pt x="64" y="97"/>
                    <a:pt x="83" y="65"/>
                  </a:cubicBezTo>
                  <a:close/>
                </a:path>
              </a:pathLst>
            </a:custGeom>
            <a:grpFill/>
            <a:ln w="9525">
              <a:noFill/>
              <a:round/>
              <a:headEnd/>
              <a:tailEnd/>
            </a:ln>
            <a:extLst/>
          </p:spPr>
          <p:txBody>
            <a:bodyPr vert="horz" wrap="square" lIns="83748" tIns="41874" rIns="83748" bIns="41874" numCol="1" anchor="t" anchorCtr="0" compatLnSpc="1">
              <a:prstTxWarp prst="textNoShape">
                <a:avLst/>
              </a:prstTxWarp>
            </a:bodyPr>
            <a:lstStyle/>
            <a:p>
              <a:pP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sp>
          <p:nvSpPr>
            <p:cNvPr id="29" name="Freeform 9"/>
            <p:cNvSpPr>
              <a:spLocks/>
            </p:cNvSpPr>
            <p:nvPr/>
          </p:nvSpPr>
          <p:spPr bwMode="auto">
            <a:xfrm>
              <a:off x="3236" y="427"/>
              <a:ext cx="175" cy="460"/>
            </a:xfrm>
            <a:custGeom>
              <a:avLst/>
              <a:gdLst>
                <a:gd name="T0" fmla="*/ 40 w 74"/>
                <a:gd name="T1" fmla="*/ 37 h 194"/>
                <a:gd name="T2" fmla="*/ 74 w 74"/>
                <a:gd name="T3" fmla="*/ 0 h 194"/>
                <a:gd name="T4" fmla="*/ 1 w 74"/>
                <a:gd name="T5" fmla="*/ 100 h 194"/>
                <a:gd name="T6" fmla="*/ 51 w 74"/>
                <a:gd name="T7" fmla="*/ 194 h 194"/>
                <a:gd name="T8" fmla="*/ 52 w 74"/>
                <a:gd name="T9" fmla="*/ 193 h 194"/>
                <a:gd name="T10" fmla="*/ 40 w 74"/>
                <a:gd name="T11" fmla="*/ 37 h 194"/>
              </a:gdLst>
              <a:ahLst/>
              <a:cxnLst>
                <a:cxn ang="0">
                  <a:pos x="T0" y="T1"/>
                </a:cxn>
                <a:cxn ang="0">
                  <a:pos x="T2" y="T3"/>
                </a:cxn>
                <a:cxn ang="0">
                  <a:pos x="T4" y="T5"/>
                </a:cxn>
                <a:cxn ang="0">
                  <a:pos x="T6" y="T7"/>
                </a:cxn>
                <a:cxn ang="0">
                  <a:pos x="T8" y="T9"/>
                </a:cxn>
                <a:cxn ang="0">
                  <a:pos x="T10" y="T11"/>
                </a:cxn>
              </a:cxnLst>
              <a:rect l="0" t="0" r="r" b="b"/>
              <a:pathLst>
                <a:path w="74" h="194">
                  <a:moveTo>
                    <a:pt x="40" y="37"/>
                  </a:moveTo>
                  <a:cubicBezTo>
                    <a:pt x="49" y="21"/>
                    <a:pt x="61" y="8"/>
                    <a:pt x="74" y="0"/>
                  </a:cubicBezTo>
                  <a:cubicBezTo>
                    <a:pt x="31" y="9"/>
                    <a:pt x="0" y="30"/>
                    <a:pt x="1" y="100"/>
                  </a:cubicBezTo>
                  <a:cubicBezTo>
                    <a:pt x="1" y="132"/>
                    <a:pt x="23" y="166"/>
                    <a:pt x="51" y="194"/>
                  </a:cubicBezTo>
                  <a:cubicBezTo>
                    <a:pt x="52" y="193"/>
                    <a:pt x="52" y="193"/>
                    <a:pt x="52" y="193"/>
                  </a:cubicBezTo>
                  <a:cubicBezTo>
                    <a:pt x="29" y="143"/>
                    <a:pt x="17" y="77"/>
                    <a:pt x="40" y="37"/>
                  </a:cubicBezTo>
                  <a:close/>
                </a:path>
              </a:pathLst>
            </a:custGeom>
            <a:grpFill/>
            <a:ln w="9525">
              <a:noFill/>
              <a:round/>
              <a:headEnd/>
              <a:tailEnd/>
            </a:ln>
            <a:extLst/>
          </p:spPr>
          <p:txBody>
            <a:bodyPr vert="horz" wrap="square" lIns="83748" tIns="41874" rIns="83748" bIns="41874" numCol="1" anchor="t" anchorCtr="0" compatLnSpc="1">
              <a:prstTxWarp prst="textNoShape">
                <a:avLst/>
              </a:prstTxWarp>
            </a:bodyPr>
            <a:lstStyle/>
            <a:p>
              <a:pP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sp>
          <p:nvSpPr>
            <p:cNvPr id="30" name="Freeform 10"/>
            <p:cNvSpPr>
              <a:spLocks/>
            </p:cNvSpPr>
            <p:nvPr/>
          </p:nvSpPr>
          <p:spPr bwMode="auto">
            <a:xfrm>
              <a:off x="3020" y="853"/>
              <a:ext cx="505" cy="613"/>
            </a:xfrm>
            <a:custGeom>
              <a:avLst/>
              <a:gdLst>
                <a:gd name="T0" fmla="*/ 198 w 213"/>
                <a:gd name="T1" fmla="*/ 82 h 259"/>
                <a:gd name="T2" fmla="*/ 142 w 213"/>
                <a:gd name="T3" fmla="*/ 15 h 259"/>
                <a:gd name="T4" fmla="*/ 25 w 213"/>
                <a:gd name="T5" fmla="*/ 42 h 259"/>
                <a:gd name="T6" fmla="*/ 6 w 213"/>
                <a:gd name="T7" fmla="*/ 149 h 259"/>
                <a:gd name="T8" fmla="*/ 39 w 213"/>
                <a:gd name="T9" fmla="*/ 218 h 259"/>
                <a:gd name="T10" fmla="*/ 172 w 213"/>
                <a:gd name="T11" fmla="*/ 189 h 259"/>
                <a:gd name="T12" fmla="*/ 211 w 213"/>
                <a:gd name="T13" fmla="*/ 104 h 259"/>
                <a:gd name="T14" fmla="*/ 213 w 213"/>
                <a:gd name="T15" fmla="*/ 99 h 259"/>
                <a:gd name="T16" fmla="*/ 212 w 213"/>
                <a:gd name="T17" fmla="*/ 97 h 259"/>
                <a:gd name="T18" fmla="*/ 198 w 213"/>
                <a:gd name="T19" fmla="*/ 82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3" h="259">
                  <a:moveTo>
                    <a:pt x="198" y="82"/>
                  </a:moveTo>
                  <a:cubicBezTo>
                    <a:pt x="173" y="53"/>
                    <a:pt x="145" y="23"/>
                    <a:pt x="142" y="15"/>
                  </a:cubicBezTo>
                  <a:cubicBezTo>
                    <a:pt x="99" y="0"/>
                    <a:pt x="47" y="3"/>
                    <a:pt x="25" y="42"/>
                  </a:cubicBezTo>
                  <a:cubicBezTo>
                    <a:pt x="6" y="74"/>
                    <a:pt x="0" y="114"/>
                    <a:pt x="6" y="149"/>
                  </a:cubicBezTo>
                  <a:cubicBezTo>
                    <a:pt x="10" y="176"/>
                    <a:pt x="22" y="201"/>
                    <a:pt x="39" y="218"/>
                  </a:cubicBezTo>
                  <a:cubicBezTo>
                    <a:pt x="80" y="259"/>
                    <a:pt x="139" y="246"/>
                    <a:pt x="172" y="189"/>
                  </a:cubicBezTo>
                  <a:cubicBezTo>
                    <a:pt x="190" y="158"/>
                    <a:pt x="207" y="130"/>
                    <a:pt x="211" y="104"/>
                  </a:cubicBezTo>
                  <a:cubicBezTo>
                    <a:pt x="212" y="102"/>
                    <a:pt x="213" y="100"/>
                    <a:pt x="213" y="99"/>
                  </a:cubicBezTo>
                  <a:cubicBezTo>
                    <a:pt x="213" y="98"/>
                    <a:pt x="212" y="98"/>
                    <a:pt x="212" y="97"/>
                  </a:cubicBezTo>
                  <a:cubicBezTo>
                    <a:pt x="207" y="92"/>
                    <a:pt x="203" y="87"/>
                    <a:pt x="198" y="82"/>
                  </a:cubicBezTo>
                  <a:close/>
                </a:path>
              </a:pathLst>
            </a:custGeom>
            <a:grpFill/>
            <a:ln w="9525">
              <a:noFill/>
              <a:round/>
              <a:headEnd/>
              <a:tailEnd/>
            </a:ln>
            <a:extLst/>
          </p:spPr>
          <p:txBody>
            <a:bodyPr vert="horz" wrap="square" lIns="83748" tIns="41874" rIns="83748" bIns="41874" numCol="1" anchor="t" anchorCtr="0" compatLnSpc="1">
              <a:prstTxWarp prst="textNoShape">
                <a:avLst/>
              </a:prstTxWarp>
            </a:bodyPr>
            <a:lstStyle/>
            <a:p>
              <a:pP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sp>
          <p:nvSpPr>
            <p:cNvPr id="31" name="Freeform 11"/>
            <p:cNvSpPr>
              <a:spLocks/>
            </p:cNvSpPr>
            <p:nvPr/>
          </p:nvSpPr>
          <p:spPr bwMode="auto">
            <a:xfrm>
              <a:off x="3276" y="375"/>
              <a:ext cx="481" cy="668"/>
            </a:xfrm>
            <a:custGeom>
              <a:avLst/>
              <a:gdLst>
                <a:gd name="T0" fmla="*/ 23 w 203"/>
                <a:gd name="T1" fmla="*/ 59 h 282"/>
                <a:gd name="T2" fmla="*/ 35 w 203"/>
                <a:gd name="T3" fmla="*/ 215 h 282"/>
                <a:gd name="T4" fmla="*/ 72 w 203"/>
                <a:gd name="T5" fmla="*/ 246 h 282"/>
                <a:gd name="T6" fmla="*/ 96 w 203"/>
                <a:gd name="T7" fmla="*/ 267 h 282"/>
                <a:gd name="T8" fmla="*/ 99 w 203"/>
                <a:gd name="T9" fmla="*/ 270 h 282"/>
                <a:gd name="T10" fmla="*/ 113 w 203"/>
                <a:gd name="T11" fmla="*/ 282 h 282"/>
                <a:gd name="T12" fmla="*/ 171 w 203"/>
                <a:gd name="T13" fmla="*/ 207 h 282"/>
                <a:gd name="T14" fmla="*/ 156 w 203"/>
                <a:gd name="T15" fmla="*/ 31 h 282"/>
                <a:gd name="T16" fmla="*/ 57 w 203"/>
                <a:gd name="T17" fmla="*/ 22 h 282"/>
                <a:gd name="T18" fmla="*/ 23 w 203"/>
                <a:gd name="T19" fmla="*/ 59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3" h="282">
                  <a:moveTo>
                    <a:pt x="23" y="59"/>
                  </a:moveTo>
                  <a:cubicBezTo>
                    <a:pt x="0" y="99"/>
                    <a:pt x="12" y="165"/>
                    <a:pt x="35" y="215"/>
                  </a:cubicBezTo>
                  <a:cubicBezTo>
                    <a:pt x="38" y="215"/>
                    <a:pt x="55" y="231"/>
                    <a:pt x="72" y="246"/>
                  </a:cubicBezTo>
                  <a:cubicBezTo>
                    <a:pt x="79" y="252"/>
                    <a:pt x="87" y="259"/>
                    <a:pt x="96" y="267"/>
                  </a:cubicBezTo>
                  <a:cubicBezTo>
                    <a:pt x="97" y="268"/>
                    <a:pt x="98" y="269"/>
                    <a:pt x="99" y="270"/>
                  </a:cubicBezTo>
                  <a:cubicBezTo>
                    <a:pt x="104" y="274"/>
                    <a:pt x="109" y="278"/>
                    <a:pt x="113" y="282"/>
                  </a:cubicBezTo>
                  <a:cubicBezTo>
                    <a:pt x="133" y="272"/>
                    <a:pt x="151" y="241"/>
                    <a:pt x="171" y="207"/>
                  </a:cubicBezTo>
                  <a:cubicBezTo>
                    <a:pt x="203" y="150"/>
                    <a:pt x="197" y="71"/>
                    <a:pt x="156" y="31"/>
                  </a:cubicBezTo>
                  <a:cubicBezTo>
                    <a:pt x="127" y="2"/>
                    <a:pt x="89" y="0"/>
                    <a:pt x="57" y="22"/>
                  </a:cubicBezTo>
                  <a:cubicBezTo>
                    <a:pt x="44" y="30"/>
                    <a:pt x="32" y="43"/>
                    <a:pt x="23" y="59"/>
                  </a:cubicBezTo>
                  <a:close/>
                </a:path>
              </a:pathLst>
            </a:custGeom>
            <a:grpFill/>
            <a:ln w="9525">
              <a:noFill/>
              <a:round/>
              <a:headEnd/>
              <a:tailEnd/>
            </a:ln>
            <a:extLst/>
          </p:spPr>
          <p:txBody>
            <a:bodyPr vert="horz" wrap="square" lIns="83748" tIns="41874" rIns="83748" bIns="41874" numCol="1" anchor="t" anchorCtr="0" compatLnSpc="1">
              <a:prstTxWarp prst="textNoShape">
                <a:avLst/>
              </a:prstTxWarp>
            </a:bodyPr>
            <a:lstStyle/>
            <a:p>
              <a:pP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sp>
          <p:nvSpPr>
            <p:cNvPr id="32" name="Freeform 12"/>
            <p:cNvSpPr>
              <a:spLocks/>
            </p:cNvSpPr>
            <p:nvPr/>
          </p:nvSpPr>
          <p:spPr bwMode="auto">
            <a:xfrm>
              <a:off x="3357" y="884"/>
              <a:ext cx="902" cy="930"/>
            </a:xfrm>
            <a:custGeom>
              <a:avLst/>
              <a:gdLst>
                <a:gd name="T0" fmla="*/ 381 w 381"/>
                <a:gd name="T1" fmla="*/ 346 h 393"/>
                <a:gd name="T2" fmla="*/ 373 w 381"/>
                <a:gd name="T3" fmla="*/ 339 h 393"/>
                <a:gd name="T4" fmla="*/ 79 w 381"/>
                <a:gd name="T5" fmla="*/ 67 h 393"/>
                <a:gd name="T6" fmla="*/ 65 w 381"/>
                <a:gd name="T7" fmla="*/ 55 h 393"/>
                <a:gd name="T8" fmla="*/ 62 w 381"/>
                <a:gd name="T9" fmla="*/ 52 h 393"/>
                <a:gd name="T10" fmla="*/ 38 w 381"/>
                <a:gd name="T11" fmla="*/ 31 h 393"/>
                <a:gd name="T12" fmla="*/ 1 w 381"/>
                <a:gd name="T13" fmla="*/ 0 h 393"/>
                <a:gd name="T14" fmla="*/ 0 w 381"/>
                <a:gd name="T15" fmla="*/ 1 h 393"/>
                <a:gd name="T16" fmla="*/ 0 w 381"/>
                <a:gd name="T17" fmla="*/ 1 h 393"/>
                <a:gd name="T18" fmla="*/ 0 w 381"/>
                <a:gd name="T19" fmla="*/ 1 h 393"/>
                <a:gd name="T20" fmla="*/ 0 w 381"/>
                <a:gd name="T21" fmla="*/ 2 h 393"/>
                <a:gd name="T22" fmla="*/ 56 w 381"/>
                <a:gd name="T23" fmla="*/ 69 h 393"/>
                <a:gd name="T24" fmla="*/ 70 w 381"/>
                <a:gd name="T25" fmla="*/ 84 h 393"/>
                <a:gd name="T26" fmla="*/ 71 w 381"/>
                <a:gd name="T27" fmla="*/ 86 h 393"/>
                <a:gd name="T28" fmla="*/ 347 w 381"/>
                <a:gd name="T29" fmla="*/ 385 h 393"/>
                <a:gd name="T30" fmla="*/ 354 w 381"/>
                <a:gd name="T31" fmla="*/ 393 h 393"/>
                <a:gd name="T32" fmla="*/ 358 w 381"/>
                <a:gd name="T33" fmla="*/ 392 h 393"/>
                <a:gd name="T34" fmla="*/ 373 w 381"/>
                <a:gd name="T35" fmla="*/ 376 h 393"/>
                <a:gd name="T36" fmla="*/ 381 w 381"/>
                <a:gd name="T37" fmla="*/ 351 h 393"/>
                <a:gd name="T38" fmla="*/ 381 w 381"/>
                <a:gd name="T39" fmla="*/ 346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1" h="393">
                  <a:moveTo>
                    <a:pt x="381" y="346"/>
                  </a:moveTo>
                  <a:cubicBezTo>
                    <a:pt x="381" y="346"/>
                    <a:pt x="378" y="344"/>
                    <a:pt x="373" y="339"/>
                  </a:cubicBezTo>
                  <a:cubicBezTo>
                    <a:pt x="336" y="304"/>
                    <a:pt x="177" y="155"/>
                    <a:pt x="79" y="67"/>
                  </a:cubicBezTo>
                  <a:cubicBezTo>
                    <a:pt x="75" y="63"/>
                    <a:pt x="70" y="59"/>
                    <a:pt x="65" y="55"/>
                  </a:cubicBezTo>
                  <a:cubicBezTo>
                    <a:pt x="64" y="54"/>
                    <a:pt x="63" y="53"/>
                    <a:pt x="62" y="52"/>
                  </a:cubicBezTo>
                  <a:cubicBezTo>
                    <a:pt x="53" y="44"/>
                    <a:pt x="45" y="37"/>
                    <a:pt x="38" y="31"/>
                  </a:cubicBezTo>
                  <a:cubicBezTo>
                    <a:pt x="21" y="16"/>
                    <a:pt x="4" y="0"/>
                    <a:pt x="1" y="0"/>
                  </a:cubicBezTo>
                  <a:cubicBezTo>
                    <a:pt x="0" y="1"/>
                    <a:pt x="0" y="1"/>
                    <a:pt x="0" y="1"/>
                  </a:cubicBezTo>
                  <a:cubicBezTo>
                    <a:pt x="0" y="1"/>
                    <a:pt x="0" y="1"/>
                    <a:pt x="0" y="1"/>
                  </a:cubicBezTo>
                  <a:cubicBezTo>
                    <a:pt x="0" y="1"/>
                    <a:pt x="0" y="1"/>
                    <a:pt x="0" y="1"/>
                  </a:cubicBezTo>
                  <a:cubicBezTo>
                    <a:pt x="0" y="1"/>
                    <a:pt x="0" y="2"/>
                    <a:pt x="0" y="2"/>
                  </a:cubicBezTo>
                  <a:cubicBezTo>
                    <a:pt x="3" y="10"/>
                    <a:pt x="31" y="40"/>
                    <a:pt x="56" y="69"/>
                  </a:cubicBezTo>
                  <a:cubicBezTo>
                    <a:pt x="61" y="74"/>
                    <a:pt x="65" y="79"/>
                    <a:pt x="70" y="84"/>
                  </a:cubicBezTo>
                  <a:cubicBezTo>
                    <a:pt x="70" y="85"/>
                    <a:pt x="71" y="85"/>
                    <a:pt x="71" y="86"/>
                  </a:cubicBezTo>
                  <a:cubicBezTo>
                    <a:pt x="161" y="186"/>
                    <a:pt x="312" y="347"/>
                    <a:pt x="347" y="385"/>
                  </a:cubicBezTo>
                  <a:cubicBezTo>
                    <a:pt x="352" y="390"/>
                    <a:pt x="354" y="393"/>
                    <a:pt x="354" y="393"/>
                  </a:cubicBezTo>
                  <a:cubicBezTo>
                    <a:pt x="354" y="393"/>
                    <a:pt x="356" y="393"/>
                    <a:pt x="358" y="392"/>
                  </a:cubicBezTo>
                  <a:cubicBezTo>
                    <a:pt x="361" y="390"/>
                    <a:pt x="367" y="387"/>
                    <a:pt x="373" y="376"/>
                  </a:cubicBezTo>
                  <a:cubicBezTo>
                    <a:pt x="379" y="366"/>
                    <a:pt x="381" y="357"/>
                    <a:pt x="381" y="351"/>
                  </a:cubicBezTo>
                  <a:cubicBezTo>
                    <a:pt x="381" y="348"/>
                    <a:pt x="381" y="346"/>
                    <a:pt x="381" y="346"/>
                  </a:cubicBezTo>
                  <a:close/>
                </a:path>
              </a:pathLst>
            </a:custGeom>
            <a:grpFill/>
            <a:ln w="9525">
              <a:noFill/>
              <a:round/>
              <a:headEnd/>
              <a:tailEnd/>
            </a:ln>
            <a:extLst/>
          </p:spPr>
          <p:txBody>
            <a:bodyPr vert="horz" wrap="square" lIns="83748" tIns="41874" rIns="83748" bIns="41874" numCol="1" anchor="t" anchorCtr="0" compatLnSpc="1">
              <a:prstTxWarp prst="textNoShape">
                <a:avLst/>
              </a:prstTxWarp>
            </a:bodyPr>
            <a:lstStyle/>
            <a:p>
              <a:pP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sp>
          <p:nvSpPr>
            <p:cNvPr id="33" name="Freeform 14"/>
            <p:cNvSpPr>
              <a:spLocks/>
            </p:cNvSpPr>
            <p:nvPr/>
          </p:nvSpPr>
          <p:spPr bwMode="auto">
            <a:xfrm>
              <a:off x="4819" y="2349"/>
              <a:ext cx="0" cy="3"/>
            </a:xfrm>
            <a:custGeom>
              <a:avLst/>
              <a:gdLst>
                <a:gd name="T0" fmla="*/ 0 h 1"/>
                <a:gd name="T1" fmla="*/ 0 h 1"/>
                <a:gd name="T2" fmla="*/ 1 h 1"/>
                <a:gd name="T3" fmla="*/ 1 h 1"/>
                <a:gd name="T4" fmla="*/ 0 h 1"/>
              </a:gdLst>
              <a:ahLst/>
              <a:cxnLst>
                <a:cxn ang="0">
                  <a:pos x="0" y="T0"/>
                </a:cxn>
                <a:cxn ang="0">
                  <a:pos x="0" y="T1"/>
                </a:cxn>
                <a:cxn ang="0">
                  <a:pos x="0" y="T2"/>
                </a:cxn>
                <a:cxn ang="0">
                  <a:pos x="0" y="T3"/>
                </a:cxn>
                <a:cxn ang="0">
                  <a:pos x="0" y="T4"/>
                </a:cxn>
              </a:cxnLst>
              <a:rect l="0" t="0" r="r" b="b"/>
              <a:pathLst>
                <a:path h="1">
                  <a:moveTo>
                    <a:pt x="0" y="0"/>
                  </a:moveTo>
                  <a:cubicBezTo>
                    <a:pt x="0" y="0"/>
                    <a:pt x="0" y="0"/>
                    <a:pt x="0" y="0"/>
                  </a:cubicBezTo>
                  <a:cubicBezTo>
                    <a:pt x="0" y="1"/>
                    <a:pt x="0" y="1"/>
                    <a:pt x="0" y="1"/>
                  </a:cubicBezTo>
                  <a:cubicBezTo>
                    <a:pt x="0" y="1"/>
                    <a:pt x="0" y="1"/>
                    <a:pt x="0" y="1"/>
                  </a:cubicBezTo>
                  <a:cubicBezTo>
                    <a:pt x="0" y="0"/>
                    <a:pt x="0" y="0"/>
                    <a:pt x="0" y="0"/>
                  </a:cubicBezTo>
                </a:path>
              </a:pathLst>
            </a:custGeom>
            <a:grpFill/>
            <a:ln w="9525">
              <a:noFill/>
              <a:round/>
              <a:headEnd/>
              <a:tailEnd/>
            </a:ln>
            <a:extLst/>
          </p:spPr>
          <p:txBody>
            <a:bodyPr vert="horz" wrap="square" lIns="83748" tIns="41874" rIns="83748" bIns="41874" numCol="1" anchor="t" anchorCtr="0" compatLnSpc="1">
              <a:prstTxWarp prst="textNoShape">
                <a:avLst/>
              </a:prstTxWarp>
            </a:bodyPr>
            <a:lstStyle/>
            <a:p>
              <a:pP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4" name="Group 4"/>
          <p:cNvGrpSpPr>
            <a:grpSpLocks noChangeAspect="1"/>
          </p:cNvGrpSpPr>
          <p:nvPr/>
        </p:nvGrpSpPr>
        <p:grpSpPr bwMode="auto">
          <a:xfrm flipH="1">
            <a:off x="6499334" y="2332920"/>
            <a:ext cx="813711" cy="703431"/>
            <a:chOff x="2883" y="375"/>
            <a:chExt cx="1938" cy="1977"/>
          </a:xfrm>
          <a:solidFill>
            <a:schemeClr val="accent2"/>
          </a:solidFill>
        </p:grpSpPr>
        <p:sp>
          <p:nvSpPr>
            <p:cNvPr id="35" name="Freeform 5"/>
            <p:cNvSpPr>
              <a:spLocks/>
            </p:cNvSpPr>
            <p:nvPr/>
          </p:nvSpPr>
          <p:spPr bwMode="auto">
            <a:xfrm>
              <a:off x="4622" y="2148"/>
              <a:ext cx="199" cy="204"/>
            </a:xfrm>
            <a:custGeom>
              <a:avLst/>
              <a:gdLst>
                <a:gd name="T0" fmla="*/ 69 w 84"/>
                <a:gd name="T1" fmla="*/ 67 h 86"/>
                <a:gd name="T2" fmla="*/ 35 w 84"/>
                <a:gd name="T3" fmla="*/ 30 h 86"/>
                <a:gd name="T4" fmla="*/ 17 w 84"/>
                <a:gd name="T5" fmla="*/ 9 h 86"/>
                <a:gd name="T6" fmla="*/ 6 w 84"/>
                <a:gd name="T7" fmla="*/ 0 h 86"/>
                <a:gd name="T8" fmla="*/ 4 w 84"/>
                <a:gd name="T9" fmla="*/ 5 h 86"/>
                <a:gd name="T10" fmla="*/ 0 w 84"/>
                <a:gd name="T11" fmla="*/ 10 h 86"/>
                <a:gd name="T12" fmla="*/ 10 w 84"/>
                <a:gd name="T13" fmla="*/ 21 h 86"/>
                <a:gd name="T14" fmla="*/ 30 w 84"/>
                <a:gd name="T15" fmla="*/ 38 h 86"/>
                <a:gd name="T16" fmla="*/ 66 w 84"/>
                <a:gd name="T17" fmla="*/ 71 h 86"/>
                <a:gd name="T18" fmla="*/ 83 w 84"/>
                <a:gd name="T19" fmla="*/ 86 h 86"/>
                <a:gd name="T20" fmla="*/ 84 w 84"/>
                <a:gd name="T21" fmla="*/ 85 h 86"/>
                <a:gd name="T22" fmla="*/ 69 w 84"/>
                <a:gd name="T23" fmla="*/ 6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 h="86">
                  <a:moveTo>
                    <a:pt x="69" y="67"/>
                  </a:moveTo>
                  <a:cubicBezTo>
                    <a:pt x="60" y="57"/>
                    <a:pt x="47" y="43"/>
                    <a:pt x="35" y="30"/>
                  </a:cubicBezTo>
                  <a:cubicBezTo>
                    <a:pt x="29" y="23"/>
                    <a:pt x="23" y="16"/>
                    <a:pt x="17" y="9"/>
                  </a:cubicBezTo>
                  <a:cubicBezTo>
                    <a:pt x="13" y="6"/>
                    <a:pt x="10" y="3"/>
                    <a:pt x="6" y="0"/>
                  </a:cubicBezTo>
                  <a:cubicBezTo>
                    <a:pt x="6" y="2"/>
                    <a:pt x="5" y="3"/>
                    <a:pt x="4" y="5"/>
                  </a:cubicBezTo>
                  <a:cubicBezTo>
                    <a:pt x="3" y="7"/>
                    <a:pt x="1" y="9"/>
                    <a:pt x="0" y="10"/>
                  </a:cubicBezTo>
                  <a:cubicBezTo>
                    <a:pt x="3" y="14"/>
                    <a:pt x="7" y="17"/>
                    <a:pt x="10" y="21"/>
                  </a:cubicBezTo>
                  <a:cubicBezTo>
                    <a:pt x="16" y="27"/>
                    <a:pt x="23" y="32"/>
                    <a:pt x="30" y="38"/>
                  </a:cubicBezTo>
                  <a:cubicBezTo>
                    <a:pt x="43" y="50"/>
                    <a:pt x="56" y="63"/>
                    <a:pt x="66" y="71"/>
                  </a:cubicBezTo>
                  <a:cubicBezTo>
                    <a:pt x="76" y="80"/>
                    <a:pt x="83" y="86"/>
                    <a:pt x="83" y="86"/>
                  </a:cubicBezTo>
                  <a:cubicBezTo>
                    <a:pt x="84" y="85"/>
                    <a:pt x="84" y="85"/>
                    <a:pt x="84" y="85"/>
                  </a:cubicBezTo>
                  <a:cubicBezTo>
                    <a:pt x="84" y="85"/>
                    <a:pt x="78" y="78"/>
                    <a:pt x="69" y="67"/>
                  </a:cubicBezTo>
                </a:path>
              </a:pathLst>
            </a:custGeom>
            <a:grpFill/>
            <a:ln w="9525">
              <a:noFill/>
              <a:round/>
              <a:headEnd/>
              <a:tailEnd/>
            </a:ln>
            <a:extLst/>
          </p:spPr>
          <p:txBody>
            <a:bodyPr vert="horz" wrap="square" lIns="83748" tIns="41874" rIns="83748" bIns="41874" numCol="1" anchor="t" anchorCtr="0" compatLnSpc="1">
              <a:prstTxWarp prst="textNoShape">
                <a:avLst/>
              </a:prstTxWarp>
            </a:bodyPr>
            <a:lstStyle/>
            <a:p>
              <a:pP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sp>
          <p:nvSpPr>
            <p:cNvPr id="36" name="Freeform 6"/>
            <p:cNvSpPr>
              <a:spLocks/>
            </p:cNvSpPr>
            <p:nvPr/>
          </p:nvSpPr>
          <p:spPr bwMode="auto">
            <a:xfrm>
              <a:off x="4177" y="1665"/>
              <a:ext cx="490" cy="566"/>
            </a:xfrm>
            <a:custGeom>
              <a:avLst/>
              <a:gdLst>
                <a:gd name="T0" fmla="*/ 204 w 207"/>
                <a:gd name="T1" fmla="*/ 156 h 239"/>
                <a:gd name="T2" fmla="*/ 48 w 207"/>
                <a:gd name="T3" fmla="*/ 0 h 239"/>
                <a:gd name="T4" fmla="*/ 35 w 207"/>
                <a:gd name="T5" fmla="*/ 53 h 239"/>
                <a:gd name="T6" fmla="*/ 0 w 207"/>
                <a:gd name="T7" fmla="*/ 83 h 239"/>
                <a:gd name="T8" fmla="*/ 156 w 207"/>
                <a:gd name="T9" fmla="*/ 239 h 239"/>
                <a:gd name="T10" fmla="*/ 188 w 207"/>
                <a:gd name="T11" fmla="*/ 214 h 239"/>
                <a:gd name="T12" fmla="*/ 192 w 207"/>
                <a:gd name="T13" fmla="*/ 209 h 239"/>
                <a:gd name="T14" fmla="*/ 194 w 207"/>
                <a:gd name="T15" fmla="*/ 204 h 239"/>
                <a:gd name="T16" fmla="*/ 204 w 207"/>
                <a:gd name="T17" fmla="*/ 156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7" h="239">
                  <a:moveTo>
                    <a:pt x="204" y="156"/>
                  </a:moveTo>
                  <a:cubicBezTo>
                    <a:pt x="48" y="0"/>
                    <a:pt x="48" y="0"/>
                    <a:pt x="48" y="0"/>
                  </a:cubicBezTo>
                  <a:cubicBezTo>
                    <a:pt x="54" y="6"/>
                    <a:pt x="48" y="30"/>
                    <a:pt x="35" y="53"/>
                  </a:cubicBezTo>
                  <a:cubicBezTo>
                    <a:pt x="22" y="75"/>
                    <a:pt x="7" y="88"/>
                    <a:pt x="0" y="83"/>
                  </a:cubicBezTo>
                  <a:cubicBezTo>
                    <a:pt x="156" y="239"/>
                    <a:pt x="156" y="239"/>
                    <a:pt x="156" y="239"/>
                  </a:cubicBezTo>
                  <a:cubicBezTo>
                    <a:pt x="156" y="239"/>
                    <a:pt x="173" y="237"/>
                    <a:pt x="188" y="214"/>
                  </a:cubicBezTo>
                  <a:cubicBezTo>
                    <a:pt x="189" y="213"/>
                    <a:pt x="191" y="211"/>
                    <a:pt x="192" y="209"/>
                  </a:cubicBezTo>
                  <a:cubicBezTo>
                    <a:pt x="193" y="207"/>
                    <a:pt x="194" y="206"/>
                    <a:pt x="194" y="204"/>
                  </a:cubicBezTo>
                  <a:cubicBezTo>
                    <a:pt x="207" y="178"/>
                    <a:pt x="204" y="156"/>
                    <a:pt x="204" y="156"/>
                  </a:cubicBezTo>
                  <a:close/>
                </a:path>
              </a:pathLst>
            </a:custGeom>
            <a:grpFill/>
            <a:ln w="9525">
              <a:noFill/>
              <a:round/>
              <a:headEnd/>
              <a:tailEnd/>
            </a:ln>
            <a:extLst/>
          </p:spPr>
          <p:txBody>
            <a:bodyPr vert="horz" wrap="square" lIns="83748" tIns="41874" rIns="83748" bIns="41874" numCol="1" anchor="t" anchorCtr="0" compatLnSpc="1">
              <a:prstTxWarp prst="textNoShape">
                <a:avLst/>
              </a:prstTxWarp>
            </a:bodyPr>
            <a:lstStyle/>
            <a:p>
              <a:pP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sp>
          <p:nvSpPr>
            <p:cNvPr id="37" name="Freeform 7"/>
            <p:cNvSpPr>
              <a:spLocks/>
            </p:cNvSpPr>
            <p:nvPr/>
          </p:nvSpPr>
          <p:spPr bwMode="auto">
            <a:xfrm>
              <a:off x="4167" y="1656"/>
              <a:ext cx="137" cy="218"/>
            </a:xfrm>
            <a:custGeom>
              <a:avLst/>
              <a:gdLst>
                <a:gd name="T0" fmla="*/ 52 w 58"/>
                <a:gd name="T1" fmla="*/ 4 h 92"/>
                <a:gd name="T2" fmla="*/ 31 w 58"/>
                <a:gd name="T3" fmla="*/ 13 h 92"/>
                <a:gd name="T4" fmla="*/ 39 w 58"/>
                <a:gd name="T5" fmla="*/ 20 h 92"/>
                <a:gd name="T6" fmla="*/ 39 w 58"/>
                <a:gd name="T7" fmla="*/ 25 h 92"/>
                <a:gd name="T8" fmla="*/ 31 w 58"/>
                <a:gd name="T9" fmla="*/ 50 h 92"/>
                <a:gd name="T10" fmla="*/ 16 w 58"/>
                <a:gd name="T11" fmla="*/ 66 h 92"/>
                <a:gd name="T12" fmla="*/ 12 w 58"/>
                <a:gd name="T13" fmla="*/ 67 h 92"/>
                <a:gd name="T14" fmla="*/ 5 w 58"/>
                <a:gd name="T15" fmla="*/ 59 h 92"/>
                <a:gd name="T16" fmla="*/ 3 w 58"/>
                <a:gd name="T17" fmla="*/ 87 h 92"/>
                <a:gd name="T18" fmla="*/ 4 w 58"/>
                <a:gd name="T19" fmla="*/ 87 h 92"/>
                <a:gd name="T20" fmla="*/ 39 w 58"/>
                <a:gd name="T21" fmla="*/ 57 h 92"/>
                <a:gd name="T22" fmla="*/ 52 w 58"/>
                <a:gd name="T23" fmla="*/ 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 h="92">
                  <a:moveTo>
                    <a:pt x="52" y="4"/>
                  </a:moveTo>
                  <a:cubicBezTo>
                    <a:pt x="48" y="0"/>
                    <a:pt x="40" y="4"/>
                    <a:pt x="31" y="13"/>
                  </a:cubicBezTo>
                  <a:cubicBezTo>
                    <a:pt x="36" y="18"/>
                    <a:pt x="39" y="20"/>
                    <a:pt x="39" y="20"/>
                  </a:cubicBezTo>
                  <a:cubicBezTo>
                    <a:pt x="39" y="20"/>
                    <a:pt x="39" y="22"/>
                    <a:pt x="39" y="25"/>
                  </a:cubicBezTo>
                  <a:cubicBezTo>
                    <a:pt x="39" y="31"/>
                    <a:pt x="37" y="40"/>
                    <a:pt x="31" y="50"/>
                  </a:cubicBezTo>
                  <a:cubicBezTo>
                    <a:pt x="25" y="61"/>
                    <a:pt x="19" y="64"/>
                    <a:pt x="16" y="66"/>
                  </a:cubicBezTo>
                  <a:cubicBezTo>
                    <a:pt x="14" y="67"/>
                    <a:pt x="12" y="67"/>
                    <a:pt x="12" y="67"/>
                  </a:cubicBezTo>
                  <a:cubicBezTo>
                    <a:pt x="12" y="67"/>
                    <a:pt x="10" y="64"/>
                    <a:pt x="5" y="59"/>
                  </a:cubicBezTo>
                  <a:cubicBezTo>
                    <a:pt x="0" y="72"/>
                    <a:pt x="0" y="83"/>
                    <a:pt x="3" y="87"/>
                  </a:cubicBezTo>
                  <a:cubicBezTo>
                    <a:pt x="4" y="87"/>
                    <a:pt x="4" y="87"/>
                    <a:pt x="4" y="87"/>
                  </a:cubicBezTo>
                  <a:cubicBezTo>
                    <a:pt x="11" y="92"/>
                    <a:pt x="26" y="79"/>
                    <a:pt x="39" y="57"/>
                  </a:cubicBezTo>
                  <a:cubicBezTo>
                    <a:pt x="52" y="34"/>
                    <a:pt x="58" y="10"/>
                    <a:pt x="52" y="4"/>
                  </a:cubicBezTo>
                  <a:close/>
                </a:path>
              </a:pathLst>
            </a:custGeom>
            <a:grpFill/>
            <a:ln w="9525">
              <a:noFill/>
              <a:round/>
              <a:headEnd/>
              <a:tailEnd/>
            </a:ln>
            <a:extLst/>
          </p:spPr>
          <p:txBody>
            <a:bodyPr vert="horz" wrap="square" lIns="83748" tIns="41874" rIns="83748" bIns="41874" numCol="1" anchor="t" anchorCtr="0" compatLnSpc="1">
              <a:prstTxWarp prst="textNoShape">
                <a:avLst/>
              </a:prstTxWarp>
            </a:bodyPr>
            <a:lstStyle/>
            <a:p>
              <a:pP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sp>
          <p:nvSpPr>
            <p:cNvPr id="38" name="Freeform 8"/>
            <p:cNvSpPr>
              <a:spLocks/>
            </p:cNvSpPr>
            <p:nvPr/>
          </p:nvSpPr>
          <p:spPr bwMode="auto">
            <a:xfrm>
              <a:off x="2883" y="799"/>
              <a:ext cx="474" cy="407"/>
            </a:xfrm>
            <a:custGeom>
              <a:avLst/>
              <a:gdLst>
                <a:gd name="T0" fmla="*/ 83 w 200"/>
                <a:gd name="T1" fmla="*/ 65 h 172"/>
                <a:gd name="T2" fmla="*/ 200 w 200"/>
                <a:gd name="T3" fmla="*/ 38 h 172"/>
                <a:gd name="T4" fmla="*/ 200 w 200"/>
                <a:gd name="T5" fmla="*/ 37 h 172"/>
                <a:gd name="T6" fmla="*/ 73 w 200"/>
                <a:gd name="T7" fmla="*/ 14 h 172"/>
                <a:gd name="T8" fmla="*/ 9 w 200"/>
                <a:gd name="T9" fmla="*/ 126 h 172"/>
                <a:gd name="T10" fmla="*/ 64 w 200"/>
                <a:gd name="T11" fmla="*/ 172 h 172"/>
                <a:gd name="T12" fmla="*/ 83 w 200"/>
                <a:gd name="T13" fmla="*/ 65 h 172"/>
              </a:gdLst>
              <a:ahLst/>
              <a:cxnLst>
                <a:cxn ang="0">
                  <a:pos x="T0" y="T1"/>
                </a:cxn>
                <a:cxn ang="0">
                  <a:pos x="T2" y="T3"/>
                </a:cxn>
                <a:cxn ang="0">
                  <a:pos x="T4" y="T5"/>
                </a:cxn>
                <a:cxn ang="0">
                  <a:pos x="T6" y="T7"/>
                </a:cxn>
                <a:cxn ang="0">
                  <a:pos x="T8" y="T9"/>
                </a:cxn>
                <a:cxn ang="0">
                  <a:pos x="T10" y="T11"/>
                </a:cxn>
                <a:cxn ang="0">
                  <a:pos x="T12" y="T13"/>
                </a:cxn>
              </a:cxnLst>
              <a:rect l="0" t="0" r="r" b="b"/>
              <a:pathLst>
                <a:path w="200" h="172">
                  <a:moveTo>
                    <a:pt x="83" y="65"/>
                  </a:moveTo>
                  <a:cubicBezTo>
                    <a:pt x="105" y="26"/>
                    <a:pt x="157" y="23"/>
                    <a:pt x="200" y="38"/>
                  </a:cubicBezTo>
                  <a:cubicBezTo>
                    <a:pt x="200" y="38"/>
                    <a:pt x="200" y="37"/>
                    <a:pt x="200" y="37"/>
                  </a:cubicBezTo>
                  <a:cubicBezTo>
                    <a:pt x="159" y="14"/>
                    <a:pt x="109" y="0"/>
                    <a:pt x="73" y="14"/>
                  </a:cubicBezTo>
                  <a:cubicBezTo>
                    <a:pt x="6" y="41"/>
                    <a:pt x="0" y="81"/>
                    <a:pt x="9" y="126"/>
                  </a:cubicBezTo>
                  <a:cubicBezTo>
                    <a:pt x="14" y="152"/>
                    <a:pt x="35" y="167"/>
                    <a:pt x="64" y="172"/>
                  </a:cubicBezTo>
                  <a:cubicBezTo>
                    <a:pt x="58" y="137"/>
                    <a:pt x="64" y="97"/>
                    <a:pt x="83" y="65"/>
                  </a:cubicBezTo>
                  <a:close/>
                </a:path>
              </a:pathLst>
            </a:custGeom>
            <a:grpFill/>
            <a:ln w="9525">
              <a:noFill/>
              <a:round/>
              <a:headEnd/>
              <a:tailEnd/>
            </a:ln>
            <a:extLst/>
          </p:spPr>
          <p:txBody>
            <a:bodyPr vert="horz" wrap="square" lIns="83748" tIns="41874" rIns="83748" bIns="41874" numCol="1" anchor="t" anchorCtr="0" compatLnSpc="1">
              <a:prstTxWarp prst="textNoShape">
                <a:avLst/>
              </a:prstTxWarp>
            </a:bodyPr>
            <a:lstStyle/>
            <a:p>
              <a:pP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sp>
          <p:nvSpPr>
            <p:cNvPr id="39" name="Freeform 9"/>
            <p:cNvSpPr>
              <a:spLocks/>
            </p:cNvSpPr>
            <p:nvPr/>
          </p:nvSpPr>
          <p:spPr bwMode="auto">
            <a:xfrm>
              <a:off x="3236" y="427"/>
              <a:ext cx="175" cy="460"/>
            </a:xfrm>
            <a:custGeom>
              <a:avLst/>
              <a:gdLst>
                <a:gd name="T0" fmla="*/ 40 w 74"/>
                <a:gd name="T1" fmla="*/ 37 h 194"/>
                <a:gd name="T2" fmla="*/ 74 w 74"/>
                <a:gd name="T3" fmla="*/ 0 h 194"/>
                <a:gd name="T4" fmla="*/ 1 w 74"/>
                <a:gd name="T5" fmla="*/ 100 h 194"/>
                <a:gd name="T6" fmla="*/ 51 w 74"/>
                <a:gd name="T7" fmla="*/ 194 h 194"/>
                <a:gd name="T8" fmla="*/ 52 w 74"/>
                <a:gd name="T9" fmla="*/ 193 h 194"/>
                <a:gd name="T10" fmla="*/ 40 w 74"/>
                <a:gd name="T11" fmla="*/ 37 h 194"/>
              </a:gdLst>
              <a:ahLst/>
              <a:cxnLst>
                <a:cxn ang="0">
                  <a:pos x="T0" y="T1"/>
                </a:cxn>
                <a:cxn ang="0">
                  <a:pos x="T2" y="T3"/>
                </a:cxn>
                <a:cxn ang="0">
                  <a:pos x="T4" y="T5"/>
                </a:cxn>
                <a:cxn ang="0">
                  <a:pos x="T6" y="T7"/>
                </a:cxn>
                <a:cxn ang="0">
                  <a:pos x="T8" y="T9"/>
                </a:cxn>
                <a:cxn ang="0">
                  <a:pos x="T10" y="T11"/>
                </a:cxn>
              </a:cxnLst>
              <a:rect l="0" t="0" r="r" b="b"/>
              <a:pathLst>
                <a:path w="74" h="194">
                  <a:moveTo>
                    <a:pt x="40" y="37"/>
                  </a:moveTo>
                  <a:cubicBezTo>
                    <a:pt x="49" y="21"/>
                    <a:pt x="61" y="8"/>
                    <a:pt x="74" y="0"/>
                  </a:cubicBezTo>
                  <a:cubicBezTo>
                    <a:pt x="31" y="9"/>
                    <a:pt x="0" y="30"/>
                    <a:pt x="1" y="100"/>
                  </a:cubicBezTo>
                  <a:cubicBezTo>
                    <a:pt x="1" y="132"/>
                    <a:pt x="23" y="166"/>
                    <a:pt x="51" y="194"/>
                  </a:cubicBezTo>
                  <a:cubicBezTo>
                    <a:pt x="52" y="193"/>
                    <a:pt x="52" y="193"/>
                    <a:pt x="52" y="193"/>
                  </a:cubicBezTo>
                  <a:cubicBezTo>
                    <a:pt x="29" y="143"/>
                    <a:pt x="17" y="77"/>
                    <a:pt x="40" y="37"/>
                  </a:cubicBezTo>
                  <a:close/>
                </a:path>
              </a:pathLst>
            </a:custGeom>
            <a:grpFill/>
            <a:ln w="9525">
              <a:noFill/>
              <a:round/>
              <a:headEnd/>
              <a:tailEnd/>
            </a:ln>
            <a:extLst/>
          </p:spPr>
          <p:txBody>
            <a:bodyPr vert="horz" wrap="square" lIns="83748" tIns="41874" rIns="83748" bIns="41874" numCol="1" anchor="t" anchorCtr="0" compatLnSpc="1">
              <a:prstTxWarp prst="textNoShape">
                <a:avLst/>
              </a:prstTxWarp>
            </a:bodyPr>
            <a:lstStyle/>
            <a:p>
              <a:pP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sp>
          <p:nvSpPr>
            <p:cNvPr id="40" name="Freeform 10"/>
            <p:cNvSpPr>
              <a:spLocks/>
            </p:cNvSpPr>
            <p:nvPr/>
          </p:nvSpPr>
          <p:spPr bwMode="auto">
            <a:xfrm>
              <a:off x="3020" y="853"/>
              <a:ext cx="505" cy="613"/>
            </a:xfrm>
            <a:custGeom>
              <a:avLst/>
              <a:gdLst>
                <a:gd name="T0" fmla="*/ 198 w 213"/>
                <a:gd name="T1" fmla="*/ 82 h 259"/>
                <a:gd name="T2" fmla="*/ 142 w 213"/>
                <a:gd name="T3" fmla="*/ 15 h 259"/>
                <a:gd name="T4" fmla="*/ 25 w 213"/>
                <a:gd name="T5" fmla="*/ 42 h 259"/>
                <a:gd name="T6" fmla="*/ 6 w 213"/>
                <a:gd name="T7" fmla="*/ 149 h 259"/>
                <a:gd name="T8" fmla="*/ 39 w 213"/>
                <a:gd name="T9" fmla="*/ 218 h 259"/>
                <a:gd name="T10" fmla="*/ 172 w 213"/>
                <a:gd name="T11" fmla="*/ 189 h 259"/>
                <a:gd name="T12" fmla="*/ 211 w 213"/>
                <a:gd name="T13" fmla="*/ 104 h 259"/>
                <a:gd name="T14" fmla="*/ 213 w 213"/>
                <a:gd name="T15" fmla="*/ 99 h 259"/>
                <a:gd name="T16" fmla="*/ 212 w 213"/>
                <a:gd name="T17" fmla="*/ 97 h 259"/>
                <a:gd name="T18" fmla="*/ 198 w 213"/>
                <a:gd name="T19" fmla="*/ 82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3" h="259">
                  <a:moveTo>
                    <a:pt x="198" y="82"/>
                  </a:moveTo>
                  <a:cubicBezTo>
                    <a:pt x="173" y="53"/>
                    <a:pt x="145" y="23"/>
                    <a:pt x="142" y="15"/>
                  </a:cubicBezTo>
                  <a:cubicBezTo>
                    <a:pt x="99" y="0"/>
                    <a:pt x="47" y="3"/>
                    <a:pt x="25" y="42"/>
                  </a:cubicBezTo>
                  <a:cubicBezTo>
                    <a:pt x="6" y="74"/>
                    <a:pt x="0" y="114"/>
                    <a:pt x="6" y="149"/>
                  </a:cubicBezTo>
                  <a:cubicBezTo>
                    <a:pt x="10" y="176"/>
                    <a:pt x="22" y="201"/>
                    <a:pt x="39" y="218"/>
                  </a:cubicBezTo>
                  <a:cubicBezTo>
                    <a:pt x="80" y="259"/>
                    <a:pt x="139" y="246"/>
                    <a:pt x="172" y="189"/>
                  </a:cubicBezTo>
                  <a:cubicBezTo>
                    <a:pt x="190" y="158"/>
                    <a:pt x="207" y="130"/>
                    <a:pt x="211" y="104"/>
                  </a:cubicBezTo>
                  <a:cubicBezTo>
                    <a:pt x="212" y="102"/>
                    <a:pt x="213" y="100"/>
                    <a:pt x="213" y="99"/>
                  </a:cubicBezTo>
                  <a:cubicBezTo>
                    <a:pt x="213" y="98"/>
                    <a:pt x="212" y="98"/>
                    <a:pt x="212" y="97"/>
                  </a:cubicBezTo>
                  <a:cubicBezTo>
                    <a:pt x="207" y="92"/>
                    <a:pt x="203" y="87"/>
                    <a:pt x="198" y="82"/>
                  </a:cubicBezTo>
                  <a:close/>
                </a:path>
              </a:pathLst>
            </a:custGeom>
            <a:grpFill/>
            <a:ln w="9525">
              <a:noFill/>
              <a:round/>
              <a:headEnd/>
              <a:tailEnd/>
            </a:ln>
            <a:extLst/>
          </p:spPr>
          <p:txBody>
            <a:bodyPr vert="horz" wrap="square" lIns="83748" tIns="41874" rIns="83748" bIns="41874" numCol="1" anchor="t" anchorCtr="0" compatLnSpc="1">
              <a:prstTxWarp prst="textNoShape">
                <a:avLst/>
              </a:prstTxWarp>
            </a:bodyPr>
            <a:lstStyle/>
            <a:p>
              <a:pP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sp>
          <p:nvSpPr>
            <p:cNvPr id="41" name="Freeform 11"/>
            <p:cNvSpPr>
              <a:spLocks/>
            </p:cNvSpPr>
            <p:nvPr/>
          </p:nvSpPr>
          <p:spPr bwMode="auto">
            <a:xfrm>
              <a:off x="3276" y="375"/>
              <a:ext cx="481" cy="668"/>
            </a:xfrm>
            <a:custGeom>
              <a:avLst/>
              <a:gdLst>
                <a:gd name="T0" fmla="*/ 23 w 203"/>
                <a:gd name="T1" fmla="*/ 59 h 282"/>
                <a:gd name="T2" fmla="*/ 35 w 203"/>
                <a:gd name="T3" fmla="*/ 215 h 282"/>
                <a:gd name="T4" fmla="*/ 72 w 203"/>
                <a:gd name="T5" fmla="*/ 246 h 282"/>
                <a:gd name="T6" fmla="*/ 96 w 203"/>
                <a:gd name="T7" fmla="*/ 267 h 282"/>
                <a:gd name="T8" fmla="*/ 99 w 203"/>
                <a:gd name="T9" fmla="*/ 270 h 282"/>
                <a:gd name="T10" fmla="*/ 113 w 203"/>
                <a:gd name="T11" fmla="*/ 282 h 282"/>
                <a:gd name="T12" fmla="*/ 171 w 203"/>
                <a:gd name="T13" fmla="*/ 207 h 282"/>
                <a:gd name="T14" fmla="*/ 156 w 203"/>
                <a:gd name="T15" fmla="*/ 31 h 282"/>
                <a:gd name="T16" fmla="*/ 57 w 203"/>
                <a:gd name="T17" fmla="*/ 22 h 282"/>
                <a:gd name="T18" fmla="*/ 23 w 203"/>
                <a:gd name="T19" fmla="*/ 59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3" h="282">
                  <a:moveTo>
                    <a:pt x="23" y="59"/>
                  </a:moveTo>
                  <a:cubicBezTo>
                    <a:pt x="0" y="99"/>
                    <a:pt x="12" y="165"/>
                    <a:pt x="35" y="215"/>
                  </a:cubicBezTo>
                  <a:cubicBezTo>
                    <a:pt x="38" y="215"/>
                    <a:pt x="55" y="231"/>
                    <a:pt x="72" y="246"/>
                  </a:cubicBezTo>
                  <a:cubicBezTo>
                    <a:pt x="79" y="252"/>
                    <a:pt x="87" y="259"/>
                    <a:pt x="96" y="267"/>
                  </a:cubicBezTo>
                  <a:cubicBezTo>
                    <a:pt x="97" y="268"/>
                    <a:pt x="98" y="269"/>
                    <a:pt x="99" y="270"/>
                  </a:cubicBezTo>
                  <a:cubicBezTo>
                    <a:pt x="104" y="274"/>
                    <a:pt x="109" y="278"/>
                    <a:pt x="113" y="282"/>
                  </a:cubicBezTo>
                  <a:cubicBezTo>
                    <a:pt x="133" y="272"/>
                    <a:pt x="151" y="241"/>
                    <a:pt x="171" y="207"/>
                  </a:cubicBezTo>
                  <a:cubicBezTo>
                    <a:pt x="203" y="150"/>
                    <a:pt x="197" y="71"/>
                    <a:pt x="156" y="31"/>
                  </a:cubicBezTo>
                  <a:cubicBezTo>
                    <a:pt x="127" y="2"/>
                    <a:pt x="89" y="0"/>
                    <a:pt x="57" y="22"/>
                  </a:cubicBezTo>
                  <a:cubicBezTo>
                    <a:pt x="44" y="30"/>
                    <a:pt x="32" y="43"/>
                    <a:pt x="23" y="59"/>
                  </a:cubicBezTo>
                  <a:close/>
                </a:path>
              </a:pathLst>
            </a:custGeom>
            <a:grpFill/>
            <a:ln w="9525">
              <a:noFill/>
              <a:round/>
              <a:headEnd/>
              <a:tailEnd/>
            </a:ln>
            <a:extLst/>
          </p:spPr>
          <p:txBody>
            <a:bodyPr vert="horz" wrap="square" lIns="83748" tIns="41874" rIns="83748" bIns="41874" numCol="1" anchor="t" anchorCtr="0" compatLnSpc="1">
              <a:prstTxWarp prst="textNoShape">
                <a:avLst/>
              </a:prstTxWarp>
            </a:bodyPr>
            <a:lstStyle/>
            <a:p>
              <a:pP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sp>
          <p:nvSpPr>
            <p:cNvPr id="42" name="Freeform 12"/>
            <p:cNvSpPr>
              <a:spLocks/>
            </p:cNvSpPr>
            <p:nvPr/>
          </p:nvSpPr>
          <p:spPr bwMode="auto">
            <a:xfrm>
              <a:off x="3357" y="884"/>
              <a:ext cx="902" cy="930"/>
            </a:xfrm>
            <a:custGeom>
              <a:avLst/>
              <a:gdLst>
                <a:gd name="T0" fmla="*/ 381 w 381"/>
                <a:gd name="T1" fmla="*/ 346 h 393"/>
                <a:gd name="T2" fmla="*/ 373 w 381"/>
                <a:gd name="T3" fmla="*/ 339 h 393"/>
                <a:gd name="T4" fmla="*/ 79 w 381"/>
                <a:gd name="T5" fmla="*/ 67 h 393"/>
                <a:gd name="T6" fmla="*/ 65 w 381"/>
                <a:gd name="T7" fmla="*/ 55 h 393"/>
                <a:gd name="T8" fmla="*/ 62 w 381"/>
                <a:gd name="T9" fmla="*/ 52 h 393"/>
                <a:gd name="T10" fmla="*/ 38 w 381"/>
                <a:gd name="T11" fmla="*/ 31 h 393"/>
                <a:gd name="T12" fmla="*/ 1 w 381"/>
                <a:gd name="T13" fmla="*/ 0 h 393"/>
                <a:gd name="T14" fmla="*/ 0 w 381"/>
                <a:gd name="T15" fmla="*/ 1 h 393"/>
                <a:gd name="T16" fmla="*/ 0 w 381"/>
                <a:gd name="T17" fmla="*/ 1 h 393"/>
                <a:gd name="T18" fmla="*/ 0 w 381"/>
                <a:gd name="T19" fmla="*/ 1 h 393"/>
                <a:gd name="T20" fmla="*/ 0 w 381"/>
                <a:gd name="T21" fmla="*/ 2 h 393"/>
                <a:gd name="T22" fmla="*/ 56 w 381"/>
                <a:gd name="T23" fmla="*/ 69 h 393"/>
                <a:gd name="T24" fmla="*/ 70 w 381"/>
                <a:gd name="T25" fmla="*/ 84 h 393"/>
                <a:gd name="T26" fmla="*/ 71 w 381"/>
                <a:gd name="T27" fmla="*/ 86 h 393"/>
                <a:gd name="T28" fmla="*/ 347 w 381"/>
                <a:gd name="T29" fmla="*/ 385 h 393"/>
                <a:gd name="T30" fmla="*/ 354 w 381"/>
                <a:gd name="T31" fmla="*/ 393 h 393"/>
                <a:gd name="T32" fmla="*/ 358 w 381"/>
                <a:gd name="T33" fmla="*/ 392 h 393"/>
                <a:gd name="T34" fmla="*/ 373 w 381"/>
                <a:gd name="T35" fmla="*/ 376 h 393"/>
                <a:gd name="T36" fmla="*/ 381 w 381"/>
                <a:gd name="T37" fmla="*/ 351 h 393"/>
                <a:gd name="T38" fmla="*/ 381 w 381"/>
                <a:gd name="T39" fmla="*/ 346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1" h="393">
                  <a:moveTo>
                    <a:pt x="381" y="346"/>
                  </a:moveTo>
                  <a:cubicBezTo>
                    <a:pt x="381" y="346"/>
                    <a:pt x="378" y="344"/>
                    <a:pt x="373" y="339"/>
                  </a:cubicBezTo>
                  <a:cubicBezTo>
                    <a:pt x="336" y="304"/>
                    <a:pt x="177" y="155"/>
                    <a:pt x="79" y="67"/>
                  </a:cubicBezTo>
                  <a:cubicBezTo>
                    <a:pt x="75" y="63"/>
                    <a:pt x="70" y="59"/>
                    <a:pt x="65" y="55"/>
                  </a:cubicBezTo>
                  <a:cubicBezTo>
                    <a:pt x="64" y="54"/>
                    <a:pt x="63" y="53"/>
                    <a:pt x="62" y="52"/>
                  </a:cubicBezTo>
                  <a:cubicBezTo>
                    <a:pt x="53" y="44"/>
                    <a:pt x="45" y="37"/>
                    <a:pt x="38" y="31"/>
                  </a:cubicBezTo>
                  <a:cubicBezTo>
                    <a:pt x="21" y="16"/>
                    <a:pt x="4" y="0"/>
                    <a:pt x="1" y="0"/>
                  </a:cubicBezTo>
                  <a:cubicBezTo>
                    <a:pt x="0" y="1"/>
                    <a:pt x="0" y="1"/>
                    <a:pt x="0" y="1"/>
                  </a:cubicBezTo>
                  <a:cubicBezTo>
                    <a:pt x="0" y="1"/>
                    <a:pt x="0" y="1"/>
                    <a:pt x="0" y="1"/>
                  </a:cubicBezTo>
                  <a:cubicBezTo>
                    <a:pt x="0" y="1"/>
                    <a:pt x="0" y="1"/>
                    <a:pt x="0" y="1"/>
                  </a:cubicBezTo>
                  <a:cubicBezTo>
                    <a:pt x="0" y="1"/>
                    <a:pt x="0" y="2"/>
                    <a:pt x="0" y="2"/>
                  </a:cubicBezTo>
                  <a:cubicBezTo>
                    <a:pt x="3" y="10"/>
                    <a:pt x="31" y="40"/>
                    <a:pt x="56" y="69"/>
                  </a:cubicBezTo>
                  <a:cubicBezTo>
                    <a:pt x="61" y="74"/>
                    <a:pt x="65" y="79"/>
                    <a:pt x="70" y="84"/>
                  </a:cubicBezTo>
                  <a:cubicBezTo>
                    <a:pt x="70" y="85"/>
                    <a:pt x="71" y="85"/>
                    <a:pt x="71" y="86"/>
                  </a:cubicBezTo>
                  <a:cubicBezTo>
                    <a:pt x="161" y="186"/>
                    <a:pt x="312" y="347"/>
                    <a:pt x="347" y="385"/>
                  </a:cubicBezTo>
                  <a:cubicBezTo>
                    <a:pt x="352" y="390"/>
                    <a:pt x="354" y="393"/>
                    <a:pt x="354" y="393"/>
                  </a:cubicBezTo>
                  <a:cubicBezTo>
                    <a:pt x="354" y="393"/>
                    <a:pt x="356" y="393"/>
                    <a:pt x="358" y="392"/>
                  </a:cubicBezTo>
                  <a:cubicBezTo>
                    <a:pt x="361" y="390"/>
                    <a:pt x="367" y="387"/>
                    <a:pt x="373" y="376"/>
                  </a:cubicBezTo>
                  <a:cubicBezTo>
                    <a:pt x="379" y="366"/>
                    <a:pt x="381" y="357"/>
                    <a:pt x="381" y="351"/>
                  </a:cubicBezTo>
                  <a:cubicBezTo>
                    <a:pt x="381" y="348"/>
                    <a:pt x="381" y="346"/>
                    <a:pt x="381" y="346"/>
                  </a:cubicBezTo>
                  <a:close/>
                </a:path>
              </a:pathLst>
            </a:custGeom>
            <a:grpFill/>
            <a:ln w="9525">
              <a:noFill/>
              <a:round/>
              <a:headEnd/>
              <a:tailEnd/>
            </a:ln>
            <a:extLst/>
          </p:spPr>
          <p:txBody>
            <a:bodyPr vert="horz" wrap="square" lIns="83748" tIns="41874" rIns="83748" bIns="41874" numCol="1" anchor="t" anchorCtr="0" compatLnSpc="1">
              <a:prstTxWarp prst="textNoShape">
                <a:avLst/>
              </a:prstTxWarp>
            </a:bodyPr>
            <a:lstStyle/>
            <a:p>
              <a:pP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sp>
          <p:nvSpPr>
            <p:cNvPr id="43" name="Freeform 14"/>
            <p:cNvSpPr>
              <a:spLocks/>
            </p:cNvSpPr>
            <p:nvPr/>
          </p:nvSpPr>
          <p:spPr bwMode="auto">
            <a:xfrm>
              <a:off x="4819" y="2349"/>
              <a:ext cx="0" cy="3"/>
            </a:xfrm>
            <a:custGeom>
              <a:avLst/>
              <a:gdLst>
                <a:gd name="T0" fmla="*/ 0 h 1"/>
                <a:gd name="T1" fmla="*/ 0 h 1"/>
                <a:gd name="T2" fmla="*/ 1 h 1"/>
                <a:gd name="T3" fmla="*/ 1 h 1"/>
                <a:gd name="T4" fmla="*/ 0 h 1"/>
              </a:gdLst>
              <a:ahLst/>
              <a:cxnLst>
                <a:cxn ang="0">
                  <a:pos x="0" y="T0"/>
                </a:cxn>
                <a:cxn ang="0">
                  <a:pos x="0" y="T1"/>
                </a:cxn>
                <a:cxn ang="0">
                  <a:pos x="0" y="T2"/>
                </a:cxn>
                <a:cxn ang="0">
                  <a:pos x="0" y="T3"/>
                </a:cxn>
                <a:cxn ang="0">
                  <a:pos x="0" y="T4"/>
                </a:cxn>
              </a:cxnLst>
              <a:rect l="0" t="0" r="r" b="b"/>
              <a:pathLst>
                <a:path h="1">
                  <a:moveTo>
                    <a:pt x="0" y="0"/>
                  </a:moveTo>
                  <a:cubicBezTo>
                    <a:pt x="0" y="0"/>
                    <a:pt x="0" y="0"/>
                    <a:pt x="0" y="0"/>
                  </a:cubicBezTo>
                  <a:cubicBezTo>
                    <a:pt x="0" y="1"/>
                    <a:pt x="0" y="1"/>
                    <a:pt x="0" y="1"/>
                  </a:cubicBezTo>
                  <a:cubicBezTo>
                    <a:pt x="0" y="1"/>
                    <a:pt x="0" y="1"/>
                    <a:pt x="0" y="1"/>
                  </a:cubicBezTo>
                  <a:cubicBezTo>
                    <a:pt x="0" y="0"/>
                    <a:pt x="0" y="0"/>
                    <a:pt x="0" y="0"/>
                  </a:cubicBezTo>
                </a:path>
              </a:pathLst>
            </a:custGeom>
            <a:grpFill/>
            <a:ln w="9525">
              <a:noFill/>
              <a:round/>
              <a:headEnd/>
              <a:tailEnd/>
            </a:ln>
            <a:extLst/>
          </p:spPr>
          <p:txBody>
            <a:bodyPr vert="horz" wrap="square" lIns="83748" tIns="41874" rIns="83748" bIns="41874" numCol="1" anchor="t" anchorCtr="0" compatLnSpc="1">
              <a:prstTxWarp prst="textNoShape">
                <a:avLst/>
              </a:prstTxWarp>
            </a:bodyPr>
            <a:lstStyle/>
            <a:p>
              <a:pP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5" name="Group 4"/>
          <p:cNvGrpSpPr>
            <a:grpSpLocks noChangeAspect="1"/>
          </p:cNvGrpSpPr>
          <p:nvPr/>
        </p:nvGrpSpPr>
        <p:grpSpPr bwMode="auto">
          <a:xfrm flipH="1">
            <a:off x="4698693" y="3467831"/>
            <a:ext cx="813711" cy="703431"/>
            <a:chOff x="2883" y="375"/>
            <a:chExt cx="1938" cy="1977"/>
          </a:xfrm>
          <a:solidFill>
            <a:schemeClr val="accent3"/>
          </a:solidFill>
        </p:grpSpPr>
        <p:sp>
          <p:nvSpPr>
            <p:cNvPr id="45" name="Freeform 5"/>
            <p:cNvSpPr>
              <a:spLocks/>
            </p:cNvSpPr>
            <p:nvPr/>
          </p:nvSpPr>
          <p:spPr bwMode="auto">
            <a:xfrm>
              <a:off x="4622" y="2148"/>
              <a:ext cx="199" cy="204"/>
            </a:xfrm>
            <a:custGeom>
              <a:avLst/>
              <a:gdLst>
                <a:gd name="T0" fmla="*/ 69 w 84"/>
                <a:gd name="T1" fmla="*/ 67 h 86"/>
                <a:gd name="T2" fmla="*/ 35 w 84"/>
                <a:gd name="T3" fmla="*/ 30 h 86"/>
                <a:gd name="T4" fmla="*/ 17 w 84"/>
                <a:gd name="T5" fmla="*/ 9 h 86"/>
                <a:gd name="T6" fmla="*/ 6 w 84"/>
                <a:gd name="T7" fmla="*/ 0 h 86"/>
                <a:gd name="T8" fmla="*/ 4 w 84"/>
                <a:gd name="T9" fmla="*/ 5 h 86"/>
                <a:gd name="T10" fmla="*/ 0 w 84"/>
                <a:gd name="T11" fmla="*/ 10 h 86"/>
                <a:gd name="T12" fmla="*/ 10 w 84"/>
                <a:gd name="T13" fmla="*/ 21 h 86"/>
                <a:gd name="T14" fmla="*/ 30 w 84"/>
                <a:gd name="T15" fmla="*/ 38 h 86"/>
                <a:gd name="T16" fmla="*/ 66 w 84"/>
                <a:gd name="T17" fmla="*/ 71 h 86"/>
                <a:gd name="T18" fmla="*/ 83 w 84"/>
                <a:gd name="T19" fmla="*/ 86 h 86"/>
                <a:gd name="T20" fmla="*/ 84 w 84"/>
                <a:gd name="T21" fmla="*/ 85 h 86"/>
                <a:gd name="T22" fmla="*/ 69 w 84"/>
                <a:gd name="T23" fmla="*/ 6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 h="86">
                  <a:moveTo>
                    <a:pt x="69" y="67"/>
                  </a:moveTo>
                  <a:cubicBezTo>
                    <a:pt x="60" y="57"/>
                    <a:pt x="47" y="43"/>
                    <a:pt x="35" y="30"/>
                  </a:cubicBezTo>
                  <a:cubicBezTo>
                    <a:pt x="29" y="23"/>
                    <a:pt x="23" y="16"/>
                    <a:pt x="17" y="9"/>
                  </a:cubicBezTo>
                  <a:cubicBezTo>
                    <a:pt x="13" y="6"/>
                    <a:pt x="10" y="3"/>
                    <a:pt x="6" y="0"/>
                  </a:cubicBezTo>
                  <a:cubicBezTo>
                    <a:pt x="6" y="2"/>
                    <a:pt x="5" y="3"/>
                    <a:pt x="4" y="5"/>
                  </a:cubicBezTo>
                  <a:cubicBezTo>
                    <a:pt x="3" y="7"/>
                    <a:pt x="1" y="9"/>
                    <a:pt x="0" y="10"/>
                  </a:cubicBezTo>
                  <a:cubicBezTo>
                    <a:pt x="3" y="14"/>
                    <a:pt x="7" y="17"/>
                    <a:pt x="10" y="21"/>
                  </a:cubicBezTo>
                  <a:cubicBezTo>
                    <a:pt x="16" y="27"/>
                    <a:pt x="23" y="32"/>
                    <a:pt x="30" y="38"/>
                  </a:cubicBezTo>
                  <a:cubicBezTo>
                    <a:pt x="43" y="50"/>
                    <a:pt x="56" y="63"/>
                    <a:pt x="66" y="71"/>
                  </a:cubicBezTo>
                  <a:cubicBezTo>
                    <a:pt x="76" y="80"/>
                    <a:pt x="83" y="86"/>
                    <a:pt x="83" y="86"/>
                  </a:cubicBezTo>
                  <a:cubicBezTo>
                    <a:pt x="84" y="85"/>
                    <a:pt x="84" y="85"/>
                    <a:pt x="84" y="85"/>
                  </a:cubicBezTo>
                  <a:cubicBezTo>
                    <a:pt x="84" y="85"/>
                    <a:pt x="78" y="78"/>
                    <a:pt x="69" y="67"/>
                  </a:cubicBezTo>
                </a:path>
              </a:pathLst>
            </a:custGeom>
            <a:grpFill/>
            <a:ln w="9525">
              <a:noFill/>
              <a:round/>
              <a:headEnd/>
              <a:tailEnd/>
            </a:ln>
            <a:extLst/>
          </p:spPr>
          <p:txBody>
            <a:bodyPr vert="horz" wrap="square" lIns="83748" tIns="41874" rIns="83748" bIns="41874" numCol="1" anchor="t" anchorCtr="0" compatLnSpc="1">
              <a:prstTxWarp prst="textNoShape">
                <a:avLst/>
              </a:prstTxWarp>
            </a:bodyPr>
            <a:lstStyle/>
            <a:p>
              <a:pP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sp>
          <p:nvSpPr>
            <p:cNvPr id="46" name="Freeform 6"/>
            <p:cNvSpPr>
              <a:spLocks/>
            </p:cNvSpPr>
            <p:nvPr/>
          </p:nvSpPr>
          <p:spPr bwMode="auto">
            <a:xfrm>
              <a:off x="4177" y="1665"/>
              <a:ext cx="490" cy="566"/>
            </a:xfrm>
            <a:custGeom>
              <a:avLst/>
              <a:gdLst>
                <a:gd name="T0" fmla="*/ 204 w 207"/>
                <a:gd name="T1" fmla="*/ 156 h 239"/>
                <a:gd name="T2" fmla="*/ 48 w 207"/>
                <a:gd name="T3" fmla="*/ 0 h 239"/>
                <a:gd name="T4" fmla="*/ 35 w 207"/>
                <a:gd name="T5" fmla="*/ 53 h 239"/>
                <a:gd name="T6" fmla="*/ 0 w 207"/>
                <a:gd name="T7" fmla="*/ 83 h 239"/>
                <a:gd name="T8" fmla="*/ 156 w 207"/>
                <a:gd name="T9" fmla="*/ 239 h 239"/>
                <a:gd name="T10" fmla="*/ 188 w 207"/>
                <a:gd name="T11" fmla="*/ 214 h 239"/>
                <a:gd name="T12" fmla="*/ 192 w 207"/>
                <a:gd name="T13" fmla="*/ 209 h 239"/>
                <a:gd name="T14" fmla="*/ 194 w 207"/>
                <a:gd name="T15" fmla="*/ 204 h 239"/>
                <a:gd name="T16" fmla="*/ 204 w 207"/>
                <a:gd name="T17" fmla="*/ 156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7" h="239">
                  <a:moveTo>
                    <a:pt x="204" y="156"/>
                  </a:moveTo>
                  <a:cubicBezTo>
                    <a:pt x="48" y="0"/>
                    <a:pt x="48" y="0"/>
                    <a:pt x="48" y="0"/>
                  </a:cubicBezTo>
                  <a:cubicBezTo>
                    <a:pt x="54" y="6"/>
                    <a:pt x="48" y="30"/>
                    <a:pt x="35" y="53"/>
                  </a:cubicBezTo>
                  <a:cubicBezTo>
                    <a:pt x="22" y="75"/>
                    <a:pt x="7" y="88"/>
                    <a:pt x="0" y="83"/>
                  </a:cubicBezTo>
                  <a:cubicBezTo>
                    <a:pt x="156" y="239"/>
                    <a:pt x="156" y="239"/>
                    <a:pt x="156" y="239"/>
                  </a:cubicBezTo>
                  <a:cubicBezTo>
                    <a:pt x="156" y="239"/>
                    <a:pt x="173" y="237"/>
                    <a:pt x="188" y="214"/>
                  </a:cubicBezTo>
                  <a:cubicBezTo>
                    <a:pt x="189" y="213"/>
                    <a:pt x="191" y="211"/>
                    <a:pt x="192" y="209"/>
                  </a:cubicBezTo>
                  <a:cubicBezTo>
                    <a:pt x="193" y="207"/>
                    <a:pt x="194" y="206"/>
                    <a:pt x="194" y="204"/>
                  </a:cubicBezTo>
                  <a:cubicBezTo>
                    <a:pt x="207" y="178"/>
                    <a:pt x="204" y="156"/>
                    <a:pt x="204" y="156"/>
                  </a:cubicBezTo>
                  <a:close/>
                </a:path>
              </a:pathLst>
            </a:custGeom>
            <a:grpFill/>
            <a:ln w="9525">
              <a:noFill/>
              <a:round/>
              <a:headEnd/>
              <a:tailEnd/>
            </a:ln>
            <a:extLst/>
          </p:spPr>
          <p:txBody>
            <a:bodyPr vert="horz" wrap="square" lIns="83748" tIns="41874" rIns="83748" bIns="41874" numCol="1" anchor="t" anchorCtr="0" compatLnSpc="1">
              <a:prstTxWarp prst="textNoShape">
                <a:avLst/>
              </a:prstTxWarp>
            </a:bodyPr>
            <a:lstStyle/>
            <a:p>
              <a:pP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sp>
          <p:nvSpPr>
            <p:cNvPr id="47" name="Freeform 7"/>
            <p:cNvSpPr>
              <a:spLocks/>
            </p:cNvSpPr>
            <p:nvPr/>
          </p:nvSpPr>
          <p:spPr bwMode="auto">
            <a:xfrm>
              <a:off x="4167" y="1656"/>
              <a:ext cx="137" cy="218"/>
            </a:xfrm>
            <a:custGeom>
              <a:avLst/>
              <a:gdLst>
                <a:gd name="T0" fmla="*/ 52 w 58"/>
                <a:gd name="T1" fmla="*/ 4 h 92"/>
                <a:gd name="T2" fmla="*/ 31 w 58"/>
                <a:gd name="T3" fmla="*/ 13 h 92"/>
                <a:gd name="T4" fmla="*/ 39 w 58"/>
                <a:gd name="T5" fmla="*/ 20 h 92"/>
                <a:gd name="T6" fmla="*/ 39 w 58"/>
                <a:gd name="T7" fmla="*/ 25 h 92"/>
                <a:gd name="T8" fmla="*/ 31 w 58"/>
                <a:gd name="T9" fmla="*/ 50 h 92"/>
                <a:gd name="T10" fmla="*/ 16 w 58"/>
                <a:gd name="T11" fmla="*/ 66 h 92"/>
                <a:gd name="T12" fmla="*/ 12 w 58"/>
                <a:gd name="T13" fmla="*/ 67 h 92"/>
                <a:gd name="T14" fmla="*/ 5 w 58"/>
                <a:gd name="T15" fmla="*/ 59 h 92"/>
                <a:gd name="T16" fmla="*/ 3 w 58"/>
                <a:gd name="T17" fmla="*/ 87 h 92"/>
                <a:gd name="T18" fmla="*/ 4 w 58"/>
                <a:gd name="T19" fmla="*/ 87 h 92"/>
                <a:gd name="T20" fmla="*/ 39 w 58"/>
                <a:gd name="T21" fmla="*/ 57 h 92"/>
                <a:gd name="T22" fmla="*/ 52 w 58"/>
                <a:gd name="T23" fmla="*/ 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 h="92">
                  <a:moveTo>
                    <a:pt x="52" y="4"/>
                  </a:moveTo>
                  <a:cubicBezTo>
                    <a:pt x="48" y="0"/>
                    <a:pt x="40" y="4"/>
                    <a:pt x="31" y="13"/>
                  </a:cubicBezTo>
                  <a:cubicBezTo>
                    <a:pt x="36" y="18"/>
                    <a:pt x="39" y="20"/>
                    <a:pt x="39" y="20"/>
                  </a:cubicBezTo>
                  <a:cubicBezTo>
                    <a:pt x="39" y="20"/>
                    <a:pt x="39" y="22"/>
                    <a:pt x="39" y="25"/>
                  </a:cubicBezTo>
                  <a:cubicBezTo>
                    <a:pt x="39" y="31"/>
                    <a:pt x="37" y="40"/>
                    <a:pt x="31" y="50"/>
                  </a:cubicBezTo>
                  <a:cubicBezTo>
                    <a:pt x="25" y="61"/>
                    <a:pt x="19" y="64"/>
                    <a:pt x="16" y="66"/>
                  </a:cubicBezTo>
                  <a:cubicBezTo>
                    <a:pt x="14" y="67"/>
                    <a:pt x="12" y="67"/>
                    <a:pt x="12" y="67"/>
                  </a:cubicBezTo>
                  <a:cubicBezTo>
                    <a:pt x="12" y="67"/>
                    <a:pt x="10" y="64"/>
                    <a:pt x="5" y="59"/>
                  </a:cubicBezTo>
                  <a:cubicBezTo>
                    <a:pt x="0" y="72"/>
                    <a:pt x="0" y="83"/>
                    <a:pt x="3" y="87"/>
                  </a:cubicBezTo>
                  <a:cubicBezTo>
                    <a:pt x="4" y="87"/>
                    <a:pt x="4" y="87"/>
                    <a:pt x="4" y="87"/>
                  </a:cubicBezTo>
                  <a:cubicBezTo>
                    <a:pt x="11" y="92"/>
                    <a:pt x="26" y="79"/>
                    <a:pt x="39" y="57"/>
                  </a:cubicBezTo>
                  <a:cubicBezTo>
                    <a:pt x="52" y="34"/>
                    <a:pt x="58" y="10"/>
                    <a:pt x="52" y="4"/>
                  </a:cubicBezTo>
                  <a:close/>
                </a:path>
              </a:pathLst>
            </a:custGeom>
            <a:grpFill/>
            <a:ln w="9525">
              <a:noFill/>
              <a:round/>
              <a:headEnd/>
              <a:tailEnd/>
            </a:ln>
            <a:extLst/>
          </p:spPr>
          <p:txBody>
            <a:bodyPr vert="horz" wrap="square" lIns="83748" tIns="41874" rIns="83748" bIns="41874" numCol="1" anchor="t" anchorCtr="0" compatLnSpc="1">
              <a:prstTxWarp prst="textNoShape">
                <a:avLst/>
              </a:prstTxWarp>
            </a:bodyPr>
            <a:lstStyle/>
            <a:p>
              <a:pP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sp>
          <p:nvSpPr>
            <p:cNvPr id="48" name="Freeform 8"/>
            <p:cNvSpPr>
              <a:spLocks/>
            </p:cNvSpPr>
            <p:nvPr/>
          </p:nvSpPr>
          <p:spPr bwMode="auto">
            <a:xfrm>
              <a:off x="2883" y="799"/>
              <a:ext cx="474" cy="407"/>
            </a:xfrm>
            <a:custGeom>
              <a:avLst/>
              <a:gdLst>
                <a:gd name="T0" fmla="*/ 83 w 200"/>
                <a:gd name="T1" fmla="*/ 65 h 172"/>
                <a:gd name="T2" fmla="*/ 200 w 200"/>
                <a:gd name="T3" fmla="*/ 38 h 172"/>
                <a:gd name="T4" fmla="*/ 200 w 200"/>
                <a:gd name="T5" fmla="*/ 37 h 172"/>
                <a:gd name="T6" fmla="*/ 73 w 200"/>
                <a:gd name="T7" fmla="*/ 14 h 172"/>
                <a:gd name="T8" fmla="*/ 9 w 200"/>
                <a:gd name="T9" fmla="*/ 126 h 172"/>
                <a:gd name="T10" fmla="*/ 64 w 200"/>
                <a:gd name="T11" fmla="*/ 172 h 172"/>
                <a:gd name="T12" fmla="*/ 83 w 200"/>
                <a:gd name="T13" fmla="*/ 65 h 172"/>
              </a:gdLst>
              <a:ahLst/>
              <a:cxnLst>
                <a:cxn ang="0">
                  <a:pos x="T0" y="T1"/>
                </a:cxn>
                <a:cxn ang="0">
                  <a:pos x="T2" y="T3"/>
                </a:cxn>
                <a:cxn ang="0">
                  <a:pos x="T4" y="T5"/>
                </a:cxn>
                <a:cxn ang="0">
                  <a:pos x="T6" y="T7"/>
                </a:cxn>
                <a:cxn ang="0">
                  <a:pos x="T8" y="T9"/>
                </a:cxn>
                <a:cxn ang="0">
                  <a:pos x="T10" y="T11"/>
                </a:cxn>
                <a:cxn ang="0">
                  <a:pos x="T12" y="T13"/>
                </a:cxn>
              </a:cxnLst>
              <a:rect l="0" t="0" r="r" b="b"/>
              <a:pathLst>
                <a:path w="200" h="172">
                  <a:moveTo>
                    <a:pt x="83" y="65"/>
                  </a:moveTo>
                  <a:cubicBezTo>
                    <a:pt x="105" y="26"/>
                    <a:pt x="157" y="23"/>
                    <a:pt x="200" y="38"/>
                  </a:cubicBezTo>
                  <a:cubicBezTo>
                    <a:pt x="200" y="38"/>
                    <a:pt x="200" y="37"/>
                    <a:pt x="200" y="37"/>
                  </a:cubicBezTo>
                  <a:cubicBezTo>
                    <a:pt x="159" y="14"/>
                    <a:pt x="109" y="0"/>
                    <a:pt x="73" y="14"/>
                  </a:cubicBezTo>
                  <a:cubicBezTo>
                    <a:pt x="6" y="41"/>
                    <a:pt x="0" y="81"/>
                    <a:pt x="9" y="126"/>
                  </a:cubicBezTo>
                  <a:cubicBezTo>
                    <a:pt x="14" y="152"/>
                    <a:pt x="35" y="167"/>
                    <a:pt x="64" y="172"/>
                  </a:cubicBezTo>
                  <a:cubicBezTo>
                    <a:pt x="58" y="137"/>
                    <a:pt x="64" y="97"/>
                    <a:pt x="83" y="65"/>
                  </a:cubicBezTo>
                  <a:close/>
                </a:path>
              </a:pathLst>
            </a:custGeom>
            <a:grpFill/>
            <a:ln w="9525">
              <a:noFill/>
              <a:round/>
              <a:headEnd/>
              <a:tailEnd/>
            </a:ln>
            <a:extLst/>
          </p:spPr>
          <p:txBody>
            <a:bodyPr vert="horz" wrap="square" lIns="83748" tIns="41874" rIns="83748" bIns="41874" numCol="1" anchor="t" anchorCtr="0" compatLnSpc="1">
              <a:prstTxWarp prst="textNoShape">
                <a:avLst/>
              </a:prstTxWarp>
            </a:bodyPr>
            <a:lstStyle/>
            <a:p>
              <a:pP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sp>
          <p:nvSpPr>
            <p:cNvPr id="49" name="Freeform 9"/>
            <p:cNvSpPr>
              <a:spLocks/>
            </p:cNvSpPr>
            <p:nvPr/>
          </p:nvSpPr>
          <p:spPr bwMode="auto">
            <a:xfrm>
              <a:off x="3236" y="427"/>
              <a:ext cx="175" cy="460"/>
            </a:xfrm>
            <a:custGeom>
              <a:avLst/>
              <a:gdLst>
                <a:gd name="T0" fmla="*/ 40 w 74"/>
                <a:gd name="T1" fmla="*/ 37 h 194"/>
                <a:gd name="T2" fmla="*/ 74 w 74"/>
                <a:gd name="T3" fmla="*/ 0 h 194"/>
                <a:gd name="T4" fmla="*/ 1 w 74"/>
                <a:gd name="T5" fmla="*/ 100 h 194"/>
                <a:gd name="T6" fmla="*/ 51 w 74"/>
                <a:gd name="T7" fmla="*/ 194 h 194"/>
                <a:gd name="T8" fmla="*/ 52 w 74"/>
                <a:gd name="T9" fmla="*/ 193 h 194"/>
                <a:gd name="T10" fmla="*/ 40 w 74"/>
                <a:gd name="T11" fmla="*/ 37 h 194"/>
              </a:gdLst>
              <a:ahLst/>
              <a:cxnLst>
                <a:cxn ang="0">
                  <a:pos x="T0" y="T1"/>
                </a:cxn>
                <a:cxn ang="0">
                  <a:pos x="T2" y="T3"/>
                </a:cxn>
                <a:cxn ang="0">
                  <a:pos x="T4" y="T5"/>
                </a:cxn>
                <a:cxn ang="0">
                  <a:pos x="T6" y="T7"/>
                </a:cxn>
                <a:cxn ang="0">
                  <a:pos x="T8" y="T9"/>
                </a:cxn>
                <a:cxn ang="0">
                  <a:pos x="T10" y="T11"/>
                </a:cxn>
              </a:cxnLst>
              <a:rect l="0" t="0" r="r" b="b"/>
              <a:pathLst>
                <a:path w="74" h="194">
                  <a:moveTo>
                    <a:pt x="40" y="37"/>
                  </a:moveTo>
                  <a:cubicBezTo>
                    <a:pt x="49" y="21"/>
                    <a:pt x="61" y="8"/>
                    <a:pt x="74" y="0"/>
                  </a:cubicBezTo>
                  <a:cubicBezTo>
                    <a:pt x="31" y="9"/>
                    <a:pt x="0" y="30"/>
                    <a:pt x="1" y="100"/>
                  </a:cubicBezTo>
                  <a:cubicBezTo>
                    <a:pt x="1" y="132"/>
                    <a:pt x="23" y="166"/>
                    <a:pt x="51" y="194"/>
                  </a:cubicBezTo>
                  <a:cubicBezTo>
                    <a:pt x="52" y="193"/>
                    <a:pt x="52" y="193"/>
                    <a:pt x="52" y="193"/>
                  </a:cubicBezTo>
                  <a:cubicBezTo>
                    <a:pt x="29" y="143"/>
                    <a:pt x="17" y="77"/>
                    <a:pt x="40" y="37"/>
                  </a:cubicBezTo>
                  <a:close/>
                </a:path>
              </a:pathLst>
            </a:custGeom>
            <a:grpFill/>
            <a:ln w="9525">
              <a:noFill/>
              <a:round/>
              <a:headEnd/>
              <a:tailEnd/>
            </a:ln>
            <a:extLst/>
          </p:spPr>
          <p:txBody>
            <a:bodyPr vert="horz" wrap="square" lIns="83748" tIns="41874" rIns="83748" bIns="41874" numCol="1" anchor="t" anchorCtr="0" compatLnSpc="1">
              <a:prstTxWarp prst="textNoShape">
                <a:avLst/>
              </a:prstTxWarp>
            </a:bodyPr>
            <a:lstStyle/>
            <a:p>
              <a:pP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sp>
          <p:nvSpPr>
            <p:cNvPr id="50" name="Freeform 10"/>
            <p:cNvSpPr>
              <a:spLocks/>
            </p:cNvSpPr>
            <p:nvPr/>
          </p:nvSpPr>
          <p:spPr bwMode="auto">
            <a:xfrm>
              <a:off x="3020" y="853"/>
              <a:ext cx="505" cy="613"/>
            </a:xfrm>
            <a:custGeom>
              <a:avLst/>
              <a:gdLst>
                <a:gd name="T0" fmla="*/ 198 w 213"/>
                <a:gd name="T1" fmla="*/ 82 h 259"/>
                <a:gd name="T2" fmla="*/ 142 w 213"/>
                <a:gd name="T3" fmla="*/ 15 h 259"/>
                <a:gd name="T4" fmla="*/ 25 w 213"/>
                <a:gd name="T5" fmla="*/ 42 h 259"/>
                <a:gd name="T6" fmla="*/ 6 w 213"/>
                <a:gd name="T7" fmla="*/ 149 h 259"/>
                <a:gd name="T8" fmla="*/ 39 w 213"/>
                <a:gd name="T9" fmla="*/ 218 h 259"/>
                <a:gd name="T10" fmla="*/ 172 w 213"/>
                <a:gd name="T11" fmla="*/ 189 h 259"/>
                <a:gd name="T12" fmla="*/ 211 w 213"/>
                <a:gd name="T13" fmla="*/ 104 h 259"/>
                <a:gd name="T14" fmla="*/ 213 w 213"/>
                <a:gd name="T15" fmla="*/ 99 h 259"/>
                <a:gd name="T16" fmla="*/ 212 w 213"/>
                <a:gd name="T17" fmla="*/ 97 h 259"/>
                <a:gd name="T18" fmla="*/ 198 w 213"/>
                <a:gd name="T19" fmla="*/ 82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3" h="259">
                  <a:moveTo>
                    <a:pt x="198" y="82"/>
                  </a:moveTo>
                  <a:cubicBezTo>
                    <a:pt x="173" y="53"/>
                    <a:pt x="145" y="23"/>
                    <a:pt x="142" y="15"/>
                  </a:cubicBezTo>
                  <a:cubicBezTo>
                    <a:pt x="99" y="0"/>
                    <a:pt x="47" y="3"/>
                    <a:pt x="25" y="42"/>
                  </a:cubicBezTo>
                  <a:cubicBezTo>
                    <a:pt x="6" y="74"/>
                    <a:pt x="0" y="114"/>
                    <a:pt x="6" y="149"/>
                  </a:cubicBezTo>
                  <a:cubicBezTo>
                    <a:pt x="10" y="176"/>
                    <a:pt x="22" y="201"/>
                    <a:pt x="39" y="218"/>
                  </a:cubicBezTo>
                  <a:cubicBezTo>
                    <a:pt x="80" y="259"/>
                    <a:pt x="139" y="246"/>
                    <a:pt x="172" y="189"/>
                  </a:cubicBezTo>
                  <a:cubicBezTo>
                    <a:pt x="190" y="158"/>
                    <a:pt x="207" y="130"/>
                    <a:pt x="211" y="104"/>
                  </a:cubicBezTo>
                  <a:cubicBezTo>
                    <a:pt x="212" y="102"/>
                    <a:pt x="213" y="100"/>
                    <a:pt x="213" y="99"/>
                  </a:cubicBezTo>
                  <a:cubicBezTo>
                    <a:pt x="213" y="98"/>
                    <a:pt x="212" y="98"/>
                    <a:pt x="212" y="97"/>
                  </a:cubicBezTo>
                  <a:cubicBezTo>
                    <a:pt x="207" y="92"/>
                    <a:pt x="203" y="87"/>
                    <a:pt x="198" y="82"/>
                  </a:cubicBezTo>
                  <a:close/>
                </a:path>
              </a:pathLst>
            </a:custGeom>
            <a:grpFill/>
            <a:ln w="9525">
              <a:noFill/>
              <a:round/>
              <a:headEnd/>
              <a:tailEnd/>
            </a:ln>
            <a:extLst/>
          </p:spPr>
          <p:txBody>
            <a:bodyPr vert="horz" wrap="square" lIns="83748" tIns="41874" rIns="83748" bIns="41874" numCol="1" anchor="t" anchorCtr="0" compatLnSpc="1">
              <a:prstTxWarp prst="textNoShape">
                <a:avLst/>
              </a:prstTxWarp>
            </a:bodyPr>
            <a:lstStyle/>
            <a:p>
              <a:pP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sp>
          <p:nvSpPr>
            <p:cNvPr id="51" name="Freeform 11"/>
            <p:cNvSpPr>
              <a:spLocks/>
            </p:cNvSpPr>
            <p:nvPr/>
          </p:nvSpPr>
          <p:spPr bwMode="auto">
            <a:xfrm>
              <a:off x="3276" y="375"/>
              <a:ext cx="481" cy="668"/>
            </a:xfrm>
            <a:custGeom>
              <a:avLst/>
              <a:gdLst>
                <a:gd name="T0" fmla="*/ 23 w 203"/>
                <a:gd name="T1" fmla="*/ 59 h 282"/>
                <a:gd name="T2" fmla="*/ 35 w 203"/>
                <a:gd name="T3" fmla="*/ 215 h 282"/>
                <a:gd name="T4" fmla="*/ 72 w 203"/>
                <a:gd name="T5" fmla="*/ 246 h 282"/>
                <a:gd name="T6" fmla="*/ 96 w 203"/>
                <a:gd name="T7" fmla="*/ 267 h 282"/>
                <a:gd name="T8" fmla="*/ 99 w 203"/>
                <a:gd name="T9" fmla="*/ 270 h 282"/>
                <a:gd name="T10" fmla="*/ 113 w 203"/>
                <a:gd name="T11" fmla="*/ 282 h 282"/>
                <a:gd name="T12" fmla="*/ 171 w 203"/>
                <a:gd name="T13" fmla="*/ 207 h 282"/>
                <a:gd name="T14" fmla="*/ 156 w 203"/>
                <a:gd name="T15" fmla="*/ 31 h 282"/>
                <a:gd name="T16" fmla="*/ 57 w 203"/>
                <a:gd name="T17" fmla="*/ 22 h 282"/>
                <a:gd name="T18" fmla="*/ 23 w 203"/>
                <a:gd name="T19" fmla="*/ 59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3" h="282">
                  <a:moveTo>
                    <a:pt x="23" y="59"/>
                  </a:moveTo>
                  <a:cubicBezTo>
                    <a:pt x="0" y="99"/>
                    <a:pt x="12" y="165"/>
                    <a:pt x="35" y="215"/>
                  </a:cubicBezTo>
                  <a:cubicBezTo>
                    <a:pt x="38" y="215"/>
                    <a:pt x="55" y="231"/>
                    <a:pt x="72" y="246"/>
                  </a:cubicBezTo>
                  <a:cubicBezTo>
                    <a:pt x="79" y="252"/>
                    <a:pt x="87" y="259"/>
                    <a:pt x="96" y="267"/>
                  </a:cubicBezTo>
                  <a:cubicBezTo>
                    <a:pt x="97" y="268"/>
                    <a:pt x="98" y="269"/>
                    <a:pt x="99" y="270"/>
                  </a:cubicBezTo>
                  <a:cubicBezTo>
                    <a:pt x="104" y="274"/>
                    <a:pt x="109" y="278"/>
                    <a:pt x="113" y="282"/>
                  </a:cubicBezTo>
                  <a:cubicBezTo>
                    <a:pt x="133" y="272"/>
                    <a:pt x="151" y="241"/>
                    <a:pt x="171" y="207"/>
                  </a:cubicBezTo>
                  <a:cubicBezTo>
                    <a:pt x="203" y="150"/>
                    <a:pt x="197" y="71"/>
                    <a:pt x="156" y="31"/>
                  </a:cubicBezTo>
                  <a:cubicBezTo>
                    <a:pt x="127" y="2"/>
                    <a:pt x="89" y="0"/>
                    <a:pt x="57" y="22"/>
                  </a:cubicBezTo>
                  <a:cubicBezTo>
                    <a:pt x="44" y="30"/>
                    <a:pt x="32" y="43"/>
                    <a:pt x="23" y="59"/>
                  </a:cubicBezTo>
                  <a:close/>
                </a:path>
              </a:pathLst>
            </a:custGeom>
            <a:grpFill/>
            <a:ln w="9525">
              <a:noFill/>
              <a:round/>
              <a:headEnd/>
              <a:tailEnd/>
            </a:ln>
            <a:extLst/>
          </p:spPr>
          <p:txBody>
            <a:bodyPr vert="horz" wrap="square" lIns="83748" tIns="41874" rIns="83748" bIns="41874" numCol="1" anchor="t" anchorCtr="0" compatLnSpc="1">
              <a:prstTxWarp prst="textNoShape">
                <a:avLst/>
              </a:prstTxWarp>
            </a:bodyPr>
            <a:lstStyle/>
            <a:p>
              <a:pP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sp>
          <p:nvSpPr>
            <p:cNvPr id="52" name="Freeform 12"/>
            <p:cNvSpPr>
              <a:spLocks/>
            </p:cNvSpPr>
            <p:nvPr/>
          </p:nvSpPr>
          <p:spPr bwMode="auto">
            <a:xfrm>
              <a:off x="3357" y="884"/>
              <a:ext cx="902" cy="930"/>
            </a:xfrm>
            <a:custGeom>
              <a:avLst/>
              <a:gdLst>
                <a:gd name="T0" fmla="*/ 381 w 381"/>
                <a:gd name="T1" fmla="*/ 346 h 393"/>
                <a:gd name="T2" fmla="*/ 373 w 381"/>
                <a:gd name="T3" fmla="*/ 339 h 393"/>
                <a:gd name="T4" fmla="*/ 79 w 381"/>
                <a:gd name="T5" fmla="*/ 67 h 393"/>
                <a:gd name="T6" fmla="*/ 65 w 381"/>
                <a:gd name="T7" fmla="*/ 55 h 393"/>
                <a:gd name="T8" fmla="*/ 62 w 381"/>
                <a:gd name="T9" fmla="*/ 52 h 393"/>
                <a:gd name="T10" fmla="*/ 38 w 381"/>
                <a:gd name="T11" fmla="*/ 31 h 393"/>
                <a:gd name="T12" fmla="*/ 1 w 381"/>
                <a:gd name="T13" fmla="*/ 0 h 393"/>
                <a:gd name="T14" fmla="*/ 0 w 381"/>
                <a:gd name="T15" fmla="*/ 1 h 393"/>
                <a:gd name="T16" fmla="*/ 0 w 381"/>
                <a:gd name="T17" fmla="*/ 1 h 393"/>
                <a:gd name="T18" fmla="*/ 0 w 381"/>
                <a:gd name="T19" fmla="*/ 1 h 393"/>
                <a:gd name="T20" fmla="*/ 0 w 381"/>
                <a:gd name="T21" fmla="*/ 2 h 393"/>
                <a:gd name="T22" fmla="*/ 56 w 381"/>
                <a:gd name="T23" fmla="*/ 69 h 393"/>
                <a:gd name="T24" fmla="*/ 70 w 381"/>
                <a:gd name="T25" fmla="*/ 84 h 393"/>
                <a:gd name="T26" fmla="*/ 71 w 381"/>
                <a:gd name="T27" fmla="*/ 86 h 393"/>
                <a:gd name="T28" fmla="*/ 347 w 381"/>
                <a:gd name="T29" fmla="*/ 385 h 393"/>
                <a:gd name="T30" fmla="*/ 354 w 381"/>
                <a:gd name="T31" fmla="*/ 393 h 393"/>
                <a:gd name="T32" fmla="*/ 358 w 381"/>
                <a:gd name="T33" fmla="*/ 392 h 393"/>
                <a:gd name="T34" fmla="*/ 373 w 381"/>
                <a:gd name="T35" fmla="*/ 376 h 393"/>
                <a:gd name="T36" fmla="*/ 381 w 381"/>
                <a:gd name="T37" fmla="*/ 351 h 393"/>
                <a:gd name="T38" fmla="*/ 381 w 381"/>
                <a:gd name="T39" fmla="*/ 346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1" h="393">
                  <a:moveTo>
                    <a:pt x="381" y="346"/>
                  </a:moveTo>
                  <a:cubicBezTo>
                    <a:pt x="381" y="346"/>
                    <a:pt x="378" y="344"/>
                    <a:pt x="373" y="339"/>
                  </a:cubicBezTo>
                  <a:cubicBezTo>
                    <a:pt x="336" y="304"/>
                    <a:pt x="177" y="155"/>
                    <a:pt x="79" y="67"/>
                  </a:cubicBezTo>
                  <a:cubicBezTo>
                    <a:pt x="75" y="63"/>
                    <a:pt x="70" y="59"/>
                    <a:pt x="65" y="55"/>
                  </a:cubicBezTo>
                  <a:cubicBezTo>
                    <a:pt x="64" y="54"/>
                    <a:pt x="63" y="53"/>
                    <a:pt x="62" y="52"/>
                  </a:cubicBezTo>
                  <a:cubicBezTo>
                    <a:pt x="53" y="44"/>
                    <a:pt x="45" y="37"/>
                    <a:pt x="38" y="31"/>
                  </a:cubicBezTo>
                  <a:cubicBezTo>
                    <a:pt x="21" y="16"/>
                    <a:pt x="4" y="0"/>
                    <a:pt x="1" y="0"/>
                  </a:cubicBezTo>
                  <a:cubicBezTo>
                    <a:pt x="0" y="1"/>
                    <a:pt x="0" y="1"/>
                    <a:pt x="0" y="1"/>
                  </a:cubicBezTo>
                  <a:cubicBezTo>
                    <a:pt x="0" y="1"/>
                    <a:pt x="0" y="1"/>
                    <a:pt x="0" y="1"/>
                  </a:cubicBezTo>
                  <a:cubicBezTo>
                    <a:pt x="0" y="1"/>
                    <a:pt x="0" y="1"/>
                    <a:pt x="0" y="1"/>
                  </a:cubicBezTo>
                  <a:cubicBezTo>
                    <a:pt x="0" y="1"/>
                    <a:pt x="0" y="2"/>
                    <a:pt x="0" y="2"/>
                  </a:cubicBezTo>
                  <a:cubicBezTo>
                    <a:pt x="3" y="10"/>
                    <a:pt x="31" y="40"/>
                    <a:pt x="56" y="69"/>
                  </a:cubicBezTo>
                  <a:cubicBezTo>
                    <a:pt x="61" y="74"/>
                    <a:pt x="65" y="79"/>
                    <a:pt x="70" y="84"/>
                  </a:cubicBezTo>
                  <a:cubicBezTo>
                    <a:pt x="70" y="85"/>
                    <a:pt x="71" y="85"/>
                    <a:pt x="71" y="86"/>
                  </a:cubicBezTo>
                  <a:cubicBezTo>
                    <a:pt x="161" y="186"/>
                    <a:pt x="312" y="347"/>
                    <a:pt x="347" y="385"/>
                  </a:cubicBezTo>
                  <a:cubicBezTo>
                    <a:pt x="352" y="390"/>
                    <a:pt x="354" y="393"/>
                    <a:pt x="354" y="393"/>
                  </a:cubicBezTo>
                  <a:cubicBezTo>
                    <a:pt x="354" y="393"/>
                    <a:pt x="356" y="393"/>
                    <a:pt x="358" y="392"/>
                  </a:cubicBezTo>
                  <a:cubicBezTo>
                    <a:pt x="361" y="390"/>
                    <a:pt x="367" y="387"/>
                    <a:pt x="373" y="376"/>
                  </a:cubicBezTo>
                  <a:cubicBezTo>
                    <a:pt x="379" y="366"/>
                    <a:pt x="381" y="357"/>
                    <a:pt x="381" y="351"/>
                  </a:cubicBezTo>
                  <a:cubicBezTo>
                    <a:pt x="381" y="348"/>
                    <a:pt x="381" y="346"/>
                    <a:pt x="381" y="346"/>
                  </a:cubicBezTo>
                  <a:close/>
                </a:path>
              </a:pathLst>
            </a:custGeom>
            <a:grpFill/>
            <a:ln w="9525">
              <a:noFill/>
              <a:round/>
              <a:headEnd/>
              <a:tailEnd/>
            </a:ln>
            <a:extLst/>
          </p:spPr>
          <p:txBody>
            <a:bodyPr vert="horz" wrap="square" lIns="83748" tIns="41874" rIns="83748" bIns="41874" numCol="1" anchor="t" anchorCtr="0" compatLnSpc="1">
              <a:prstTxWarp prst="textNoShape">
                <a:avLst/>
              </a:prstTxWarp>
            </a:bodyPr>
            <a:lstStyle/>
            <a:p>
              <a:pP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sp>
          <p:nvSpPr>
            <p:cNvPr id="53" name="Freeform 14"/>
            <p:cNvSpPr>
              <a:spLocks/>
            </p:cNvSpPr>
            <p:nvPr/>
          </p:nvSpPr>
          <p:spPr bwMode="auto">
            <a:xfrm>
              <a:off x="4819" y="2349"/>
              <a:ext cx="0" cy="3"/>
            </a:xfrm>
            <a:custGeom>
              <a:avLst/>
              <a:gdLst>
                <a:gd name="T0" fmla="*/ 0 h 1"/>
                <a:gd name="T1" fmla="*/ 0 h 1"/>
                <a:gd name="T2" fmla="*/ 1 h 1"/>
                <a:gd name="T3" fmla="*/ 1 h 1"/>
                <a:gd name="T4" fmla="*/ 0 h 1"/>
              </a:gdLst>
              <a:ahLst/>
              <a:cxnLst>
                <a:cxn ang="0">
                  <a:pos x="0" y="T0"/>
                </a:cxn>
                <a:cxn ang="0">
                  <a:pos x="0" y="T1"/>
                </a:cxn>
                <a:cxn ang="0">
                  <a:pos x="0" y="T2"/>
                </a:cxn>
                <a:cxn ang="0">
                  <a:pos x="0" y="T3"/>
                </a:cxn>
                <a:cxn ang="0">
                  <a:pos x="0" y="T4"/>
                </a:cxn>
              </a:cxnLst>
              <a:rect l="0" t="0" r="r" b="b"/>
              <a:pathLst>
                <a:path h="1">
                  <a:moveTo>
                    <a:pt x="0" y="0"/>
                  </a:moveTo>
                  <a:cubicBezTo>
                    <a:pt x="0" y="0"/>
                    <a:pt x="0" y="0"/>
                    <a:pt x="0" y="0"/>
                  </a:cubicBezTo>
                  <a:cubicBezTo>
                    <a:pt x="0" y="1"/>
                    <a:pt x="0" y="1"/>
                    <a:pt x="0" y="1"/>
                  </a:cubicBezTo>
                  <a:cubicBezTo>
                    <a:pt x="0" y="1"/>
                    <a:pt x="0" y="1"/>
                    <a:pt x="0" y="1"/>
                  </a:cubicBezTo>
                  <a:cubicBezTo>
                    <a:pt x="0" y="0"/>
                    <a:pt x="0" y="0"/>
                    <a:pt x="0" y="0"/>
                  </a:cubicBezTo>
                </a:path>
              </a:pathLst>
            </a:custGeom>
            <a:grpFill/>
            <a:ln w="9525">
              <a:noFill/>
              <a:round/>
              <a:headEnd/>
              <a:tailEnd/>
            </a:ln>
            <a:extLst/>
          </p:spPr>
          <p:txBody>
            <a:bodyPr vert="horz" wrap="square" lIns="83748" tIns="41874" rIns="83748" bIns="41874" numCol="1" anchor="t" anchorCtr="0" compatLnSpc="1">
              <a:prstTxWarp prst="textNoShape">
                <a:avLst/>
              </a:prstTxWarp>
            </a:bodyPr>
            <a:lstStyle/>
            <a:p>
              <a:pP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3" name="Group 4"/>
          <p:cNvGrpSpPr>
            <a:grpSpLocks noChangeAspect="1"/>
          </p:cNvGrpSpPr>
          <p:nvPr/>
        </p:nvGrpSpPr>
        <p:grpSpPr bwMode="auto">
          <a:xfrm flipH="1">
            <a:off x="6530336" y="3467831"/>
            <a:ext cx="813711" cy="703431"/>
            <a:chOff x="2883" y="375"/>
            <a:chExt cx="1938" cy="1977"/>
          </a:xfrm>
          <a:solidFill>
            <a:schemeClr val="accent4"/>
          </a:solidFill>
        </p:grpSpPr>
        <p:sp>
          <p:nvSpPr>
            <p:cNvPr id="55" name="Freeform 5"/>
            <p:cNvSpPr>
              <a:spLocks/>
            </p:cNvSpPr>
            <p:nvPr/>
          </p:nvSpPr>
          <p:spPr bwMode="auto">
            <a:xfrm>
              <a:off x="4622" y="2148"/>
              <a:ext cx="199" cy="204"/>
            </a:xfrm>
            <a:custGeom>
              <a:avLst/>
              <a:gdLst>
                <a:gd name="T0" fmla="*/ 69 w 84"/>
                <a:gd name="T1" fmla="*/ 67 h 86"/>
                <a:gd name="T2" fmla="*/ 35 w 84"/>
                <a:gd name="T3" fmla="*/ 30 h 86"/>
                <a:gd name="T4" fmla="*/ 17 w 84"/>
                <a:gd name="T5" fmla="*/ 9 h 86"/>
                <a:gd name="T6" fmla="*/ 6 w 84"/>
                <a:gd name="T7" fmla="*/ 0 h 86"/>
                <a:gd name="T8" fmla="*/ 4 w 84"/>
                <a:gd name="T9" fmla="*/ 5 h 86"/>
                <a:gd name="T10" fmla="*/ 0 w 84"/>
                <a:gd name="T11" fmla="*/ 10 h 86"/>
                <a:gd name="T12" fmla="*/ 10 w 84"/>
                <a:gd name="T13" fmla="*/ 21 h 86"/>
                <a:gd name="T14" fmla="*/ 30 w 84"/>
                <a:gd name="T15" fmla="*/ 38 h 86"/>
                <a:gd name="T16" fmla="*/ 66 w 84"/>
                <a:gd name="T17" fmla="*/ 71 h 86"/>
                <a:gd name="T18" fmla="*/ 83 w 84"/>
                <a:gd name="T19" fmla="*/ 86 h 86"/>
                <a:gd name="T20" fmla="*/ 84 w 84"/>
                <a:gd name="T21" fmla="*/ 85 h 86"/>
                <a:gd name="T22" fmla="*/ 69 w 84"/>
                <a:gd name="T23" fmla="*/ 6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 h="86">
                  <a:moveTo>
                    <a:pt x="69" y="67"/>
                  </a:moveTo>
                  <a:cubicBezTo>
                    <a:pt x="60" y="57"/>
                    <a:pt x="47" y="43"/>
                    <a:pt x="35" y="30"/>
                  </a:cubicBezTo>
                  <a:cubicBezTo>
                    <a:pt x="29" y="23"/>
                    <a:pt x="23" y="16"/>
                    <a:pt x="17" y="9"/>
                  </a:cubicBezTo>
                  <a:cubicBezTo>
                    <a:pt x="13" y="6"/>
                    <a:pt x="10" y="3"/>
                    <a:pt x="6" y="0"/>
                  </a:cubicBezTo>
                  <a:cubicBezTo>
                    <a:pt x="6" y="2"/>
                    <a:pt x="5" y="3"/>
                    <a:pt x="4" y="5"/>
                  </a:cubicBezTo>
                  <a:cubicBezTo>
                    <a:pt x="3" y="7"/>
                    <a:pt x="1" y="9"/>
                    <a:pt x="0" y="10"/>
                  </a:cubicBezTo>
                  <a:cubicBezTo>
                    <a:pt x="3" y="14"/>
                    <a:pt x="7" y="17"/>
                    <a:pt x="10" y="21"/>
                  </a:cubicBezTo>
                  <a:cubicBezTo>
                    <a:pt x="16" y="27"/>
                    <a:pt x="23" y="32"/>
                    <a:pt x="30" y="38"/>
                  </a:cubicBezTo>
                  <a:cubicBezTo>
                    <a:pt x="43" y="50"/>
                    <a:pt x="56" y="63"/>
                    <a:pt x="66" y="71"/>
                  </a:cubicBezTo>
                  <a:cubicBezTo>
                    <a:pt x="76" y="80"/>
                    <a:pt x="83" y="86"/>
                    <a:pt x="83" y="86"/>
                  </a:cubicBezTo>
                  <a:cubicBezTo>
                    <a:pt x="84" y="85"/>
                    <a:pt x="84" y="85"/>
                    <a:pt x="84" y="85"/>
                  </a:cubicBezTo>
                  <a:cubicBezTo>
                    <a:pt x="84" y="85"/>
                    <a:pt x="78" y="78"/>
                    <a:pt x="69" y="67"/>
                  </a:cubicBezTo>
                </a:path>
              </a:pathLst>
            </a:custGeom>
            <a:grpFill/>
            <a:ln w="9525">
              <a:noFill/>
              <a:round/>
              <a:headEnd/>
              <a:tailEnd/>
            </a:ln>
            <a:extLst/>
          </p:spPr>
          <p:txBody>
            <a:bodyPr vert="horz" wrap="square" lIns="83748" tIns="41874" rIns="83748" bIns="41874" numCol="1" anchor="t" anchorCtr="0" compatLnSpc="1">
              <a:prstTxWarp prst="textNoShape">
                <a:avLst/>
              </a:prstTxWarp>
            </a:bodyPr>
            <a:lstStyle/>
            <a:p>
              <a:pP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sp>
          <p:nvSpPr>
            <p:cNvPr id="56" name="Freeform 6"/>
            <p:cNvSpPr>
              <a:spLocks/>
            </p:cNvSpPr>
            <p:nvPr/>
          </p:nvSpPr>
          <p:spPr bwMode="auto">
            <a:xfrm>
              <a:off x="4177" y="1665"/>
              <a:ext cx="490" cy="566"/>
            </a:xfrm>
            <a:custGeom>
              <a:avLst/>
              <a:gdLst>
                <a:gd name="T0" fmla="*/ 204 w 207"/>
                <a:gd name="T1" fmla="*/ 156 h 239"/>
                <a:gd name="T2" fmla="*/ 48 w 207"/>
                <a:gd name="T3" fmla="*/ 0 h 239"/>
                <a:gd name="T4" fmla="*/ 35 w 207"/>
                <a:gd name="T5" fmla="*/ 53 h 239"/>
                <a:gd name="T6" fmla="*/ 0 w 207"/>
                <a:gd name="T7" fmla="*/ 83 h 239"/>
                <a:gd name="T8" fmla="*/ 156 w 207"/>
                <a:gd name="T9" fmla="*/ 239 h 239"/>
                <a:gd name="T10" fmla="*/ 188 w 207"/>
                <a:gd name="T11" fmla="*/ 214 h 239"/>
                <a:gd name="T12" fmla="*/ 192 w 207"/>
                <a:gd name="T13" fmla="*/ 209 h 239"/>
                <a:gd name="T14" fmla="*/ 194 w 207"/>
                <a:gd name="T15" fmla="*/ 204 h 239"/>
                <a:gd name="T16" fmla="*/ 204 w 207"/>
                <a:gd name="T17" fmla="*/ 156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7" h="239">
                  <a:moveTo>
                    <a:pt x="204" y="156"/>
                  </a:moveTo>
                  <a:cubicBezTo>
                    <a:pt x="48" y="0"/>
                    <a:pt x="48" y="0"/>
                    <a:pt x="48" y="0"/>
                  </a:cubicBezTo>
                  <a:cubicBezTo>
                    <a:pt x="54" y="6"/>
                    <a:pt x="48" y="30"/>
                    <a:pt x="35" y="53"/>
                  </a:cubicBezTo>
                  <a:cubicBezTo>
                    <a:pt x="22" y="75"/>
                    <a:pt x="7" y="88"/>
                    <a:pt x="0" y="83"/>
                  </a:cubicBezTo>
                  <a:cubicBezTo>
                    <a:pt x="156" y="239"/>
                    <a:pt x="156" y="239"/>
                    <a:pt x="156" y="239"/>
                  </a:cubicBezTo>
                  <a:cubicBezTo>
                    <a:pt x="156" y="239"/>
                    <a:pt x="173" y="237"/>
                    <a:pt x="188" y="214"/>
                  </a:cubicBezTo>
                  <a:cubicBezTo>
                    <a:pt x="189" y="213"/>
                    <a:pt x="191" y="211"/>
                    <a:pt x="192" y="209"/>
                  </a:cubicBezTo>
                  <a:cubicBezTo>
                    <a:pt x="193" y="207"/>
                    <a:pt x="194" y="206"/>
                    <a:pt x="194" y="204"/>
                  </a:cubicBezTo>
                  <a:cubicBezTo>
                    <a:pt x="207" y="178"/>
                    <a:pt x="204" y="156"/>
                    <a:pt x="204" y="156"/>
                  </a:cubicBezTo>
                  <a:close/>
                </a:path>
              </a:pathLst>
            </a:custGeom>
            <a:grpFill/>
            <a:ln w="9525">
              <a:noFill/>
              <a:round/>
              <a:headEnd/>
              <a:tailEnd/>
            </a:ln>
            <a:extLst/>
          </p:spPr>
          <p:txBody>
            <a:bodyPr vert="horz" wrap="square" lIns="83748" tIns="41874" rIns="83748" bIns="41874" numCol="1" anchor="t" anchorCtr="0" compatLnSpc="1">
              <a:prstTxWarp prst="textNoShape">
                <a:avLst/>
              </a:prstTxWarp>
            </a:bodyPr>
            <a:lstStyle/>
            <a:p>
              <a:pP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sp>
          <p:nvSpPr>
            <p:cNvPr id="57" name="Freeform 7"/>
            <p:cNvSpPr>
              <a:spLocks/>
            </p:cNvSpPr>
            <p:nvPr/>
          </p:nvSpPr>
          <p:spPr bwMode="auto">
            <a:xfrm>
              <a:off x="4167" y="1656"/>
              <a:ext cx="137" cy="218"/>
            </a:xfrm>
            <a:custGeom>
              <a:avLst/>
              <a:gdLst>
                <a:gd name="T0" fmla="*/ 52 w 58"/>
                <a:gd name="T1" fmla="*/ 4 h 92"/>
                <a:gd name="T2" fmla="*/ 31 w 58"/>
                <a:gd name="T3" fmla="*/ 13 h 92"/>
                <a:gd name="T4" fmla="*/ 39 w 58"/>
                <a:gd name="T5" fmla="*/ 20 h 92"/>
                <a:gd name="T6" fmla="*/ 39 w 58"/>
                <a:gd name="T7" fmla="*/ 25 h 92"/>
                <a:gd name="T8" fmla="*/ 31 w 58"/>
                <a:gd name="T9" fmla="*/ 50 h 92"/>
                <a:gd name="T10" fmla="*/ 16 w 58"/>
                <a:gd name="T11" fmla="*/ 66 h 92"/>
                <a:gd name="T12" fmla="*/ 12 w 58"/>
                <a:gd name="T13" fmla="*/ 67 h 92"/>
                <a:gd name="T14" fmla="*/ 5 w 58"/>
                <a:gd name="T15" fmla="*/ 59 h 92"/>
                <a:gd name="T16" fmla="*/ 3 w 58"/>
                <a:gd name="T17" fmla="*/ 87 h 92"/>
                <a:gd name="T18" fmla="*/ 4 w 58"/>
                <a:gd name="T19" fmla="*/ 87 h 92"/>
                <a:gd name="T20" fmla="*/ 39 w 58"/>
                <a:gd name="T21" fmla="*/ 57 h 92"/>
                <a:gd name="T22" fmla="*/ 52 w 58"/>
                <a:gd name="T23" fmla="*/ 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 h="92">
                  <a:moveTo>
                    <a:pt x="52" y="4"/>
                  </a:moveTo>
                  <a:cubicBezTo>
                    <a:pt x="48" y="0"/>
                    <a:pt x="40" y="4"/>
                    <a:pt x="31" y="13"/>
                  </a:cubicBezTo>
                  <a:cubicBezTo>
                    <a:pt x="36" y="18"/>
                    <a:pt x="39" y="20"/>
                    <a:pt x="39" y="20"/>
                  </a:cubicBezTo>
                  <a:cubicBezTo>
                    <a:pt x="39" y="20"/>
                    <a:pt x="39" y="22"/>
                    <a:pt x="39" y="25"/>
                  </a:cubicBezTo>
                  <a:cubicBezTo>
                    <a:pt x="39" y="31"/>
                    <a:pt x="37" y="40"/>
                    <a:pt x="31" y="50"/>
                  </a:cubicBezTo>
                  <a:cubicBezTo>
                    <a:pt x="25" y="61"/>
                    <a:pt x="19" y="64"/>
                    <a:pt x="16" y="66"/>
                  </a:cubicBezTo>
                  <a:cubicBezTo>
                    <a:pt x="14" y="67"/>
                    <a:pt x="12" y="67"/>
                    <a:pt x="12" y="67"/>
                  </a:cubicBezTo>
                  <a:cubicBezTo>
                    <a:pt x="12" y="67"/>
                    <a:pt x="10" y="64"/>
                    <a:pt x="5" y="59"/>
                  </a:cubicBezTo>
                  <a:cubicBezTo>
                    <a:pt x="0" y="72"/>
                    <a:pt x="0" y="83"/>
                    <a:pt x="3" y="87"/>
                  </a:cubicBezTo>
                  <a:cubicBezTo>
                    <a:pt x="4" y="87"/>
                    <a:pt x="4" y="87"/>
                    <a:pt x="4" y="87"/>
                  </a:cubicBezTo>
                  <a:cubicBezTo>
                    <a:pt x="11" y="92"/>
                    <a:pt x="26" y="79"/>
                    <a:pt x="39" y="57"/>
                  </a:cubicBezTo>
                  <a:cubicBezTo>
                    <a:pt x="52" y="34"/>
                    <a:pt x="58" y="10"/>
                    <a:pt x="52" y="4"/>
                  </a:cubicBezTo>
                  <a:close/>
                </a:path>
              </a:pathLst>
            </a:custGeom>
            <a:grpFill/>
            <a:ln w="9525">
              <a:noFill/>
              <a:round/>
              <a:headEnd/>
              <a:tailEnd/>
            </a:ln>
            <a:extLst/>
          </p:spPr>
          <p:txBody>
            <a:bodyPr vert="horz" wrap="square" lIns="83748" tIns="41874" rIns="83748" bIns="41874" numCol="1" anchor="t" anchorCtr="0" compatLnSpc="1">
              <a:prstTxWarp prst="textNoShape">
                <a:avLst/>
              </a:prstTxWarp>
            </a:bodyPr>
            <a:lstStyle/>
            <a:p>
              <a:pP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sp>
          <p:nvSpPr>
            <p:cNvPr id="58" name="Freeform 8"/>
            <p:cNvSpPr>
              <a:spLocks/>
            </p:cNvSpPr>
            <p:nvPr/>
          </p:nvSpPr>
          <p:spPr bwMode="auto">
            <a:xfrm>
              <a:off x="2883" y="799"/>
              <a:ext cx="474" cy="407"/>
            </a:xfrm>
            <a:custGeom>
              <a:avLst/>
              <a:gdLst>
                <a:gd name="T0" fmla="*/ 83 w 200"/>
                <a:gd name="T1" fmla="*/ 65 h 172"/>
                <a:gd name="T2" fmla="*/ 200 w 200"/>
                <a:gd name="T3" fmla="*/ 38 h 172"/>
                <a:gd name="T4" fmla="*/ 200 w 200"/>
                <a:gd name="T5" fmla="*/ 37 h 172"/>
                <a:gd name="T6" fmla="*/ 73 w 200"/>
                <a:gd name="T7" fmla="*/ 14 h 172"/>
                <a:gd name="T8" fmla="*/ 9 w 200"/>
                <a:gd name="T9" fmla="*/ 126 h 172"/>
                <a:gd name="T10" fmla="*/ 64 w 200"/>
                <a:gd name="T11" fmla="*/ 172 h 172"/>
                <a:gd name="T12" fmla="*/ 83 w 200"/>
                <a:gd name="T13" fmla="*/ 65 h 172"/>
              </a:gdLst>
              <a:ahLst/>
              <a:cxnLst>
                <a:cxn ang="0">
                  <a:pos x="T0" y="T1"/>
                </a:cxn>
                <a:cxn ang="0">
                  <a:pos x="T2" y="T3"/>
                </a:cxn>
                <a:cxn ang="0">
                  <a:pos x="T4" y="T5"/>
                </a:cxn>
                <a:cxn ang="0">
                  <a:pos x="T6" y="T7"/>
                </a:cxn>
                <a:cxn ang="0">
                  <a:pos x="T8" y="T9"/>
                </a:cxn>
                <a:cxn ang="0">
                  <a:pos x="T10" y="T11"/>
                </a:cxn>
                <a:cxn ang="0">
                  <a:pos x="T12" y="T13"/>
                </a:cxn>
              </a:cxnLst>
              <a:rect l="0" t="0" r="r" b="b"/>
              <a:pathLst>
                <a:path w="200" h="172">
                  <a:moveTo>
                    <a:pt x="83" y="65"/>
                  </a:moveTo>
                  <a:cubicBezTo>
                    <a:pt x="105" y="26"/>
                    <a:pt x="157" y="23"/>
                    <a:pt x="200" y="38"/>
                  </a:cubicBezTo>
                  <a:cubicBezTo>
                    <a:pt x="200" y="38"/>
                    <a:pt x="200" y="37"/>
                    <a:pt x="200" y="37"/>
                  </a:cubicBezTo>
                  <a:cubicBezTo>
                    <a:pt x="159" y="14"/>
                    <a:pt x="109" y="0"/>
                    <a:pt x="73" y="14"/>
                  </a:cubicBezTo>
                  <a:cubicBezTo>
                    <a:pt x="6" y="41"/>
                    <a:pt x="0" y="81"/>
                    <a:pt x="9" y="126"/>
                  </a:cubicBezTo>
                  <a:cubicBezTo>
                    <a:pt x="14" y="152"/>
                    <a:pt x="35" y="167"/>
                    <a:pt x="64" y="172"/>
                  </a:cubicBezTo>
                  <a:cubicBezTo>
                    <a:pt x="58" y="137"/>
                    <a:pt x="64" y="97"/>
                    <a:pt x="83" y="65"/>
                  </a:cubicBezTo>
                  <a:close/>
                </a:path>
              </a:pathLst>
            </a:custGeom>
            <a:grpFill/>
            <a:ln w="9525">
              <a:noFill/>
              <a:round/>
              <a:headEnd/>
              <a:tailEnd/>
            </a:ln>
            <a:extLst/>
          </p:spPr>
          <p:txBody>
            <a:bodyPr vert="horz" wrap="square" lIns="83748" tIns="41874" rIns="83748" bIns="41874" numCol="1" anchor="t" anchorCtr="0" compatLnSpc="1">
              <a:prstTxWarp prst="textNoShape">
                <a:avLst/>
              </a:prstTxWarp>
            </a:bodyPr>
            <a:lstStyle/>
            <a:p>
              <a:pP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sp>
          <p:nvSpPr>
            <p:cNvPr id="59" name="Freeform 9"/>
            <p:cNvSpPr>
              <a:spLocks/>
            </p:cNvSpPr>
            <p:nvPr/>
          </p:nvSpPr>
          <p:spPr bwMode="auto">
            <a:xfrm>
              <a:off x="3236" y="427"/>
              <a:ext cx="175" cy="460"/>
            </a:xfrm>
            <a:custGeom>
              <a:avLst/>
              <a:gdLst>
                <a:gd name="T0" fmla="*/ 40 w 74"/>
                <a:gd name="T1" fmla="*/ 37 h 194"/>
                <a:gd name="T2" fmla="*/ 74 w 74"/>
                <a:gd name="T3" fmla="*/ 0 h 194"/>
                <a:gd name="T4" fmla="*/ 1 w 74"/>
                <a:gd name="T5" fmla="*/ 100 h 194"/>
                <a:gd name="T6" fmla="*/ 51 w 74"/>
                <a:gd name="T7" fmla="*/ 194 h 194"/>
                <a:gd name="T8" fmla="*/ 52 w 74"/>
                <a:gd name="T9" fmla="*/ 193 h 194"/>
                <a:gd name="T10" fmla="*/ 40 w 74"/>
                <a:gd name="T11" fmla="*/ 37 h 194"/>
              </a:gdLst>
              <a:ahLst/>
              <a:cxnLst>
                <a:cxn ang="0">
                  <a:pos x="T0" y="T1"/>
                </a:cxn>
                <a:cxn ang="0">
                  <a:pos x="T2" y="T3"/>
                </a:cxn>
                <a:cxn ang="0">
                  <a:pos x="T4" y="T5"/>
                </a:cxn>
                <a:cxn ang="0">
                  <a:pos x="T6" y="T7"/>
                </a:cxn>
                <a:cxn ang="0">
                  <a:pos x="T8" y="T9"/>
                </a:cxn>
                <a:cxn ang="0">
                  <a:pos x="T10" y="T11"/>
                </a:cxn>
              </a:cxnLst>
              <a:rect l="0" t="0" r="r" b="b"/>
              <a:pathLst>
                <a:path w="74" h="194">
                  <a:moveTo>
                    <a:pt x="40" y="37"/>
                  </a:moveTo>
                  <a:cubicBezTo>
                    <a:pt x="49" y="21"/>
                    <a:pt x="61" y="8"/>
                    <a:pt x="74" y="0"/>
                  </a:cubicBezTo>
                  <a:cubicBezTo>
                    <a:pt x="31" y="9"/>
                    <a:pt x="0" y="30"/>
                    <a:pt x="1" y="100"/>
                  </a:cubicBezTo>
                  <a:cubicBezTo>
                    <a:pt x="1" y="132"/>
                    <a:pt x="23" y="166"/>
                    <a:pt x="51" y="194"/>
                  </a:cubicBezTo>
                  <a:cubicBezTo>
                    <a:pt x="52" y="193"/>
                    <a:pt x="52" y="193"/>
                    <a:pt x="52" y="193"/>
                  </a:cubicBezTo>
                  <a:cubicBezTo>
                    <a:pt x="29" y="143"/>
                    <a:pt x="17" y="77"/>
                    <a:pt x="40" y="37"/>
                  </a:cubicBezTo>
                  <a:close/>
                </a:path>
              </a:pathLst>
            </a:custGeom>
            <a:grpFill/>
            <a:ln w="9525">
              <a:noFill/>
              <a:round/>
              <a:headEnd/>
              <a:tailEnd/>
            </a:ln>
            <a:extLst/>
          </p:spPr>
          <p:txBody>
            <a:bodyPr vert="horz" wrap="square" lIns="83748" tIns="41874" rIns="83748" bIns="41874" numCol="1" anchor="t" anchorCtr="0" compatLnSpc="1">
              <a:prstTxWarp prst="textNoShape">
                <a:avLst/>
              </a:prstTxWarp>
            </a:bodyPr>
            <a:lstStyle/>
            <a:p>
              <a:pP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sp>
          <p:nvSpPr>
            <p:cNvPr id="60" name="Freeform 10"/>
            <p:cNvSpPr>
              <a:spLocks/>
            </p:cNvSpPr>
            <p:nvPr/>
          </p:nvSpPr>
          <p:spPr bwMode="auto">
            <a:xfrm>
              <a:off x="3020" y="853"/>
              <a:ext cx="505" cy="613"/>
            </a:xfrm>
            <a:custGeom>
              <a:avLst/>
              <a:gdLst>
                <a:gd name="T0" fmla="*/ 198 w 213"/>
                <a:gd name="T1" fmla="*/ 82 h 259"/>
                <a:gd name="T2" fmla="*/ 142 w 213"/>
                <a:gd name="T3" fmla="*/ 15 h 259"/>
                <a:gd name="T4" fmla="*/ 25 w 213"/>
                <a:gd name="T5" fmla="*/ 42 h 259"/>
                <a:gd name="T6" fmla="*/ 6 w 213"/>
                <a:gd name="T7" fmla="*/ 149 h 259"/>
                <a:gd name="T8" fmla="*/ 39 w 213"/>
                <a:gd name="T9" fmla="*/ 218 h 259"/>
                <a:gd name="T10" fmla="*/ 172 w 213"/>
                <a:gd name="T11" fmla="*/ 189 h 259"/>
                <a:gd name="T12" fmla="*/ 211 w 213"/>
                <a:gd name="T13" fmla="*/ 104 h 259"/>
                <a:gd name="T14" fmla="*/ 213 w 213"/>
                <a:gd name="T15" fmla="*/ 99 h 259"/>
                <a:gd name="T16" fmla="*/ 212 w 213"/>
                <a:gd name="T17" fmla="*/ 97 h 259"/>
                <a:gd name="T18" fmla="*/ 198 w 213"/>
                <a:gd name="T19" fmla="*/ 82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3" h="259">
                  <a:moveTo>
                    <a:pt x="198" y="82"/>
                  </a:moveTo>
                  <a:cubicBezTo>
                    <a:pt x="173" y="53"/>
                    <a:pt x="145" y="23"/>
                    <a:pt x="142" y="15"/>
                  </a:cubicBezTo>
                  <a:cubicBezTo>
                    <a:pt x="99" y="0"/>
                    <a:pt x="47" y="3"/>
                    <a:pt x="25" y="42"/>
                  </a:cubicBezTo>
                  <a:cubicBezTo>
                    <a:pt x="6" y="74"/>
                    <a:pt x="0" y="114"/>
                    <a:pt x="6" y="149"/>
                  </a:cubicBezTo>
                  <a:cubicBezTo>
                    <a:pt x="10" y="176"/>
                    <a:pt x="22" y="201"/>
                    <a:pt x="39" y="218"/>
                  </a:cubicBezTo>
                  <a:cubicBezTo>
                    <a:pt x="80" y="259"/>
                    <a:pt x="139" y="246"/>
                    <a:pt x="172" y="189"/>
                  </a:cubicBezTo>
                  <a:cubicBezTo>
                    <a:pt x="190" y="158"/>
                    <a:pt x="207" y="130"/>
                    <a:pt x="211" y="104"/>
                  </a:cubicBezTo>
                  <a:cubicBezTo>
                    <a:pt x="212" y="102"/>
                    <a:pt x="213" y="100"/>
                    <a:pt x="213" y="99"/>
                  </a:cubicBezTo>
                  <a:cubicBezTo>
                    <a:pt x="213" y="98"/>
                    <a:pt x="212" y="98"/>
                    <a:pt x="212" y="97"/>
                  </a:cubicBezTo>
                  <a:cubicBezTo>
                    <a:pt x="207" y="92"/>
                    <a:pt x="203" y="87"/>
                    <a:pt x="198" y="82"/>
                  </a:cubicBezTo>
                  <a:close/>
                </a:path>
              </a:pathLst>
            </a:custGeom>
            <a:grpFill/>
            <a:ln w="9525">
              <a:noFill/>
              <a:round/>
              <a:headEnd/>
              <a:tailEnd/>
            </a:ln>
            <a:extLst/>
          </p:spPr>
          <p:txBody>
            <a:bodyPr vert="horz" wrap="square" lIns="83748" tIns="41874" rIns="83748" bIns="41874" numCol="1" anchor="t" anchorCtr="0" compatLnSpc="1">
              <a:prstTxWarp prst="textNoShape">
                <a:avLst/>
              </a:prstTxWarp>
            </a:bodyPr>
            <a:lstStyle/>
            <a:p>
              <a:pP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sp>
          <p:nvSpPr>
            <p:cNvPr id="61" name="Freeform 11"/>
            <p:cNvSpPr>
              <a:spLocks/>
            </p:cNvSpPr>
            <p:nvPr/>
          </p:nvSpPr>
          <p:spPr bwMode="auto">
            <a:xfrm>
              <a:off x="3276" y="375"/>
              <a:ext cx="481" cy="668"/>
            </a:xfrm>
            <a:custGeom>
              <a:avLst/>
              <a:gdLst>
                <a:gd name="T0" fmla="*/ 23 w 203"/>
                <a:gd name="T1" fmla="*/ 59 h 282"/>
                <a:gd name="T2" fmla="*/ 35 w 203"/>
                <a:gd name="T3" fmla="*/ 215 h 282"/>
                <a:gd name="T4" fmla="*/ 72 w 203"/>
                <a:gd name="T5" fmla="*/ 246 h 282"/>
                <a:gd name="T6" fmla="*/ 96 w 203"/>
                <a:gd name="T7" fmla="*/ 267 h 282"/>
                <a:gd name="T8" fmla="*/ 99 w 203"/>
                <a:gd name="T9" fmla="*/ 270 h 282"/>
                <a:gd name="T10" fmla="*/ 113 w 203"/>
                <a:gd name="T11" fmla="*/ 282 h 282"/>
                <a:gd name="T12" fmla="*/ 171 w 203"/>
                <a:gd name="T13" fmla="*/ 207 h 282"/>
                <a:gd name="T14" fmla="*/ 156 w 203"/>
                <a:gd name="T15" fmla="*/ 31 h 282"/>
                <a:gd name="T16" fmla="*/ 57 w 203"/>
                <a:gd name="T17" fmla="*/ 22 h 282"/>
                <a:gd name="T18" fmla="*/ 23 w 203"/>
                <a:gd name="T19" fmla="*/ 59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3" h="282">
                  <a:moveTo>
                    <a:pt x="23" y="59"/>
                  </a:moveTo>
                  <a:cubicBezTo>
                    <a:pt x="0" y="99"/>
                    <a:pt x="12" y="165"/>
                    <a:pt x="35" y="215"/>
                  </a:cubicBezTo>
                  <a:cubicBezTo>
                    <a:pt x="38" y="215"/>
                    <a:pt x="55" y="231"/>
                    <a:pt x="72" y="246"/>
                  </a:cubicBezTo>
                  <a:cubicBezTo>
                    <a:pt x="79" y="252"/>
                    <a:pt x="87" y="259"/>
                    <a:pt x="96" y="267"/>
                  </a:cubicBezTo>
                  <a:cubicBezTo>
                    <a:pt x="97" y="268"/>
                    <a:pt x="98" y="269"/>
                    <a:pt x="99" y="270"/>
                  </a:cubicBezTo>
                  <a:cubicBezTo>
                    <a:pt x="104" y="274"/>
                    <a:pt x="109" y="278"/>
                    <a:pt x="113" y="282"/>
                  </a:cubicBezTo>
                  <a:cubicBezTo>
                    <a:pt x="133" y="272"/>
                    <a:pt x="151" y="241"/>
                    <a:pt x="171" y="207"/>
                  </a:cubicBezTo>
                  <a:cubicBezTo>
                    <a:pt x="203" y="150"/>
                    <a:pt x="197" y="71"/>
                    <a:pt x="156" y="31"/>
                  </a:cubicBezTo>
                  <a:cubicBezTo>
                    <a:pt x="127" y="2"/>
                    <a:pt x="89" y="0"/>
                    <a:pt x="57" y="22"/>
                  </a:cubicBezTo>
                  <a:cubicBezTo>
                    <a:pt x="44" y="30"/>
                    <a:pt x="32" y="43"/>
                    <a:pt x="23" y="59"/>
                  </a:cubicBezTo>
                  <a:close/>
                </a:path>
              </a:pathLst>
            </a:custGeom>
            <a:grpFill/>
            <a:ln w="9525">
              <a:noFill/>
              <a:round/>
              <a:headEnd/>
              <a:tailEnd/>
            </a:ln>
            <a:extLst/>
          </p:spPr>
          <p:txBody>
            <a:bodyPr vert="horz" wrap="square" lIns="83748" tIns="41874" rIns="83748" bIns="41874" numCol="1" anchor="t" anchorCtr="0" compatLnSpc="1">
              <a:prstTxWarp prst="textNoShape">
                <a:avLst/>
              </a:prstTxWarp>
            </a:bodyPr>
            <a:lstStyle/>
            <a:p>
              <a:pP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sp>
          <p:nvSpPr>
            <p:cNvPr id="62" name="Freeform 12"/>
            <p:cNvSpPr>
              <a:spLocks/>
            </p:cNvSpPr>
            <p:nvPr/>
          </p:nvSpPr>
          <p:spPr bwMode="auto">
            <a:xfrm>
              <a:off x="3357" y="884"/>
              <a:ext cx="902" cy="930"/>
            </a:xfrm>
            <a:custGeom>
              <a:avLst/>
              <a:gdLst>
                <a:gd name="T0" fmla="*/ 381 w 381"/>
                <a:gd name="T1" fmla="*/ 346 h 393"/>
                <a:gd name="T2" fmla="*/ 373 w 381"/>
                <a:gd name="T3" fmla="*/ 339 h 393"/>
                <a:gd name="T4" fmla="*/ 79 w 381"/>
                <a:gd name="T5" fmla="*/ 67 h 393"/>
                <a:gd name="T6" fmla="*/ 65 w 381"/>
                <a:gd name="T7" fmla="*/ 55 h 393"/>
                <a:gd name="T8" fmla="*/ 62 w 381"/>
                <a:gd name="T9" fmla="*/ 52 h 393"/>
                <a:gd name="T10" fmla="*/ 38 w 381"/>
                <a:gd name="T11" fmla="*/ 31 h 393"/>
                <a:gd name="T12" fmla="*/ 1 w 381"/>
                <a:gd name="T13" fmla="*/ 0 h 393"/>
                <a:gd name="T14" fmla="*/ 0 w 381"/>
                <a:gd name="T15" fmla="*/ 1 h 393"/>
                <a:gd name="T16" fmla="*/ 0 w 381"/>
                <a:gd name="T17" fmla="*/ 1 h 393"/>
                <a:gd name="T18" fmla="*/ 0 w 381"/>
                <a:gd name="T19" fmla="*/ 1 h 393"/>
                <a:gd name="T20" fmla="*/ 0 w 381"/>
                <a:gd name="T21" fmla="*/ 2 h 393"/>
                <a:gd name="T22" fmla="*/ 56 w 381"/>
                <a:gd name="T23" fmla="*/ 69 h 393"/>
                <a:gd name="T24" fmla="*/ 70 w 381"/>
                <a:gd name="T25" fmla="*/ 84 h 393"/>
                <a:gd name="T26" fmla="*/ 71 w 381"/>
                <a:gd name="T27" fmla="*/ 86 h 393"/>
                <a:gd name="T28" fmla="*/ 347 w 381"/>
                <a:gd name="T29" fmla="*/ 385 h 393"/>
                <a:gd name="T30" fmla="*/ 354 w 381"/>
                <a:gd name="T31" fmla="*/ 393 h 393"/>
                <a:gd name="T32" fmla="*/ 358 w 381"/>
                <a:gd name="T33" fmla="*/ 392 h 393"/>
                <a:gd name="T34" fmla="*/ 373 w 381"/>
                <a:gd name="T35" fmla="*/ 376 h 393"/>
                <a:gd name="T36" fmla="*/ 381 w 381"/>
                <a:gd name="T37" fmla="*/ 351 h 393"/>
                <a:gd name="T38" fmla="*/ 381 w 381"/>
                <a:gd name="T39" fmla="*/ 346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1" h="393">
                  <a:moveTo>
                    <a:pt x="381" y="346"/>
                  </a:moveTo>
                  <a:cubicBezTo>
                    <a:pt x="381" y="346"/>
                    <a:pt x="378" y="344"/>
                    <a:pt x="373" y="339"/>
                  </a:cubicBezTo>
                  <a:cubicBezTo>
                    <a:pt x="336" y="304"/>
                    <a:pt x="177" y="155"/>
                    <a:pt x="79" y="67"/>
                  </a:cubicBezTo>
                  <a:cubicBezTo>
                    <a:pt x="75" y="63"/>
                    <a:pt x="70" y="59"/>
                    <a:pt x="65" y="55"/>
                  </a:cubicBezTo>
                  <a:cubicBezTo>
                    <a:pt x="64" y="54"/>
                    <a:pt x="63" y="53"/>
                    <a:pt x="62" y="52"/>
                  </a:cubicBezTo>
                  <a:cubicBezTo>
                    <a:pt x="53" y="44"/>
                    <a:pt x="45" y="37"/>
                    <a:pt x="38" y="31"/>
                  </a:cubicBezTo>
                  <a:cubicBezTo>
                    <a:pt x="21" y="16"/>
                    <a:pt x="4" y="0"/>
                    <a:pt x="1" y="0"/>
                  </a:cubicBezTo>
                  <a:cubicBezTo>
                    <a:pt x="0" y="1"/>
                    <a:pt x="0" y="1"/>
                    <a:pt x="0" y="1"/>
                  </a:cubicBezTo>
                  <a:cubicBezTo>
                    <a:pt x="0" y="1"/>
                    <a:pt x="0" y="1"/>
                    <a:pt x="0" y="1"/>
                  </a:cubicBezTo>
                  <a:cubicBezTo>
                    <a:pt x="0" y="1"/>
                    <a:pt x="0" y="1"/>
                    <a:pt x="0" y="1"/>
                  </a:cubicBezTo>
                  <a:cubicBezTo>
                    <a:pt x="0" y="1"/>
                    <a:pt x="0" y="2"/>
                    <a:pt x="0" y="2"/>
                  </a:cubicBezTo>
                  <a:cubicBezTo>
                    <a:pt x="3" y="10"/>
                    <a:pt x="31" y="40"/>
                    <a:pt x="56" y="69"/>
                  </a:cubicBezTo>
                  <a:cubicBezTo>
                    <a:pt x="61" y="74"/>
                    <a:pt x="65" y="79"/>
                    <a:pt x="70" y="84"/>
                  </a:cubicBezTo>
                  <a:cubicBezTo>
                    <a:pt x="70" y="85"/>
                    <a:pt x="71" y="85"/>
                    <a:pt x="71" y="86"/>
                  </a:cubicBezTo>
                  <a:cubicBezTo>
                    <a:pt x="161" y="186"/>
                    <a:pt x="312" y="347"/>
                    <a:pt x="347" y="385"/>
                  </a:cubicBezTo>
                  <a:cubicBezTo>
                    <a:pt x="352" y="390"/>
                    <a:pt x="354" y="393"/>
                    <a:pt x="354" y="393"/>
                  </a:cubicBezTo>
                  <a:cubicBezTo>
                    <a:pt x="354" y="393"/>
                    <a:pt x="356" y="393"/>
                    <a:pt x="358" y="392"/>
                  </a:cubicBezTo>
                  <a:cubicBezTo>
                    <a:pt x="361" y="390"/>
                    <a:pt x="367" y="387"/>
                    <a:pt x="373" y="376"/>
                  </a:cubicBezTo>
                  <a:cubicBezTo>
                    <a:pt x="379" y="366"/>
                    <a:pt x="381" y="357"/>
                    <a:pt x="381" y="351"/>
                  </a:cubicBezTo>
                  <a:cubicBezTo>
                    <a:pt x="381" y="348"/>
                    <a:pt x="381" y="346"/>
                    <a:pt x="381" y="346"/>
                  </a:cubicBezTo>
                  <a:close/>
                </a:path>
              </a:pathLst>
            </a:custGeom>
            <a:grpFill/>
            <a:ln w="9525">
              <a:noFill/>
              <a:round/>
              <a:headEnd/>
              <a:tailEnd/>
            </a:ln>
            <a:extLst/>
          </p:spPr>
          <p:txBody>
            <a:bodyPr vert="horz" wrap="square" lIns="83748" tIns="41874" rIns="83748" bIns="41874" numCol="1" anchor="t" anchorCtr="0" compatLnSpc="1">
              <a:prstTxWarp prst="textNoShape">
                <a:avLst/>
              </a:prstTxWarp>
            </a:bodyPr>
            <a:lstStyle/>
            <a:p>
              <a:pP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sp>
          <p:nvSpPr>
            <p:cNvPr id="63" name="Freeform 14"/>
            <p:cNvSpPr>
              <a:spLocks/>
            </p:cNvSpPr>
            <p:nvPr/>
          </p:nvSpPr>
          <p:spPr bwMode="auto">
            <a:xfrm>
              <a:off x="4819" y="2349"/>
              <a:ext cx="0" cy="3"/>
            </a:xfrm>
            <a:custGeom>
              <a:avLst/>
              <a:gdLst>
                <a:gd name="T0" fmla="*/ 0 h 1"/>
                <a:gd name="T1" fmla="*/ 0 h 1"/>
                <a:gd name="T2" fmla="*/ 1 h 1"/>
                <a:gd name="T3" fmla="*/ 1 h 1"/>
                <a:gd name="T4" fmla="*/ 0 h 1"/>
              </a:gdLst>
              <a:ahLst/>
              <a:cxnLst>
                <a:cxn ang="0">
                  <a:pos x="0" y="T0"/>
                </a:cxn>
                <a:cxn ang="0">
                  <a:pos x="0" y="T1"/>
                </a:cxn>
                <a:cxn ang="0">
                  <a:pos x="0" y="T2"/>
                </a:cxn>
                <a:cxn ang="0">
                  <a:pos x="0" y="T3"/>
                </a:cxn>
                <a:cxn ang="0">
                  <a:pos x="0" y="T4"/>
                </a:cxn>
              </a:cxnLst>
              <a:rect l="0" t="0" r="r" b="b"/>
              <a:pathLst>
                <a:path h="1">
                  <a:moveTo>
                    <a:pt x="0" y="0"/>
                  </a:moveTo>
                  <a:cubicBezTo>
                    <a:pt x="0" y="0"/>
                    <a:pt x="0" y="0"/>
                    <a:pt x="0" y="0"/>
                  </a:cubicBezTo>
                  <a:cubicBezTo>
                    <a:pt x="0" y="1"/>
                    <a:pt x="0" y="1"/>
                    <a:pt x="0" y="1"/>
                  </a:cubicBezTo>
                  <a:cubicBezTo>
                    <a:pt x="0" y="1"/>
                    <a:pt x="0" y="1"/>
                    <a:pt x="0" y="1"/>
                  </a:cubicBezTo>
                  <a:cubicBezTo>
                    <a:pt x="0" y="0"/>
                    <a:pt x="0" y="0"/>
                    <a:pt x="0" y="0"/>
                  </a:cubicBezTo>
                </a:path>
              </a:pathLst>
            </a:custGeom>
            <a:grpFill/>
            <a:ln w="9525">
              <a:noFill/>
              <a:round/>
              <a:headEnd/>
              <a:tailEnd/>
            </a:ln>
            <a:extLst/>
          </p:spPr>
          <p:txBody>
            <a:bodyPr vert="horz" wrap="square" lIns="83748" tIns="41874" rIns="83748" bIns="41874" numCol="1" anchor="t" anchorCtr="0" compatLnSpc="1">
              <a:prstTxWarp prst="textNoShape">
                <a:avLst/>
              </a:prstTxWarp>
            </a:bodyPr>
            <a:lstStyle/>
            <a:p>
              <a:pP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grpSp>
      <p:sp>
        <p:nvSpPr>
          <p:cNvPr id="64" name="Content Placeholder 2"/>
          <p:cNvSpPr txBox="1">
            <a:spLocks/>
          </p:cNvSpPr>
          <p:nvPr/>
        </p:nvSpPr>
        <p:spPr>
          <a:xfrm>
            <a:off x="4673526" y="1595291"/>
            <a:ext cx="3473463" cy="612475"/>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lnSpc>
                <a:spcPct val="120000"/>
              </a:lnSpc>
            </a:pPr>
            <a:r>
              <a:rPr lang="zh-CN" altLang="en-US" sz="10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请替换文字内容</a:t>
            </a:r>
            <a:endParaRPr lang="id-ID" sz="1000" b="1" dirty="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a:p>
            <a:pPr algn="l">
              <a:lnSpc>
                <a:spcPct val="120000"/>
              </a:lnSpc>
            </a:pPr>
            <a:r>
              <a:rPr lang="en-US" altLang="zh-CN" sz="600" dirty="0" smtClean="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Please replace text, click add relevant headline, modify the text content, also can copy your content to this </a:t>
            </a:r>
            <a:r>
              <a:rPr lang="en-US" altLang="zh-CN" sz="600" dirty="0" err="1" smtClean="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directly.Please</a:t>
            </a:r>
            <a:r>
              <a:rPr lang="en-US" altLang="zh-CN" sz="600" dirty="0" smtClean="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replace text, click add relevant headline, modify the text content, also can copy your content to this directly.</a:t>
            </a:r>
            <a:endParaRPr lang="en-US" sz="600" i="1" dirty="0">
              <a:solidFill>
                <a:schemeClr val="bg1">
                  <a:lumMod val="7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9" name="Content Placeholder 2"/>
          <p:cNvSpPr txBox="1">
            <a:spLocks/>
          </p:cNvSpPr>
          <p:nvPr/>
        </p:nvSpPr>
        <p:spPr>
          <a:xfrm>
            <a:off x="5032273" y="2986243"/>
            <a:ext cx="1263337" cy="443198"/>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just">
              <a:lnSpc>
                <a:spcPct val="120000"/>
              </a:lnSpc>
            </a:pPr>
            <a:r>
              <a:rPr lang="en-US" altLang="zh-CN" sz="600" dirty="0" smtClean="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Please replace text, click add relevant headline, modify the text content, also can copy your content to this directly.</a:t>
            </a:r>
            <a:endParaRPr lang="en-US" sz="600"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70" name="TextBox 78"/>
          <p:cNvSpPr txBox="1"/>
          <p:nvPr/>
        </p:nvSpPr>
        <p:spPr>
          <a:xfrm>
            <a:off x="5032273" y="2787183"/>
            <a:ext cx="1011835" cy="184666"/>
          </a:xfrm>
          <a:prstGeom prst="rect">
            <a:avLst/>
          </a:prstGeom>
          <a:noFill/>
        </p:spPr>
        <p:txBody>
          <a:bodyPr wrap="square" lIns="0" tIns="0" rIns="0" bIns="0" rtlCol="0">
            <a:spAutoFit/>
          </a:bodyPr>
          <a:lstStyle/>
          <a:p>
            <a:pPr algn="just">
              <a:lnSpc>
                <a:spcPct val="120000"/>
              </a:lnSpc>
            </a:pPr>
            <a:r>
              <a:rPr lang="zh-CN" altLang="en-US" sz="10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endParaRPr lang="id-ID" sz="10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71" name="Content Placeholder 2"/>
          <p:cNvSpPr txBox="1">
            <a:spLocks/>
          </p:cNvSpPr>
          <p:nvPr/>
        </p:nvSpPr>
        <p:spPr>
          <a:xfrm>
            <a:off x="6883651" y="2986243"/>
            <a:ext cx="1263337" cy="443198"/>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just">
              <a:lnSpc>
                <a:spcPct val="120000"/>
              </a:lnSpc>
            </a:pPr>
            <a:r>
              <a:rPr lang="en-US" altLang="zh-CN" sz="600" dirty="0" smtClean="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Please replace text, click add relevant headline, modify the text content, also can copy your content to this directly.</a:t>
            </a:r>
            <a:endParaRPr lang="en-US" sz="600"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72" name="TextBox 78"/>
          <p:cNvSpPr txBox="1"/>
          <p:nvPr/>
        </p:nvSpPr>
        <p:spPr>
          <a:xfrm>
            <a:off x="6883651" y="2787183"/>
            <a:ext cx="1011835" cy="184666"/>
          </a:xfrm>
          <a:prstGeom prst="rect">
            <a:avLst/>
          </a:prstGeom>
          <a:noFill/>
        </p:spPr>
        <p:txBody>
          <a:bodyPr wrap="square" lIns="0" tIns="0" rIns="0" bIns="0" rtlCol="0">
            <a:spAutoFit/>
          </a:bodyPr>
          <a:lstStyle/>
          <a:p>
            <a:pPr algn="just">
              <a:lnSpc>
                <a:spcPct val="120000"/>
              </a:lnSpc>
            </a:pPr>
            <a:r>
              <a:rPr lang="zh-CN" altLang="en-US" sz="10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endParaRPr lang="id-ID" sz="10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73" name="Content Placeholder 2"/>
          <p:cNvSpPr txBox="1">
            <a:spLocks/>
          </p:cNvSpPr>
          <p:nvPr/>
        </p:nvSpPr>
        <p:spPr>
          <a:xfrm>
            <a:off x="5032273" y="4169383"/>
            <a:ext cx="1263337" cy="443198"/>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just">
              <a:lnSpc>
                <a:spcPct val="120000"/>
              </a:lnSpc>
            </a:pPr>
            <a:r>
              <a:rPr lang="en-US" altLang="zh-CN" sz="600" dirty="0" smtClean="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Please replace text, click add relevant headline, modify the text content, also can copy your content to this directly.</a:t>
            </a:r>
            <a:endParaRPr lang="en-US" sz="600"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74" name="TextBox 78"/>
          <p:cNvSpPr txBox="1"/>
          <p:nvPr/>
        </p:nvSpPr>
        <p:spPr>
          <a:xfrm>
            <a:off x="5032273" y="3970323"/>
            <a:ext cx="1011835" cy="184666"/>
          </a:xfrm>
          <a:prstGeom prst="rect">
            <a:avLst/>
          </a:prstGeom>
          <a:noFill/>
        </p:spPr>
        <p:txBody>
          <a:bodyPr wrap="square" lIns="0" tIns="0" rIns="0" bIns="0" rtlCol="0">
            <a:spAutoFit/>
          </a:bodyPr>
          <a:lstStyle/>
          <a:p>
            <a:pPr algn="just">
              <a:lnSpc>
                <a:spcPct val="120000"/>
              </a:lnSpc>
            </a:pPr>
            <a:r>
              <a:rPr lang="zh-CN" altLang="en-US" sz="10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endParaRPr lang="id-ID" sz="10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75" name="Content Placeholder 2"/>
          <p:cNvSpPr txBox="1">
            <a:spLocks/>
          </p:cNvSpPr>
          <p:nvPr/>
        </p:nvSpPr>
        <p:spPr>
          <a:xfrm>
            <a:off x="6883651" y="4169383"/>
            <a:ext cx="1263337" cy="443198"/>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just">
              <a:lnSpc>
                <a:spcPct val="120000"/>
              </a:lnSpc>
            </a:pPr>
            <a:r>
              <a:rPr lang="en-US" altLang="zh-CN" sz="600" dirty="0" smtClean="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Please replace text, click add relevant headline, modify the text content, also can copy your content to this directly.</a:t>
            </a:r>
            <a:endParaRPr lang="en-US" sz="600"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76" name="TextBox 78"/>
          <p:cNvSpPr txBox="1"/>
          <p:nvPr/>
        </p:nvSpPr>
        <p:spPr>
          <a:xfrm>
            <a:off x="6883651" y="3970323"/>
            <a:ext cx="1011835" cy="184666"/>
          </a:xfrm>
          <a:prstGeom prst="rect">
            <a:avLst/>
          </a:prstGeom>
          <a:noFill/>
        </p:spPr>
        <p:txBody>
          <a:bodyPr wrap="square" lIns="0" tIns="0" rIns="0" bIns="0" rtlCol="0">
            <a:spAutoFit/>
          </a:bodyPr>
          <a:lstStyle/>
          <a:p>
            <a:pPr algn="just">
              <a:lnSpc>
                <a:spcPct val="120000"/>
              </a:lnSpc>
            </a:pPr>
            <a:r>
              <a:rPr lang="zh-CN" altLang="en-US" sz="10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endParaRPr lang="id-ID" sz="10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Tree>
    <p:extLst>
      <p:ext uri="{BB962C8B-B14F-4D97-AF65-F5344CB8AC3E}">
        <p14:creationId xmlns:p14="http://schemas.microsoft.com/office/powerpoint/2010/main" val="895999083"/>
      </p:ext>
    </p:extLst>
  </p:cSld>
  <p:clrMapOvr>
    <a:masterClrMapping/>
  </p:clrMapOvr>
  <p:transition spd="med"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750"/>
                                        <p:tgtEl>
                                          <p:spTgt spid="16"/>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750"/>
                                        <p:tgtEl>
                                          <p:spTgt spid="18"/>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750"/>
                                        <p:tgtEl>
                                          <p:spTgt spid="20"/>
                                        </p:tgtEl>
                                      </p:cBhvr>
                                    </p:animEffect>
                                  </p:childTnLst>
                                </p:cTn>
                              </p:par>
                            </p:childTnLst>
                          </p:cTn>
                        </p:par>
                        <p:par>
                          <p:cTn id="20" fill="hold">
                            <p:stCondLst>
                              <p:cond delay="3000"/>
                            </p:stCondLst>
                            <p:childTnLst>
                              <p:par>
                                <p:cTn id="21" presetID="22" presetClass="entr" presetSubtype="2"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right)">
                                      <p:cBhvr>
                                        <p:cTn id="23" dur="500"/>
                                        <p:tgtEl>
                                          <p:spTgt spid="10"/>
                                        </p:tgtEl>
                                      </p:cBhvr>
                                    </p:animEffect>
                                  </p:childTnLst>
                                </p:cTn>
                              </p:par>
                            </p:childTnLst>
                          </p:cTn>
                        </p:par>
                        <p:par>
                          <p:cTn id="24" fill="hold">
                            <p:stCondLst>
                              <p:cond delay="3500"/>
                            </p:stCondLst>
                            <p:childTnLst>
                              <p:par>
                                <p:cTn id="25" presetID="22" presetClass="entr" presetSubtype="2"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right)">
                                      <p:cBhvr>
                                        <p:cTn id="27" dur="500"/>
                                        <p:tgtEl>
                                          <p:spTgt spid="11"/>
                                        </p:tgtEl>
                                      </p:cBhvr>
                                    </p:animEffect>
                                  </p:childTnLst>
                                </p:cTn>
                              </p:par>
                            </p:childTnLst>
                          </p:cTn>
                        </p:par>
                        <p:par>
                          <p:cTn id="28" fill="hold">
                            <p:stCondLst>
                              <p:cond delay="4000"/>
                            </p:stCondLst>
                            <p:childTnLst>
                              <p:par>
                                <p:cTn id="29" presetID="22" presetClass="entr" presetSubtype="4"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down)">
                                      <p:cBhvr>
                                        <p:cTn id="31" dur="500"/>
                                        <p:tgtEl>
                                          <p:spTgt spid="12"/>
                                        </p:tgtEl>
                                      </p:cBhvr>
                                    </p:animEffect>
                                  </p:childTnLst>
                                </p:cTn>
                              </p:par>
                            </p:childTnLst>
                          </p:cTn>
                        </p:par>
                        <p:par>
                          <p:cTn id="32" fill="hold">
                            <p:stCondLst>
                              <p:cond delay="4500"/>
                            </p:stCondLst>
                            <p:childTnLst>
                              <p:par>
                                <p:cTn id="33" presetID="22" presetClass="entr" presetSubtype="4" fill="hold" grpId="0"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down)">
                                      <p:cBhvr>
                                        <p:cTn id="35" dur="500"/>
                                        <p:tgtEl>
                                          <p:spTgt spid="9"/>
                                        </p:tgtEl>
                                      </p:cBhvr>
                                    </p:animEffect>
                                  </p:childTnLst>
                                </p:cTn>
                              </p:par>
                            </p:childTnLst>
                          </p:cTn>
                        </p:par>
                        <p:par>
                          <p:cTn id="36" fill="hold">
                            <p:stCondLst>
                              <p:cond delay="5000"/>
                            </p:stCondLst>
                            <p:childTnLst>
                              <p:par>
                                <p:cTn id="37" presetID="22" presetClass="entr" presetSubtype="4" fill="hold" grpId="0"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wipe(down)">
                                      <p:cBhvr>
                                        <p:cTn id="39" dur="500"/>
                                        <p:tgtEl>
                                          <p:spTgt spid="8"/>
                                        </p:tgtEl>
                                      </p:cBhvr>
                                    </p:animEffect>
                                  </p:childTnLst>
                                </p:cTn>
                              </p:par>
                            </p:childTnLst>
                          </p:cTn>
                        </p:par>
                        <p:par>
                          <p:cTn id="40" fill="hold">
                            <p:stCondLst>
                              <p:cond delay="5500"/>
                            </p:stCondLst>
                            <p:childTnLst>
                              <p:par>
                                <p:cTn id="41" presetID="22" presetClass="entr" presetSubtype="8" fill="hold" grpId="0" nodeType="after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wipe(left)">
                                      <p:cBhvr>
                                        <p:cTn id="43" dur="500"/>
                                        <p:tgtEl>
                                          <p:spTgt spid="7"/>
                                        </p:tgtEl>
                                      </p:cBhvr>
                                    </p:animEffect>
                                  </p:childTnLst>
                                </p:cTn>
                              </p:par>
                            </p:childTnLst>
                          </p:cTn>
                        </p:par>
                        <p:par>
                          <p:cTn id="44" fill="hold">
                            <p:stCondLst>
                              <p:cond delay="6000"/>
                            </p:stCondLst>
                            <p:childTnLst>
                              <p:par>
                                <p:cTn id="45" presetID="22" presetClass="entr" presetSubtype="8" fill="hold" grpId="0" nodeType="after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wipe(left)">
                                      <p:cBhvr>
                                        <p:cTn id="47" dur="500"/>
                                        <p:tgtEl>
                                          <p:spTgt spid="6"/>
                                        </p:tgtEl>
                                      </p:cBhvr>
                                    </p:animEffect>
                                  </p:childTnLst>
                                </p:cTn>
                              </p:par>
                            </p:childTnLst>
                          </p:cTn>
                        </p:par>
                        <p:par>
                          <p:cTn id="48" fill="hold">
                            <p:stCondLst>
                              <p:cond delay="6500"/>
                            </p:stCondLst>
                            <p:childTnLst>
                              <p:par>
                                <p:cTn id="49" presetID="2" presetClass="entr" presetSubtype="3" fill="hold" grpId="0" nodeType="afterEffect">
                                  <p:stCondLst>
                                    <p:cond delay="0"/>
                                  </p:stCondLst>
                                  <p:childTnLst>
                                    <p:set>
                                      <p:cBhvr>
                                        <p:cTn id="50" dur="1" fill="hold">
                                          <p:stCondLst>
                                            <p:cond delay="0"/>
                                          </p:stCondLst>
                                        </p:cTn>
                                        <p:tgtEl>
                                          <p:spTgt spid="22"/>
                                        </p:tgtEl>
                                        <p:attrNameLst>
                                          <p:attrName>style.visibility</p:attrName>
                                        </p:attrNameLst>
                                      </p:cBhvr>
                                      <p:to>
                                        <p:strVal val="visible"/>
                                      </p:to>
                                    </p:set>
                                    <p:anim calcmode="lin" valueType="num">
                                      <p:cBhvr additive="base">
                                        <p:cTn id="51" dur="500" fill="hold"/>
                                        <p:tgtEl>
                                          <p:spTgt spid="22"/>
                                        </p:tgtEl>
                                        <p:attrNameLst>
                                          <p:attrName>ppt_x</p:attrName>
                                        </p:attrNameLst>
                                      </p:cBhvr>
                                      <p:tavLst>
                                        <p:tav tm="0">
                                          <p:val>
                                            <p:strVal val="1+#ppt_w/2"/>
                                          </p:val>
                                        </p:tav>
                                        <p:tav tm="100000">
                                          <p:val>
                                            <p:strVal val="#ppt_x"/>
                                          </p:val>
                                        </p:tav>
                                      </p:tavLst>
                                    </p:anim>
                                    <p:anim calcmode="lin" valueType="num">
                                      <p:cBhvr additive="base">
                                        <p:cTn id="52" dur="500" fill="hold"/>
                                        <p:tgtEl>
                                          <p:spTgt spid="22"/>
                                        </p:tgtEl>
                                        <p:attrNameLst>
                                          <p:attrName>ppt_y</p:attrName>
                                        </p:attrNameLst>
                                      </p:cBhvr>
                                      <p:tavLst>
                                        <p:tav tm="0">
                                          <p:val>
                                            <p:strVal val="0-#ppt_h/2"/>
                                          </p:val>
                                        </p:tav>
                                        <p:tav tm="100000">
                                          <p:val>
                                            <p:strVal val="#ppt_y"/>
                                          </p:val>
                                        </p:tav>
                                      </p:tavLst>
                                    </p:anim>
                                  </p:childTnLst>
                                </p:cTn>
                              </p:par>
                            </p:childTnLst>
                          </p:cTn>
                        </p:par>
                        <p:par>
                          <p:cTn id="53" fill="hold">
                            <p:stCondLst>
                              <p:cond delay="7000"/>
                            </p:stCondLst>
                            <p:childTnLst>
                              <p:par>
                                <p:cTn id="54" presetID="42" presetClass="entr" presetSubtype="0" fill="hold" grpId="0" nodeType="afterEffect">
                                  <p:stCondLst>
                                    <p:cond delay="0"/>
                                  </p:stCondLst>
                                  <p:childTnLst>
                                    <p:set>
                                      <p:cBhvr>
                                        <p:cTn id="55" dur="1" fill="hold">
                                          <p:stCondLst>
                                            <p:cond delay="0"/>
                                          </p:stCondLst>
                                        </p:cTn>
                                        <p:tgtEl>
                                          <p:spTgt spid="64"/>
                                        </p:tgtEl>
                                        <p:attrNameLst>
                                          <p:attrName>style.visibility</p:attrName>
                                        </p:attrNameLst>
                                      </p:cBhvr>
                                      <p:to>
                                        <p:strVal val="visible"/>
                                      </p:to>
                                    </p:set>
                                    <p:animEffect transition="in" filter="fade">
                                      <p:cBhvr>
                                        <p:cTn id="56" dur="1000"/>
                                        <p:tgtEl>
                                          <p:spTgt spid="64"/>
                                        </p:tgtEl>
                                      </p:cBhvr>
                                    </p:animEffect>
                                    <p:anim calcmode="lin" valueType="num">
                                      <p:cBhvr>
                                        <p:cTn id="57" dur="1000" fill="hold"/>
                                        <p:tgtEl>
                                          <p:spTgt spid="64"/>
                                        </p:tgtEl>
                                        <p:attrNameLst>
                                          <p:attrName>ppt_x</p:attrName>
                                        </p:attrNameLst>
                                      </p:cBhvr>
                                      <p:tavLst>
                                        <p:tav tm="0">
                                          <p:val>
                                            <p:strVal val="#ppt_x"/>
                                          </p:val>
                                        </p:tav>
                                        <p:tav tm="100000">
                                          <p:val>
                                            <p:strVal val="#ppt_x"/>
                                          </p:val>
                                        </p:tav>
                                      </p:tavLst>
                                    </p:anim>
                                    <p:anim calcmode="lin" valueType="num">
                                      <p:cBhvr>
                                        <p:cTn id="58" dur="1000" fill="hold"/>
                                        <p:tgtEl>
                                          <p:spTgt spid="64"/>
                                        </p:tgtEl>
                                        <p:attrNameLst>
                                          <p:attrName>ppt_y</p:attrName>
                                        </p:attrNameLst>
                                      </p:cBhvr>
                                      <p:tavLst>
                                        <p:tav tm="0">
                                          <p:val>
                                            <p:strVal val="#ppt_y+.1"/>
                                          </p:val>
                                        </p:tav>
                                        <p:tav tm="100000">
                                          <p:val>
                                            <p:strVal val="#ppt_y"/>
                                          </p:val>
                                        </p:tav>
                                      </p:tavLst>
                                    </p:anim>
                                  </p:childTnLst>
                                </p:cTn>
                              </p:par>
                            </p:childTnLst>
                          </p:cTn>
                        </p:par>
                        <p:par>
                          <p:cTn id="59" fill="hold">
                            <p:stCondLst>
                              <p:cond delay="8000"/>
                            </p:stCondLst>
                            <p:childTnLst>
                              <p:par>
                                <p:cTn id="60" presetID="22" presetClass="entr" presetSubtype="8" fill="hold" nodeType="afterEffect">
                                  <p:stCondLst>
                                    <p:cond delay="0"/>
                                  </p:stCondLst>
                                  <p:childTnLst>
                                    <p:set>
                                      <p:cBhvr>
                                        <p:cTn id="61" dur="1" fill="hold">
                                          <p:stCondLst>
                                            <p:cond delay="0"/>
                                          </p:stCondLst>
                                        </p:cTn>
                                        <p:tgtEl>
                                          <p:spTgt spid="3"/>
                                        </p:tgtEl>
                                        <p:attrNameLst>
                                          <p:attrName>style.visibility</p:attrName>
                                        </p:attrNameLst>
                                      </p:cBhvr>
                                      <p:to>
                                        <p:strVal val="visible"/>
                                      </p:to>
                                    </p:set>
                                    <p:animEffect transition="in" filter="wipe(left)">
                                      <p:cBhvr>
                                        <p:cTn id="62" dur="750"/>
                                        <p:tgtEl>
                                          <p:spTgt spid="3"/>
                                        </p:tgtEl>
                                      </p:cBhvr>
                                    </p:animEffect>
                                  </p:childTnLst>
                                </p:cTn>
                              </p:par>
                            </p:childTnLst>
                          </p:cTn>
                        </p:par>
                        <p:par>
                          <p:cTn id="63" fill="hold">
                            <p:stCondLst>
                              <p:cond delay="8750"/>
                            </p:stCondLst>
                            <p:childTnLst>
                              <p:par>
                                <p:cTn id="64" presetID="22" presetClass="entr" presetSubtype="8" fill="hold" nodeType="afterEffect">
                                  <p:stCondLst>
                                    <p:cond delay="0"/>
                                  </p:stCondLst>
                                  <p:childTnLst>
                                    <p:set>
                                      <p:cBhvr>
                                        <p:cTn id="65" dur="1" fill="hold">
                                          <p:stCondLst>
                                            <p:cond delay="0"/>
                                          </p:stCondLst>
                                        </p:cTn>
                                        <p:tgtEl>
                                          <p:spTgt spid="4"/>
                                        </p:tgtEl>
                                        <p:attrNameLst>
                                          <p:attrName>style.visibility</p:attrName>
                                        </p:attrNameLst>
                                      </p:cBhvr>
                                      <p:to>
                                        <p:strVal val="visible"/>
                                      </p:to>
                                    </p:set>
                                    <p:animEffect transition="in" filter="wipe(left)">
                                      <p:cBhvr>
                                        <p:cTn id="66" dur="750"/>
                                        <p:tgtEl>
                                          <p:spTgt spid="4"/>
                                        </p:tgtEl>
                                      </p:cBhvr>
                                    </p:animEffect>
                                  </p:childTnLst>
                                </p:cTn>
                              </p:par>
                            </p:childTnLst>
                          </p:cTn>
                        </p:par>
                        <p:par>
                          <p:cTn id="67" fill="hold">
                            <p:stCondLst>
                              <p:cond delay="9500"/>
                            </p:stCondLst>
                            <p:childTnLst>
                              <p:par>
                                <p:cTn id="68" presetID="22" presetClass="entr" presetSubtype="8" fill="hold" nodeType="afterEffect">
                                  <p:stCondLst>
                                    <p:cond delay="0"/>
                                  </p:stCondLst>
                                  <p:childTnLst>
                                    <p:set>
                                      <p:cBhvr>
                                        <p:cTn id="69" dur="1" fill="hold">
                                          <p:stCondLst>
                                            <p:cond delay="0"/>
                                          </p:stCondLst>
                                        </p:cTn>
                                        <p:tgtEl>
                                          <p:spTgt spid="5"/>
                                        </p:tgtEl>
                                        <p:attrNameLst>
                                          <p:attrName>style.visibility</p:attrName>
                                        </p:attrNameLst>
                                      </p:cBhvr>
                                      <p:to>
                                        <p:strVal val="visible"/>
                                      </p:to>
                                    </p:set>
                                    <p:animEffect transition="in" filter="wipe(left)">
                                      <p:cBhvr>
                                        <p:cTn id="70" dur="750"/>
                                        <p:tgtEl>
                                          <p:spTgt spid="5"/>
                                        </p:tgtEl>
                                      </p:cBhvr>
                                    </p:animEffect>
                                  </p:childTnLst>
                                </p:cTn>
                              </p:par>
                            </p:childTnLst>
                          </p:cTn>
                        </p:par>
                        <p:par>
                          <p:cTn id="71" fill="hold">
                            <p:stCondLst>
                              <p:cond delay="10250"/>
                            </p:stCondLst>
                            <p:childTnLst>
                              <p:par>
                                <p:cTn id="72" presetID="22" presetClass="entr" presetSubtype="8" fill="hold" nodeType="afterEffect">
                                  <p:stCondLst>
                                    <p:cond delay="0"/>
                                  </p:stCondLst>
                                  <p:childTnLst>
                                    <p:set>
                                      <p:cBhvr>
                                        <p:cTn id="73" dur="1" fill="hold">
                                          <p:stCondLst>
                                            <p:cond delay="0"/>
                                          </p:stCondLst>
                                        </p:cTn>
                                        <p:tgtEl>
                                          <p:spTgt spid="13"/>
                                        </p:tgtEl>
                                        <p:attrNameLst>
                                          <p:attrName>style.visibility</p:attrName>
                                        </p:attrNameLst>
                                      </p:cBhvr>
                                      <p:to>
                                        <p:strVal val="visible"/>
                                      </p:to>
                                    </p:set>
                                    <p:animEffect transition="in" filter="wipe(left)">
                                      <p:cBhvr>
                                        <p:cTn id="74" dur="750"/>
                                        <p:tgtEl>
                                          <p:spTgt spid="13"/>
                                        </p:tgtEl>
                                      </p:cBhvr>
                                    </p:animEffect>
                                  </p:childTnLst>
                                </p:cTn>
                              </p:par>
                            </p:childTnLst>
                          </p:cTn>
                        </p:par>
                        <p:par>
                          <p:cTn id="75" fill="hold">
                            <p:stCondLst>
                              <p:cond delay="11000"/>
                            </p:stCondLst>
                            <p:childTnLst>
                              <p:par>
                                <p:cTn id="76" presetID="22" presetClass="entr" presetSubtype="8" fill="hold" grpId="0" nodeType="afterEffect">
                                  <p:stCondLst>
                                    <p:cond delay="0"/>
                                  </p:stCondLst>
                                  <p:childTnLst>
                                    <p:set>
                                      <p:cBhvr>
                                        <p:cTn id="77" dur="1" fill="hold">
                                          <p:stCondLst>
                                            <p:cond delay="0"/>
                                          </p:stCondLst>
                                        </p:cTn>
                                        <p:tgtEl>
                                          <p:spTgt spid="69"/>
                                        </p:tgtEl>
                                        <p:attrNameLst>
                                          <p:attrName>style.visibility</p:attrName>
                                        </p:attrNameLst>
                                      </p:cBhvr>
                                      <p:to>
                                        <p:strVal val="visible"/>
                                      </p:to>
                                    </p:set>
                                    <p:animEffect transition="in" filter="wipe(left)">
                                      <p:cBhvr>
                                        <p:cTn id="78" dur="750"/>
                                        <p:tgtEl>
                                          <p:spTgt spid="69"/>
                                        </p:tgtEl>
                                      </p:cBhvr>
                                    </p:animEffect>
                                  </p:childTnLst>
                                </p:cTn>
                              </p:par>
                            </p:childTnLst>
                          </p:cTn>
                        </p:par>
                        <p:par>
                          <p:cTn id="79" fill="hold">
                            <p:stCondLst>
                              <p:cond delay="11750"/>
                            </p:stCondLst>
                            <p:childTnLst>
                              <p:par>
                                <p:cTn id="80" presetID="22" presetClass="entr" presetSubtype="4" fill="hold" grpId="0" nodeType="afterEffect">
                                  <p:stCondLst>
                                    <p:cond delay="0"/>
                                  </p:stCondLst>
                                  <p:childTnLst>
                                    <p:set>
                                      <p:cBhvr>
                                        <p:cTn id="81" dur="1" fill="hold">
                                          <p:stCondLst>
                                            <p:cond delay="0"/>
                                          </p:stCondLst>
                                        </p:cTn>
                                        <p:tgtEl>
                                          <p:spTgt spid="70"/>
                                        </p:tgtEl>
                                        <p:attrNameLst>
                                          <p:attrName>style.visibility</p:attrName>
                                        </p:attrNameLst>
                                      </p:cBhvr>
                                      <p:to>
                                        <p:strVal val="visible"/>
                                      </p:to>
                                    </p:set>
                                    <p:animEffect transition="in" filter="wipe(down)">
                                      <p:cBhvr>
                                        <p:cTn id="82" dur="750"/>
                                        <p:tgtEl>
                                          <p:spTgt spid="70"/>
                                        </p:tgtEl>
                                      </p:cBhvr>
                                    </p:animEffect>
                                  </p:childTnLst>
                                </p:cTn>
                              </p:par>
                            </p:childTnLst>
                          </p:cTn>
                        </p:par>
                        <p:par>
                          <p:cTn id="83" fill="hold">
                            <p:stCondLst>
                              <p:cond delay="12500"/>
                            </p:stCondLst>
                            <p:childTnLst>
                              <p:par>
                                <p:cTn id="84" presetID="22" presetClass="entr" presetSubtype="8" fill="hold" grpId="0" nodeType="afterEffect">
                                  <p:stCondLst>
                                    <p:cond delay="0"/>
                                  </p:stCondLst>
                                  <p:childTnLst>
                                    <p:set>
                                      <p:cBhvr>
                                        <p:cTn id="85" dur="1" fill="hold">
                                          <p:stCondLst>
                                            <p:cond delay="0"/>
                                          </p:stCondLst>
                                        </p:cTn>
                                        <p:tgtEl>
                                          <p:spTgt spid="71"/>
                                        </p:tgtEl>
                                        <p:attrNameLst>
                                          <p:attrName>style.visibility</p:attrName>
                                        </p:attrNameLst>
                                      </p:cBhvr>
                                      <p:to>
                                        <p:strVal val="visible"/>
                                      </p:to>
                                    </p:set>
                                    <p:animEffect transition="in" filter="wipe(left)">
                                      <p:cBhvr>
                                        <p:cTn id="86" dur="750"/>
                                        <p:tgtEl>
                                          <p:spTgt spid="71"/>
                                        </p:tgtEl>
                                      </p:cBhvr>
                                    </p:animEffect>
                                  </p:childTnLst>
                                </p:cTn>
                              </p:par>
                            </p:childTnLst>
                          </p:cTn>
                        </p:par>
                        <p:par>
                          <p:cTn id="87" fill="hold">
                            <p:stCondLst>
                              <p:cond delay="13250"/>
                            </p:stCondLst>
                            <p:childTnLst>
                              <p:par>
                                <p:cTn id="88" presetID="22" presetClass="entr" presetSubtype="4" fill="hold" grpId="0" nodeType="afterEffect">
                                  <p:stCondLst>
                                    <p:cond delay="0"/>
                                  </p:stCondLst>
                                  <p:childTnLst>
                                    <p:set>
                                      <p:cBhvr>
                                        <p:cTn id="89" dur="1" fill="hold">
                                          <p:stCondLst>
                                            <p:cond delay="0"/>
                                          </p:stCondLst>
                                        </p:cTn>
                                        <p:tgtEl>
                                          <p:spTgt spid="72"/>
                                        </p:tgtEl>
                                        <p:attrNameLst>
                                          <p:attrName>style.visibility</p:attrName>
                                        </p:attrNameLst>
                                      </p:cBhvr>
                                      <p:to>
                                        <p:strVal val="visible"/>
                                      </p:to>
                                    </p:set>
                                    <p:animEffect transition="in" filter="wipe(down)">
                                      <p:cBhvr>
                                        <p:cTn id="90" dur="750"/>
                                        <p:tgtEl>
                                          <p:spTgt spid="72"/>
                                        </p:tgtEl>
                                      </p:cBhvr>
                                    </p:animEffect>
                                  </p:childTnLst>
                                </p:cTn>
                              </p:par>
                            </p:childTnLst>
                          </p:cTn>
                        </p:par>
                        <p:par>
                          <p:cTn id="91" fill="hold">
                            <p:stCondLst>
                              <p:cond delay="14000"/>
                            </p:stCondLst>
                            <p:childTnLst>
                              <p:par>
                                <p:cTn id="92" presetID="22" presetClass="entr" presetSubtype="8" fill="hold" grpId="0" nodeType="afterEffect">
                                  <p:stCondLst>
                                    <p:cond delay="0"/>
                                  </p:stCondLst>
                                  <p:childTnLst>
                                    <p:set>
                                      <p:cBhvr>
                                        <p:cTn id="93" dur="1" fill="hold">
                                          <p:stCondLst>
                                            <p:cond delay="0"/>
                                          </p:stCondLst>
                                        </p:cTn>
                                        <p:tgtEl>
                                          <p:spTgt spid="73"/>
                                        </p:tgtEl>
                                        <p:attrNameLst>
                                          <p:attrName>style.visibility</p:attrName>
                                        </p:attrNameLst>
                                      </p:cBhvr>
                                      <p:to>
                                        <p:strVal val="visible"/>
                                      </p:to>
                                    </p:set>
                                    <p:animEffect transition="in" filter="wipe(left)">
                                      <p:cBhvr>
                                        <p:cTn id="94" dur="750"/>
                                        <p:tgtEl>
                                          <p:spTgt spid="73"/>
                                        </p:tgtEl>
                                      </p:cBhvr>
                                    </p:animEffect>
                                  </p:childTnLst>
                                </p:cTn>
                              </p:par>
                            </p:childTnLst>
                          </p:cTn>
                        </p:par>
                        <p:par>
                          <p:cTn id="95" fill="hold">
                            <p:stCondLst>
                              <p:cond delay="14750"/>
                            </p:stCondLst>
                            <p:childTnLst>
                              <p:par>
                                <p:cTn id="96" presetID="22" presetClass="entr" presetSubtype="4" fill="hold" grpId="0" nodeType="afterEffect">
                                  <p:stCondLst>
                                    <p:cond delay="0"/>
                                  </p:stCondLst>
                                  <p:childTnLst>
                                    <p:set>
                                      <p:cBhvr>
                                        <p:cTn id="97" dur="1" fill="hold">
                                          <p:stCondLst>
                                            <p:cond delay="0"/>
                                          </p:stCondLst>
                                        </p:cTn>
                                        <p:tgtEl>
                                          <p:spTgt spid="74"/>
                                        </p:tgtEl>
                                        <p:attrNameLst>
                                          <p:attrName>style.visibility</p:attrName>
                                        </p:attrNameLst>
                                      </p:cBhvr>
                                      <p:to>
                                        <p:strVal val="visible"/>
                                      </p:to>
                                    </p:set>
                                    <p:animEffect transition="in" filter="wipe(down)">
                                      <p:cBhvr>
                                        <p:cTn id="98" dur="750"/>
                                        <p:tgtEl>
                                          <p:spTgt spid="74"/>
                                        </p:tgtEl>
                                      </p:cBhvr>
                                    </p:animEffect>
                                  </p:childTnLst>
                                </p:cTn>
                              </p:par>
                            </p:childTnLst>
                          </p:cTn>
                        </p:par>
                        <p:par>
                          <p:cTn id="99" fill="hold">
                            <p:stCondLst>
                              <p:cond delay="15500"/>
                            </p:stCondLst>
                            <p:childTnLst>
                              <p:par>
                                <p:cTn id="100" presetID="22" presetClass="entr" presetSubtype="8" fill="hold" grpId="0" nodeType="afterEffect">
                                  <p:stCondLst>
                                    <p:cond delay="0"/>
                                  </p:stCondLst>
                                  <p:childTnLst>
                                    <p:set>
                                      <p:cBhvr>
                                        <p:cTn id="101" dur="1" fill="hold">
                                          <p:stCondLst>
                                            <p:cond delay="0"/>
                                          </p:stCondLst>
                                        </p:cTn>
                                        <p:tgtEl>
                                          <p:spTgt spid="75"/>
                                        </p:tgtEl>
                                        <p:attrNameLst>
                                          <p:attrName>style.visibility</p:attrName>
                                        </p:attrNameLst>
                                      </p:cBhvr>
                                      <p:to>
                                        <p:strVal val="visible"/>
                                      </p:to>
                                    </p:set>
                                    <p:animEffect transition="in" filter="wipe(left)">
                                      <p:cBhvr>
                                        <p:cTn id="102" dur="750"/>
                                        <p:tgtEl>
                                          <p:spTgt spid="75"/>
                                        </p:tgtEl>
                                      </p:cBhvr>
                                    </p:animEffect>
                                  </p:childTnLst>
                                </p:cTn>
                              </p:par>
                            </p:childTnLst>
                          </p:cTn>
                        </p:par>
                        <p:par>
                          <p:cTn id="103" fill="hold">
                            <p:stCondLst>
                              <p:cond delay="16250"/>
                            </p:stCondLst>
                            <p:childTnLst>
                              <p:par>
                                <p:cTn id="104" presetID="22" presetClass="entr" presetSubtype="4" fill="hold" grpId="0" nodeType="afterEffect">
                                  <p:stCondLst>
                                    <p:cond delay="0"/>
                                  </p:stCondLst>
                                  <p:childTnLst>
                                    <p:set>
                                      <p:cBhvr>
                                        <p:cTn id="105" dur="1" fill="hold">
                                          <p:stCondLst>
                                            <p:cond delay="0"/>
                                          </p:stCondLst>
                                        </p:cTn>
                                        <p:tgtEl>
                                          <p:spTgt spid="76"/>
                                        </p:tgtEl>
                                        <p:attrNameLst>
                                          <p:attrName>style.visibility</p:attrName>
                                        </p:attrNameLst>
                                      </p:cBhvr>
                                      <p:to>
                                        <p:strVal val="visible"/>
                                      </p:to>
                                    </p:set>
                                    <p:animEffect transition="in" filter="wipe(down)">
                                      <p:cBhvr>
                                        <p:cTn id="106" dur="75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6" grpId="0" animBg="1"/>
      <p:bldP spid="18" grpId="0" animBg="1"/>
      <p:bldP spid="20" grpId="0" animBg="1"/>
      <p:bldP spid="22" grpId="0" animBg="1"/>
      <p:bldP spid="64" grpId="0"/>
      <p:bldP spid="69" grpId="0"/>
      <p:bldP spid="70" grpId="0"/>
      <p:bldP spid="71" grpId="0"/>
      <p:bldP spid="72" grpId="0"/>
      <p:bldP spid="73" grpId="0"/>
      <p:bldP spid="74" grpId="0"/>
      <p:bldP spid="75" grpId="0"/>
      <p:bldP spid="7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1"/>
          <p:cNvSpPr>
            <a:spLocks noChangeArrowheads="1"/>
          </p:cNvSpPr>
          <p:nvPr/>
        </p:nvSpPr>
        <p:spPr bwMode="auto">
          <a:xfrm>
            <a:off x="874415" y="988852"/>
            <a:ext cx="1292653" cy="346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76" tIns="34289" rIns="68576" bIns="34289" numCol="1" anchor="ctr" anchorCtr="0" compatLnSpc="1">
            <a:prstTxWarp prst="textNoShape">
              <a:avLst/>
            </a:prstTxWarp>
            <a:spAutoFit/>
          </a:bodyPr>
          <a:lstStyle/>
          <a:p>
            <a:pPr lvl="0" fontAlgn="base">
              <a:spcBef>
                <a:spcPct val="0"/>
              </a:spcBef>
              <a:spcAft>
                <a:spcPct val="0"/>
              </a:spcAft>
            </a:pPr>
            <a:r>
              <a:rPr lang="zh-CN" altLang="en-US" b="1" dirty="0">
                <a:solidFill>
                  <a:schemeClr val="bg1">
                    <a:lumMod val="50000"/>
                  </a:schemeClr>
                </a:solidFill>
                <a:latin typeface="微软雅黑" panose="020B0503020204020204" pitchFamily="34" charset="-122"/>
                <a:ea typeface="微软雅黑" panose="020B0503020204020204" pitchFamily="34" charset="-122"/>
              </a:rPr>
              <a:t>输入内容：</a:t>
            </a:r>
          </a:p>
        </p:txBody>
      </p:sp>
      <p:grpSp>
        <p:nvGrpSpPr>
          <p:cNvPr id="2" name="组合 46"/>
          <p:cNvGrpSpPr/>
          <p:nvPr/>
        </p:nvGrpSpPr>
        <p:grpSpPr>
          <a:xfrm>
            <a:off x="927624" y="1374661"/>
            <a:ext cx="2250658" cy="374309"/>
            <a:chOff x="2645777" y="1428360"/>
            <a:chExt cx="1523389" cy="914033"/>
          </a:xfrm>
        </p:grpSpPr>
        <p:sp>
          <p:nvSpPr>
            <p:cNvPr id="48" name="矩形 47"/>
            <p:cNvSpPr/>
            <p:nvPr/>
          </p:nvSpPr>
          <p:spPr>
            <a:xfrm>
              <a:off x="2645777" y="1428360"/>
              <a:ext cx="1523389" cy="914033"/>
            </a:xfrm>
            <a:prstGeom prst="rect">
              <a:avLst/>
            </a:pr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31073" tIns="131073" rIns="131073" bIns="131073" numCol="1" spcCol="1270" anchor="ctr" anchorCtr="0">
              <a:noAutofit/>
            </a:bodyPr>
            <a:lstStyle/>
            <a:p>
              <a:pPr algn="ctr" defTabSz="966715">
                <a:lnSpc>
                  <a:spcPct val="90000"/>
                </a:lnSpc>
                <a:spcAft>
                  <a:spcPct val="35000"/>
                </a:spcAft>
              </a:pPr>
              <a:endParaRPr lang="zh-CN" altLang="en-US" sz="2200" dirty="0"/>
            </a:p>
          </p:txBody>
        </p:sp>
        <p:sp>
          <p:nvSpPr>
            <p:cNvPr id="52" name="文本框 25"/>
            <p:cNvSpPr txBox="1"/>
            <p:nvPr/>
          </p:nvSpPr>
          <p:spPr>
            <a:xfrm>
              <a:off x="2645777" y="1575354"/>
              <a:ext cx="1514250" cy="676410"/>
            </a:xfrm>
            <a:prstGeom prst="rect">
              <a:avLst/>
            </a:prstGeom>
            <a:noFill/>
          </p:spPr>
          <p:txBody>
            <a:bodyPr wrap="square" rtlCol="0">
              <a:spAutoFit/>
            </a:bodyPr>
            <a:lstStyle/>
            <a:p>
              <a:pPr algn="ctr"/>
              <a:r>
                <a:rPr lang="en-US" altLang="zh-CN" sz="1200" b="1" dirty="0">
                  <a:solidFill>
                    <a:schemeClr val="bg1"/>
                  </a:solidFill>
                  <a:latin typeface="微软雅黑" panose="020B0503020204020204" pitchFamily="34" charset="-122"/>
                  <a:ea typeface="微软雅黑" panose="020B0503020204020204" pitchFamily="34" charset="-122"/>
                </a:rPr>
                <a:t>01 </a:t>
              </a:r>
              <a:r>
                <a:rPr lang="zh-CN" altLang="en-US" sz="1200" b="1" dirty="0">
                  <a:solidFill>
                    <a:schemeClr val="bg1"/>
                  </a:solidFill>
                  <a:latin typeface="微软雅黑" panose="020B0503020204020204" pitchFamily="34" charset="-122"/>
                  <a:ea typeface="微软雅黑" panose="020B0503020204020204" pitchFamily="34" charset="-122"/>
                </a:rPr>
                <a:t>添加标题内容</a:t>
              </a:r>
              <a:endParaRPr lang="en-US" altLang="zh-CN" sz="1200" b="1" dirty="0">
                <a:solidFill>
                  <a:schemeClr val="bg1"/>
                </a:solidFill>
                <a:latin typeface="微软雅黑" panose="020B0503020204020204" pitchFamily="34" charset="-122"/>
                <a:ea typeface="微软雅黑" panose="020B0503020204020204" pitchFamily="34" charset="-122"/>
              </a:endParaRPr>
            </a:p>
          </p:txBody>
        </p:sp>
      </p:grpSp>
      <p:grpSp>
        <p:nvGrpSpPr>
          <p:cNvPr id="3" name="组合 52"/>
          <p:cNvGrpSpPr/>
          <p:nvPr/>
        </p:nvGrpSpPr>
        <p:grpSpPr>
          <a:xfrm>
            <a:off x="3435444" y="1374661"/>
            <a:ext cx="2250658" cy="374309"/>
            <a:chOff x="2645777" y="1428360"/>
            <a:chExt cx="1523389" cy="914033"/>
          </a:xfrm>
        </p:grpSpPr>
        <p:sp>
          <p:nvSpPr>
            <p:cNvPr id="54" name="矩形 53"/>
            <p:cNvSpPr/>
            <p:nvPr/>
          </p:nvSpPr>
          <p:spPr>
            <a:xfrm>
              <a:off x="2645777" y="1428360"/>
              <a:ext cx="1523389" cy="914033"/>
            </a:xfrm>
            <a:prstGeom prst="rect">
              <a:avLst/>
            </a:pr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31073" tIns="131073" rIns="131073" bIns="131073" numCol="1" spcCol="1270" anchor="ctr" anchorCtr="0">
              <a:noAutofit/>
            </a:bodyPr>
            <a:lstStyle/>
            <a:p>
              <a:pPr algn="ctr" defTabSz="966715">
                <a:lnSpc>
                  <a:spcPct val="90000"/>
                </a:lnSpc>
                <a:spcAft>
                  <a:spcPct val="35000"/>
                </a:spcAft>
              </a:pPr>
              <a:endParaRPr lang="zh-CN" altLang="en-US" sz="2200" dirty="0"/>
            </a:p>
          </p:txBody>
        </p:sp>
        <p:sp>
          <p:nvSpPr>
            <p:cNvPr id="55" name="文本框 28"/>
            <p:cNvSpPr txBox="1"/>
            <p:nvPr/>
          </p:nvSpPr>
          <p:spPr>
            <a:xfrm>
              <a:off x="2645777" y="1575354"/>
              <a:ext cx="1514250" cy="676410"/>
            </a:xfrm>
            <a:prstGeom prst="rect">
              <a:avLst/>
            </a:prstGeom>
            <a:noFill/>
          </p:spPr>
          <p:txBody>
            <a:bodyPr wrap="square" rtlCol="0">
              <a:spAutoFit/>
            </a:bodyPr>
            <a:lstStyle/>
            <a:p>
              <a:pPr algn="ctr"/>
              <a:r>
                <a:rPr lang="en-US" altLang="zh-CN" sz="1200" b="1" dirty="0">
                  <a:solidFill>
                    <a:schemeClr val="bg1"/>
                  </a:solidFill>
                  <a:latin typeface="微软雅黑" panose="020B0503020204020204" pitchFamily="34" charset="-122"/>
                  <a:ea typeface="微软雅黑" panose="020B0503020204020204" pitchFamily="34" charset="-122"/>
                </a:rPr>
                <a:t>02 </a:t>
              </a:r>
              <a:r>
                <a:rPr lang="zh-CN" altLang="en-US" sz="1200" b="1" dirty="0">
                  <a:solidFill>
                    <a:schemeClr val="bg1"/>
                  </a:solidFill>
                  <a:latin typeface="微软雅黑" panose="020B0503020204020204" pitchFamily="34" charset="-122"/>
                  <a:ea typeface="微软雅黑" panose="020B0503020204020204" pitchFamily="34" charset="-122"/>
                </a:rPr>
                <a:t>添加标题内容</a:t>
              </a:r>
              <a:endParaRPr lang="en-US" altLang="zh-CN" sz="1200" b="1" dirty="0">
                <a:solidFill>
                  <a:schemeClr val="bg1"/>
                </a:solidFill>
                <a:latin typeface="微软雅黑" panose="020B0503020204020204" pitchFamily="34" charset="-122"/>
                <a:ea typeface="微软雅黑" panose="020B0503020204020204" pitchFamily="34" charset="-122"/>
              </a:endParaRPr>
            </a:p>
          </p:txBody>
        </p:sp>
      </p:grpSp>
      <p:grpSp>
        <p:nvGrpSpPr>
          <p:cNvPr id="4" name="组合 55"/>
          <p:cNvGrpSpPr/>
          <p:nvPr/>
        </p:nvGrpSpPr>
        <p:grpSpPr>
          <a:xfrm>
            <a:off x="874416" y="1859553"/>
            <a:ext cx="7950550" cy="269303"/>
            <a:chOff x="557975" y="2182480"/>
            <a:chExt cx="9337947" cy="359070"/>
          </a:xfrm>
        </p:grpSpPr>
        <p:sp>
          <p:nvSpPr>
            <p:cNvPr id="57" name="Rectangle 1"/>
            <p:cNvSpPr>
              <a:spLocks noChangeArrowheads="1"/>
            </p:cNvSpPr>
            <p:nvPr/>
          </p:nvSpPr>
          <p:spPr bwMode="auto">
            <a:xfrm>
              <a:off x="557975" y="2192737"/>
              <a:ext cx="1210973" cy="348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685748"/>
              <a:r>
                <a:rPr lang="zh-CN" altLang="en-US" sz="1100" b="1" dirty="0">
                  <a:solidFill>
                    <a:schemeClr val="bg1">
                      <a:lumMod val="50000"/>
                    </a:schemeClr>
                  </a:solidFill>
                  <a:latin typeface="微软雅黑" panose="020B0503020204020204" pitchFamily="34" charset="-122"/>
                  <a:ea typeface="微软雅黑" panose="020B0503020204020204" pitchFamily="34" charset="-122"/>
                </a:rPr>
                <a:t>添加小标题：</a:t>
              </a:r>
            </a:p>
          </p:txBody>
        </p:sp>
        <p:sp>
          <p:nvSpPr>
            <p:cNvPr id="58" name="矩形 57"/>
            <p:cNvSpPr/>
            <p:nvPr/>
          </p:nvSpPr>
          <p:spPr>
            <a:xfrm>
              <a:off x="1983773" y="2182480"/>
              <a:ext cx="7912149" cy="348813"/>
            </a:xfrm>
            <a:prstGeom prst="rect">
              <a:avLst/>
            </a:prstGeom>
          </p:spPr>
          <p:txBody>
            <a:bodyPr wrap="square">
              <a:spAutoFit/>
            </a:bodyPr>
            <a:lstStyle/>
            <a:p>
              <a:r>
                <a:rPr lang="zh-CN" altLang="en-US" sz="1100" dirty="0">
                  <a:solidFill>
                    <a:schemeClr val="bg1">
                      <a:lumMod val="50000"/>
                    </a:schemeClr>
                  </a:solidFill>
                  <a:latin typeface="微软雅黑" pitchFamily="34" charset="-122"/>
                  <a:ea typeface="微软雅黑" pitchFamily="34" charset="-122"/>
                </a:rPr>
                <a:t>您的内容打在这里，或者通过复制您的文本后，并选择只保留文字。</a:t>
              </a:r>
              <a:endParaRPr lang="zh-CN" altLang="zh-CN" sz="1100" dirty="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5" name="组合 58"/>
          <p:cNvGrpSpPr/>
          <p:nvPr/>
        </p:nvGrpSpPr>
        <p:grpSpPr>
          <a:xfrm>
            <a:off x="874415" y="2254133"/>
            <a:ext cx="6789966" cy="269303"/>
            <a:chOff x="557975" y="2708585"/>
            <a:chExt cx="7974838" cy="359070"/>
          </a:xfrm>
        </p:grpSpPr>
        <p:sp>
          <p:nvSpPr>
            <p:cNvPr id="60" name="Rectangle 1"/>
            <p:cNvSpPr>
              <a:spLocks noChangeArrowheads="1"/>
            </p:cNvSpPr>
            <p:nvPr/>
          </p:nvSpPr>
          <p:spPr bwMode="auto">
            <a:xfrm>
              <a:off x="557975" y="2718842"/>
              <a:ext cx="1210973" cy="348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fontAlgn="base">
                <a:spcBef>
                  <a:spcPct val="0"/>
                </a:spcBef>
                <a:spcAft>
                  <a:spcPct val="0"/>
                </a:spcAft>
              </a:pPr>
              <a:r>
                <a:rPr lang="zh-CN" altLang="en-US" sz="1100" b="1" dirty="0">
                  <a:solidFill>
                    <a:schemeClr val="bg1">
                      <a:lumMod val="50000"/>
                    </a:schemeClr>
                  </a:solidFill>
                  <a:latin typeface="微软雅黑" panose="020B0503020204020204" pitchFamily="34" charset="-122"/>
                  <a:ea typeface="微软雅黑" panose="020B0503020204020204" pitchFamily="34" charset="-122"/>
                </a:rPr>
                <a:t>添加小标题：</a:t>
              </a:r>
            </a:p>
          </p:txBody>
        </p:sp>
        <p:sp>
          <p:nvSpPr>
            <p:cNvPr id="61" name="矩形 60"/>
            <p:cNvSpPr/>
            <p:nvPr/>
          </p:nvSpPr>
          <p:spPr>
            <a:xfrm>
              <a:off x="1983774" y="2708585"/>
              <a:ext cx="6549039" cy="348813"/>
            </a:xfrm>
            <a:prstGeom prst="rect">
              <a:avLst/>
            </a:prstGeom>
          </p:spPr>
          <p:txBody>
            <a:bodyPr wrap="square">
              <a:spAutoFit/>
            </a:bodyPr>
            <a:lstStyle/>
            <a:p>
              <a:r>
                <a:rPr lang="zh-CN" altLang="en-US" sz="1100" dirty="0">
                  <a:solidFill>
                    <a:schemeClr val="bg1">
                      <a:lumMod val="50000"/>
                    </a:schemeClr>
                  </a:solidFill>
                  <a:latin typeface="微软雅黑" pitchFamily="34" charset="-122"/>
                  <a:ea typeface="微软雅黑" pitchFamily="34" charset="-122"/>
                </a:rPr>
                <a:t>您的内容打在这里，或者通过复制您的文本后，并选择只保留文字。</a:t>
              </a:r>
              <a:endParaRPr lang="zh-CN" altLang="zh-CN" sz="1100" dirty="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6" name="组合 64"/>
          <p:cNvGrpSpPr/>
          <p:nvPr/>
        </p:nvGrpSpPr>
        <p:grpSpPr>
          <a:xfrm>
            <a:off x="927623" y="2842313"/>
            <a:ext cx="7264297" cy="1842677"/>
            <a:chOff x="611187" y="3614057"/>
            <a:chExt cx="7921625" cy="2678872"/>
          </a:xfrm>
        </p:grpSpPr>
        <p:sp>
          <p:nvSpPr>
            <p:cNvPr id="66" name="形状 65"/>
            <p:cNvSpPr/>
            <p:nvPr/>
          </p:nvSpPr>
          <p:spPr>
            <a:xfrm>
              <a:off x="611187" y="3614057"/>
              <a:ext cx="7921625" cy="2678872"/>
            </a:xfrm>
            <a:prstGeom prst="leftRightRibbon">
              <a:avLst>
                <a:gd name="adj1" fmla="val 54481"/>
                <a:gd name="adj2" fmla="val 50000"/>
                <a:gd name="adj3" fmla="val 16667"/>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7" name="矩形 66"/>
            <p:cNvSpPr/>
            <p:nvPr/>
          </p:nvSpPr>
          <p:spPr>
            <a:xfrm>
              <a:off x="1150112" y="4142025"/>
              <a:ext cx="3175145" cy="1181251"/>
            </a:xfrm>
            <a:prstGeom prst="rect">
              <a:avLst/>
            </a:prstGeom>
          </p:spPr>
          <p:txBody>
            <a:bodyPr wrap="square">
              <a:spAutoFit/>
            </a:bodyPr>
            <a:lstStyle/>
            <a:p>
              <a:pPr indent="342875">
                <a:lnSpc>
                  <a:spcPct val="130000"/>
                </a:lnSpc>
              </a:pPr>
              <a:r>
                <a:rPr lang="zh-CN" altLang="en-US" sz="1200" dirty="0">
                  <a:solidFill>
                    <a:schemeClr val="bg1"/>
                  </a:solidFill>
                  <a:latin typeface="微软雅黑" pitchFamily="34" charset="-122"/>
                  <a:ea typeface="微软雅黑" pitchFamily="34" charset="-122"/>
                </a:rPr>
                <a:t>您的内容打在这里，或者通过复制您的文本后，在此框中选择粘贴，并选择只保留文字。</a:t>
              </a:r>
              <a:endParaRPr lang="en-US" altLang="zh-CN" sz="1200" dirty="0">
                <a:solidFill>
                  <a:schemeClr val="bg1"/>
                </a:solidFill>
                <a:latin typeface="微软雅黑" pitchFamily="34" charset="-122"/>
                <a:ea typeface="微软雅黑" pitchFamily="34" charset="-122"/>
              </a:endParaRPr>
            </a:p>
          </p:txBody>
        </p:sp>
        <p:sp>
          <p:nvSpPr>
            <p:cNvPr id="68" name="矩形 67"/>
            <p:cNvSpPr/>
            <p:nvPr/>
          </p:nvSpPr>
          <p:spPr>
            <a:xfrm>
              <a:off x="4571999" y="4638717"/>
              <a:ext cx="3175145" cy="1181251"/>
            </a:xfrm>
            <a:prstGeom prst="rect">
              <a:avLst/>
            </a:prstGeom>
          </p:spPr>
          <p:txBody>
            <a:bodyPr wrap="square">
              <a:spAutoFit/>
            </a:bodyPr>
            <a:lstStyle/>
            <a:p>
              <a:pPr indent="342875">
                <a:lnSpc>
                  <a:spcPct val="130000"/>
                </a:lnSpc>
              </a:pPr>
              <a:r>
                <a:rPr lang="zh-CN" altLang="en-US" sz="1200" dirty="0">
                  <a:solidFill>
                    <a:schemeClr val="bg1"/>
                  </a:solidFill>
                  <a:latin typeface="微软雅黑" pitchFamily="34" charset="-122"/>
                  <a:ea typeface="微软雅黑" pitchFamily="34" charset="-122"/>
                </a:rPr>
                <a:t>您的内容打在这里，或者通过复制您的文本后，在此框中选择粘贴，并选择只保留文字。</a:t>
              </a:r>
              <a:endParaRPr lang="en-US" altLang="zh-CN" sz="1200" dirty="0">
                <a:solidFill>
                  <a:schemeClr val="bg1"/>
                </a:solidFill>
                <a:latin typeface="微软雅黑" pitchFamily="34" charset="-122"/>
                <a:ea typeface="微软雅黑" pitchFamily="34" charset="-122"/>
              </a:endParaRPr>
            </a:p>
          </p:txBody>
        </p:sp>
      </p:grpSp>
    </p:spTree>
    <p:extLst>
      <p:ext uri="{BB962C8B-B14F-4D97-AF65-F5344CB8AC3E}">
        <p14:creationId xmlns:p14="http://schemas.microsoft.com/office/powerpoint/2010/main" val="771907000"/>
      </p:ext>
    </p:extLst>
  </p:cSld>
  <p:clrMapOvr>
    <a:masterClrMapping/>
  </p:clrMapOvr>
  <p:transition spd="med"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500"/>
                                        <p:tgtEl>
                                          <p:spTgt spid="46"/>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par>
                                <p:cTn id="14" presetID="53" presetClass="entr" presetSubtype="16" fill="hold" nodeType="withEffect">
                                  <p:stCondLst>
                                    <p:cond delay="25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fill="hold"/>
                                        <p:tgtEl>
                                          <p:spTgt spid="3"/>
                                        </p:tgtEl>
                                        <p:attrNameLst>
                                          <p:attrName>ppt_w</p:attrName>
                                        </p:attrNameLst>
                                      </p:cBhvr>
                                      <p:tavLst>
                                        <p:tav tm="0">
                                          <p:val>
                                            <p:fltVal val="0"/>
                                          </p:val>
                                        </p:tav>
                                        <p:tav tm="100000">
                                          <p:val>
                                            <p:strVal val="#ppt_w"/>
                                          </p:val>
                                        </p:tav>
                                      </p:tavLst>
                                    </p:anim>
                                    <p:anim calcmode="lin" valueType="num">
                                      <p:cBhvr>
                                        <p:cTn id="17" dur="500" fill="hold"/>
                                        <p:tgtEl>
                                          <p:spTgt spid="3"/>
                                        </p:tgtEl>
                                        <p:attrNameLst>
                                          <p:attrName>ppt_h</p:attrName>
                                        </p:attrNameLst>
                                      </p:cBhvr>
                                      <p:tavLst>
                                        <p:tav tm="0">
                                          <p:val>
                                            <p:fltVal val="0"/>
                                          </p:val>
                                        </p:tav>
                                        <p:tav tm="100000">
                                          <p:val>
                                            <p:strVal val="#ppt_h"/>
                                          </p:val>
                                        </p:tav>
                                      </p:tavLst>
                                    </p:anim>
                                    <p:animEffect transition="in" filter="fade">
                                      <p:cBhvr>
                                        <p:cTn id="18" dur="500"/>
                                        <p:tgtEl>
                                          <p:spTgt spid="3"/>
                                        </p:tgtEl>
                                      </p:cBhvr>
                                    </p:animEffect>
                                  </p:childTnLst>
                                </p:cTn>
                              </p:par>
                            </p:childTnLst>
                          </p:cTn>
                        </p:par>
                        <p:par>
                          <p:cTn id="19" fill="hold">
                            <p:stCondLst>
                              <p:cond delay="1250"/>
                            </p:stCondLst>
                            <p:childTnLst>
                              <p:par>
                                <p:cTn id="20" presetID="22" presetClass="entr" presetSubtype="8" fill="hold"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left)">
                                      <p:cBhvr>
                                        <p:cTn id="22" dur="500"/>
                                        <p:tgtEl>
                                          <p:spTgt spid="4"/>
                                        </p:tgtEl>
                                      </p:cBhvr>
                                    </p:animEffect>
                                  </p:childTnLst>
                                </p:cTn>
                              </p:par>
                              <p:par>
                                <p:cTn id="23" presetID="22" presetClass="entr" presetSubtype="8" fill="hold" nodeType="withEffect">
                                  <p:stCondLst>
                                    <p:cond delay="250"/>
                                  </p:stCondLst>
                                  <p:childTnLst>
                                    <p:set>
                                      <p:cBhvr>
                                        <p:cTn id="24" dur="1" fill="hold">
                                          <p:stCondLst>
                                            <p:cond delay="0"/>
                                          </p:stCondLst>
                                        </p:cTn>
                                        <p:tgtEl>
                                          <p:spTgt spid="5"/>
                                        </p:tgtEl>
                                        <p:attrNameLst>
                                          <p:attrName>style.visibility</p:attrName>
                                        </p:attrNameLst>
                                      </p:cBhvr>
                                      <p:to>
                                        <p:strVal val="visible"/>
                                      </p:to>
                                    </p:set>
                                    <p:animEffect transition="in" filter="wipe(left)">
                                      <p:cBhvr>
                                        <p:cTn id="25" dur="500"/>
                                        <p:tgtEl>
                                          <p:spTgt spid="5"/>
                                        </p:tgtEl>
                                      </p:cBhvr>
                                    </p:animEffect>
                                  </p:childTnLst>
                                </p:cTn>
                              </p:par>
                            </p:childTnLst>
                          </p:cTn>
                        </p:par>
                        <p:par>
                          <p:cTn id="26" fill="hold">
                            <p:stCondLst>
                              <p:cond delay="2000"/>
                            </p:stCondLst>
                            <p:childTnLst>
                              <p:par>
                                <p:cTn id="27" presetID="16" presetClass="entr" presetSubtype="37" fill="hold" nodeType="after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barn(outVertical)">
                                      <p:cBhvr>
                                        <p:cTn id="2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52" y="999454"/>
            <a:ext cx="2270000" cy="1572296"/>
          </a:xfrm>
          <a:prstGeom prst="rect">
            <a:avLst/>
          </a:prstGeom>
          <a:blipFill dpi="0" rotWithShape="1">
            <a:blip r:embed="rId3"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anchor="ctr"/>
          <a:lstStyle/>
          <a:p>
            <a:pPr algn="ctr" eaLnBrk="0" hangingPunct="0">
              <a:defRPr/>
            </a:pPr>
            <a:endParaRPr lang="zh-CN" altLang="en-US" dirty="0"/>
          </a:p>
        </p:txBody>
      </p:sp>
      <p:sp>
        <p:nvSpPr>
          <p:cNvPr id="41" name="矩形 40"/>
          <p:cNvSpPr/>
          <p:nvPr/>
        </p:nvSpPr>
        <p:spPr>
          <a:xfrm>
            <a:off x="2290888" y="999454"/>
            <a:ext cx="2271588" cy="1572296"/>
          </a:xfrm>
          <a:prstGeom prst="rect">
            <a:avLst/>
          </a:prstGeom>
          <a:blipFill dpi="0" rotWithShape="1">
            <a:blip r:embed="rId4"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anchor="ctr"/>
          <a:lstStyle/>
          <a:p>
            <a:pPr algn="ctr" eaLnBrk="0" hangingPunct="0">
              <a:defRPr/>
            </a:pPr>
            <a:endParaRPr lang="zh-CN" altLang="en-US"/>
          </a:p>
        </p:txBody>
      </p:sp>
      <p:sp>
        <p:nvSpPr>
          <p:cNvPr id="42" name="矩形 41"/>
          <p:cNvSpPr/>
          <p:nvPr/>
        </p:nvSpPr>
        <p:spPr>
          <a:xfrm>
            <a:off x="4581526" y="999454"/>
            <a:ext cx="2271588" cy="1572296"/>
          </a:xfrm>
          <a:prstGeom prst="rect">
            <a:avLst/>
          </a:prstGeom>
          <a:blipFill dpi="0" rotWithShape="1">
            <a:blip r:embed="rId5"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anchor="ctr"/>
          <a:lstStyle/>
          <a:p>
            <a:pPr algn="ctr" eaLnBrk="0" hangingPunct="0">
              <a:defRPr/>
            </a:pPr>
            <a:endParaRPr lang="zh-CN" altLang="en-US"/>
          </a:p>
        </p:txBody>
      </p:sp>
      <p:sp>
        <p:nvSpPr>
          <p:cNvPr id="43" name="矩形 42"/>
          <p:cNvSpPr/>
          <p:nvPr/>
        </p:nvSpPr>
        <p:spPr>
          <a:xfrm>
            <a:off x="6873750" y="999454"/>
            <a:ext cx="2270000" cy="1572296"/>
          </a:xfrm>
          <a:prstGeom prst="rect">
            <a:avLst/>
          </a:prstGeom>
          <a:blipFill dpi="0" rotWithShape="1">
            <a:blip r:embed="rId6"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anchor="ctr"/>
          <a:lstStyle/>
          <a:p>
            <a:pPr algn="ctr" eaLnBrk="0" hangingPunct="0">
              <a:defRPr/>
            </a:pPr>
            <a:endParaRPr lang="zh-CN" altLang="en-US"/>
          </a:p>
        </p:txBody>
      </p:sp>
      <p:grpSp>
        <p:nvGrpSpPr>
          <p:cNvPr id="3" name="组合 7"/>
          <p:cNvGrpSpPr>
            <a:grpSpLocks/>
          </p:cNvGrpSpPr>
          <p:nvPr/>
        </p:nvGrpSpPr>
        <p:grpSpPr bwMode="auto">
          <a:xfrm>
            <a:off x="2011716" y="3186252"/>
            <a:ext cx="2321664" cy="863776"/>
            <a:chOff x="3484439" y="880115"/>
            <a:chExt cx="2320294" cy="863899"/>
          </a:xfrm>
        </p:grpSpPr>
        <p:sp>
          <p:nvSpPr>
            <p:cNvPr id="15" name="文本框 66"/>
            <p:cNvSpPr txBox="1">
              <a:spLocks noChangeArrowheads="1"/>
            </p:cNvSpPr>
            <p:nvPr/>
          </p:nvSpPr>
          <p:spPr bwMode="auto">
            <a:xfrm>
              <a:off x="3484439" y="1374629"/>
              <a:ext cx="2320294" cy="369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marL="742950" indent="-285750" eaLnBrk="0" hangingPunct="0">
                <a:defRPr sz="1300">
                  <a:solidFill>
                    <a:schemeClr val="tx1"/>
                  </a:solidFill>
                  <a:latin typeface="Calibri" panose="020F0502020204030204" pitchFamily="34" charset="0"/>
                  <a:ea typeface="宋体" panose="02010600030101010101" pitchFamily="2" charset="-122"/>
                </a:defRPr>
              </a:lvl2pPr>
              <a:lvl3pPr marL="1143000" indent="-228600" eaLnBrk="0" hangingPunct="0">
                <a:defRPr sz="1300">
                  <a:solidFill>
                    <a:schemeClr val="tx1"/>
                  </a:solidFill>
                  <a:latin typeface="Calibri" panose="020F0502020204030204" pitchFamily="34" charset="0"/>
                  <a:ea typeface="宋体" panose="02010600030101010101" pitchFamily="2" charset="-122"/>
                </a:defRPr>
              </a:lvl3pPr>
              <a:lvl4pPr marL="1600200" indent="-228600" eaLnBrk="0" hangingPunct="0">
                <a:defRPr sz="1300">
                  <a:solidFill>
                    <a:schemeClr val="tx1"/>
                  </a:solidFill>
                  <a:latin typeface="Calibri" panose="020F0502020204030204" pitchFamily="34" charset="0"/>
                  <a:ea typeface="宋体" panose="02010600030101010101" pitchFamily="2" charset="-122"/>
                </a:defRPr>
              </a:lvl4pPr>
              <a:lvl5pPr marL="2057400" indent="-228600" eaLnBrk="0" hangingPunct="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gn="r">
                <a:lnSpc>
                  <a:spcPct val="150000"/>
                </a:lnSpc>
              </a:pPr>
              <a:r>
                <a:rPr lang="zh-CN" altLang="en-US" sz="600" dirty="0">
                  <a:solidFill>
                    <a:schemeClr val="bg1">
                      <a:lumMod val="65000"/>
                    </a:schemeClr>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a:t>
              </a:r>
              <a:endParaRPr lang="en-GB" altLang="zh-CN" sz="600" dirty="0">
                <a:solidFill>
                  <a:schemeClr val="bg1">
                    <a:lumMod val="65000"/>
                  </a:schemeClr>
                </a:solidFill>
                <a:latin typeface="Arial" panose="020B0604020202020204" pitchFamily="34" charset="0"/>
                <a:ea typeface="微软雅黑" panose="020B0503020204020204" pitchFamily="34" charset="-122"/>
                <a:cs typeface="+mn-ea"/>
                <a:sym typeface="+mn-lt"/>
              </a:endParaRPr>
            </a:p>
          </p:txBody>
        </p:sp>
        <p:sp>
          <p:nvSpPr>
            <p:cNvPr id="16" name="文本框 66"/>
            <p:cNvSpPr txBox="1">
              <a:spLocks noChangeArrowheads="1"/>
            </p:cNvSpPr>
            <p:nvPr/>
          </p:nvSpPr>
          <p:spPr bwMode="auto">
            <a:xfrm>
              <a:off x="4723024" y="880115"/>
              <a:ext cx="1081709" cy="246256"/>
            </a:xfrm>
            <a:prstGeom prst="rect">
              <a:avLst/>
            </a:prstGeom>
            <a:noFill/>
            <a:ln>
              <a:noFill/>
            </a:ln>
            <a:extLst/>
          </p:spPr>
          <p:txBody>
            <a:bodyPr wrap="none">
              <a:spAutoFit/>
            </a:bodyPr>
            <a:lstStyle>
              <a:defPPr>
                <a:defRPr lang="zh-CN"/>
              </a:defPPr>
              <a:lvl1pPr eaLnBrk="1" hangingPunct="1">
                <a:defRPr sz="4400">
                  <a:latin typeface="Simply City Light" panose="020B0303020202080204" pitchFamily="34" charset="0"/>
                  <a:ea typeface="SimSun-ExtB" panose="02010609060101010101" pitchFamily="49" charset="-122"/>
                  <a:cs typeface="Arial" panose="020B0604020202020204" pitchFamily="34" charset="0"/>
                </a:defRPr>
              </a:lvl1pPr>
              <a:lvl2pPr marL="742950" indent="-285750"/>
              <a:lvl3pPr marL="1143000" indent="-228600"/>
              <a:lvl4pPr marL="1600200" indent="-228600"/>
              <a:lvl5pPr marL="2057400" indent="-228600"/>
              <a:lvl6pPr marL="2514600" indent="-228600" defTabSz="685800" fontAlgn="base">
                <a:spcBef>
                  <a:spcPct val="0"/>
                </a:spcBef>
                <a:spcAft>
                  <a:spcPct val="0"/>
                </a:spcAft>
              </a:lvl6pPr>
              <a:lvl7pPr marL="2971800" indent="-228600" defTabSz="685800" fontAlgn="base">
                <a:spcBef>
                  <a:spcPct val="0"/>
                </a:spcBef>
                <a:spcAft>
                  <a:spcPct val="0"/>
                </a:spcAft>
              </a:lvl7pPr>
              <a:lvl8pPr marL="3429000" indent="-228600" defTabSz="685800" fontAlgn="base">
                <a:spcBef>
                  <a:spcPct val="0"/>
                </a:spcBef>
                <a:spcAft>
                  <a:spcPct val="0"/>
                </a:spcAft>
              </a:lvl8pPr>
              <a:lvl9pPr marL="3886200" indent="-228600" defTabSz="685800" fontAlgn="base">
                <a:spcBef>
                  <a:spcPct val="0"/>
                </a:spcBef>
                <a:spcAft>
                  <a:spcPct val="0"/>
                </a:spcAft>
              </a:lvl9pPr>
            </a:lstStyle>
            <a:p>
              <a:pPr algn="r"/>
              <a:r>
                <a:rPr lang="zh-CN" altLang="en-US" sz="1000" dirty="0">
                  <a:solidFill>
                    <a:schemeClr val="bg1">
                      <a:lumMod val="65000"/>
                    </a:schemeClr>
                  </a:solidFill>
                  <a:ea typeface="微软雅黑" panose="020B0503020204020204" pitchFamily="34" charset="-122"/>
                </a:rPr>
                <a:t>请替换文字内容</a:t>
              </a:r>
            </a:p>
          </p:txBody>
        </p:sp>
        <p:sp>
          <p:nvSpPr>
            <p:cNvPr id="17" name="任意多边形 16"/>
            <p:cNvSpPr/>
            <p:nvPr/>
          </p:nvSpPr>
          <p:spPr>
            <a:xfrm>
              <a:off x="5429107" y="1286573"/>
              <a:ext cx="287153" cy="0"/>
            </a:xfrm>
            <a:custGeom>
              <a:avLst/>
              <a:gdLst>
                <a:gd name="connsiteX0" fmla="*/ 0 w 504825"/>
                <a:gd name="connsiteY0" fmla="*/ 0 h 0"/>
                <a:gd name="connsiteX1" fmla="*/ 504825 w 504825"/>
                <a:gd name="connsiteY1" fmla="*/ 0 h 0"/>
              </a:gdLst>
              <a:ahLst/>
              <a:cxnLst>
                <a:cxn ang="0">
                  <a:pos x="connsiteX0" y="connsiteY0"/>
                </a:cxn>
                <a:cxn ang="0">
                  <a:pos x="connsiteX1" y="connsiteY1"/>
                </a:cxn>
              </a:cxnLst>
              <a:rect l="l" t="t" r="r" b="b"/>
              <a:pathLst>
                <a:path w="504825">
                  <a:moveTo>
                    <a:pt x="0" y="0"/>
                  </a:moveTo>
                  <a:lnTo>
                    <a:pt x="504825" y="0"/>
                  </a:lnTo>
                </a:path>
              </a:pathLst>
            </a:custGeom>
            <a:no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zh-CN" altLang="en-US"/>
            </a:p>
          </p:txBody>
        </p:sp>
      </p:grpSp>
      <p:grpSp>
        <p:nvGrpSpPr>
          <p:cNvPr id="4" name="组合 7"/>
          <p:cNvGrpSpPr>
            <a:grpSpLocks/>
          </p:cNvGrpSpPr>
          <p:nvPr/>
        </p:nvGrpSpPr>
        <p:grpSpPr bwMode="auto">
          <a:xfrm>
            <a:off x="4776823" y="3186252"/>
            <a:ext cx="2321664" cy="863776"/>
            <a:chOff x="3484439" y="880115"/>
            <a:chExt cx="2320294" cy="863899"/>
          </a:xfrm>
        </p:grpSpPr>
        <p:sp>
          <p:nvSpPr>
            <p:cNvPr id="19" name="文本框 66"/>
            <p:cNvSpPr txBox="1">
              <a:spLocks noChangeArrowheads="1"/>
            </p:cNvSpPr>
            <p:nvPr/>
          </p:nvSpPr>
          <p:spPr bwMode="auto">
            <a:xfrm>
              <a:off x="3484439" y="1374629"/>
              <a:ext cx="2320294" cy="369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marL="742950" indent="-285750" eaLnBrk="0" hangingPunct="0">
                <a:defRPr sz="1300">
                  <a:solidFill>
                    <a:schemeClr val="tx1"/>
                  </a:solidFill>
                  <a:latin typeface="Calibri" panose="020F0502020204030204" pitchFamily="34" charset="0"/>
                  <a:ea typeface="宋体" panose="02010600030101010101" pitchFamily="2" charset="-122"/>
                </a:defRPr>
              </a:lvl2pPr>
              <a:lvl3pPr marL="1143000" indent="-228600" eaLnBrk="0" hangingPunct="0">
                <a:defRPr sz="1300">
                  <a:solidFill>
                    <a:schemeClr val="tx1"/>
                  </a:solidFill>
                  <a:latin typeface="Calibri" panose="020F0502020204030204" pitchFamily="34" charset="0"/>
                  <a:ea typeface="宋体" panose="02010600030101010101" pitchFamily="2" charset="-122"/>
                </a:defRPr>
              </a:lvl3pPr>
              <a:lvl4pPr marL="1600200" indent="-228600" eaLnBrk="0" hangingPunct="0">
                <a:defRPr sz="1300">
                  <a:solidFill>
                    <a:schemeClr val="tx1"/>
                  </a:solidFill>
                  <a:latin typeface="Calibri" panose="020F0502020204030204" pitchFamily="34" charset="0"/>
                  <a:ea typeface="宋体" panose="02010600030101010101" pitchFamily="2" charset="-122"/>
                </a:defRPr>
              </a:lvl4pPr>
              <a:lvl5pPr marL="2057400" indent="-228600" eaLnBrk="0" hangingPunct="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600" dirty="0">
                  <a:solidFill>
                    <a:schemeClr val="bg1">
                      <a:lumMod val="65000"/>
                    </a:schemeClr>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a:t>
              </a:r>
              <a:endParaRPr lang="en-GB" altLang="zh-CN" sz="600" dirty="0">
                <a:solidFill>
                  <a:schemeClr val="bg1">
                    <a:lumMod val="65000"/>
                  </a:schemeClr>
                </a:solidFill>
                <a:latin typeface="Arial" panose="020B0604020202020204" pitchFamily="34" charset="0"/>
                <a:ea typeface="微软雅黑" panose="020B0503020204020204" pitchFamily="34" charset="-122"/>
                <a:cs typeface="+mn-ea"/>
                <a:sym typeface="+mn-lt"/>
              </a:endParaRPr>
            </a:p>
          </p:txBody>
        </p:sp>
        <p:sp>
          <p:nvSpPr>
            <p:cNvPr id="20" name="文本框 66"/>
            <p:cNvSpPr txBox="1">
              <a:spLocks noChangeArrowheads="1"/>
            </p:cNvSpPr>
            <p:nvPr/>
          </p:nvSpPr>
          <p:spPr bwMode="auto">
            <a:xfrm>
              <a:off x="3484439" y="880115"/>
              <a:ext cx="1081709" cy="246256"/>
            </a:xfrm>
            <a:prstGeom prst="rect">
              <a:avLst/>
            </a:prstGeom>
            <a:noFill/>
            <a:ln>
              <a:noFill/>
            </a:ln>
            <a:extLst/>
          </p:spPr>
          <p:txBody>
            <a:bodyPr wrap="none">
              <a:spAutoFit/>
            </a:bodyPr>
            <a:lstStyle>
              <a:defPPr>
                <a:defRPr lang="zh-CN"/>
              </a:defPPr>
              <a:lvl1pPr eaLnBrk="1" hangingPunct="1">
                <a:defRPr sz="4400">
                  <a:latin typeface="Simply City Light" panose="020B0303020202080204" pitchFamily="34" charset="0"/>
                  <a:ea typeface="SimSun-ExtB" panose="02010609060101010101" pitchFamily="49" charset="-122"/>
                  <a:cs typeface="Arial" panose="020B0604020202020204" pitchFamily="34" charset="0"/>
                </a:defRPr>
              </a:lvl1pPr>
              <a:lvl2pPr marL="742950" indent="-285750"/>
              <a:lvl3pPr marL="1143000" indent="-228600"/>
              <a:lvl4pPr marL="1600200" indent="-228600"/>
              <a:lvl5pPr marL="2057400" indent="-228600"/>
              <a:lvl6pPr marL="2514600" indent="-228600" defTabSz="685800" fontAlgn="base">
                <a:spcBef>
                  <a:spcPct val="0"/>
                </a:spcBef>
                <a:spcAft>
                  <a:spcPct val="0"/>
                </a:spcAft>
              </a:lvl6pPr>
              <a:lvl7pPr marL="2971800" indent="-228600" defTabSz="685800" fontAlgn="base">
                <a:spcBef>
                  <a:spcPct val="0"/>
                </a:spcBef>
                <a:spcAft>
                  <a:spcPct val="0"/>
                </a:spcAft>
              </a:lvl7pPr>
              <a:lvl8pPr marL="3429000" indent="-228600" defTabSz="685800" fontAlgn="base">
                <a:spcBef>
                  <a:spcPct val="0"/>
                </a:spcBef>
                <a:spcAft>
                  <a:spcPct val="0"/>
                </a:spcAft>
              </a:lvl8pPr>
              <a:lvl9pPr marL="3886200" indent="-228600" defTabSz="685800" fontAlgn="base">
                <a:spcBef>
                  <a:spcPct val="0"/>
                </a:spcBef>
                <a:spcAft>
                  <a:spcPct val="0"/>
                </a:spcAft>
              </a:lvl9pPr>
            </a:lstStyle>
            <a:p>
              <a:r>
                <a:rPr lang="zh-CN" altLang="en-US" sz="1000" dirty="0">
                  <a:solidFill>
                    <a:schemeClr val="bg1">
                      <a:lumMod val="65000"/>
                    </a:schemeClr>
                  </a:solidFill>
                  <a:ea typeface="微软雅黑" panose="020B0503020204020204" pitchFamily="34" charset="-122"/>
                </a:rPr>
                <a:t>请替换文字内容</a:t>
              </a:r>
            </a:p>
          </p:txBody>
        </p:sp>
        <p:sp>
          <p:nvSpPr>
            <p:cNvPr id="21" name="任意多边形 20"/>
            <p:cNvSpPr/>
            <p:nvPr/>
          </p:nvSpPr>
          <p:spPr>
            <a:xfrm>
              <a:off x="3568080" y="1286573"/>
              <a:ext cx="287153" cy="70452"/>
            </a:xfrm>
            <a:custGeom>
              <a:avLst/>
              <a:gdLst>
                <a:gd name="connsiteX0" fmla="*/ 0 w 504825"/>
                <a:gd name="connsiteY0" fmla="*/ 0 h 0"/>
                <a:gd name="connsiteX1" fmla="*/ 504825 w 504825"/>
                <a:gd name="connsiteY1" fmla="*/ 0 h 0"/>
              </a:gdLst>
              <a:ahLst/>
              <a:cxnLst>
                <a:cxn ang="0">
                  <a:pos x="connsiteX0" y="connsiteY0"/>
                </a:cxn>
                <a:cxn ang="0">
                  <a:pos x="connsiteX1" y="connsiteY1"/>
                </a:cxn>
              </a:cxnLst>
              <a:rect l="l" t="t" r="r" b="b"/>
              <a:pathLst>
                <a:path w="504825">
                  <a:moveTo>
                    <a:pt x="0" y="0"/>
                  </a:moveTo>
                  <a:lnTo>
                    <a:pt x="504825" y="0"/>
                  </a:lnTo>
                </a:path>
              </a:pathLst>
            </a:custGeom>
            <a:no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hangingPunct="0">
                <a:defRPr/>
              </a:pPr>
              <a:endParaRPr lang="zh-CN" altLang="en-US"/>
            </a:p>
          </p:txBody>
        </p:sp>
      </p:grpSp>
    </p:spTree>
    <p:extLst>
      <p:ext uri="{BB962C8B-B14F-4D97-AF65-F5344CB8AC3E}">
        <p14:creationId xmlns:p14="http://schemas.microsoft.com/office/powerpoint/2010/main" val="691976250"/>
      </p:ext>
    </p:extLst>
  </p:cSld>
  <p:clrMapOvr>
    <a:masterClrMapping/>
  </p:clrMapOvr>
  <p:transition spd="med" advClick="0" advTm="4000">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ppt_w</p:attrName>
                                        </p:attrNameLst>
                                      </p:cBhvr>
                                      <p:tavLst>
                                        <p:tav tm="0">
                                          <p:val>
                                            <p:fltVal val="0"/>
                                          </p:val>
                                        </p:tav>
                                        <p:tav tm="100000">
                                          <p:val>
                                            <p:strVal val="#ppt_w"/>
                                          </p:val>
                                        </p:tav>
                                      </p:tavLst>
                                    </p:anim>
                                    <p:anim calcmode="lin" valueType="num">
                                      <p:cBhvr>
                                        <p:cTn id="8" dur="750" fill="hold"/>
                                        <p:tgtEl>
                                          <p:spTgt spid="2"/>
                                        </p:tgtEl>
                                        <p:attrNameLst>
                                          <p:attrName>ppt_h</p:attrName>
                                        </p:attrNameLst>
                                      </p:cBhvr>
                                      <p:tavLst>
                                        <p:tav tm="0">
                                          <p:val>
                                            <p:fltVal val="0"/>
                                          </p:val>
                                        </p:tav>
                                        <p:tav tm="100000">
                                          <p:val>
                                            <p:strVal val="#ppt_h"/>
                                          </p:val>
                                        </p:tav>
                                      </p:tavLst>
                                    </p:anim>
                                    <p:animEffect transition="in" filter="fade">
                                      <p:cBhvr>
                                        <p:cTn id="9" dur="750"/>
                                        <p:tgtEl>
                                          <p:spTgt spid="2"/>
                                        </p:tgtEl>
                                      </p:cBhvr>
                                    </p:animEffect>
                                  </p:childTnLst>
                                </p:cTn>
                              </p:par>
                              <p:par>
                                <p:cTn id="10" presetID="53" presetClass="entr" presetSubtype="16" fill="hold" grpId="0" nodeType="withEffect">
                                  <p:stCondLst>
                                    <p:cond delay="200"/>
                                  </p:stCondLst>
                                  <p:childTnLst>
                                    <p:set>
                                      <p:cBhvr>
                                        <p:cTn id="11" dur="1" fill="hold">
                                          <p:stCondLst>
                                            <p:cond delay="0"/>
                                          </p:stCondLst>
                                        </p:cTn>
                                        <p:tgtEl>
                                          <p:spTgt spid="41"/>
                                        </p:tgtEl>
                                        <p:attrNameLst>
                                          <p:attrName>style.visibility</p:attrName>
                                        </p:attrNameLst>
                                      </p:cBhvr>
                                      <p:to>
                                        <p:strVal val="visible"/>
                                      </p:to>
                                    </p:set>
                                    <p:anim calcmode="lin" valueType="num">
                                      <p:cBhvr>
                                        <p:cTn id="12" dur="750" fill="hold"/>
                                        <p:tgtEl>
                                          <p:spTgt spid="41"/>
                                        </p:tgtEl>
                                        <p:attrNameLst>
                                          <p:attrName>ppt_w</p:attrName>
                                        </p:attrNameLst>
                                      </p:cBhvr>
                                      <p:tavLst>
                                        <p:tav tm="0">
                                          <p:val>
                                            <p:fltVal val="0"/>
                                          </p:val>
                                        </p:tav>
                                        <p:tav tm="100000">
                                          <p:val>
                                            <p:strVal val="#ppt_w"/>
                                          </p:val>
                                        </p:tav>
                                      </p:tavLst>
                                    </p:anim>
                                    <p:anim calcmode="lin" valueType="num">
                                      <p:cBhvr>
                                        <p:cTn id="13" dur="750" fill="hold"/>
                                        <p:tgtEl>
                                          <p:spTgt spid="41"/>
                                        </p:tgtEl>
                                        <p:attrNameLst>
                                          <p:attrName>ppt_h</p:attrName>
                                        </p:attrNameLst>
                                      </p:cBhvr>
                                      <p:tavLst>
                                        <p:tav tm="0">
                                          <p:val>
                                            <p:fltVal val="0"/>
                                          </p:val>
                                        </p:tav>
                                        <p:tav tm="100000">
                                          <p:val>
                                            <p:strVal val="#ppt_h"/>
                                          </p:val>
                                        </p:tav>
                                      </p:tavLst>
                                    </p:anim>
                                    <p:animEffect transition="in" filter="fade">
                                      <p:cBhvr>
                                        <p:cTn id="14" dur="750"/>
                                        <p:tgtEl>
                                          <p:spTgt spid="41"/>
                                        </p:tgtEl>
                                      </p:cBhvr>
                                    </p:animEffect>
                                  </p:childTnLst>
                                </p:cTn>
                              </p:par>
                              <p:par>
                                <p:cTn id="15" presetID="53" presetClass="entr" presetSubtype="16" fill="hold" grpId="0" nodeType="withEffect">
                                  <p:stCondLst>
                                    <p:cond delay="300"/>
                                  </p:stCondLst>
                                  <p:childTnLst>
                                    <p:set>
                                      <p:cBhvr>
                                        <p:cTn id="16" dur="1" fill="hold">
                                          <p:stCondLst>
                                            <p:cond delay="0"/>
                                          </p:stCondLst>
                                        </p:cTn>
                                        <p:tgtEl>
                                          <p:spTgt spid="42"/>
                                        </p:tgtEl>
                                        <p:attrNameLst>
                                          <p:attrName>style.visibility</p:attrName>
                                        </p:attrNameLst>
                                      </p:cBhvr>
                                      <p:to>
                                        <p:strVal val="visible"/>
                                      </p:to>
                                    </p:set>
                                    <p:anim calcmode="lin" valueType="num">
                                      <p:cBhvr>
                                        <p:cTn id="17" dur="750" fill="hold"/>
                                        <p:tgtEl>
                                          <p:spTgt spid="42"/>
                                        </p:tgtEl>
                                        <p:attrNameLst>
                                          <p:attrName>ppt_w</p:attrName>
                                        </p:attrNameLst>
                                      </p:cBhvr>
                                      <p:tavLst>
                                        <p:tav tm="0">
                                          <p:val>
                                            <p:fltVal val="0"/>
                                          </p:val>
                                        </p:tav>
                                        <p:tav tm="100000">
                                          <p:val>
                                            <p:strVal val="#ppt_w"/>
                                          </p:val>
                                        </p:tav>
                                      </p:tavLst>
                                    </p:anim>
                                    <p:anim calcmode="lin" valueType="num">
                                      <p:cBhvr>
                                        <p:cTn id="18" dur="750" fill="hold"/>
                                        <p:tgtEl>
                                          <p:spTgt spid="42"/>
                                        </p:tgtEl>
                                        <p:attrNameLst>
                                          <p:attrName>ppt_h</p:attrName>
                                        </p:attrNameLst>
                                      </p:cBhvr>
                                      <p:tavLst>
                                        <p:tav tm="0">
                                          <p:val>
                                            <p:fltVal val="0"/>
                                          </p:val>
                                        </p:tav>
                                        <p:tav tm="100000">
                                          <p:val>
                                            <p:strVal val="#ppt_h"/>
                                          </p:val>
                                        </p:tav>
                                      </p:tavLst>
                                    </p:anim>
                                    <p:animEffect transition="in" filter="fade">
                                      <p:cBhvr>
                                        <p:cTn id="19" dur="750"/>
                                        <p:tgtEl>
                                          <p:spTgt spid="42"/>
                                        </p:tgtEl>
                                      </p:cBhvr>
                                    </p:animEffect>
                                  </p:childTnLst>
                                </p:cTn>
                              </p:par>
                              <p:par>
                                <p:cTn id="20" presetID="53" presetClass="entr" presetSubtype="16" fill="hold" grpId="0" nodeType="withEffect">
                                  <p:stCondLst>
                                    <p:cond delay="500"/>
                                  </p:stCondLst>
                                  <p:childTnLst>
                                    <p:set>
                                      <p:cBhvr>
                                        <p:cTn id="21" dur="1" fill="hold">
                                          <p:stCondLst>
                                            <p:cond delay="0"/>
                                          </p:stCondLst>
                                        </p:cTn>
                                        <p:tgtEl>
                                          <p:spTgt spid="43"/>
                                        </p:tgtEl>
                                        <p:attrNameLst>
                                          <p:attrName>style.visibility</p:attrName>
                                        </p:attrNameLst>
                                      </p:cBhvr>
                                      <p:to>
                                        <p:strVal val="visible"/>
                                      </p:to>
                                    </p:set>
                                    <p:anim calcmode="lin" valueType="num">
                                      <p:cBhvr>
                                        <p:cTn id="22" dur="750" fill="hold"/>
                                        <p:tgtEl>
                                          <p:spTgt spid="43"/>
                                        </p:tgtEl>
                                        <p:attrNameLst>
                                          <p:attrName>ppt_w</p:attrName>
                                        </p:attrNameLst>
                                      </p:cBhvr>
                                      <p:tavLst>
                                        <p:tav tm="0">
                                          <p:val>
                                            <p:fltVal val="0"/>
                                          </p:val>
                                        </p:tav>
                                        <p:tav tm="100000">
                                          <p:val>
                                            <p:strVal val="#ppt_w"/>
                                          </p:val>
                                        </p:tav>
                                      </p:tavLst>
                                    </p:anim>
                                    <p:anim calcmode="lin" valueType="num">
                                      <p:cBhvr>
                                        <p:cTn id="23" dur="750" fill="hold"/>
                                        <p:tgtEl>
                                          <p:spTgt spid="43"/>
                                        </p:tgtEl>
                                        <p:attrNameLst>
                                          <p:attrName>ppt_h</p:attrName>
                                        </p:attrNameLst>
                                      </p:cBhvr>
                                      <p:tavLst>
                                        <p:tav tm="0">
                                          <p:val>
                                            <p:fltVal val="0"/>
                                          </p:val>
                                        </p:tav>
                                        <p:tav tm="100000">
                                          <p:val>
                                            <p:strVal val="#ppt_h"/>
                                          </p:val>
                                        </p:tav>
                                      </p:tavLst>
                                    </p:anim>
                                    <p:animEffect transition="in" filter="fade">
                                      <p:cBhvr>
                                        <p:cTn id="24" dur="750"/>
                                        <p:tgtEl>
                                          <p:spTgt spid="43"/>
                                        </p:tgtEl>
                                      </p:cBhvr>
                                    </p:animEffect>
                                  </p:childTnLst>
                                </p:cTn>
                              </p:par>
                            </p:childTnLst>
                          </p:cTn>
                        </p:par>
                        <p:par>
                          <p:cTn id="25" fill="hold">
                            <p:stCondLst>
                              <p:cond delay="1250"/>
                            </p:stCondLst>
                            <p:childTnLst>
                              <p:par>
                                <p:cTn id="26" presetID="22" presetClass="entr" presetSubtype="2" fill="hold" nodeType="after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wipe(right)">
                                      <p:cBhvr>
                                        <p:cTn id="28" dur="500"/>
                                        <p:tgtEl>
                                          <p:spTgt spid="3"/>
                                        </p:tgtEl>
                                      </p:cBhvr>
                                    </p:animEffect>
                                  </p:childTnLst>
                                </p:cTn>
                              </p:par>
                              <p:par>
                                <p:cTn id="29" presetID="22" presetClass="entr" presetSubtype="8" fill="hold" nodeType="with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wipe(left)">
                                      <p:cBhvr>
                                        <p:cTn id="3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1" grpId="0" animBg="1"/>
      <p:bldP spid="42" grpId="0" animBg="1"/>
      <p:bldP spid="4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istrator\Desktop\F.jpg"/>
          <p:cNvPicPr>
            <a:picLocks noChangeAspect="1" noChangeArrowheads="1"/>
          </p:cNvPicPr>
          <p:nvPr/>
        </p:nvPicPr>
        <p:blipFill>
          <a:blip r:embed="rId3" cstate="print"/>
          <a:srcRect/>
          <a:stretch>
            <a:fillRect/>
          </a:stretch>
        </p:blipFill>
        <p:spPr bwMode="auto">
          <a:xfrm>
            <a:off x="0" y="-4763"/>
            <a:ext cx="9144000" cy="5148263"/>
          </a:xfrm>
          <a:prstGeom prst="rect">
            <a:avLst/>
          </a:prstGeom>
          <a:noFill/>
        </p:spPr>
      </p:pic>
      <p:sp>
        <p:nvSpPr>
          <p:cNvPr id="9" name="矩形 259"/>
          <p:cNvSpPr>
            <a:spLocks noChangeArrowheads="1"/>
          </p:cNvSpPr>
          <p:nvPr/>
        </p:nvSpPr>
        <p:spPr bwMode="auto">
          <a:xfrm>
            <a:off x="611560" y="2188062"/>
            <a:ext cx="4572000" cy="5539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zh-CN" altLang="en-US" sz="3600" b="1" cap="all" dirty="0" smtClean="0">
                <a:solidFill>
                  <a:schemeClr val="tx1">
                    <a:lumMod val="65000"/>
                    <a:lumOff val="35000"/>
                  </a:schemeClr>
                </a:solidFill>
                <a:latin typeface="Arial" panose="020B0604020202020204" pitchFamily="34" charset="0"/>
                <a:cs typeface="Arial" panose="020B0604020202020204" pitchFamily="34" charset="0"/>
              </a:rPr>
              <a:t>演讲完毕，谢谢观看</a:t>
            </a:r>
            <a:endParaRPr lang="zh-CN" altLang="en-US" sz="3600" b="1" cap="all"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10" name="矩形 259"/>
          <p:cNvSpPr>
            <a:spLocks noChangeArrowheads="1"/>
          </p:cNvSpPr>
          <p:nvPr/>
        </p:nvSpPr>
        <p:spPr bwMode="auto">
          <a:xfrm>
            <a:off x="611560" y="2824648"/>
            <a:ext cx="5544616"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en-US" altLang="zh-CN" sz="2000" dirty="0" smtClean="0">
                <a:solidFill>
                  <a:schemeClr val="tx1">
                    <a:lumMod val="65000"/>
                    <a:lumOff val="35000"/>
                  </a:schemeClr>
                </a:solidFill>
                <a:cs typeface="Arial" panose="020B0604020202020204" pitchFamily="34" charset="0"/>
              </a:rPr>
              <a:t>ANNUAL REPORT POWERPOINT</a:t>
            </a:r>
            <a:endParaRPr lang="en-US" altLang="zh-CN" sz="2000" dirty="0">
              <a:solidFill>
                <a:schemeClr val="tx1">
                  <a:lumMod val="65000"/>
                  <a:lumOff val="35000"/>
                </a:schemeClr>
              </a:solidFill>
              <a:cs typeface="Arial" panose="020B0604020202020204" pitchFamily="34" charset="0"/>
            </a:endParaRPr>
          </a:p>
        </p:txBody>
      </p:sp>
      <p:sp>
        <p:nvSpPr>
          <p:cNvPr id="11" name="矩形 259"/>
          <p:cNvSpPr>
            <a:spLocks noChangeArrowheads="1"/>
          </p:cNvSpPr>
          <p:nvPr/>
        </p:nvSpPr>
        <p:spPr bwMode="auto">
          <a:xfrm>
            <a:off x="611560" y="3467204"/>
            <a:ext cx="3384376"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zh-CN" altLang="en-US" sz="1200" dirty="0">
                <a:solidFill>
                  <a:schemeClr val="tx1">
                    <a:lumMod val="65000"/>
                    <a:lumOff val="35000"/>
                  </a:schemeClr>
                </a:solidFill>
                <a:cs typeface="Arial" panose="020B0604020202020204" pitchFamily="34" charset="0"/>
              </a:rPr>
              <a:t>汇报人</a:t>
            </a:r>
            <a:r>
              <a:rPr lang="zh-CN" altLang="en-US" sz="1200" dirty="0" smtClean="0">
                <a:solidFill>
                  <a:schemeClr val="tx1">
                    <a:lumMod val="65000"/>
                    <a:lumOff val="35000"/>
                  </a:schemeClr>
                </a:solidFill>
                <a:cs typeface="Arial" panose="020B0604020202020204" pitchFamily="34" charset="0"/>
              </a:rPr>
              <a:t>：</a:t>
            </a:r>
            <a:r>
              <a:rPr lang="en-US" altLang="zh-CN" sz="1200" dirty="0" smtClean="0">
                <a:solidFill>
                  <a:schemeClr val="tx1">
                    <a:lumMod val="65000"/>
                    <a:lumOff val="35000"/>
                  </a:schemeClr>
                </a:solidFill>
                <a:cs typeface="Arial" panose="020B0604020202020204" pitchFamily="34" charset="0"/>
              </a:rPr>
              <a:t>PPT</a:t>
            </a:r>
            <a:r>
              <a:rPr lang="zh-CN" altLang="en-US" sz="1200" dirty="0" smtClean="0">
                <a:solidFill>
                  <a:schemeClr val="tx1">
                    <a:lumMod val="65000"/>
                    <a:lumOff val="35000"/>
                  </a:schemeClr>
                </a:solidFill>
                <a:cs typeface="Arial" panose="020B0604020202020204" pitchFamily="34" charset="0"/>
              </a:rPr>
              <a:t>网        </a:t>
            </a:r>
            <a:r>
              <a:rPr lang="en-US" altLang="zh-CN" sz="1200" dirty="0" smtClean="0">
                <a:solidFill>
                  <a:schemeClr val="tx1">
                    <a:lumMod val="65000"/>
                    <a:lumOff val="35000"/>
                  </a:schemeClr>
                </a:solidFill>
                <a:cs typeface="Arial" panose="020B0604020202020204" pitchFamily="34" charset="0"/>
              </a:rPr>
              <a:t>Report </a:t>
            </a:r>
            <a:r>
              <a:rPr lang="en-US" altLang="zh-CN" sz="1200" dirty="0">
                <a:solidFill>
                  <a:schemeClr val="tx1">
                    <a:lumMod val="65000"/>
                    <a:lumOff val="35000"/>
                  </a:schemeClr>
                </a:solidFill>
                <a:cs typeface="Arial" panose="020B0604020202020204" pitchFamily="34" charset="0"/>
              </a:rPr>
              <a:t>Person: </a:t>
            </a:r>
            <a:r>
              <a:rPr lang="en-US" altLang="zh-CN" sz="1200" dirty="0" smtClean="0">
                <a:solidFill>
                  <a:schemeClr val="tx1">
                    <a:lumMod val="65000"/>
                    <a:lumOff val="35000"/>
                  </a:schemeClr>
                </a:solidFill>
                <a:cs typeface="Arial" panose="020B0604020202020204" pitchFamily="34" charset="0"/>
              </a:rPr>
              <a:t>PPT</a:t>
            </a:r>
            <a:endParaRPr lang="zh-CN" altLang="en-US" sz="1200" dirty="0">
              <a:solidFill>
                <a:schemeClr val="tx1">
                  <a:lumMod val="65000"/>
                  <a:lumOff val="35000"/>
                </a:schemeClr>
              </a:solidFill>
              <a:cs typeface="Arial" panose="020B0604020202020204" pitchFamily="34" charset="0"/>
            </a:endParaRPr>
          </a:p>
        </p:txBody>
      </p:sp>
      <p:sp>
        <p:nvSpPr>
          <p:cNvPr id="13" name="矩形 259"/>
          <p:cNvSpPr>
            <a:spLocks noChangeArrowheads="1"/>
          </p:cNvSpPr>
          <p:nvPr/>
        </p:nvSpPr>
        <p:spPr bwMode="auto">
          <a:xfrm>
            <a:off x="611560" y="1260217"/>
            <a:ext cx="2483768" cy="1015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en-US" altLang="zh-CN" sz="6600" cap="all" dirty="0" smtClean="0">
                <a:solidFill>
                  <a:schemeClr val="accent2"/>
                </a:solidFill>
                <a:latin typeface="Impact" panose="020B0806030902050204" pitchFamily="34" charset="0"/>
                <a:cs typeface="Arial" panose="020B0604020202020204" pitchFamily="34" charset="0"/>
              </a:rPr>
              <a:t>2018</a:t>
            </a:r>
            <a:endParaRPr lang="zh-CN" altLang="en-US" sz="6600" cap="all" dirty="0">
              <a:solidFill>
                <a:schemeClr val="accent2"/>
              </a:solidFill>
              <a:latin typeface="Impact" panose="020B0806030902050204" pitchFamily="34" charset="0"/>
              <a:cs typeface="Arial" panose="020B0604020202020204" pitchFamily="34" charset="0"/>
            </a:endParaRPr>
          </a:p>
        </p:txBody>
      </p:sp>
    </p:spTree>
    <p:extLst>
      <p:ext uri="{BB962C8B-B14F-4D97-AF65-F5344CB8AC3E}">
        <p14:creationId xmlns:p14="http://schemas.microsoft.com/office/powerpoint/2010/main" val="1557010203"/>
      </p:ext>
    </p:extLst>
  </p:cSld>
  <p:clrMapOvr>
    <a:masterClrMapping/>
  </p:clrMapOvr>
  <p:transition spd="med" advClick="0" advTm="0">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ppt_w</p:attrName>
                                        </p:attrNameLst>
                                      </p:cBhvr>
                                      <p:tavLst>
                                        <p:tav tm="0">
                                          <p:val>
                                            <p:strVal val="#ppt_w+.3"/>
                                          </p:val>
                                        </p:tav>
                                        <p:tav tm="100000">
                                          <p:val>
                                            <p:strVal val="#ppt_w"/>
                                          </p:val>
                                        </p:tav>
                                      </p:tavLst>
                                    </p:anim>
                                    <p:anim calcmode="lin" valueType="num">
                                      <p:cBhvr>
                                        <p:cTn id="8" dur="1000" fill="hold"/>
                                        <p:tgtEl>
                                          <p:spTgt spid="1026"/>
                                        </p:tgtEl>
                                        <p:attrNameLst>
                                          <p:attrName>ppt_h</p:attrName>
                                        </p:attrNameLst>
                                      </p:cBhvr>
                                      <p:tavLst>
                                        <p:tav tm="0">
                                          <p:val>
                                            <p:strVal val="#ppt_h"/>
                                          </p:val>
                                        </p:tav>
                                        <p:tav tm="100000">
                                          <p:val>
                                            <p:strVal val="#ppt_h"/>
                                          </p:val>
                                        </p:tav>
                                      </p:tavLst>
                                    </p:anim>
                                    <p:animEffect transition="in" filter="fade">
                                      <p:cBhvr>
                                        <p:cTn id="9" dur="1000"/>
                                        <p:tgtEl>
                                          <p:spTgt spid="1026"/>
                                        </p:tgtEl>
                                      </p:cBhvr>
                                    </p:animEffect>
                                  </p:childTnLst>
                                </p:cTn>
                              </p:par>
                            </p:childTnLst>
                          </p:cTn>
                        </p:par>
                        <p:par>
                          <p:cTn id="10" fill="hold">
                            <p:stCondLst>
                              <p:cond delay="1000"/>
                            </p:stCondLst>
                            <p:childTnLst>
                              <p:par>
                                <p:cTn id="11" presetID="41" presetClass="entr" presetSubtype="0" fill="hold" grpId="0" nodeType="afterEffect">
                                  <p:stCondLst>
                                    <p:cond delay="0"/>
                                  </p:stCondLst>
                                  <p:iterate type="lt">
                                    <p:tmPct val="10000"/>
                                  </p:iterate>
                                  <p:childTnLst>
                                    <p:set>
                                      <p:cBhvr>
                                        <p:cTn id="12" dur="1" fill="hold">
                                          <p:stCondLst>
                                            <p:cond delay="0"/>
                                          </p:stCondLst>
                                        </p:cTn>
                                        <p:tgtEl>
                                          <p:spTgt spid="13"/>
                                        </p:tgtEl>
                                        <p:attrNameLst>
                                          <p:attrName>style.visibility</p:attrName>
                                        </p:attrNameLst>
                                      </p:cBhvr>
                                      <p:to>
                                        <p:strVal val="visible"/>
                                      </p:to>
                                    </p:set>
                                    <p:anim calcmode="lin" valueType="num">
                                      <p:cBhvr>
                                        <p:cTn id="13"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13"/>
                                        </p:tgtEl>
                                        <p:attrNameLst>
                                          <p:attrName>ppt_y</p:attrName>
                                        </p:attrNameLst>
                                      </p:cBhvr>
                                      <p:tavLst>
                                        <p:tav tm="0">
                                          <p:val>
                                            <p:strVal val="#ppt_y"/>
                                          </p:val>
                                        </p:tav>
                                        <p:tav tm="100000">
                                          <p:val>
                                            <p:strVal val="#ppt_y"/>
                                          </p:val>
                                        </p:tav>
                                      </p:tavLst>
                                    </p:anim>
                                    <p:anim calcmode="lin" valueType="num">
                                      <p:cBhvr>
                                        <p:cTn id="15"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13"/>
                                        </p:tgtEl>
                                      </p:cBhvr>
                                    </p:animEffect>
                                  </p:childTnLst>
                                </p:cTn>
                              </p:par>
                            </p:childTnLst>
                          </p:cTn>
                        </p:par>
                        <p:par>
                          <p:cTn id="18" fill="hold">
                            <p:stCondLst>
                              <p:cond delay="1650"/>
                            </p:stCondLst>
                            <p:childTnLst>
                              <p:par>
                                <p:cTn id="19" presetID="26" presetClass="emph" presetSubtype="0" fill="hold" grpId="1" nodeType="afterEffect">
                                  <p:stCondLst>
                                    <p:cond delay="0"/>
                                  </p:stCondLst>
                                  <p:iterate type="lt">
                                    <p:tmPct val="0"/>
                                  </p:iterate>
                                  <p:childTnLst>
                                    <p:animEffect transition="out" filter="fade">
                                      <p:cBhvr>
                                        <p:cTn id="20" dur="500" tmFilter="0, 0; .2, .5; .8, .5; 1, 0"/>
                                        <p:tgtEl>
                                          <p:spTgt spid="13"/>
                                        </p:tgtEl>
                                      </p:cBhvr>
                                    </p:animEffect>
                                    <p:animScale>
                                      <p:cBhvr>
                                        <p:cTn id="21" dur="250" autoRev="1" fill="hold"/>
                                        <p:tgtEl>
                                          <p:spTgt spid="13"/>
                                        </p:tgtEl>
                                      </p:cBhvr>
                                      <p:by x="105000" y="105000"/>
                                    </p:animScale>
                                  </p:childTnLst>
                                </p:cTn>
                              </p:par>
                            </p:childTnLst>
                          </p:cTn>
                        </p:par>
                        <p:par>
                          <p:cTn id="22" fill="hold">
                            <p:stCondLst>
                              <p:cond delay="2150"/>
                            </p:stCondLst>
                            <p:childTnLst>
                              <p:par>
                                <p:cTn id="23" presetID="41" presetClass="entr" presetSubtype="0" fill="hold" grpId="0" nodeType="afterEffect">
                                  <p:stCondLst>
                                    <p:cond delay="0"/>
                                  </p:stCondLst>
                                  <p:iterate type="lt">
                                    <p:tmPct val="10000"/>
                                  </p:iterate>
                                  <p:childTnLst>
                                    <p:set>
                                      <p:cBhvr>
                                        <p:cTn id="24" dur="1" fill="hold">
                                          <p:stCondLst>
                                            <p:cond delay="0"/>
                                          </p:stCondLst>
                                        </p:cTn>
                                        <p:tgtEl>
                                          <p:spTgt spid="9"/>
                                        </p:tgtEl>
                                        <p:attrNameLst>
                                          <p:attrName>style.visibility</p:attrName>
                                        </p:attrNameLst>
                                      </p:cBhvr>
                                      <p:to>
                                        <p:strVal val="visible"/>
                                      </p:to>
                                    </p:set>
                                    <p:anim calcmode="lin" valueType="num">
                                      <p:cBhvr>
                                        <p:cTn id="25"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9"/>
                                        </p:tgtEl>
                                        <p:attrNameLst>
                                          <p:attrName>ppt_y</p:attrName>
                                        </p:attrNameLst>
                                      </p:cBhvr>
                                      <p:tavLst>
                                        <p:tav tm="0">
                                          <p:val>
                                            <p:strVal val="#ppt_y"/>
                                          </p:val>
                                        </p:tav>
                                        <p:tav tm="100000">
                                          <p:val>
                                            <p:strVal val="#ppt_y"/>
                                          </p:val>
                                        </p:tav>
                                      </p:tavLst>
                                    </p:anim>
                                    <p:anim calcmode="lin" valueType="num">
                                      <p:cBhvr>
                                        <p:cTn id="27"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9"/>
                                        </p:tgtEl>
                                      </p:cBhvr>
                                    </p:animEffect>
                                  </p:childTnLst>
                                </p:cTn>
                              </p:par>
                            </p:childTnLst>
                          </p:cTn>
                        </p:par>
                        <p:par>
                          <p:cTn id="30" fill="hold">
                            <p:stCondLst>
                              <p:cond delay="3050"/>
                            </p:stCondLst>
                            <p:childTnLst>
                              <p:par>
                                <p:cTn id="31" presetID="26" presetClass="emph" presetSubtype="0" fill="hold" grpId="1" nodeType="afterEffect">
                                  <p:stCondLst>
                                    <p:cond delay="0"/>
                                  </p:stCondLst>
                                  <p:iterate type="lt">
                                    <p:tmPct val="0"/>
                                  </p:iterate>
                                  <p:childTnLst>
                                    <p:animEffect transition="out" filter="fade">
                                      <p:cBhvr>
                                        <p:cTn id="32" dur="500" tmFilter="0, 0; .2, .5; .8, .5; 1, 0"/>
                                        <p:tgtEl>
                                          <p:spTgt spid="9"/>
                                        </p:tgtEl>
                                      </p:cBhvr>
                                    </p:animEffect>
                                    <p:animScale>
                                      <p:cBhvr>
                                        <p:cTn id="33" dur="250" autoRev="1" fill="hold"/>
                                        <p:tgtEl>
                                          <p:spTgt spid="9"/>
                                        </p:tgtEl>
                                      </p:cBhvr>
                                      <p:by x="105000" y="105000"/>
                                    </p:animScale>
                                  </p:childTnLst>
                                </p:cTn>
                              </p:par>
                            </p:childTnLst>
                          </p:cTn>
                        </p:par>
                        <p:par>
                          <p:cTn id="34" fill="hold">
                            <p:stCondLst>
                              <p:cond delay="3550"/>
                            </p:stCondLst>
                            <p:childTnLst>
                              <p:par>
                                <p:cTn id="35" presetID="41" presetClass="entr" presetSubtype="0" fill="hold" grpId="0" nodeType="afterEffect">
                                  <p:stCondLst>
                                    <p:cond delay="0"/>
                                  </p:stCondLst>
                                  <p:iterate type="lt">
                                    <p:tmPct val="10000"/>
                                  </p:iterate>
                                  <p:childTnLst>
                                    <p:set>
                                      <p:cBhvr>
                                        <p:cTn id="36" dur="1" fill="hold">
                                          <p:stCondLst>
                                            <p:cond delay="0"/>
                                          </p:stCondLst>
                                        </p:cTn>
                                        <p:tgtEl>
                                          <p:spTgt spid="10"/>
                                        </p:tgtEl>
                                        <p:attrNameLst>
                                          <p:attrName>style.visibility</p:attrName>
                                        </p:attrNameLst>
                                      </p:cBhvr>
                                      <p:to>
                                        <p:strVal val="visible"/>
                                      </p:to>
                                    </p:set>
                                    <p:anim calcmode="lin" valueType="num">
                                      <p:cBhvr>
                                        <p:cTn id="37"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38" dur="500" fill="hold"/>
                                        <p:tgtEl>
                                          <p:spTgt spid="10"/>
                                        </p:tgtEl>
                                        <p:attrNameLst>
                                          <p:attrName>ppt_y</p:attrName>
                                        </p:attrNameLst>
                                      </p:cBhvr>
                                      <p:tavLst>
                                        <p:tav tm="0">
                                          <p:val>
                                            <p:strVal val="#ppt_y"/>
                                          </p:val>
                                        </p:tav>
                                        <p:tav tm="100000">
                                          <p:val>
                                            <p:strVal val="#ppt_y"/>
                                          </p:val>
                                        </p:tav>
                                      </p:tavLst>
                                    </p:anim>
                                    <p:anim calcmode="lin" valueType="num">
                                      <p:cBhvr>
                                        <p:cTn id="39"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40"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41" dur="500" tmFilter="0,0; .5, 1; 1, 1"/>
                                        <p:tgtEl>
                                          <p:spTgt spid="10"/>
                                        </p:tgtEl>
                                      </p:cBhvr>
                                    </p:animEffect>
                                  </p:childTnLst>
                                </p:cTn>
                              </p:par>
                            </p:childTnLst>
                          </p:cTn>
                        </p:par>
                        <p:par>
                          <p:cTn id="42" fill="hold">
                            <p:stCondLst>
                              <p:cond delay="5100"/>
                            </p:stCondLst>
                            <p:childTnLst>
                              <p:par>
                                <p:cTn id="43" presetID="26" presetClass="emph" presetSubtype="0" fill="hold" grpId="1" nodeType="afterEffect">
                                  <p:stCondLst>
                                    <p:cond delay="0"/>
                                  </p:stCondLst>
                                  <p:iterate type="lt">
                                    <p:tmPct val="0"/>
                                  </p:iterate>
                                  <p:childTnLst>
                                    <p:animEffect transition="out" filter="fade">
                                      <p:cBhvr>
                                        <p:cTn id="44" dur="500" tmFilter="0, 0; .2, .5; .8, .5; 1, 0"/>
                                        <p:tgtEl>
                                          <p:spTgt spid="10"/>
                                        </p:tgtEl>
                                      </p:cBhvr>
                                    </p:animEffect>
                                    <p:animScale>
                                      <p:cBhvr>
                                        <p:cTn id="45" dur="250" autoRev="1" fill="hold"/>
                                        <p:tgtEl>
                                          <p:spTgt spid="10"/>
                                        </p:tgtEl>
                                      </p:cBhvr>
                                      <p:by x="105000" y="105000"/>
                                    </p:animScale>
                                  </p:childTnLst>
                                </p:cTn>
                              </p:par>
                            </p:childTnLst>
                          </p:cTn>
                        </p:par>
                        <p:par>
                          <p:cTn id="46" fill="hold">
                            <p:stCondLst>
                              <p:cond delay="5600"/>
                            </p:stCondLst>
                            <p:childTnLst>
                              <p:par>
                                <p:cTn id="47" presetID="41" presetClass="entr" presetSubtype="0" fill="hold" grpId="0" nodeType="afterEffect">
                                  <p:stCondLst>
                                    <p:cond delay="0"/>
                                  </p:stCondLst>
                                  <p:iterate type="lt">
                                    <p:tmPct val="10000"/>
                                  </p:iterate>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50" dur="500" fill="hold"/>
                                        <p:tgtEl>
                                          <p:spTgt spid="11"/>
                                        </p:tgtEl>
                                        <p:attrNameLst>
                                          <p:attrName>ppt_y</p:attrName>
                                        </p:attrNameLst>
                                      </p:cBhvr>
                                      <p:tavLst>
                                        <p:tav tm="0">
                                          <p:val>
                                            <p:strVal val="#ppt_y"/>
                                          </p:val>
                                        </p:tav>
                                        <p:tav tm="100000">
                                          <p:val>
                                            <p:strVal val="#ppt_y"/>
                                          </p:val>
                                        </p:tav>
                                      </p:tavLst>
                                    </p:anim>
                                    <p:anim calcmode="lin" valueType="num">
                                      <p:cBhvr>
                                        <p:cTn id="51"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52"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53" dur="500" tmFilter="0,0; .5, 1; 1, 1"/>
                                        <p:tgtEl>
                                          <p:spTgt spid="11"/>
                                        </p:tgtEl>
                                      </p:cBhvr>
                                    </p:animEffect>
                                  </p:childTnLst>
                                </p:cTn>
                              </p:par>
                            </p:childTnLst>
                          </p:cTn>
                        </p:par>
                        <p:par>
                          <p:cTn id="54" fill="hold">
                            <p:stCondLst>
                              <p:cond delay="7250"/>
                            </p:stCondLst>
                            <p:childTnLst>
                              <p:par>
                                <p:cTn id="55" presetID="26" presetClass="emph" presetSubtype="0" fill="hold" grpId="1" nodeType="afterEffect">
                                  <p:stCondLst>
                                    <p:cond delay="0"/>
                                  </p:stCondLst>
                                  <p:iterate type="lt">
                                    <p:tmPct val="0"/>
                                  </p:iterate>
                                  <p:childTnLst>
                                    <p:animEffect transition="out" filter="fade">
                                      <p:cBhvr>
                                        <p:cTn id="56" dur="500" tmFilter="0, 0; .2, .5; .8, .5; 1, 0"/>
                                        <p:tgtEl>
                                          <p:spTgt spid="11"/>
                                        </p:tgtEl>
                                      </p:cBhvr>
                                    </p:animEffect>
                                    <p:animScale>
                                      <p:cBhvr>
                                        <p:cTn id="57" dur="250" autoRev="1" fill="hold"/>
                                        <p:tgtEl>
                                          <p:spTgt spid="1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10" grpId="0"/>
      <p:bldP spid="10" grpId="1"/>
      <p:bldP spid="11" grpId="0"/>
      <p:bldP spid="11" grpId="1"/>
      <p:bldP spid="13" grpId="0"/>
      <p:bldP spid="13"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descr="C:\Users\Administrator\Desktop\F.jpg"/>
          <p:cNvPicPr>
            <a:picLocks noChangeAspect="1" noChangeArrowheads="1"/>
          </p:cNvPicPr>
          <p:nvPr/>
        </p:nvPicPr>
        <p:blipFill>
          <a:blip r:embed="rId3" cstate="print"/>
          <a:srcRect/>
          <a:stretch>
            <a:fillRect/>
          </a:stretch>
        </p:blipFill>
        <p:spPr bwMode="auto">
          <a:xfrm>
            <a:off x="0" y="-4763"/>
            <a:ext cx="9144000" cy="5148263"/>
          </a:xfrm>
          <a:prstGeom prst="rect">
            <a:avLst/>
          </a:prstGeom>
          <a:noFill/>
        </p:spPr>
      </p:pic>
      <p:grpSp>
        <p:nvGrpSpPr>
          <p:cNvPr id="2" name="组合 41"/>
          <p:cNvGrpSpPr/>
          <p:nvPr/>
        </p:nvGrpSpPr>
        <p:grpSpPr>
          <a:xfrm>
            <a:off x="501" y="1909201"/>
            <a:ext cx="9142997" cy="1814677"/>
            <a:chOff x="170694" y="177982"/>
            <a:chExt cx="3936003" cy="781165"/>
          </a:xfrm>
        </p:grpSpPr>
        <p:sp>
          <p:nvSpPr>
            <p:cNvPr id="44" name="等腰三角形 43"/>
            <p:cNvSpPr/>
            <p:nvPr/>
          </p:nvSpPr>
          <p:spPr>
            <a:xfrm>
              <a:off x="1519112" y="177982"/>
              <a:ext cx="355284" cy="356514"/>
            </a:xfrm>
            <a:prstGeom prs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6430" tIns="48215" rIns="96430" bIns="48215" rtlCol="0" anchor="ctr"/>
            <a:lstStyle/>
            <a:p>
              <a:pPr algn="ctr"/>
              <a:endParaRPr lang="zh-CN" altLang="en-US" sz="14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5" name="等腰三角形 44"/>
            <p:cNvSpPr/>
            <p:nvPr/>
          </p:nvSpPr>
          <p:spPr>
            <a:xfrm flipV="1">
              <a:off x="485507" y="602633"/>
              <a:ext cx="355284" cy="356514"/>
            </a:xfrm>
            <a:prstGeom prs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6430" tIns="48215" rIns="96430" bIns="48215" rtlCol="0" anchor="ctr"/>
            <a:lstStyle/>
            <a:p>
              <a:pPr algn="ctr"/>
              <a:endParaRPr lang="zh-CN" altLang="en-US" sz="14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6" name="矩形 45"/>
            <p:cNvSpPr/>
            <p:nvPr/>
          </p:nvSpPr>
          <p:spPr>
            <a:xfrm>
              <a:off x="170694" y="261768"/>
              <a:ext cx="3936003" cy="61198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6430" tIns="48215" rIns="96430" bIns="48215" rtlCol="0" anchor="ctr"/>
            <a:lstStyle/>
            <a:p>
              <a:pPr algn="ctr"/>
              <a:endParaRPr lang="zh-CN" altLang="en-US" sz="14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7" name="平行四边形 46"/>
            <p:cNvSpPr/>
            <p:nvPr/>
          </p:nvSpPr>
          <p:spPr>
            <a:xfrm>
              <a:off x="662214" y="178257"/>
              <a:ext cx="1036076" cy="779005"/>
            </a:xfrm>
            <a:prstGeom prst="parallelogram">
              <a:avLst>
                <a:gd name="adj" fmla="val 4820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6430" tIns="48215" rIns="96430" bIns="48215" rtlCol="0" anchor="ctr"/>
            <a:lstStyle/>
            <a:p>
              <a:pPr algn="ctr"/>
              <a:endParaRPr lang="zh-CN" altLang="en-US" sz="14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8" name="文本框 6"/>
            <p:cNvSpPr txBox="1"/>
            <p:nvPr/>
          </p:nvSpPr>
          <p:spPr>
            <a:xfrm>
              <a:off x="913343" y="284178"/>
              <a:ext cx="569115" cy="529984"/>
            </a:xfrm>
            <a:prstGeom prst="rect">
              <a:avLst/>
            </a:prstGeom>
            <a:noFill/>
          </p:spPr>
          <p:txBody>
            <a:bodyPr wrap="square" lIns="0" tIns="0" rIns="0" bIns="0" rtlCol="0">
              <a:spAutoFit/>
            </a:bodyPr>
            <a:lstStyle/>
            <a:p>
              <a:pPr algn="ctr"/>
              <a:r>
                <a:rPr lang="en-US" altLang="zh-CN" sz="80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01</a:t>
              </a:r>
              <a:endParaRPr lang="zh-CN" altLang="en-US" sz="80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10" name="矩形 9"/>
          <p:cNvSpPr/>
          <p:nvPr/>
        </p:nvSpPr>
        <p:spPr>
          <a:xfrm>
            <a:off x="3946970" y="2440423"/>
            <a:ext cx="3123376" cy="400110"/>
          </a:xfrm>
          <a:prstGeom prst="rect">
            <a:avLst/>
          </a:prstGeom>
        </p:spPr>
        <p:txBody>
          <a:bodyPr wrap="square" lIns="0" tIns="0" rIns="0" bIns="0">
            <a:spAutoFit/>
          </a:bodyPr>
          <a:lstStyle/>
          <a:p>
            <a:pPr marL="0" lvl="1"/>
            <a:r>
              <a:rPr lang="zh-CN" altLang="en-US" sz="2600" dirty="0">
                <a:solidFill>
                  <a:schemeClr val="accent1"/>
                </a:solidFill>
                <a:latin typeface="微软雅黑" panose="020B0503020204020204" pitchFamily="34" charset="-122"/>
                <a:ea typeface="微软雅黑" panose="020B0503020204020204" pitchFamily="34" charset="-122"/>
                <a:cs typeface="+mn-ea"/>
                <a:sym typeface="+mn-lt"/>
              </a:rPr>
              <a:t>添加相关标题文字</a:t>
            </a:r>
            <a:endParaRPr lang="en-US" altLang="zh-CN" sz="2600" dirty="0">
              <a:solidFill>
                <a:schemeClr val="accent1"/>
              </a:solidFill>
              <a:latin typeface="微软雅黑" panose="020B0503020204020204" pitchFamily="34" charset="-122"/>
              <a:ea typeface="微软雅黑" panose="020B0503020204020204" pitchFamily="34" charset="-122"/>
            </a:endParaRPr>
          </a:p>
        </p:txBody>
      </p:sp>
      <p:sp>
        <p:nvSpPr>
          <p:cNvPr id="11" name="TextBox 11"/>
          <p:cNvSpPr txBox="1"/>
          <p:nvPr/>
        </p:nvSpPr>
        <p:spPr>
          <a:xfrm>
            <a:off x="3871498" y="2899570"/>
            <a:ext cx="1759696" cy="218967"/>
          </a:xfrm>
          <a:prstGeom prst="rect">
            <a:avLst/>
          </a:prstGeom>
          <a:noFill/>
        </p:spPr>
        <p:txBody>
          <a:bodyPr wrap="square" lIns="65023" tIns="32511" rIns="65023" bIns="32511" rtlCol="0">
            <a:spAutoFit/>
          </a:bodyPr>
          <a:lstStyle/>
          <a:p>
            <a:pPr marL="121912" lvl="1" indent="-121912">
              <a:buFont typeface="Arial" panose="020B0604020202020204" pitchFamily="34" charset="0"/>
              <a:buChar char="•"/>
            </a:pPr>
            <a:r>
              <a:rPr lang="zh-CN" altLang="en-US" sz="1000" dirty="0">
                <a:solidFill>
                  <a:schemeClr val="bg1">
                    <a:lumMod val="50000"/>
                  </a:schemeClr>
                </a:solidFill>
                <a:latin typeface="微软雅黑" panose="020B0503020204020204" pitchFamily="34" charset="-122"/>
                <a:ea typeface="微软雅黑" panose="020B0503020204020204" pitchFamily="34" charset="-122"/>
                <a:cs typeface="+mn-ea"/>
                <a:sym typeface="+mn-lt"/>
              </a:rPr>
              <a:t>添加相关标题文字</a:t>
            </a:r>
            <a:endParaRPr lang="en-US" altLang="zh-CN" sz="10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2" name="TextBox 11"/>
          <p:cNvSpPr txBox="1"/>
          <p:nvPr/>
        </p:nvSpPr>
        <p:spPr>
          <a:xfrm>
            <a:off x="5278919" y="2899570"/>
            <a:ext cx="1759696" cy="218967"/>
          </a:xfrm>
          <a:prstGeom prst="rect">
            <a:avLst/>
          </a:prstGeom>
          <a:noFill/>
        </p:spPr>
        <p:txBody>
          <a:bodyPr wrap="square" lIns="65023" tIns="32511" rIns="65023" bIns="32511" rtlCol="0">
            <a:spAutoFit/>
          </a:bodyPr>
          <a:lstStyle/>
          <a:p>
            <a:pPr marL="121912" lvl="1" indent="-121912">
              <a:buFont typeface="Arial" panose="020B0604020202020204" pitchFamily="34" charset="0"/>
              <a:buChar char="•"/>
            </a:pPr>
            <a:r>
              <a:rPr lang="zh-CN" altLang="en-US" sz="1000" dirty="0">
                <a:solidFill>
                  <a:schemeClr val="bg1">
                    <a:lumMod val="50000"/>
                  </a:schemeClr>
                </a:solidFill>
                <a:latin typeface="微软雅黑" panose="020B0503020204020204" pitchFamily="34" charset="-122"/>
                <a:ea typeface="微软雅黑" panose="020B0503020204020204" pitchFamily="34" charset="-122"/>
                <a:cs typeface="+mn-ea"/>
                <a:sym typeface="+mn-lt"/>
              </a:rPr>
              <a:t>添加相关标题文字</a:t>
            </a:r>
            <a:endParaRPr lang="en-US" altLang="zh-CN" sz="10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3" name="TextBox 11"/>
          <p:cNvSpPr txBox="1"/>
          <p:nvPr/>
        </p:nvSpPr>
        <p:spPr>
          <a:xfrm>
            <a:off x="3871498" y="3161317"/>
            <a:ext cx="1759696" cy="218967"/>
          </a:xfrm>
          <a:prstGeom prst="rect">
            <a:avLst/>
          </a:prstGeom>
          <a:noFill/>
        </p:spPr>
        <p:txBody>
          <a:bodyPr wrap="square" lIns="65023" tIns="32511" rIns="65023" bIns="32511" rtlCol="0">
            <a:spAutoFit/>
          </a:bodyPr>
          <a:lstStyle/>
          <a:p>
            <a:pPr marL="121912" lvl="1" indent="-121912">
              <a:buFont typeface="Arial" panose="020B0604020202020204" pitchFamily="34" charset="0"/>
              <a:buChar char="•"/>
            </a:pPr>
            <a:r>
              <a:rPr lang="zh-CN" altLang="en-US" sz="1000" dirty="0">
                <a:solidFill>
                  <a:schemeClr val="bg1">
                    <a:lumMod val="50000"/>
                  </a:schemeClr>
                </a:solidFill>
                <a:latin typeface="微软雅黑" panose="020B0503020204020204" pitchFamily="34" charset="-122"/>
                <a:ea typeface="微软雅黑" panose="020B0503020204020204" pitchFamily="34" charset="-122"/>
                <a:cs typeface="+mn-ea"/>
                <a:sym typeface="+mn-lt"/>
              </a:rPr>
              <a:t>添加相关标题文字</a:t>
            </a:r>
            <a:endParaRPr lang="en-US" altLang="zh-CN" sz="10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4" name="TextBox 11"/>
          <p:cNvSpPr txBox="1"/>
          <p:nvPr/>
        </p:nvSpPr>
        <p:spPr>
          <a:xfrm>
            <a:off x="5278919" y="3161317"/>
            <a:ext cx="1759696" cy="218967"/>
          </a:xfrm>
          <a:prstGeom prst="rect">
            <a:avLst/>
          </a:prstGeom>
          <a:noFill/>
        </p:spPr>
        <p:txBody>
          <a:bodyPr wrap="square" lIns="65023" tIns="32511" rIns="65023" bIns="32511" rtlCol="0">
            <a:spAutoFit/>
          </a:bodyPr>
          <a:lstStyle/>
          <a:p>
            <a:pPr marL="121912" lvl="1" indent="-121912">
              <a:buFont typeface="Arial" panose="020B0604020202020204" pitchFamily="34" charset="0"/>
              <a:buChar char="•"/>
            </a:pPr>
            <a:r>
              <a:rPr lang="zh-CN" altLang="en-US" sz="1000" dirty="0">
                <a:solidFill>
                  <a:schemeClr val="bg1">
                    <a:lumMod val="50000"/>
                  </a:schemeClr>
                </a:solidFill>
                <a:latin typeface="微软雅黑" panose="020B0503020204020204" pitchFamily="34" charset="-122"/>
                <a:ea typeface="微软雅黑" panose="020B0503020204020204" pitchFamily="34" charset="-122"/>
                <a:cs typeface="+mn-ea"/>
                <a:sym typeface="+mn-lt"/>
              </a:rPr>
              <a:t>添加相关标题文字</a:t>
            </a:r>
            <a:endParaRPr lang="en-US" altLang="zh-CN" sz="1000" dirty="0">
              <a:solidFill>
                <a:schemeClr val="bg1">
                  <a:lumMod val="50000"/>
                </a:scheme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178980798"/>
      </p:ext>
    </p:extLst>
  </p:cSld>
  <p:clrMapOvr>
    <a:masterClrMapping/>
  </p:clrMapOvr>
  <p:transition spd="med" advClick="0" advTm="0">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strVal val="#ppt_w+.3"/>
                                          </p:val>
                                        </p:tav>
                                        <p:tav tm="100000">
                                          <p:val>
                                            <p:strVal val="#ppt_w"/>
                                          </p:val>
                                        </p:tav>
                                      </p:tavLst>
                                    </p:anim>
                                    <p:anim calcmode="lin" valueType="num">
                                      <p:cBhvr>
                                        <p:cTn id="8" dur="1000" fill="hold"/>
                                        <p:tgtEl>
                                          <p:spTgt spid="15"/>
                                        </p:tgtEl>
                                        <p:attrNameLst>
                                          <p:attrName>ppt_h</p:attrName>
                                        </p:attrNameLst>
                                      </p:cBhvr>
                                      <p:tavLst>
                                        <p:tav tm="0">
                                          <p:val>
                                            <p:strVal val="#ppt_h"/>
                                          </p:val>
                                        </p:tav>
                                        <p:tav tm="100000">
                                          <p:val>
                                            <p:strVal val="#ppt_h"/>
                                          </p:val>
                                        </p:tav>
                                      </p:tavLst>
                                    </p:anim>
                                    <p:animEffect transition="in" filter="fade">
                                      <p:cBhvr>
                                        <p:cTn id="9" dur="1000"/>
                                        <p:tgtEl>
                                          <p:spTgt spid="15"/>
                                        </p:tgtEl>
                                      </p:cBhvr>
                                    </p:animEffect>
                                  </p:childTnLst>
                                </p:cTn>
                              </p:par>
                            </p:childTnLst>
                          </p:cTn>
                        </p:par>
                        <p:par>
                          <p:cTn id="10" fill="hold">
                            <p:stCondLst>
                              <p:cond delay="1000"/>
                            </p:stCondLst>
                            <p:childTnLst>
                              <p:par>
                                <p:cTn id="11" presetID="2" presetClass="entr" presetSubtype="8"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800" fill="hold"/>
                                        <p:tgtEl>
                                          <p:spTgt spid="2"/>
                                        </p:tgtEl>
                                        <p:attrNameLst>
                                          <p:attrName>ppt_x</p:attrName>
                                        </p:attrNameLst>
                                      </p:cBhvr>
                                      <p:tavLst>
                                        <p:tav tm="0">
                                          <p:val>
                                            <p:strVal val="0-#ppt_w/2"/>
                                          </p:val>
                                        </p:tav>
                                        <p:tav tm="100000">
                                          <p:val>
                                            <p:strVal val="#ppt_x"/>
                                          </p:val>
                                        </p:tav>
                                      </p:tavLst>
                                    </p:anim>
                                    <p:anim calcmode="lin" valueType="num">
                                      <p:cBhvr additive="base">
                                        <p:cTn id="14" dur="8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32"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strVal val="4*#ppt_w"/>
                                          </p:val>
                                        </p:tav>
                                        <p:tav tm="100000">
                                          <p:val>
                                            <p:strVal val="#ppt_w"/>
                                          </p:val>
                                        </p:tav>
                                      </p:tavLst>
                                    </p:anim>
                                    <p:anim calcmode="lin" valueType="num">
                                      <p:cBhvr>
                                        <p:cTn id="20" dur="500" fill="hold"/>
                                        <p:tgtEl>
                                          <p:spTgt spid="10"/>
                                        </p:tgtEl>
                                        <p:attrNameLst>
                                          <p:attrName>ppt_h</p:attrName>
                                        </p:attrNameLst>
                                      </p:cBhvr>
                                      <p:tavLst>
                                        <p:tav tm="0">
                                          <p:val>
                                            <p:strVal val="4*#ppt_h"/>
                                          </p:val>
                                        </p:tav>
                                        <p:tav tm="100000">
                                          <p:val>
                                            <p:strVal val="#ppt_h"/>
                                          </p:val>
                                        </p:tav>
                                      </p:tavLst>
                                    </p:anim>
                                  </p:childTnLst>
                                </p:cTn>
                              </p:par>
                            </p:childTnLst>
                          </p:cTn>
                        </p:par>
                        <p:par>
                          <p:cTn id="21" fill="hold">
                            <p:stCondLst>
                              <p:cond delay="500"/>
                            </p:stCondLst>
                            <p:childTnLst>
                              <p:par>
                                <p:cTn id="22" presetID="12" presetClass="entr" presetSubtype="8"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additive="base">
                                        <p:cTn id="24" dur="500"/>
                                        <p:tgtEl>
                                          <p:spTgt spid="11"/>
                                        </p:tgtEl>
                                        <p:attrNameLst>
                                          <p:attrName>ppt_x</p:attrName>
                                        </p:attrNameLst>
                                      </p:cBhvr>
                                      <p:tavLst>
                                        <p:tav tm="0">
                                          <p:val>
                                            <p:strVal val="#ppt_x-#ppt_w*1.125000"/>
                                          </p:val>
                                        </p:tav>
                                        <p:tav tm="100000">
                                          <p:val>
                                            <p:strVal val="#ppt_x"/>
                                          </p:val>
                                        </p:tav>
                                      </p:tavLst>
                                    </p:anim>
                                    <p:animEffect transition="in" filter="wipe(right)">
                                      <p:cBhvr>
                                        <p:cTn id="25" dur="500"/>
                                        <p:tgtEl>
                                          <p:spTgt spid="11"/>
                                        </p:tgtEl>
                                      </p:cBhvr>
                                    </p:animEffect>
                                  </p:childTnLst>
                                </p:cTn>
                              </p:par>
                            </p:childTnLst>
                          </p:cTn>
                        </p:par>
                        <p:par>
                          <p:cTn id="26" fill="hold">
                            <p:stCondLst>
                              <p:cond delay="1000"/>
                            </p:stCondLst>
                            <p:childTnLst>
                              <p:par>
                                <p:cTn id="27" presetID="12" presetClass="entr" presetSubtype="8"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p:tgtEl>
                                          <p:spTgt spid="12"/>
                                        </p:tgtEl>
                                        <p:attrNameLst>
                                          <p:attrName>ppt_x</p:attrName>
                                        </p:attrNameLst>
                                      </p:cBhvr>
                                      <p:tavLst>
                                        <p:tav tm="0">
                                          <p:val>
                                            <p:strVal val="#ppt_x-#ppt_w*1.125000"/>
                                          </p:val>
                                        </p:tav>
                                        <p:tav tm="100000">
                                          <p:val>
                                            <p:strVal val="#ppt_x"/>
                                          </p:val>
                                        </p:tav>
                                      </p:tavLst>
                                    </p:anim>
                                    <p:animEffect transition="in" filter="wipe(right)">
                                      <p:cBhvr>
                                        <p:cTn id="30" dur="500"/>
                                        <p:tgtEl>
                                          <p:spTgt spid="12"/>
                                        </p:tgtEl>
                                      </p:cBhvr>
                                    </p:animEffect>
                                  </p:childTnLst>
                                </p:cTn>
                              </p:par>
                            </p:childTnLst>
                          </p:cTn>
                        </p:par>
                        <p:par>
                          <p:cTn id="31" fill="hold">
                            <p:stCondLst>
                              <p:cond delay="1500"/>
                            </p:stCondLst>
                            <p:childTnLst>
                              <p:par>
                                <p:cTn id="32" presetID="12" presetClass="entr" presetSubtype="8" fill="hold" grpId="0" nodeType="afterEffect">
                                  <p:stCondLst>
                                    <p:cond delay="0"/>
                                  </p:stCondLst>
                                  <p:childTnLst>
                                    <p:set>
                                      <p:cBhvr>
                                        <p:cTn id="33" dur="1" fill="hold">
                                          <p:stCondLst>
                                            <p:cond delay="0"/>
                                          </p:stCondLst>
                                        </p:cTn>
                                        <p:tgtEl>
                                          <p:spTgt spid="13"/>
                                        </p:tgtEl>
                                        <p:attrNameLst>
                                          <p:attrName>style.visibility</p:attrName>
                                        </p:attrNameLst>
                                      </p:cBhvr>
                                      <p:to>
                                        <p:strVal val="visible"/>
                                      </p:to>
                                    </p:set>
                                    <p:anim calcmode="lin" valueType="num">
                                      <p:cBhvr additive="base">
                                        <p:cTn id="34" dur="500"/>
                                        <p:tgtEl>
                                          <p:spTgt spid="13"/>
                                        </p:tgtEl>
                                        <p:attrNameLst>
                                          <p:attrName>ppt_x</p:attrName>
                                        </p:attrNameLst>
                                      </p:cBhvr>
                                      <p:tavLst>
                                        <p:tav tm="0">
                                          <p:val>
                                            <p:strVal val="#ppt_x-#ppt_w*1.125000"/>
                                          </p:val>
                                        </p:tav>
                                        <p:tav tm="100000">
                                          <p:val>
                                            <p:strVal val="#ppt_x"/>
                                          </p:val>
                                        </p:tav>
                                      </p:tavLst>
                                    </p:anim>
                                    <p:animEffect transition="in" filter="wipe(right)">
                                      <p:cBhvr>
                                        <p:cTn id="35" dur="500"/>
                                        <p:tgtEl>
                                          <p:spTgt spid="13"/>
                                        </p:tgtEl>
                                      </p:cBhvr>
                                    </p:animEffect>
                                  </p:childTnLst>
                                </p:cTn>
                              </p:par>
                            </p:childTnLst>
                          </p:cTn>
                        </p:par>
                        <p:par>
                          <p:cTn id="36" fill="hold">
                            <p:stCondLst>
                              <p:cond delay="2000"/>
                            </p:stCondLst>
                            <p:childTnLst>
                              <p:par>
                                <p:cTn id="37" presetID="12" presetClass="entr" presetSubtype="8" fill="hold" grpId="0" nodeType="after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additive="base">
                                        <p:cTn id="39" dur="500"/>
                                        <p:tgtEl>
                                          <p:spTgt spid="14"/>
                                        </p:tgtEl>
                                        <p:attrNameLst>
                                          <p:attrName>ppt_x</p:attrName>
                                        </p:attrNameLst>
                                      </p:cBhvr>
                                      <p:tavLst>
                                        <p:tav tm="0">
                                          <p:val>
                                            <p:strVal val="#ppt_x-#ppt_w*1.125000"/>
                                          </p:val>
                                        </p:tav>
                                        <p:tav tm="100000">
                                          <p:val>
                                            <p:strVal val="#ppt_x"/>
                                          </p:val>
                                        </p:tav>
                                      </p:tavLst>
                                    </p:anim>
                                    <p:animEffect transition="in" filter="wipe(right)">
                                      <p:cBhvr>
                                        <p:cTn id="4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AutoShape 1"/>
          <p:cNvSpPr>
            <a:spLocks/>
          </p:cNvSpPr>
          <p:nvPr/>
        </p:nvSpPr>
        <p:spPr bwMode="auto">
          <a:xfrm>
            <a:off x="6951247" y="2330880"/>
            <a:ext cx="1104245" cy="9048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7912"/>
                </a:moveTo>
                <a:lnTo>
                  <a:pt x="0" y="3687"/>
                </a:lnTo>
                <a:cubicBezTo>
                  <a:pt x="0" y="1650"/>
                  <a:pt x="1352" y="0"/>
                  <a:pt x="3020" y="0"/>
                </a:cubicBezTo>
                <a:lnTo>
                  <a:pt x="18579" y="0"/>
                </a:lnTo>
                <a:cubicBezTo>
                  <a:pt x="20247" y="0"/>
                  <a:pt x="21600" y="1650"/>
                  <a:pt x="21600" y="3687"/>
                </a:cubicBezTo>
                <a:lnTo>
                  <a:pt x="21600" y="17912"/>
                </a:lnTo>
                <a:cubicBezTo>
                  <a:pt x="21600" y="19949"/>
                  <a:pt x="20247" y="21600"/>
                  <a:pt x="18579" y="21600"/>
                </a:cubicBezTo>
                <a:lnTo>
                  <a:pt x="3020" y="21600"/>
                </a:lnTo>
                <a:cubicBezTo>
                  <a:pt x="1352" y="21600"/>
                  <a:pt x="0" y="19949"/>
                  <a:pt x="0" y="17912"/>
                </a:cubicBezTo>
                <a:close/>
              </a:path>
            </a:pathLst>
          </a:custGeom>
          <a:solidFill>
            <a:schemeClr val="accent6"/>
          </a:solidFill>
          <a:ln>
            <a:noFill/>
          </a:ln>
          <a:effectLst/>
          <a:extLst/>
        </p:spPr>
        <p:txBody>
          <a:bodyPr lIns="0" tIns="0" rIns="0" bIns="0" anchor="ctr"/>
          <a:lstStyle/>
          <a:p>
            <a:pPr>
              <a:lnSpc>
                <a:spcPct val="100000"/>
              </a:lnSpc>
              <a:defRPr/>
            </a:pPr>
            <a:endParaRPr lang="es-ES" sz="1200" dirty="0">
              <a:latin typeface="Arial" panose="020B0604020202020204" pitchFamily="34" charset="0"/>
              <a:ea typeface="微软雅黑" panose="020B0503020204020204" pitchFamily="34" charset="-122"/>
              <a:cs typeface="Helvetica Light" charset="0"/>
              <a:sym typeface="Arial" panose="020B0604020202020204" pitchFamily="34" charset="0"/>
            </a:endParaRPr>
          </a:p>
        </p:txBody>
      </p:sp>
      <p:sp>
        <p:nvSpPr>
          <p:cNvPr id="69634" name="AutoShape 2"/>
          <p:cNvSpPr>
            <a:spLocks/>
          </p:cNvSpPr>
          <p:nvPr/>
        </p:nvSpPr>
        <p:spPr bwMode="auto">
          <a:xfrm>
            <a:off x="5876171" y="2330880"/>
            <a:ext cx="1090553" cy="9048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7302"/>
                </a:moveTo>
                <a:lnTo>
                  <a:pt x="0" y="4297"/>
                </a:lnTo>
                <a:cubicBezTo>
                  <a:pt x="0" y="1924"/>
                  <a:pt x="1595" y="0"/>
                  <a:pt x="3564" y="0"/>
                </a:cubicBezTo>
                <a:lnTo>
                  <a:pt x="18035" y="0"/>
                </a:lnTo>
                <a:cubicBezTo>
                  <a:pt x="20004" y="0"/>
                  <a:pt x="21599" y="1924"/>
                  <a:pt x="21599" y="4297"/>
                </a:cubicBezTo>
                <a:lnTo>
                  <a:pt x="21599" y="17302"/>
                </a:lnTo>
                <a:cubicBezTo>
                  <a:pt x="21599" y="19675"/>
                  <a:pt x="20004" y="21600"/>
                  <a:pt x="18035" y="21600"/>
                </a:cubicBezTo>
                <a:lnTo>
                  <a:pt x="3564" y="21600"/>
                </a:lnTo>
                <a:cubicBezTo>
                  <a:pt x="1595" y="21600"/>
                  <a:pt x="0" y="19675"/>
                  <a:pt x="0" y="17302"/>
                </a:cubicBezTo>
                <a:close/>
              </a:path>
            </a:pathLst>
          </a:custGeom>
          <a:solidFill>
            <a:schemeClr val="accent5"/>
          </a:solidFill>
          <a:ln>
            <a:noFill/>
          </a:ln>
          <a:effectLst/>
          <a:extLst/>
        </p:spPr>
        <p:txBody>
          <a:bodyPr lIns="0" tIns="0" rIns="0" bIns="0" anchor="ctr"/>
          <a:lstStyle/>
          <a:p>
            <a:pPr>
              <a:lnSpc>
                <a:spcPct val="100000"/>
              </a:lnSpc>
              <a:defRPr/>
            </a:pPr>
            <a:endParaRPr lang="es-ES" sz="1200" dirty="0">
              <a:latin typeface="Arial" panose="020B0604020202020204" pitchFamily="34" charset="0"/>
              <a:ea typeface="微软雅黑" panose="020B0503020204020204" pitchFamily="34" charset="-122"/>
              <a:cs typeface="Helvetica Light" charset="0"/>
              <a:sym typeface="Arial" panose="020B0604020202020204" pitchFamily="34" charset="0"/>
            </a:endParaRPr>
          </a:p>
        </p:txBody>
      </p:sp>
      <p:sp>
        <p:nvSpPr>
          <p:cNvPr id="69635" name="AutoShape 3"/>
          <p:cNvSpPr>
            <a:spLocks/>
          </p:cNvSpPr>
          <p:nvPr/>
        </p:nvSpPr>
        <p:spPr bwMode="auto">
          <a:xfrm>
            <a:off x="4792763" y="2330880"/>
            <a:ext cx="1091148" cy="9048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7523"/>
                </a:moveTo>
                <a:lnTo>
                  <a:pt x="0" y="4076"/>
                </a:lnTo>
                <a:cubicBezTo>
                  <a:pt x="0" y="1824"/>
                  <a:pt x="1513" y="0"/>
                  <a:pt x="3381" y="0"/>
                </a:cubicBezTo>
                <a:lnTo>
                  <a:pt x="18218" y="0"/>
                </a:lnTo>
                <a:cubicBezTo>
                  <a:pt x="20086" y="0"/>
                  <a:pt x="21599" y="1824"/>
                  <a:pt x="21599" y="4076"/>
                </a:cubicBezTo>
                <a:lnTo>
                  <a:pt x="21599" y="17523"/>
                </a:lnTo>
                <a:cubicBezTo>
                  <a:pt x="21599" y="19775"/>
                  <a:pt x="20086" y="21600"/>
                  <a:pt x="18218" y="21600"/>
                </a:cubicBezTo>
                <a:lnTo>
                  <a:pt x="3381" y="21600"/>
                </a:lnTo>
                <a:cubicBezTo>
                  <a:pt x="1513" y="21600"/>
                  <a:pt x="0" y="19775"/>
                  <a:pt x="0" y="17523"/>
                </a:cubicBezTo>
                <a:close/>
              </a:path>
            </a:pathLst>
          </a:custGeom>
          <a:solidFill>
            <a:schemeClr val="accent4"/>
          </a:solidFill>
          <a:ln>
            <a:noFill/>
          </a:ln>
          <a:effectLst/>
          <a:extLst/>
        </p:spPr>
        <p:txBody>
          <a:bodyPr lIns="0" tIns="0" rIns="0" bIns="0" anchor="ctr"/>
          <a:lstStyle/>
          <a:p>
            <a:pPr>
              <a:lnSpc>
                <a:spcPct val="100000"/>
              </a:lnSpc>
              <a:defRPr/>
            </a:pPr>
            <a:endParaRPr lang="es-ES" sz="1200" dirty="0">
              <a:latin typeface="Arial" panose="020B0604020202020204" pitchFamily="34" charset="0"/>
              <a:ea typeface="微软雅黑" panose="020B0503020204020204" pitchFamily="34" charset="-122"/>
              <a:cs typeface="Helvetica Light" charset="0"/>
              <a:sym typeface="Arial" panose="020B0604020202020204" pitchFamily="34" charset="0"/>
            </a:endParaRPr>
          </a:p>
        </p:txBody>
      </p:sp>
      <p:sp>
        <p:nvSpPr>
          <p:cNvPr id="69636" name="AutoShape 4"/>
          <p:cNvSpPr>
            <a:spLocks/>
          </p:cNvSpPr>
          <p:nvPr/>
        </p:nvSpPr>
        <p:spPr bwMode="auto">
          <a:xfrm>
            <a:off x="3709948" y="2330880"/>
            <a:ext cx="1090553" cy="9048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7286"/>
                </a:moveTo>
                <a:lnTo>
                  <a:pt x="0" y="4313"/>
                </a:lnTo>
                <a:cubicBezTo>
                  <a:pt x="0" y="1931"/>
                  <a:pt x="1601" y="0"/>
                  <a:pt x="3577" y="0"/>
                </a:cubicBezTo>
                <a:lnTo>
                  <a:pt x="18022" y="0"/>
                </a:lnTo>
                <a:cubicBezTo>
                  <a:pt x="19998" y="0"/>
                  <a:pt x="21599" y="1931"/>
                  <a:pt x="21599" y="4313"/>
                </a:cubicBezTo>
                <a:lnTo>
                  <a:pt x="21599" y="17286"/>
                </a:lnTo>
                <a:cubicBezTo>
                  <a:pt x="21599" y="19668"/>
                  <a:pt x="19998" y="21600"/>
                  <a:pt x="18022" y="21600"/>
                </a:cubicBezTo>
                <a:lnTo>
                  <a:pt x="3577" y="21600"/>
                </a:lnTo>
                <a:cubicBezTo>
                  <a:pt x="1601" y="21600"/>
                  <a:pt x="0" y="19668"/>
                  <a:pt x="0" y="17286"/>
                </a:cubicBezTo>
                <a:close/>
              </a:path>
            </a:pathLst>
          </a:custGeom>
          <a:solidFill>
            <a:schemeClr val="accent3"/>
          </a:solidFill>
          <a:ln>
            <a:noFill/>
          </a:ln>
          <a:effectLst/>
          <a:extLst/>
        </p:spPr>
        <p:txBody>
          <a:bodyPr lIns="0" tIns="0" rIns="0" bIns="0" anchor="ctr"/>
          <a:lstStyle/>
          <a:p>
            <a:pPr>
              <a:lnSpc>
                <a:spcPct val="100000"/>
              </a:lnSpc>
              <a:defRPr/>
            </a:pPr>
            <a:endParaRPr lang="es-ES" sz="1200" dirty="0">
              <a:latin typeface="Arial" panose="020B0604020202020204" pitchFamily="34" charset="0"/>
              <a:ea typeface="微软雅黑" panose="020B0503020204020204" pitchFamily="34" charset="-122"/>
              <a:cs typeface="Helvetica Light" charset="0"/>
              <a:sym typeface="Arial" panose="020B0604020202020204" pitchFamily="34" charset="0"/>
            </a:endParaRPr>
          </a:p>
        </p:txBody>
      </p:sp>
      <p:sp>
        <p:nvSpPr>
          <p:cNvPr id="69637" name="AutoShape 5"/>
          <p:cNvSpPr>
            <a:spLocks/>
          </p:cNvSpPr>
          <p:nvPr/>
        </p:nvSpPr>
        <p:spPr bwMode="auto">
          <a:xfrm>
            <a:off x="2634873" y="2330880"/>
            <a:ext cx="1090553" cy="9048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17350"/>
                </a:moveTo>
                <a:lnTo>
                  <a:pt x="0" y="4249"/>
                </a:lnTo>
                <a:cubicBezTo>
                  <a:pt x="0" y="1902"/>
                  <a:pt x="1578" y="0"/>
                  <a:pt x="3524" y="0"/>
                </a:cubicBezTo>
                <a:lnTo>
                  <a:pt x="18075" y="0"/>
                </a:lnTo>
                <a:cubicBezTo>
                  <a:pt x="20021" y="0"/>
                  <a:pt x="21599" y="1902"/>
                  <a:pt x="21599" y="4249"/>
                </a:cubicBezTo>
                <a:lnTo>
                  <a:pt x="21599" y="17350"/>
                </a:lnTo>
                <a:cubicBezTo>
                  <a:pt x="21599" y="19697"/>
                  <a:pt x="20021" y="21600"/>
                  <a:pt x="18075" y="21600"/>
                </a:cubicBezTo>
                <a:lnTo>
                  <a:pt x="3524" y="21600"/>
                </a:lnTo>
                <a:cubicBezTo>
                  <a:pt x="1578" y="21600"/>
                  <a:pt x="0" y="19697"/>
                  <a:pt x="0" y="17350"/>
                </a:cubicBezTo>
                <a:close/>
              </a:path>
            </a:pathLst>
          </a:custGeom>
          <a:solidFill>
            <a:schemeClr val="accent2"/>
          </a:solidFill>
          <a:ln>
            <a:noFill/>
          </a:ln>
          <a:extLst/>
        </p:spPr>
        <p:txBody>
          <a:bodyPr lIns="0" tIns="0" rIns="0" bIns="0" anchor="ctr"/>
          <a:lstStyle/>
          <a:p>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69638" name="AutoShape 6"/>
          <p:cNvSpPr>
            <a:spLocks/>
          </p:cNvSpPr>
          <p:nvPr/>
        </p:nvSpPr>
        <p:spPr bwMode="auto">
          <a:xfrm>
            <a:off x="1546701" y="2330880"/>
            <a:ext cx="1090553" cy="906661"/>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17952"/>
                </a:moveTo>
                <a:lnTo>
                  <a:pt x="0" y="3647"/>
                </a:lnTo>
                <a:cubicBezTo>
                  <a:pt x="0" y="1633"/>
                  <a:pt x="1356" y="0"/>
                  <a:pt x="3030" y="0"/>
                </a:cubicBezTo>
                <a:lnTo>
                  <a:pt x="18569" y="0"/>
                </a:lnTo>
                <a:cubicBezTo>
                  <a:pt x="20243" y="0"/>
                  <a:pt x="21599" y="1633"/>
                  <a:pt x="21599" y="3647"/>
                </a:cubicBezTo>
                <a:lnTo>
                  <a:pt x="21599" y="17952"/>
                </a:lnTo>
                <a:cubicBezTo>
                  <a:pt x="21599" y="19966"/>
                  <a:pt x="20243" y="21600"/>
                  <a:pt x="18569" y="21600"/>
                </a:cubicBezTo>
                <a:lnTo>
                  <a:pt x="3030" y="21600"/>
                </a:lnTo>
                <a:cubicBezTo>
                  <a:pt x="1356" y="21600"/>
                  <a:pt x="0" y="19966"/>
                  <a:pt x="0" y="17952"/>
                </a:cubicBezTo>
                <a:close/>
              </a:path>
            </a:pathLst>
          </a:custGeom>
          <a:solidFill>
            <a:schemeClr val="accent1"/>
          </a:solidFill>
          <a:ln>
            <a:noFill/>
          </a:ln>
          <a:extLst/>
        </p:spPr>
        <p:txBody>
          <a:bodyPr lIns="0" tIns="0" rIns="0" bIns="0" anchor="ctr"/>
          <a:lstStyle/>
          <a:p>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aphicFrame>
        <p:nvGraphicFramePr>
          <p:cNvPr id="2" name="Object 11"/>
          <p:cNvGraphicFramePr>
            <a:graphicFrameLocks noChangeAspect="1"/>
          </p:cNvGraphicFramePr>
          <p:nvPr>
            <p:extLst/>
          </p:nvPr>
        </p:nvGraphicFramePr>
        <p:xfrm>
          <a:off x="1041308" y="2290398"/>
          <a:ext cx="1007214" cy="1007269"/>
        </p:xfrm>
        <a:graphic>
          <a:graphicData uri="http://schemas.openxmlformats.org/drawingml/2006/chart">
            <c:chart xmlns:c="http://schemas.openxmlformats.org/drawingml/2006/chart" xmlns:r="http://schemas.openxmlformats.org/officeDocument/2006/relationships" r:id="rId3"/>
          </a:graphicData>
        </a:graphic>
      </p:graphicFrame>
      <p:sp>
        <p:nvSpPr>
          <p:cNvPr id="69644" name="AutoShape 12"/>
          <p:cNvSpPr>
            <a:spLocks/>
          </p:cNvSpPr>
          <p:nvPr/>
        </p:nvSpPr>
        <p:spPr bwMode="auto">
          <a:xfrm>
            <a:off x="1297279" y="2546383"/>
            <a:ext cx="495273" cy="4953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1"/>
          </a:solidFill>
          <a:ln w="25400" cap="flat" cmpd="sng">
            <a:solidFill>
              <a:srgbClr val="000000">
                <a:alpha val="0"/>
              </a:srgbClr>
            </a:solidFill>
            <a:prstDash val="solid"/>
            <a:miter lim="0"/>
            <a:headEnd/>
            <a:tailEnd/>
          </a:ln>
          <a:effectLst/>
          <a:extLst/>
        </p:spPr>
        <p:txBody>
          <a:bodyPr lIns="0" tIns="0" rIns="0" bIns="0" anchor="ctr"/>
          <a:lstStyle/>
          <a:p>
            <a:pPr defTabSz="219054">
              <a:defRPr/>
            </a:pPr>
            <a:endParaRPr lang="es-ES" sz="1500" dirty="0">
              <a:solidFill>
                <a:srgbClr val="F1F2F1"/>
              </a:solidFill>
              <a:effectLst>
                <a:outerShdw blurRad="38100" dist="38100" dir="2700000" algn="tl">
                  <a:srgbClr val="000000"/>
                </a:outerShdw>
              </a:effectLst>
              <a:latin typeface="Arial" panose="020B0604020202020204" pitchFamily="34" charset="0"/>
              <a:ea typeface="微软雅黑" panose="020B0503020204020204" pitchFamily="34" charset="-122"/>
              <a:cs typeface="Gill Sans" charset="0"/>
              <a:sym typeface="Arial" panose="020B0604020202020204" pitchFamily="34" charset="0"/>
            </a:endParaRPr>
          </a:p>
        </p:txBody>
      </p:sp>
      <p:graphicFrame>
        <p:nvGraphicFramePr>
          <p:cNvPr id="3" name="Object 13"/>
          <p:cNvGraphicFramePr>
            <a:graphicFrameLocks noChangeAspect="1"/>
          </p:cNvGraphicFramePr>
          <p:nvPr>
            <p:extLst/>
          </p:nvPr>
        </p:nvGraphicFramePr>
        <p:xfrm>
          <a:off x="2133051" y="2290398"/>
          <a:ext cx="1007214" cy="1007269"/>
        </p:xfrm>
        <a:graphic>
          <a:graphicData uri="http://schemas.openxmlformats.org/drawingml/2006/chart">
            <c:chart xmlns:c="http://schemas.openxmlformats.org/drawingml/2006/chart" xmlns:r="http://schemas.openxmlformats.org/officeDocument/2006/relationships" r:id="rId4"/>
          </a:graphicData>
        </a:graphic>
      </p:graphicFrame>
      <p:sp>
        <p:nvSpPr>
          <p:cNvPr id="69646" name="AutoShape 14"/>
          <p:cNvSpPr>
            <a:spLocks/>
          </p:cNvSpPr>
          <p:nvPr/>
        </p:nvSpPr>
        <p:spPr bwMode="auto">
          <a:xfrm>
            <a:off x="2389023" y="2546383"/>
            <a:ext cx="495273" cy="4953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2"/>
          </a:solidFill>
          <a:ln w="25400" cap="flat" cmpd="sng">
            <a:solidFill>
              <a:srgbClr val="000000">
                <a:alpha val="0"/>
              </a:srgbClr>
            </a:solidFill>
            <a:prstDash val="solid"/>
            <a:miter lim="0"/>
            <a:headEnd/>
            <a:tailEnd/>
          </a:ln>
          <a:effectLst/>
          <a:extLst/>
        </p:spPr>
        <p:txBody>
          <a:bodyPr lIns="0" tIns="0" rIns="0" bIns="0" anchor="ctr"/>
          <a:lstStyle/>
          <a:p>
            <a:pPr defTabSz="219054">
              <a:defRPr/>
            </a:pPr>
            <a:endParaRPr lang="es-ES" sz="1500" dirty="0">
              <a:solidFill>
                <a:srgbClr val="F1F2F1"/>
              </a:solidFill>
              <a:effectLst>
                <a:outerShdw blurRad="38100" dist="38100" dir="2700000" algn="tl">
                  <a:srgbClr val="000000"/>
                </a:outerShdw>
              </a:effectLst>
              <a:latin typeface="Arial" panose="020B0604020202020204" pitchFamily="34" charset="0"/>
              <a:ea typeface="微软雅黑" panose="020B0503020204020204" pitchFamily="34" charset="-122"/>
              <a:cs typeface="Gill Sans" charset="0"/>
              <a:sym typeface="Arial" panose="020B0604020202020204" pitchFamily="34" charset="0"/>
            </a:endParaRPr>
          </a:p>
        </p:txBody>
      </p:sp>
      <p:graphicFrame>
        <p:nvGraphicFramePr>
          <p:cNvPr id="4" name="Object 15"/>
          <p:cNvGraphicFramePr>
            <a:graphicFrameLocks noChangeAspect="1"/>
          </p:cNvGraphicFramePr>
          <p:nvPr>
            <p:extLst/>
          </p:nvPr>
        </p:nvGraphicFramePr>
        <p:xfrm>
          <a:off x="3224795" y="2290398"/>
          <a:ext cx="1007214" cy="1007269"/>
        </p:xfrm>
        <a:graphic>
          <a:graphicData uri="http://schemas.openxmlformats.org/drawingml/2006/chart">
            <c:chart xmlns:c="http://schemas.openxmlformats.org/drawingml/2006/chart" xmlns:r="http://schemas.openxmlformats.org/officeDocument/2006/relationships" r:id="rId5"/>
          </a:graphicData>
        </a:graphic>
      </p:graphicFrame>
      <p:sp>
        <p:nvSpPr>
          <p:cNvPr id="69648" name="AutoShape 16"/>
          <p:cNvSpPr>
            <a:spLocks/>
          </p:cNvSpPr>
          <p:nvPr/>
        </p:nvSpPr>
        <p:spPr bwMode="auto">
          <a:xfrm>
            <a:off x="3485528" y="2546383"/>
            <a:ext cx="495273" cy="4953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3"/>
          </a:solidFill>
          <a:ln w="25400" cap="flat" cmpd="sng">
            <a:solidFill>
              <a:srgbClr val="000000">
                <a:alpha val="0"/>
              </a:srgbClr>
            </a:solidFill>
            <a:prstDash val="solid"/>
            <a:miter lim="0"/>
            <a:headEnd/>
            <a:tailEnd/>
          </a:ln>
          <a:effectLst/>
          <a:extLst/>
        </p:spPr>
        <p:txBody>
          <a:bodyPr lIns="0" tIns="0" rIns="0" bIns="0" anchor="ctr"/>
          <a:lstStyle/>
          <a:p>
            <a:pPr defTabSz="219054">
              <a:defRPr/>
            </a:pPr>
            <a:endParaRPr lang="es-ES" sz="1500" dirty="0">
              <a:solidFill>
                <a:srgbClr val="F1F2F1"/>
              </a:solidFill>
              <a:effectLst>
                <a:outerShdw blurRad="38100" dist="38100" dir="2700000" algn="tl">
                  <a:srgbClr val="000000"/>
                </a:outerShdw>
              </a:effectLst>
              <a:latin typeface="Arial" panose="020B0604020202020204" pitchFamily="34" charset="0"/>
              <a:ea typeface="微软雅黑" panose="020B0503020204020204" pitchFamily="34" charset="-122"/>
              <a:cs typeface="Gill Sans" charset="0"/>
              <a:sym typeface="Arial" panose="020B0604020202020204" pitchFamily="34" charset="0"/>
            </a:endParaRPr>
          </a:p>
        </p:txBody>
      </p:sp>
      <p:graphicFrame>
        <p:nvGraphicFramePr>
          <p:cNvPr id="5" name="Object 17"/>
          <p:cNvGraphicFramePr>
            <a:graphicFrameLocks noChangeAspect="1"/>
          </p:cNvGraphicFramePr>
          <p:nvPr>
            <p:extLst/>
          </p:nvPr>
        </p:nvGraphicFramePr>
        <p:xfrm>
          <a:off x="4284989" y="2277897"/>
          <a:ext cx="1032215" cy="1032272"/>
        </p:xfrm>
        <a:graphic>
          <a:graphicData uri="http://schemas.openxmlformats.org/drawingml/2006/chart">
            <c:chart xmlns:c="http://schemas.openxmlformats.org/drawingml/2006/chart" xmlns:r="http://schemas.openxmlformats.org/officeDocument/2006/relationships" r:id="rId6"/>
          </a:graphicData>
        </a:graphic>
      </p:graphicFrame>
      <p:sp>
        <p:nvSpPr>
          <p:cNvPr id="69650" name="AutoShape 18"/>
          <p:cNvSpPr>
            <a:spLocks/>
          </p:cNvSpPr>
          <p:nvPr/>
        </p:nvSpPr>
        <p:spPr bwMode="auto">
          <a:xfrm>
            <a:off x="4553460" y="2546383"/>
            <a:ext cx="494678" cy="4953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4"/>
          </a:solidFill>
          <a:ln w="25400" cap="flat" cmpd="sng">
            <a:solidFill>
              <a:srgbClr val="000000">
                <a:alpha val="0"/>
              </a:srgbClr>
            </a:solidFill>
            <a:prstDash val="solid"/>
            <a:miter lim="0"/>
            <a:headEnd/>
            <a:tailEnd/>
          </a:ln>
          <a:effectLst/>
          <a:extLst/>
        </p:spPr>
        <p:txBody>
          <a:bodyPr lIns="0" tIns="0" rIns="0" bIns="0" anchor="ctr"/>
          <a:lstStyle/>
          <a:p>
            <a:pPr defTabSz="219054">
              <a:defRPr/>
            </a:pPr>
            <a:endParaRPr lang="es-ES" sz="1500" dirty="0">
              <a:solidFill>
                <a:srgbClr val="F1F2F1"/>
              </a:solidFill>
              <a:effectLst>
                <a:outerShdw blurRad="38100" dist="38100" dir="2700000" algn="tl">
                  <a:srgbClr val="000000"/>
                </a:outerShdw>
              </a:effectLst>
              <a:latin typeface="Arial" panose="020B0604020202020204" pitchFamily="34" charset="0"/>
              <a:ea typeface="微软雅黑" panose="020B0503020204020204" pitchFamily="34" charset="-122"/>
              <a:cs typeface="Gill Sans" charset="0"/>
              <a:sym typeface="Arial" panose="020B0604020202020204" pitchFamily="34" charset="0"/>
            </a:endParaRPr>
          </a:p>
        </p:txBody>
      </p:sp>
      <p:graphicFrame>
        <p:nvGraphicFramePr>
          <p:cNvPr id="6" name="Object 19"/>
          <p:cNvGraphicFramePr>
            <a:graphicFrameLocks noChangeAspect="1"/>
          </p:cNvGraphicFramePr>
          <p:nvPr>
            <p:extLst/>
          </p:nvPr>
        </p:nvGraphicFramePr>
        <p:xfrm>
          <a:off x="5382684" y="2290398"/>
          <a:ext cx="1007214" cy="1007269"/>
        </p:xfrm>
        <a:graphic>
          <a:graphicData uri="http://schemas.openxmlformats.org/drawingml/2006/chart">
            <c:chart xmlns:c="http://schemas.openxmlformats.org/drawingml/2006/chart" xmlns:r="http://schemas.openxmlformats.org/officeDocument/2006/relationships" r:id="rId7"/>
          </a:graphicData>
        </a:graphic>
      </p:graphicFrame>
      <p:sp>
        <p:nvSpPr>
          <p:cNvPr id="69652" name="AutoShape 20"/>
          <p:cNvSpPr>
            <a:spLocks/>
          </p:cNvSpPr>
          <p:nvPr/>
        </p:nvSpPr>
        <p:spPr bwMode="auto">
          <a:xfrm>
            <a:off x="5638655" y="2546383"/>
            <a:ext cx="495273" cy="4953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5"/>
          </a:solidFill>
          <a:ln w="25400" cap="flat" cmpd="sng">
            <a:solidFill>
              <a:srgbClr val="000000">
                <a:alpha val="0"/>
              </a:srgbClr>
            </a:solidFill>
            <a:prstDash val="solid"/>
            <a:miter lim="0"/>
            <a:headEnd/>
            <a:tailEnd/>
          </a:ln>
          <a:effectLst/>
          <a:extLst/>
        </p:spPr>
        <p:txBody>
          <a:bodyPr lIns="0" tIns="0" rIns="0" bIns="0" anchor="ctr"/>
          <a:lstStyle/>
          <a:p>
            <a:pPr defTabSz="219054">
              <a:defRPr/>
            </a:pPr>
            <a:endParaRPr lang="es-ES" sz="1500" dirty="0">
              <a:solidFill>
                <a:srgbClr val="F1F2F1"/>
              </a:solidFill>
              <a:effectLst>
                <a:outerShdw blurRad="38100" dist="38100" dir="2700000" algn="tl">
                  <a:srgbClr val="000000"/>
                </a:outerShdw>
              </a:effectLst>
              <a:latin typeface="Arial" panose="020B0604020202020204" pitchFamily="34" charset="0"/>
              <a:ea typeface="微软雅黑" panose="020B0503020204020204" pitchFamily="34" charset="-122"/>
              <a:cs typeface="Gill Sans" charset="0"/>
              <a:sym typeface="Arial" panose="020B0604020202020204" pitchFamily="34" charset="0"/>
            </a:endParaRPr>
          </a:p>
        </p:txBody>
      </p:sp>
      <p:graphicFrame>
        <p:nvGraphicFramePr>
          <p:cNvPr id="7" name="Object 21"/>
          <p:cNvGraphicFramePr>
            <a:graphicFrameLocks noChangeAspect="1"/>
          </p:cNvGraphicFramePr>
          <p:nvPr>
            <p:extLst/>
          </p:nvPr>
        </p:nvGraphicFramePr>
        <p:xfrm>
          <a:off x="6461332" y="2290398"/>
          <a:ext cx="1007214" cy="1007269"/>
        </p:xfrm>
        <a:graphic>
          <a:graphicData uri="http://schemas.openxmlformats.org/drawingml/2006/chart">
            <c:chart xmlns:c="http://schemas.openxmlformats.org/drawingml/2006/chart" xmlns:r="http://schemas.openxmlformats.org/officeDocument/2006/relationships" r:id="rId8"/>
          </a:graphicData>
        </a:graphic>
      </p:graphicFrame>
      <p:sp>
        <p:nvSpPr>
          <p:cNvPr id="69654" name="AutoShape 22"/>
          <p:cNvSpPr>
            <a:spLocks/>
          </p:cNvSpPr>
          <p:nvPr/>
        </p:nvSpPr>
        <p:spPr bwMode="auto">
          <a:xfrm>
            <a:off x="6717302" y="2546383"/>
            <a:ext cx="495273" cy="4953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6"/>
          </a:solidFill>
          <a:ln w="25400" cap="flat" cmpd="sng">
            <a:solidFill>
              <a:srgbClr val="000000">
                <a:alpha val="0"/>
              </a:srgbClr>
            </a:solidFill>
            <a:prstDash val="solid"/>
            <a:miter lim="0"/>
            <a:headEnd/>
            <a:tailEnd/>
          </a:ln>
          <a:effectLst/>
          <a:extLst/>
        </p:spPr>
        <p:txBody>
          <a:bodyPr lIns="0" tIns="0" rIns="0" bIns="0" anchor="ctr"/>
          <a:lstStyle/>
          <a:p>
            <a:pPr defTabSz="219054">
              <a:defRPr/>
            </a:pPr>
            <a:endParaRPr lang="es-ES" sz="1500" dirty="0">
              <a:solidFill>
                <a:srgbClr val="F1F2F1"/>
              </a:solidFill>
              <a:effectLst>
                <a:outerShdw blurRad="38100" dist="38100" dir="2700000" algn="tl">
                  <a:srgbClr val="000000"/>
                </a:outerShdw>
              </a:effectLst>
              <a:latin typeface="Arial" panose="020B0604020202020204" pitchFamily="34" charset="0"/>
              <a:ea typeface="微软雅黑" panose="020B0503020204020204" pitchFamily="34" charset="-122"/>
              <a:cs typeface="Gill Sans" charset="0"/>
              <a:sym typeface="Arial" panose="020B0604020202020204" pitchFamily="34" charset="0"/>
            </a:endParaRPr>
          </a:p>
        </p:txBody>
      </p:sp>
      <p:sp>
        <p:nvSpPr>
          <p:cNvPr id="69655" name="AutoShape 23"/>
          <p:cNvSpPr>
            <a:spLocks/>
          </p:cNvSpPr>
          <p:nvPr/>
        </p:nvSpPr>
        <p:spPr bwMode="auto">
          <a:xfrm>
            <a:off x="1339544" y="2673861"/>
            <a:ext cx="403600" cy="24622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nchorCtr="1">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lnSpc>
                <a:spcPct val="160000"/>
              </a:lnSpc>
            </a:pPr>
            <a:r>
              <a:rPr lang="es-ES" altLang="zh-CN" sz="1000" b="0" dirty="0">
                <a:latin typeface="Arial" panose="020B0604020202020204" pitchFamily="34" charset="0"/>
                <a:ea typeface="微软雅黑" panose="020B0503020204020204" pitchFamily="34" charset="-122"/>
                <a:sym typeface="Arial" panose="020B0604020202020204" pitchFamily="34" charset="0"/>
              </a:rPr>
              <a:t>40</a:t>
            </a:r>
            <a:r>
              <a:rPr lang="es-ES" altLang="zh-CN" sz="1000" dirty="0">
                <a:latin typeface="Arial" panose="020B0604020202020204" pitchFamily="34" charset="0"/>
                <a:ea typeface="微软雅黑" panose="020B0503020204020204" pitchFamily="34" charset="-122"/>
                <a:sym typeface="Arial" panose="020B0604020202020204" pitchFamily="34" charset="0"/>
              </a:rPr>
              <a:t>%</a:t>
            </a:r>
            <a:endParaRPr lang="es-ES" altLang="zh-CN" sz="900" dirty="0">
              <a:latin typeface="Arial" panose="020B0604020202020204" pitchFamily="34" charset="0"/>
              <a:ea typeface="微软雅黑" panose="020B0503020204020204" pitchFamily="34" charset="-122"/>
              <a:sym typeface="Arial" panose="020B0604020202020204" pitchFamily="34" charset="0"/>
            </a:endParaRPr>
          </a:p>
        </p:txBody>
      </p:sp>
      <p:sp>
        <p:nvSpPr>
          <p:cNvPr id="69656" name="AutoShape 24"/>
          <p:cNvSpPr>
            <a:spLocks/>
          </p:cNvSpPr>
          <p:nvPr/>
        </p:nvSpPr>
        <p:spPr bwMode="auto">
          <a:xfrm>
            <a:off x="2425335" y="2673861"/>
            <a:ext cx="403600" cy="24622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nchorCtr="1">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lnSpc>
                <a:spcPct val="160000"/>
              </a:lnSpc>
            </a:pPr>
            <a:r>
              <a:rPr lang="es-ES" altLang="zh-CN" sz="1000" b="0" dirty="0">
                <a:latin typeface="Arial" panose="020B0604020202020204" pitchFamily="34" charset="0"/>
                <a:ea typeface="微软雅黑" panose="020B0503020204020204" pitchFamily="34" charset="-122"/>
                <a:sym typeface="Arial" panose="020B0604020202020204" pitchFamily="34" charset="0"/>
              </a:rPr>
              <a:t>30</a:t>
            </a:r>
            <a:r>
              <a:rPr lang="es-ES" altLang="zh-CN" sz="1000" dirty="0">
                <a:latin typeface="Arial" panose="020B0604020202020204" pitchFamily="34" charset="0"/>
                <a:ea typeface="微软雅黑" panose="020B0503020204020204" pitchFamily="34" charset="-122"/>
                <a:sym typeface="Arial" panose="020B0604020202020204" pitchFamily="34" charset="0"/>
              </a:rPr>
              <a:t>%</a:t>
            </a:r>
            <a:endParaRPr lang="es-ES" altLang="zh-CN" sz="900" dirty="0">
              <a:latin typeface="Arial" panose="020B0604020202020204" pitchFamily="34" charset="0"/>
              <a:ea typeface="微软雅黑" panose="020B0503020204020204" pitchFamily="34" charset="-122"/>
              <a:sym typeface="Arial" panose="020B0604020202020204" pitchFamily="34" charset="0"/>
            </a:endParaRPr>
          </a:p>
        </p:txBody>
      </p:sp>
      <p:sp>
        <p:nvSpPr>
          <p:cNvPr id="69657" name="AutoShape 25"/>
          <p:cNvSpPr>
            <a:spLocks/>
          </p:cNvSpPr>
          <p:nvPr/>
        </p:nvSpPr>
        <p:spPr bwMode="auto">
          <a:xfrm>
            <a:off x="3534936" y="2673861"/>
            <a:ext cx="403600" cy="24622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nchorCtr="1">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lnSpc>
                <a:spcPct val="160000"/>
              </a:lnSpc>
            </a:pPr>
            <a:r>
              <a:rPr lang="es-ES" altLang="zh-CN" sz="1000" b="0" dirty="0">
                <a:latin typeface="Arial" panose="020B0604020202020204" pitchFamily="34" charset="0"/>
                <a:ea typeface="微软雅黑" panose="020B0503020204020204" pitchFamily="34" charset="-122"/>
                <a:sym typeface="Arial" panose="020B0604020202020204" pitchFamily="34" charset="0"/>
              </a:rPr>
              <a:t>50</a:t>
            </a:r>
            <a:r>
              <a:rPr lang="es-ES" altLang="zh-CN" sz="1000" dirty="0">
                <a:latin typeface="Arial" panose="020B0604020202020204" pitchFamily="34" charset="0"/>
                <a:ea typeface="微软雅黑" panose="020B0503020204020204" pitchFamily="34" charset="-122"/>
                <a:sym typeface="Arial" panose="020B0604020202020204" pitchFamily="34" charset="0"/>
              </a:rPr>
              <a:t>%</a:t>
            </a:r>
            <a:endParaRPr lang="es-ES" altLang="zh-CN" sz="900" dirty="0">
              <a:latin typeface="Arial" panose="020B0604020202020204" pitchFamily="34" charset="0"/>
              <a:ea typeface="微软雅黑" panose="020B0503020204020204" pitchFamily="34" charset="-122"/>
              <a:sym typeface="Arial" panose="020B0604020202020204" pitchFamily="34" charset="0"/>
            </a:endParaRPr>
          </a:p>
        </p:txBody>
      </p:sp>
      <p:sp>
        <p:nvSpPr>
          <p:cNvPr id="69658" name="AutoShape 26"/>
          <p:cNvSpPr>
            <a:spLocks/>
          </p:cNvSpPr>
          <p:nvPr/>
        </p:nvSpPr>
        <p:spPr bwMode="auto">
          <a:xfrm>
            <a:off x="4599297" y="2673861"/>
            <a:ext cx="403600" cy="24622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nchorCtr="1">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lnSpc>
                <a:spcPct val="160000"/>
              </a:lnSpc>
            </a:pPr>
            <a:r>
              <a:rPr lang="es-ES" altLang="zh-CN" sz="1000" b="0" dirty="0">
                <a:latin typeface="Arial" panose="020B0604020202020204" pitchFamily="34" charset="0"/>
                <a:ea typeface="微软雅黑" panose="020B0503020204020204" pitchFamily="34" charset="-122"/>
                <a:sym typeface="Arial" panose="020B0604020202020204" pitchFamily="34" charset="0"/>
              </a:rPr>
              <a:t>30</a:t>
            </a:r>
            <a:r>
              <a:rPr lang="es-ES" altLang="zh-CN" sz="1000" dirty="0">
                <a:latin typeface="Arial" panose="020B0604020202020204" pitchFamily="34" charset="0"/>
                <a:ea typeface="微软雅黑" panose="020B0503020204020204" pitchFamily="34" charset="-122"/>
                <a:sym typeface="Arial" panose="020B0604020202020204" pitchFamily="34" charset="0"/>
              </a:rPr>
              <a:t>%</a:t>
            </a:r>
            <a:endParaRPr lang="es-ES" altLang="zh-CN" sz="900" dirty="0">
              <a:latin typeface="Arial" panose="020B0604020202020204" pitchFamily="34" charset="0"/>
              <a:ea typeface="微软雅黑" panose="020B0503020204020204" pitchFamily="34" charset="-122"/>
              <a:sym typeface="Arial" panose="020B0604020202020204" pitchFamily="34" charset="0"/>
            </a:endParaRPr>
          </a:p>
        </p:txBody>
      </p:sp>
      <p:sp>
        <p:nvSpPr>
          <p:cNvPr id="69659" name="AutoShape 27"/>
          <p:cNvSpPr>
            <a:spLocks/>
          </p:cNvSpPr>
          <p:nvPr/>
        </p:nvSpPr>
        <p:spPr bwMode="auto">
          <a:xfrm>
            <a:off x="5688063" y="2673861"/>
            <a:ext cx="403600" cy="24622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nchorCtr="1">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lnSpc>
                <a:spcPct val="160000"/>
              </a:lnSpc>
            </a:pPr>
            <a:r>
              <a:rPr lang="es-ES" altLang="zh-CN" sz="1000" b="0" dirty="0">
                <a:latin typeface="Arial" panose="020B0604020202020204" pitchFamily="34" charset="0"/>
                <a:ea typeface="微软雅黑" panose="020B0503020204020204" pitchFamily="34" charset="-122"/>
                <a:sym typeface="Arial" panose="020B0604020202020204" pitchFamily="34" charset="0"/>
              </a:rPr>
              <a:t>20</a:t>
            </a:r>
            <a:r>
              <a:rPr lang="es-ES" altLang="zh-CN" sz="1000" dirty="0">
                <a:latin typeface="Arial" panose="020B0604020202020204" pitchFamily="34" charset="0"/>
                <a:ea typeface="微软雅黑" panose="020B0503020204020204" pitchFamily="34" charset="-122"/>
                <a:sym typeface="Arial" panose="020B0604020202020204" pitchFamily="34" charset="0"/>
              </a:rPr>
              <a:t>%</a:t>
            </a:r>
            <a:endParaRPr lang="es-ES" altLang="zh-CN" sz="900" dirty="0">
              <a:latin typeface="Arial" panose="020B0604020202020204" pitchFamily="34" charset="0"/>
              <a:ea typeface="微软雅黑" panose="020B0503020204020204" pitchFamily="34" charset="-122"/>
              <a:sym typeface="Arial" panose="020B0604020202020204" pitchFamily="34" charset="0"/>
            </a:endParaRPr>
          </a:p>
        </p:txBody>
      </p:sp>
      <p:sp>
        <p:nvSpPr>
          <p:cNvPr id="69660" name="AutoShape 28"/>
          <p:cNvSpPr>
            <a:spLocks/>
          </p:cNvSpPr>
          <p:nvPr/>
        </p:nvSpPr>
        <p:spPr bwMode="auto">
          <a:xfrm>
            <a:off x="6763139" y="2672075"/>
            <a:ext cx="403600" cy="24622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nchorCtr="1">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lnSpc>
                <a:spcPct val="160000"/>
              </a:lnSpc>
            </a:pPr>
            <a:r>
              <a:rPr lang="es-ES" altLang="zh-CN" sz="1000" b="0" dirty="0">
                <a:latin typeface="Arial" panose="020B0604020202020204" pitchFamily="34" charset="0"/>
                <a:ea typeface="微软雅黑" panose="020B0503020204020204" pitchFamily="34" charset="-122"/>
                <a:sym typeface="Arial" panose="020B0604020202020204" pitchFamily="34" charset="0"/>
              </a:rPr>
              <a:t>10</a:t>
            </a:r>
            <a:r>
              <a:rPr lang="es-ES" altLang="zh-CN" sz="1000" dirty="0">
                <a:latin typeface="Arial" panose="020B0604020202020204" pitchFamily="34" charset="0"/>
                <a:ea typeface="微软雅黑" panose="020B0503020204020204" pitchFamily="34" charset="-122"/>
                <a:sym typeface="Arial" panose="020B0604020202020204" pitchFamily="34" charset="0"/>
              </a:rPr>
              <a:t>%</a:t>
            </a:r>
            <a:endParaRPr lang="es-ES" altLang="zh-CN" sz="900" dirty="0">
              <a:latin typeface="Arial" panose="020B0604020202020204" pitchFamily="34" charset="0"/>
              <a:ea typeface="微软雅黑" panose="020B0503020204020204" pitchFamily="34" charset="-122"/>
              <a:sym typeface="Arial" panose="020B0604020202020204" pitchFamily="34" charset="0"/>
            </a:endParaRPr>
          </a:p>
        </p:txBody>
      </p:sp>
      <p:sp>
        <p:nvSpPr>
          <p:cNvPr id="69661" name="AutoShape 29"/>
          <p:cNvSpPr>
            <a:spLocks/>
          </p:cNvSpPr>
          <p:nvPr/>
        </p:nvSpPr>
        <p:spPr bwMode="auto">
          <a:xfrm>
            <a:off x="1262761" y="3701189"/>
            <a:ext cx="1385499" cy="3323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just" eaLnBrk="1">
              <a:lnSpc>
                <a:spcPct val="120000"/>
              </a:lnSpc>
              <a:spcBef>
                <a:spcPts val="637"/>
              </a:spcBef>
            </a:pPr>
            <a:r>
              <a:rPr lang="en-US" altLang="zh-CN" sz="600" b="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Please replace text, click add relevant headline, modify the text content, also can copy your content to this directly.</a:t>
            </a:r>
            <a:endParaRPr lang="es-ES" altLang="zh-CN" sz="600"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69662" name="AutoShape 30"/>
          <p:cNvSpPr>
            <a:spLocks/>
          </p:cNvSpPr>
          <p:nvPr/>
        </p:nvSpPr>
        <p:spPr bwMode="auto">
          <a:xfrm>
            <a:off x="1243712" y="3501302"/>
            <a:ext cx="953205" cy="1820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14287" tIns="14287" rIns="14287" bIns="14287"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l" eaLnBrk="1"/>
            <a:r>
              <a:rPr lang="zh-CN" altLang="en-US" sz="1000" b="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endParaRPr lang="es-ES" altLang="zh-CN" sz="1000"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69663" name="AutoShape 31"/>
          <p:cNvSpPr>
            <a:spLocks/>
          </p:cNvSpPr>
          <p:nvPr/>
        </p:nvSpPr>
        <p:spPr bwMode="auto">
          <a:xfrm>
            <a:off x="2386649" y="1570285"/>
            <a:ext cx="1385499" cy="3323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just" eaLnBrk="1">
              <a:lnSpc>
                <a:spcPct val="120000"/>
              </a:lnSpc>
              <a:spcBef>
                <a:spcPts val="637"/>
              </a:spcBef>
            </a:pPr>
            <a:r>
              <a:rPr lang="en-US" altLang="zh-CN" sz="600" b="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Please replace text, click add relevant headline, modify the text content, also can copy your content to this directly.</a:t>
            </a:r>
            <a:endParaRPr lang="es-ES" altLang="zh-CN" sz="600"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69664" name="AutoShape 32"/>
          <p:cNvSpPr>
            <a:spLocks/>
          </p:cNvSpPr>
          <p:nvPr/>
        </p:nvSpPr>
        <p:spPr bwMode="auto">
          <a:xfrm>
            <a:off x="2367600" y="1370398"/>
            <a:ext cx="953205" cy="1820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14287" tIns="14287" rIns="14287" bIns="14287"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l" eaLnBrk="1"/>
            <a:r>
              <a:rPr lang="zh-CN" altLang="en-US" sz="1000" b="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endParaRPr lang="es-ES" altLang="zh-CN" sz="1000"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69665" name="AutoShape 33"/>
          <p:cNvSpPr>
            <a:spLocks/>
          </p:cNvSpPr>
          <p:nvPr/>
        </p:nvSpPr>
        <p:spPr bwMode="auto">
          <a:xfrm>
            <a:off x="3483155" y="3701189"/>
            <a:ext cx="1385499" cy="3323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just" eaLnBrk="1">
              <a:lnSpc>
                <a:spcPct val="120000"/>
              </a:lnSpc>
              <a:spcBef>
                <a:spcPts val="637"/>
              </a:spcBef>
            </a:pPr>
            <a:r>
              <a:rPr lang="en-US" altLang="zh-CN" sz="600" b="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Please replace text, click add relevant headline, modify the text content, also can copy your content to this directly.</a:t>
            </a:r>
            <a:endParaRPr lang="es-ES" altLang="zh-CN" sz="600"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69666" name="AutoShape 34"/>
          <p:cNvSpPr>
            <a:spLocks/>
          </p:cNvSpPr>
          <p:nvPr/>
        </p:nvSpPr>
        <p:spPr bwMode="auto">
          <a:xfrm>
            <a:off x="3463432" y="3501302"/>
            <a:ext cx="953829" cy="1820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14287" tIns="14287" rIns="14287" bIns="14287"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l" eaLnBrk="1"/>
            <a:r>
              <a:rPr lang="zh-CN" altLang="en-US" sz="1000" b="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endParaRPr lang="es-ES" altLang="zh-CN" sz="1000"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69667" name="AutoShape 35"/>
          <p:cNvSpPr>
            <a:spLocks/>
          </p:cNvSpPr>
          <p:nvPr/>
        </p:nvSpPr>
        <p:spPr bwMode="auto">
          <a:xfrm>
            <a:off x="4579660" y="1570285"/>
            <a:ext cx="1385499" cy="3323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just" eaLnBrk="1">
              <a:lnSpc>
                <a:spcPct val="120000"/>
              </a:lnSpc>
              <a:spcBef>
                <a:spcPts val="637"/>
              </a:spcBef>
            </a:pPr>
            <a:r>
              <a:rPr lang="en-US" altLang="zh-CN" sz="600" b="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Please replace text, click add relevant headline, modify the text content, also can copy your content to this directly.</a:t>
            </a:r>
            <a:endParaRPr lang="es-ES" altLang="zh-CN" sz="600"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69668" name="AutoShape 36"/>
          <p:cNvSpPr>
            <a:spLocks/>
          </p:cNvSpPr>
          <p:nvPr/>
        </p:nvSpPr>
        <p:spPr bwMode="auto">
          <a:xfrm>
            <a:off x="4560015" y="1370398"/>
            <a:ext cx="953206" cy="1820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14287" tIns="14287" rIns="14287" bIns="14287"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l" eaLnBrk="1"/>
            <a:r>
              <a:rPr lang="zh-CN" altLang="en-US" sz="1000" b="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endParaRPr lang="es-ES" altLang="zh-CN" sz="1000"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69669" name="AutoShape 37"/>
          <p:cNvSpPr>
            <a:spLocks/>
          </p:cNvSpPr>
          <p:nvPr/>
        </p:nvSpPr>
        <p:spPr bwMode="auto">
          <a:xfrm>
            <a:off x="5675570" y="3701189"/>
            <a:ext cx="1385501" cy="3323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just" eaLnBrk="1">
              <a:lnSpc>
                <a:spcPct val="120000"/>
              </a:lnSpc>
              <a:spcBef>
                <a:spcPts val="637"/>
              </a:spcBef>
            </a:pPr>
            <a:r>
              <a:rPr lang="en-US" altLang="zh-CN" sz="600" b="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Please replace text, click add relevant headline, modify the text content, also can copy your content to this directly.</a:t>
            </a:r>
            <a:endParaRPr lang="es-ES" altLang="zh-CN" sz="600"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69670" name="AutoShape 38"/>
          <p:cNvSpPr>
            <a:spLocks/>
          </p:cNvSpPr>
          <p:nvPr/>
        </p:nvSpPr>
        <p:spPr bwMode="auto">
          <a:xfrm>
            <a:off x="5656521" y="3501302"/>
            <a:ext cx="953206" cy="1820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14287" tIns="14287" rIns="14287" bIns="14287"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l" eaLnBrk="1"/>
            <a:r>
              <a:rPr lang="zh-CN" altLang="en-US" sz="1000" b="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endParaRPr lang="es-ES" altLang="zh-CN" sz="1000"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69671" name="AutoShape 39"/>
          <p:cNvSpPr>
            <a:spLocks/>
          </p:cNvSpPr>
          <p:nvPr/>
        </p:nvSpPr>
        <p:spPr bwMode="auto">
          <a:xfrm>
            <a:off x="6769021" y="1570285"/>
            <a:ext cx="1386406" cy="3323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just" eaLnBrk="1">
              <a:lnSpc>
                <a:spcPct val="120000"/>
              </a:lnSpc>
              <a:spcBef>
                <a:spcPts val="637"/>
              </a:spcBef>
            </a:pPr>
            <a:r>
              <a:rPr lang="en-US" altLang="zh-CN" sz="600" b="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Please replace text, click add relevant headline, modify the text content, also can copy your content to this directly.</a:t>
            </a:r>
            <a:endParaRPr lang="es-ES" altLang="zh-CN" sz="600"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69672" name="AutoShape 40"/>
          <p:cNvSpPr>
            <a:spLocks/>
          </p:cNvSpPr>
          <p:nvPr/>
        </p:nvSpPr>
        <p:spPr bwMode="auto">
          <a:xfrm>
            <a:off x="6750050" y="1370398"/>
            <a:ext cx="953205" cy="1820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14287" tIns="14287" rIns="14287" bIns="14287"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l" eaLnBrk="1"/>
            <a:r>
              <a:rPr lang="zh-CN" altLang="en-US" sz="1000" b="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endParaRPr lang="es-ES" altLang="zh-CN" sz="1000"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Tree>
    <p:extLst>
      <p:ext uri="{BB962C8B-B14F-4D97-AF65-F5344CB8AC3E}">
        <p14:creationId xmlns:p14="http://schemas.microsoft.com/office/powerpoint/2010/main" val="1090530566"/>
      </p:ext>
    </p:extLst>
  </p:cSld>
  <p:clrMapOvr>
    <a:masterClrMapping/>
  </p:clrMapOvr>
  <p:transition spd="med" advClick="0" advTm="0">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 presetClass="entr" presetSubtype="32" fill="hold" grpId="0" nodeType="afterEffect">
                                  <p:stCondLst>
                                    <p:cond delay="50"/>
                                  </p:stCondLst>
                                  <p:childTnLst>
                                    <p:set>
                                      <p:cBhvr>
                                        <p:cTn id="6" dur="1" fill="hold">
                                          <p:stCondLst>
                                            <p:cond delay="0"/>
                                          </p:stCondLst>
                                        </p:cTn>
                                        <p:tgtEl>
                                          <p:spTgt spid="69638"/>
                                        </p:tgtEl>
                                        <p:attrNameLst>
                                          <p:attrName>style.visibility</p:attrName>
                                        </p:attrNameLst>
                                      </p:cBhvr>
                                      <p:to>
                                        <p:strVal val="visible"/>
                                      </p:to>
                                    </p:set>
                                    <p:animEffect transition="in" filter="box(out)">
                                      <p:cBhvr>
                                        <p:cTn id="7" dur="500"/>
                                        <p:tgtEl>
                                          <p:spTgt spid="69638"/>
                                        </p:tgtEl>
                                      </p:cBhvr>
                                    </p:animEffect>
                                  </p:childTnLst>
                                </p:cTn>
                              </p:par>
                            </p:childTnLst>
                          </p:cTn>
                        </p:par>
                        <p:par>
                          <p:cTn id="8" fill="hold" nodeType="afterGroup">
                            <p:stCondLst>
                              <p:cond delay="550"/>
                            </p:stCondLst>
                            <p:childTnLst>
                              <p:par>
                                <p:cTn id="9" presetID="4" presetClass="entr" presetSubtype="32" fill="hold" grpId="0" nodeType="afterEffect">
                                  <p:stCondLst>
                                    <p:cond delay="50"/>
                                  </p:stCondLst>
                                  <p:childTnLst>
                                    <p:set>
                                      <p:cBhvr>
                                        <p:cTn id="10" dur="1" fill="hold">
                                          <p:stCondLst>
                                            <p:cond delay="0"/>
                                          </p:stCondLst>
                                        </p:cTn>
                                        <p:tgtEl>
                                          <p:spTgt spid="69637"/>
                                        </p:tgtEl>
                                        <p:attrNameLst>
                                          <p:attrName>style.visibility</p:attrName>
                                        </p:attrNameLst>
                                      </p:cBhvr>
                                      <p:to>
                                        <p:strVal val="visible"/>
                                      </p:to>
                                    </p:set>
                                    <p:animEffect transition="in" filter="box(out)">
                                      <p:cBhvr>
                                        <p:cTn id="11" dur="500"/>
                                        <p:tgtEl>
                                          <p:spTgt spid="69637"/>
                                        </p:tgtEl>
                                      </p:cBhvr>
                                    </p:animEffect>
                                  </p:childTnLst>
                                </p:cTn>
                              </p:par>
                            </p:childTnLst>
                          </p:cTn>
                        </p:par>
                        <p:par>
                          <p:cTn id="12" fill="hold" nodeType="afterGroup">
                            <p:stCondLst>
                              <p:cond delay="1100"/>
                            </p:stCondLst>
                            <p:childTnLst>
                              <p:par>
                                <p:cTn id="13" presetID="4" presetClass="entr" presetSubtype="32" fill="hold" nodeType="afterEffect">
                                  <p:stCondLst>
                                    <p:cond delay="50"/>
                                  </p:stCondLst>
                                  <p:childTnLst>
                                    <p:set>
                                      <p:cBhvr>
                                        <p:cTn id="14" dur="1" fill="hold">
                                          <p:stCondLst>
                                            <p:cond delay="0"/>
                                          </p:stCondLst>
                                        </p:cTn>
                                        <p:tgtEl>
                                          <p:spTgt spid="69636"/>
                                        </p:tgtEl>
                                        <p:attrNameLst>
                                          <p:attrName>style.visibility</p:attrName>
                                        </p:attrNameLst>
                                      </p:cBhvr>
                                      <p:to>
                                        <p:strVal val="visible"/>
                                      </p:to>
                                    </p:set>
                                    <p:animEffect transition="in" filter="box(out)">
                                      <p:cBhvr>
                                        <p:cTn id="15" dur="500"/>
                                        <p:tgtEl>
                                          <p:spTgt spid="69636"/>
                                        </p:tgtEl>
                                      </p:cBhvr>
                                    </p:animEffect>
                                  </p:childTnLst>
                                </p:cTn>
                              </p:par>
                            </p:childTnLst>
                          </p:cTn>
                        </p:par>
                        <p:par>
                          <p:cTn id="16" fill="hold" nodeType="afterGroup">
                            <p:stCondLst>
                              <p:cond delay="1650"/>
                            </p:stCondLst>
                            <p:childTnLst>
                              <p:par>
                                <p:cTn id="17" presetID="4" presetClass="entr" presetSubtype="32" fill="hold" nodeType="afterEffect">
                                  <p:stCondLst>
                                    <p:cond delay="50"/>
                                  </p:stCondLst>
                                  <p:childTnLst>
                                    <p:set>
                                      <p:cBhvr>
                                        <p:cTn id="18" dur="1" fill="hold">
                                          <p:stCondLst>
                                            <p:cond delay="0"/>
                                          </p:stCondLst>
                                        </p:cTn>
                                        <p:tgtEl>
                                          <p:spTgt spid="69635"/>
                                        </p:tgtEl>
                                        <p:attrNameLst>
                                          <p:attrName>style.visibility</p:attrName>
                                        </p:attrNameLst>
                                      </p:cBhvr>
                                      <p:to>
                                        <p:strVal val="visible"/>
                                      </p:to>
                                    </p:set>
                                    <p:animEffect transition="in" filter="box(out)">
                                      <p:cBhvr>
                                        <p:cTn id="19" dur="500"/>
                                        <p:tgtEl>
                                          <p:spTgt spid="69635"/>
                                        </p:tgtEl>
                                      </p:cBhvr>
                                    </p:animEffect>
                                  </p:childTnLst>
                                </p:cTn>
                              </p:par>
                            </p:childTnLst>
                          </p:cTn>
                        </p:par>
                        <p:par>
                          <p:cTn id="20" fill="hold" nodeType="afterGroup">
                            <p:stCondLst>
                              <p:cond delay="2200"/>
                            </p:stCondLst>
                            <p:childTnLst>
                              <p:par>
                                <p:cTn id="21" presetID="4" presetClass="entr" presetSubtype="32" fill="hold" nodeType="afterEffect">
                                  <p:stCondLst>
                                    <p:cond delay="50"/>
                                  </p:stCondLst>
                                  <p:childTnLst>
                                    <p:set>
                                      <p:cBhvr>
                                        <p:cTn id="22" dur="1" fill="hold">
                                          <p:stCondLst>
                                            <p:cond delay="0"/>
                                          </p:stCondLst>
                                        </p:cTn>
                                        <p:tgtEl>
                                          <p:spTgt spid="69634"/>
                                        </p:tgtEl>
                                        <p:attrNameLst>
                                          <p:attrName>style.visibility</p:attrName>
                                        </p:attrNameLst>
                                      </p:cBhvr>
                                      <p:to>
                                        <p:strVal val="visible"/>
                                      </p:to>
                                    </p:set>
                                    <p:animEffect transition="in" filter="box(out)">
                                      <p:cBhvr>
                                        <p:cTn id="23" dur="500"/>
                                        <p:tgtEl>
                                          <p:spTgt spid="69634"/>
                                        </p:tgtEl>
                                      </p:cBhvr>
                                    </p:animEffect>
                                  </p:childTnLst>
                                </p:cTn>
                              </p:par>
                            </p:childTnLst>
                          </p:cTn>
                        </p:par>
                        <p:par>
                          <p:cTn id="24" fill="hold" nodeType="afterGroup">
                            <p:stCondLst>
                              <p:cond delay="2750"/>
                            </p:stCondLst>
                            <p:childTnLst>
                              <p:par>
                                <p:cTn id="25" presetID="4" presetClass="entr" presetSubtype="32" fill="hold" nodeType="afterEffect">
                                  <p:stCondLst>
                                    <p:cond delay="50"/>
                                  </p:stCondLst>
                                  <p:childTnLst>
                                    <p:set>
                                      <p:cBhvr>
                                        <p:cTn id="26" dur="1" fill="hold">
                                          <p:stCondLst>
                                            <p:cond delay="0"/>
                                          </p:stCondLst>
                                        </p:cTn>
                                        <p:tgtEl>
                                          <p:spTgt spid="69633"/>
                                        </p:tgtEl>
                                        <p:attrNameLst>
                                          <p:attrName>style.visibility</p:attrName>
                                        </p:attrNameLst>
                                      </p:cBhvr>
                                      <p:to>
                                        <p:strVal val="visible"/>
                                      </p:to>
                                    </p:set>
                                    <p:animEffect transition="in" filter="box(out)">
                                      <p:cBhvr>
                                        <p:cTn id="27" dur="500"/>
                                        <p:tgtEl>
                                          <p:spTgt spid="69633"/>
                                        </p:tgtEl>
                                      </p:cBhvr>
                                    </p:animEffect>
                                  </p:childTnLst>
                                </p:cTn>
                              </p:par>
                            </p:childTnLst>
                          </p:cTn>
                        </p:par>
                        <p:par>
                          <p:cTn id="28" fill="hold" nodeType="afterGroup">
                            <p:stCondLst>
                              <p:cond delay="3300"/>
                            </p:stCondLst>
                            <p:childTnLst>
                              <p:par>
                                <p:cTn id="29" presetID="4" presetClass="entr" presetSubtype="32" fill="hold" grpId="0" nodeType="afterEffect">
                                  <p:stCondLst>
                                    <p:cond delay="50"/>
                                  </p:stCondLst>
                                  <p:childTnLst>
                                    <p:set>
                                      <p:cBhvr>
                                        <p:cTn id="30" dur="1" fill="hold">
                                          <p:stCondLst>
                                            <p:cond delay="0"/>
                                          </p:stCondLst>
                                        </p:cTn>
                                        <p:tgtEl>
                                          <p:spTgt spid="3"/>
                                        </p:tgtEl>
                                        <p:attrNameLst>
                                          <p:attrName>style.visibility</p:attrName>
                                        </p:attrNameLst>
                                      </p:cBhvr>
                                      <p:to>
                                        <p:strVal val="visible"/>
                                      </p:to>
                                    </p:set>
                                    <p:animEffect transition="in" filter="box(out)">
                                      <p:cBhvr>
                                        <p:cTn id="31" dur="500"/>
                                        <p:tgtEl>
                                          <p:spTgt spid="3"/>
                                        </p:tgtEl>
                                      </p:cBhvr>
                                    </p:animEffect>
                                  </p:childTnLst>
                                </p:cTn>
                              </p:par>
                            </p:childTnLst>
                          </p:cTn>
                        </p:par>
                        <p:par>
                          <p:cTn id="32" fill="hold" nodeType="afterGroup">
                            <p:stCondLst>
                              <p:cond delay="3850"/>
                            </p:stCondLst>
                            <p:childTnLst>
                              <p:par>
                                <p:cTn id="33" presetID="4" presetClass="entr" presetSubtype="32" fill="hold" grpId="0" nodeType="afterEffect">
                                  <p:stCondLst>
                                    <p:cond delay="50"/>
                                  </p:stCondLst>
                                  <p:childTnLst>
                                    <p:set>
                                      <p:cBhvr>
                                        <p:cTn id="34" dur="1" fill="hold">
                                          <p:stCondLst>
                                            <p:cond delay="0"/>
                                          </p:stCondLst>
                                        </p:cTn>
                                        <p:tgtEl>
                                          <p:spTgt spid="4"/>
                                        </p:tgtEl>
                                        <p:attrNameLst>
                                          <p:attrName>style.visibility</p:attrName>
                                        </p:attrNameLst>
                                      </p:cBhvr>
                                      <p:to>
                                        <p:strVal val="visible"/>
                                      </p:to>
                                    </p:set>
                                    <p:animEffect transition="in" filter="box(out)">
                                      <p:cBhvr>
                                        <p:cTn id="35" dur="500"/>
                                        <p:tgtEl>
                                          <p:spTgt spid="4"/>
                                        </p:tgtEl>
                                      </p:cBhvr>
                                    </p:animEffect>
                                  </p:childTnLst>
                                </p:cTn>
                              </p:par>
                            </p:childTnLst>
                          </p:cTn>
                        </p:par>
                        <p:par>
                          <p:cTn id="36" fill="hold" nodeType="afterGroup">
                            <p:stCondLst>
                              <p:cond delay="4400"/>
                            </p:stCondLst>
                            <p:childTnLst>
                              <p:par>
                                <p:cTn id="37" presetID="4" presetClass="entr" presetSubtype="32" fill="hold" grpId="0" nodeType="afterEffect">
                                  <p:stCondLst>
                                    <p:cond delay="50"/>
                                  </p:stCondLst>
                                  <p:childTnLst>
                                    <p:set>
                                      <p:cBhvr>
                                        <p:cTn id="38" dur="1" fill="hold">
                                          <p:stCondLst>
                                            <p:cond delay="0"/>
                                          </p:stCondLst>
                                        </p:cTn>
                                        <p:tgtEl>
                                          <p:spTgt spid="5"/>
                                        </p:tgtEl>
                                        <p:attrNameLst>
                                          <p:attrName>style.visibility</p:attrName>
                                        </p:attrNameLst>
                                      </p:cBhvr>
                                      <p:to>
                                        <p:strVal val="visible"/>
                                      </p:to>
                                    </p:set>
                                    <p:animEffect transition="in" filter="box(out)">
                                      <p:cBhvr>
                                        <p:cTn id="39" dur="500"/>
                                        <p:tgtEl>
                                          <p:spTgt spid="5"/>
                                        </p:tgtEl>
                                      </p:cBhvr>
                                    </p:animEffect>
                                  </p:childTnLst>
                                </p:cTn>
                              </p:par>
                            </p:childTnLst>
                          </p:cTn>
                        </p:par>
                        <p:par>
                          <p:cTn id="40" fill="hold" nodeType="afterGroup">
                            <p:stCondLst>
                              <p:cond delay="4950"/>
                            </p:stCondLst>
                            <p:childTnLst>
                              <p:par>
                                <p:cTn id="41" presetID="4" presetClass="entr" presetSubtype="32" fill="hold" grpId="0" nodeType="afterEffect">
                                  <p:stCondLst>
                                    <p:cond delay="50"/>
                                  </p:stCondLst>
                                  <p:childTnLst>
                                    <p:set>
                                      <p:cBhvr>
                                        <p:cTn id="42" dur="1" fill="hold">
                                          <p:stCondLst>
                                            <p:cond delay="0"/>
                                          </p:stCondLst>
                                        </p:cTn>
                                        <p:tgtEl>
                                          <p:spTgt spid="6"/>
                                        </p:tgtEl>
                                        <p:attrNameLst>
                                          <p:attrName>style.visibility</p:attrName>
                                        </p:attrNameLst>
                                      </p:cBhvr>
                                      <p:to>
                                        <p:strVal val="visible"/>
                                      </p:to>
                                    </p:set>
                                    <p:animEffect transition="in" filter="box(out)">
                                      <p:cBhvr>
                                        <p:cTn id="43" dur="500"/>
                                        <p:tgtEl>
                                          <p:spTgt spid="6"/>
                                        </p:tgtEl>
                                      </p:cBhvr>
                                    </p:animEffect>
                                  </p:childTnLst>
                                </p:cTn>
                              </p:par>
                            </p:childTnLst>
                          </p:cTn>
                        </p:par>
                        <p:par>
                          <p:cTn id="44" fill="hold" nodeType="afterGroup">
                            <p:stCondLst>
                              <p:cond delay="5500"/>
                            </p:stCondLst>
                            <p:childTnLst>
                              <p:par>
                                <p:cTn id="45" presetID="4" presetClass="entr" presetSubtype="32" fill="hold" grpId="0" nodeType="afterEffect">
                                  <p:stCondLst>
                                    <p:cond delay="50"/>
                                  </p:stCondLst>
                                  <p:childTnLst>
                                    <p:set>
                                      <p:cBhvr>
                                        <p:cTn id="46" dur="1" fill="hold">
                                          <p:stCondLst>
                                            <p:cond delay="0"/>
                                          </p:stCondLst>
                                        </p:cTn>
                                        <p:tgtEl>
                                          <p:spTgt spid="7"/>
                                        </p:tgtEl>
                                        <p:attrNameLst>
                                          <p:attrName>style.visibility</p:attrName>
                                        </p:attrNameLst>
                                      </p:cBhvr>
                                      <p:to>
                                        <p:strVal val="visible"/>
                                      </p:to>
                                    </p:set>
                                    <p:animEffect transition="in" filter="box(out)">
                                      <p:cBhvr>
                                        <p:cTn id="47" dur="500"/>
                                        <p:tgtEl>
                                          <p:spTgt spid="7"/>
                                        </p:tgtEl>
                                      </p:cBhvr>
                                    </p:animEffect>
                                  </p:childTnLst>
                                </p:cTn>
                              </p:par>
                            </p:childTnLst>
                          </p:cTn>
                        </p:par>
                        <p:par>
                          <p:cTn id="48" fill="hold" nodeType="afterGroup">
                            <p:stCondLst>
                              <p:cond delay="6050"/>
                            </p:stCondLst>
                            <p:childTnLst>
                              <p:par>
                                <p:cTn id="49" presetID="4" presetClass="entr" presetSubtype="32" fill="hold" grpId="0" nodeType="afterEffect">
                                  <p:stCondLst>
                                    <p:cond delay="50"/>
                                  </p:stCondLst>
                                  <p:childTnLst>
                                    <p:set>
                                      <p:cBhvr>
                                        <p:cTn id="50" dur="1" fill="hold">
                                          <p:stCondLst>
                                            <p:cond delay="0"/>
                                          </p:stCondLst>
                                        </p:cTn>
                                        <p:tgtEl>
                                          <p:spTgt spid="2"/>
                                        </p:tgtEl>
                                        <p:attrNameLst>
                                          <p:attrName>style.visibility</p:attrName>
                                        </p:attrNameLst>
                                      </p:cBhvr>
                                      <p:to>
                                        <p:strVal val="visible"/>
                                      </p:to>
                                    </p:set>
                                    <p:animEffect transition="in" filter="box(out)">
                                      <p:cBhvr>
                                        <p:cTn id="51" dur="500"/>
                                        <p:tgtEl>
                                          <p:spTgt spid="2"/>
                                        </p:tgtEl>
                                      </p:cBhvr>
                                    </p:animEffect>
                                  </p:childTnLst>
                                </p:cTn>
                              </p:par>
                            </p:childTnLst>
                          </p:cTn>
                        </p:par>
                        <p:par>
                          <p:cTn id="52" fill="hold" nodeType="afterGroup">
                            <p:stCondLst>
                              <p:cond delay="6600"/>
                            </p:stCondLst>
                            <p:childTnLst>
                              <p:par>
                                <p:cTn id="53" presetID="4" presetClass="entr" presetSubtype="32" fill="hold" nodeType="afterEffect">
                                  <p:stCondLst>
                                    <p:cond delay="50"/>
                                  </p:stCondLst>
                                  <p:childTnLst>
                                    <p:set>
                                      <p:cBhvr>
                                        <p:cTn id="54" dur="1" fill="hold">
                                          <p:stCondLst>
                                            <p:cond delay="0"/>
                                          </p:stCondLst>
                                        </p:cTn>
                                        <p:tgtEl>
                                          <p:spTgt spid="69644"/>
                                        </p:tgtEl>
                                        <p:attrNameLst>
                                          <p:attrName>style.visibility</p:attrName>
                                        </p:attrNameLst>
                                      </p:cBhvr>
                                      <p:to>
                                        <p:strVal val="visible"/>
                                      </p:to>
                                    </p:set>
                                    <p:animEffect transition="in" filter="box(out)">
                                      <p:cBhvr>
                                        <p:cTn id="55" dur="500"/>
                                        <p:tgtEl>
                                          <p:spTgt spid="69644"/>
                                        </p:tgtEl>
                                      </p:cBhvr>
                                    </p:animEffect>
                                  </p:childTnLst>
                                </p:cTn>
                              </p:par>
                            </p:childTnLst>
                          </p:cTn>
                        </p:par>
                        <p:par>
                          <p:cTn id="56" fill="hold" nodeType="afterGroup">
                            <p:stCondLst>
                              <p:cond delay="7150"/>
                            </p:stCondLst>
                            <p:childTnLst>
                              <p:par>
                                <p:cTn id="57" presetID="4" presetClass="entr" presetSubtype="32" fill="hold" nodeType="afterEffect">
                                  <p:stCondLst>
                                    <p:cond delay="50"/>
                                  </p:stCondLst>
                                  <p:childTnLst>
                                    <p:set>
                                      <p:cBhvr>
                                        <p:cTn id="58" dur="1" fill="hold">
                                          <p:stCondLst>
                                            <p:cond delay="0"/>
                                          </p:stCondLst>
                                        </p:cTn>
                                        <p:tgtEl>
                                          <p:spTgt spid="69646"/>
                                        </p:tgtEl>
                                        <p:attrNameLst>
                                          <p:attrName>style.visibility</p:attrName>
                                        </p:attrNameLst>
                                      </p:cBhvr>
                                      <p:to>
                                        <p:strVal val="visible"/>
                                      </p:to>
                                    </p:set>
                                    <p:animEffect transition="in" filter="box(out)">
                                      <p:cBhvr>
                                        <p:cTn id="59" dur="500"/>
                                        <p:tgtEl>
                                          <p:spTgt spid="69646"/>
                                        </p:tgtEl>
                                      </p:cBhvr>
                                    </p:animEffect>
                                  </p:childTnLst>
                                </p:cTn>
                              </p:par>
                            </p:childTnLst>
                          </p:cTn>
                        </p:par>
                        <p:par>
                          <p:cTn id="60" fill="hold" nodeType="afterGroup">
                            <p:stCondLst>
                              <p:cond delay="7700"/>
                            </p:stCondLst>
                            <p:childTnLst>
                              <p:par>
                                <p:cTn id="61" presetID="4" presetClass="entr" presetSubtype="32" fill="hold" nodeType="afterEffect">
                                  <p:stCondLst>
                                    <p:cond delay="50"/>
                                  </p:stCondLst>
                                  <p:childTnLst>
                                    <p:set>
                                      <p:cBhvr>
                                        <p:cTn id="62" dur="1" fill="hold">
                                          <p:stCondLst>
                                            <p:cond delay="0"/>
                                          </p:stCondLst>
                                        </p:cTn>
                                        <p:tgtEl>
                                          <p:spTgt spid="69648"/>
                                        </p:tgtEl>
                                        <p:attrNameLst>
                                          <p:attrName>style.visibility</p:attrName>
                                        </p:attrNameLst>
                                      </p:cBhvr>
                                      <p:to>
                                        <p:strVal val="visible"/>
                                      </p:to>
                                    </p:set>
                                    <p:animEffect transition="in" filter="box(out)">
                                      <p:cBhvr>
                                        <p:cTn id="63" dur="500"/>
                                        <p:tgtEl>
                                          <p:spTgt spid="69648"/>
                                        </p:tgtEl>
                                      </p:cBhvr>
                                    </p:animEffect>
                                  </p:childTnLst>
                                </p:cTn>
                              </p:par>
                            </p:childTnLst>
                          </p:cTn>
                        </p:par>
                        <p:par>
                          <p:cTn id="64" fill="hold" nodeType="afterGroup">
                            <p:stCondLst>
                              <p:cond delay="8250"/>
                            </p:stCondLst>
                            <p:childTnLst>
                              <p:par>
                                <p:cTn id="65" presetID="4" presetClass="entr" presetSubtype="32" fill="hold" nodeType="afterEffect">
                                  <p:stCondLst>
                                    <p:cond delay="50"/>
                                  </p:stCondLst>
                                  <p:childTnLst>
                                    <p:set>
                                      <p:cBhvr>
                                        <p:cTn id="66" dur="1" fill="hold">
                                          <p:stCondLst>
                                            <p:cond delay="0"/>
                                          </p:stCondLst>
                                        </p:cTn>
                                        <p:tgtEl>
                                          <p:spTgt spid="69650"/>
                                        </p:tgtEl>
                                        <p:attrNameLst>
                                          <p:attrName>style.visibility</p:attrName>
                                        </p:attrNameLst>
                                      </p:cBhvr>
                                      <p:to>
                                        <p:strVal val="visible"/>
                                      </p:to>
                                    </p:set>
                                    <p:animEffect transition="in" filter="box(out)">
                                      <p:cBhvr>
                                        <p:cTn id="67" dur="500"/>
                                        <p:tgtEl>
                                          <p:spTgt spid="69650"/>
                                        </p:tgtEl>
                                      </p:cBhvr>
                                    </p:animEffect>
                                  </p:childTnLst>
                                </p:cTn>
                              </p:par>
                            </p:childTnLst>
                          </p:cTn>
                        </p:par>
                        <p:par>
                          <p:cTn id="68" fill="hold" nodeType="afterGroup">
                            <p:stCondLst>
                              <p:cond delay="8800"/>
                            </p:stCondLst>
                            <p:childTnLst>
                              <p:par>
                                <p:cTn id="69" presetID="4" presetClass="entr" presetSubtype="32" fill="hold" nodeType="afterEffect">
                                  <p:stCondLst>
                                    <p:cond delay="50"/>
                                  </p:stCondLst>
                                  <p:childTnLst>
                                    <p:set>
                                      <p:cBhvr>
                                        <p:cTn id="70" dur="1" fill="hold">
                                          <p:stCondLst>
                                            <p:cond delay="0"/>
                                          </p:stCondLst>
                                        </p:cTn>
                                        <p:tgtEl>
                                          <p:spTgt spid="69652"/>
                                        </p:tgtEl>
                                        <p:attrNameLst>
                                          <p:attrName>style.visibility</p:attrName>
                                        </p:attrNameLst>
                                      </p:cBhvr>
                                      <p:to>
                                        <p:strVal val="visible"/>
                                      </p:to>
                                    </p:set>
                                    <p:animEffect transition="in" filter="box(out)">
                                      <p:cBhvr>
                                        <p:cTn id="71" dur="500"/>
                                        <p:tgtEl>
                                          <p:spTgt spid="69652"/>
                                        </p:tgtEl>
                                      </p:cBhvr>
                                    </p:animEffect>
                                  </p:childTnLst>
                                </p:cTn>
                              </p:par>
                            </p:childTnLst>
                          </p:cTn>
                        </p:par>
                        <p:par>
                          <p:cTn id="72" fill="hold" nodeType="afterGroup">
                            <p:stCondLst>
                              <p:cond delay="9350"/>
                            </p:stCondLst>
                            <p:childTnLst>
                              <p:par>
                                <p:cTn id="73" presetID="4" presetClass="entr" presetSubtype="32" fill="hold" nodeType="afterEffect">
                                  <p:stCondLst>
                                    <p:cond delay="50"/>
                                  </p:stCondLst>
                                  <p:childTnLst>
                                    <p:set>
                                      <p:cBhvr>
                                        <p:cTn id="74" dur="1" fill="hold">
                                          <p:stCondLst>
                                            <p:cond delay="0"/>
                                          </p:stCondLst>
                                        </p:cTn>
                                        <p:tgtEl>
                                          <p:spTgt spid="69654"/>
                                        </p:tgtEl>
                                        <p:attrNameLst>
                                          <p:attrName>style.visibility</p:attrName>
                                        </p:attrNameLst>
                                      </p:cBhvr>
                                      <p:to>
                                        <p:strVal val="visible"/>
                                      </p:to>
                                    </p:set>
                                    <p:animEffect transition="in" filter="box(out)">
                                      <p:cBhvr>
                                        <p:cTn id="75" dur="500"/>
                                        <p:tgtEl>
                                          <p:spTgt spid="69654"/>
                                        </p:tgtEl>
                                      </p:cBhvr>
                                    </p:animEffect>
                                  </p:childTnLst>
                                </p:cTn>
                              </p:par>
                            </p:childTnLst>
                          </p:cTn>
                        </p:par>
                        <p:par>
                          <p:cTn id="76" fill="hold" nodeType="afterGroup">
                            <p:stCondLst>
                              <p:cond delay="9900"/>
                            </p:stCondLst>
                            <p:childTnLst>
                              <p:par>
                                <p:cTn id="77" presetID="4" presetClass="entr" presetSubtype="32" fill="hold" grpId="0" nodeType="afterEffect">
                                  <p:stCondLst>
                                    <p:cond delay="50"/>
                                  </p:stCondLst>
                                  <p:childTnLst>
                                    <p:set>
                                      <p:cBhvr>
                                        <p:cTn id="78" dur="1" fill="hold">
                                          <p:stCondLst>
                                            <p:cond delay="0"/>
                                          </p:stCondLst>
                                        </p:cTn>
                                        <p:tgtEl>
                                          <p:spTgt spid="69655"/>
                                        </p:tgtEl>
                                        <p:attrNameLst>
                                          <p:attrName>style.visibility</p:attrName>
                                        </p:attrNameLst>
                                      </p:cBhvr>
                                      <p:to>
                                        <p:strVal val="visible"/>
                                      </p:to>
                                    </p:set>
                                    <p:animEffect transition="in" filter="box(out)">
                                      <p:cBhvr>
                                        <p:cTn id="79" dur="500"/>
                                        <p:tgtEl>
                                          <p:spTgt spid="69655"/>
                                        </p:tgtEl>
                                      </p:cBhvr>
                                    </p:animEffect>
                                  </p:childTnLst>
                                </p:cTn>
                              </p:par>
                            </p:childTnLst>
                          </p:cTn>
                        </p:par>
                        <p:par>
                          <p:cTn id="80" fill="hold" nodeType="afterGroup">
                            <p:stCondLst>
                              <p:cond delay="10450"/>
                            </p:stCondLst>
                            <p:childTnLst>
                              <p:par>
                                <p:cTn id="81" presetID="4" presetClass="entr" presetSubtype="32" fill="hold" grpId="0" nodeType="afterEffect">
                                  <p:stCondLst>
                                    <p:cond delay="50"/>
                                  </p:stCondLst>
                                  <p:childTnLst>
                                    <p:set>
                                      <p:cBhvr>
                                        <p:cTn id="82" dur="1" fill="hold">
                                          <p:stCondLst>
                                            <p:cond delay="0"/>
                                          </p:stCondLst>
                                        </p:cTn>
                                        <p:tgtEl>
                                          <p:spTgt spid="69656"/>
                                        </p:tgtEl>
                                        <p:attrNameLst>
                                          <p:attrName>style.visibility</p:attrName>
                                        </p:attrNameLst>
                                      </p:cBhvr>
                                      <p:to>
                                        <p:strVal val="visible"/>
                                      </p:to>
                                    </p:set>
                                    <p:animEffect transition="in" filter="box(out)">
                                      <p:cBhvr>
                                        <p:cTn id="83" dur="500"/>
                                        <p:tgtEl>
                                          <p:spTgt spid="69656"/>
                                        </p:tgtEl>
                                      </p:cBhvr>
                                    </p:animEffect>
                                  </p:childTnLst>
                                </p:cTn>
                              </p:par>
                            </p:childTnLst>
                          </p:cTn>
                        </p:par>
                        <p:par>
                          <p:cTn id="84" fill="hold" nodeType="afterGroup">
                            <p:stCondLst>
                              <p:cond delay="11000"/>
                            </p:stCondLst>
                            <p:childTnLst>
                              <p:par>
                                <p:cTn id="85" presetID="4" presetClass="entr" presetSubtype="32" fill="hold" grpId="0" nodeType="afterEffect">
                                  <p:stCondLst>
                                    <p:cond delay="50"/>
                                  </p:stCondLst>
                                  <p:childTnLst>
                                    <p:set>
                                      <p:cBhvr>
                                        <p:cTn id="86" dur="1" fill="hold">
                                          <p:stCondLst>
                                            <p:cond delay="0"/>
                                          </p:stCondLst>
                                        </p:cTn>
                                        <p:tgtEl>
                                          <p:spTgt spid="69657"/>
                                        </p:tgtEl>
                                        <p:attrNameLst>
                                          <p:attrName>style.visibility</p:attrName>
                                        </p:attrNameLst>
                                      </p:cBhvr>
                                      <p:to>
                                        <p:strVal val="visible"/>
                                      </p:to>
                                    </p:set>
                                    <p:animEffect transition="in" filter="box(out)">
                                      <p:cBhvr>
                                        <p:cTn id="87" dur="500"/>
                                        <p:tgtEl>
                                          <p:spTgt spid="69657"/>
                                        </p:tgtEl>
                                      </p:cBhvr>
                                    </p:animEffect>
                                  </p:childTnLst>
                                </p:cTn>
                              </p:par>
                            </p:childTnLst>
                          </p:cTn>
                        </p:par>
                        <p:par>
                          <p:cTn id="88" fill="hold" nodeType="afterGroup">
                            <p:stCondLst>
                              <p:cond delay="11550"/>
                            </p:stCondLst>
                            <p:childTnLst>
                              <p:par>
                                <p:cTn id="89" presetID="4" presetClass="entr" presetSubtype="32" fill="hold" grpId="0" nodeType="afterEffect">
                                  <p:stCondLst>
                                    <p:cond delay="50"/>
                                  </p:stCondLst>
                                  <p:childTnLst>
                                    <p:set>
                                      <p:cBhvr>
                                        <p:cTn id="90" dur="1" fill="hold">
                                          <p:stCondLst>
                                            <p:cond delay="0"/>
                                          </p:stCondLst>
                                        </p:cTn>
                                        <p:tgtEl>
                                          <p:spTgt spid="69658"/>
                                        </p:tgtEl>
                                        <p:attrNameLst>
                                          <p:attrName>style.visibility</p:attrName>
                                        </p:attrNameLst>
                                      </p:cBhvr>
                                      <p:to>
                                        <p:strVal val="visible"/>
                                      </p:to>
                                    </p:set>
                                    <p:animEffect transition="in" filter="box(out)">
                                      <p:cBhvr>
                                        <p:cTn id="91" dur="500"/>
                                        <p:tgtEl>
                                          <p:spTgt spid="69658"/>
                                        </p:tgtEl>
                                      </p:cBhvr>
                                    </p:animEffect>
                                  </p:childTnLst>
                                </p:cTn>
                              </p:par>
                            </p:childTnLst>
                          </p:cTn>
                        </p:par>
                        <p:par>
                          <p:cTn id="92" fill="hold" nodeType="afterGroup">
                            <p:stCondLst>
                              <p:cond delay="12100"/>
                            </p:stCondLst>
                            <p:childTnLst>
                              <p:par>
                                <p:cTn id="93" presetID="4" presetClass="entr" presetSubtype="32" fill="hold" grpId="0" nodeType="afterEffect">
                                  <p:stCondLst>
                                    <p:cond delay="50"/>
                                  </p:stCondLst>
                                  <p:childTnLst>
                                    <p:set>
                                      <p:cBhvr>
                                        <p:cTn id="94" dur="1" fill="hold">
                                          <p:stCondLst>
                                            <p:cond delay="0"/>
                                          </p:stCondLst>
                                        </p:cTn>
                                        <p:tgtEl>
                                          <p:spTgt spid="69659"/>
                                        </p:tgtEl>
                                        <p:attrNameLst>
                                          <p:attrName>style.visibility</p:attrName>
                                        </p:attrNameLst>
                                      </p:cBhvr>
                                      <p:to>
                                        <p:strVal val="visible"/>
                                      </p:to>
                                    </p:set>
                                    <p:animEffect transition="in" filter="box(out)">
                                      <p:cBhvr>
                                        <p:cTn id="95" dur="500"/>
                                        <p:tgtEl>
                                          <p:spTgt spid="69659"/>
                                        </p:tgtEl>
                                      </p:cBhvr>
                                    </p:animEffect>
                                  </p:childTnLst>
                                </p:cTn>
                              </p:par>
                            </p:childTnLst>
                          </p:cTn>
                        </p:par>
                        <p:par>
                          <p:cTn id="96" fill="hold" nodeType="afterGroup">
                            <p:stCondLst>
                              <p:cond delay="12650"/>
                            </p:stCondLst>
                            <p:childTnLst>
                              <p:par>
                                <p:cTn id="97" presetID="4" presetClass="entr" presetSubtype="32" fill="hold" grpId="0" nodeType="afterEffect">
                                  <p:stCondLst>
                                    <p:cond delay="50"/>
                                  </p:stCondLst>
                                  <p:childTnLst>
                                    <p:set>
                                      <p:cBhvr>
                                        <p:cTn id="98" dur="1" fill="hold">
                                          <p:stCondLst>
                                            <p:cond delay="0"/>
                                          </p:stCondLst>
                                        </p:cTn>
                                        <p:tgtEl>
                                          <p:spTgt spid="69660"/>
                                        </p:tgtEl>
                                        <p:attrNameLst>
                                          <p:attrName>style.visibility</p:attrName>
                                        </p:attrNameLst>
                                      </p:cBhvr>
                                      <p:to>
                                        <p:strVal val="visible"/>
                                      </p:to>
                                    </p:set>
                                    <p:animEffect transition="in" filter="box(out)">
                                      <p:cBhvr>
                                        <p:cTn id="99" dur="500"/>
                                        <p:tgtEl>
                                          <p:spTgt spid="69660"/>
                                        </p:tgtEl>
                                      </p:cBhvr>
                                    </p:animEffect>
                                  </p:childTnLst>
                                </p:cTn>
                              </p:par>
                            </p:childTnLst>
                          </p:cTn>
                        </p:par>
                        <p:par>
                          <p:cTn id="100" fill="hold" nodeType="afterGroup">
                            <p:stCondLst>
                              <p:cond delay="13200"/>
                            </p:stCondLst>
                            <p:childTnLst>
                              <p:par>
                                <p:cTn id="101" presetID="2" presetClass="entr" presetSubtype="4" fill="hold" grpId="0" nodeType="afterEffect">
                                  <p:stCondLst>
                                    <p:cond delay="100"/>
                                  </p:stCondLst>
                                  <p:childTnLst>
                                    <p:set>
                                      <p:cBhvr>
                                        <p:cTn id="102" dur="1" fill="hold">
                                          <p:stCondLst>
                                            <p:cond delay="0"/>
                                          </p:stCondLst>
                                        </p:cTn>
                                        <p:tgtEl>
                                          <p:spTgt spid="69662"/>
                                        </p:tgtEl>
                                        <p:attrNameLst>
                                          <p:attrName>style.visibility</p:attrName>
                                        </p:attrNameLst>
                                      </p:cBhvr>
                                      <p:to>
                                        <p:strVal val="visible"/>
                                      </p:to>
                                    </p:set>
                                    <p:anim calcmode="lin" valueType="num">
                                      <p:cBhvr additive="base">
                                        <p:cTn id="103" dur="500" fill="hold"/>
                                        <p:tgtEl>
                                          <p:spTgt spid="69662"/>
                                        </p:tgtEl>
                                        <p:attrNameLst>
                                          <p:attrName>ppt_x</p:attrName>
                                        </p:attrNameLst>
                                      </p:cBhvr>
                                      <p:tavLst>
                                        <p:tav tm="0">
                                          <p:val>
                                            <p:strVal val="#ppt_x"/>
                                          </p:val>
                                        </p:tav>
                                        <p:tav tm="100000">
                                          <p:val>
                                            <p:strVal val="#ppt_x"/>
                                          </p:val>
                                        </p:tav>
                                      </p:tavLst>
                                    </p:anim>
                                    <p:anim calcmode="lin" valueType="num">
                                      <p:cBhvr additive="base">
                                        <p:cTn id="104" dur="500" fill="hold"/>
                                        <p:tgtEl>
                                          <p:spTgt spid="69662"/>
                                        </p:tgtEl>
                                        <p:attrNameLst>
                                          <p:attrName>ppt_y</p:attrName>
                                        </p:attrNameLst>
                                      </p:cBhvr>
                                      <p:tavLst>
                                        <p:tav tm="0">
                                          <p:val>
                                            <p:strVal val="1+#ppt_h/2"/>
                                          </p:val>
                                        </p:tav>
                                        <p:tav tm="100000">
                                          <p:val>
                                            <p:strVal val="#ppt_y"/>
                                          </p:val>
                                        </p:tav>
                                      </p:tavLst>
                                    </p:anim>
                                  </p:childTnLst>
                                </p:cTn>
                              </p:par>
                            </p:childTnLst>
                          </p:cTn>
                        </p:par>
                        <p:par>
                          <p:cTn id="105" fill="hold" nodeType="afterGroup">
                            <p:stCondLst>
                              <p:cond delay="13800"/>
                            </p:stCondLst>
                            <p:childTnLst>
                              <p:par>
                                <p:cTn id="106" presetID="2" presetClass="entr" presetSubtype="2" fill="hold" grpId="0" nodeType="afterEffect">
                                  <p:stCondLst>
                                    <p:cond delay="0"/>
                                  </p:stCondLst>
                                  <p:childTnLst>
                                    <p:set>
                                      <p:cBhvr>
                                        <p:cTn id="107" dur="1" fill="hold">
                                          <p:stCondLst>
                                            <p:cond delay="0"/>
                                          </p:stCondLst>
                                        </p:cTn>
                                        <p:tgtEl>
                                          <p:spTgt spid="69661"/>
                                        </p:tgtEl>
                                        <p:attrNameLst>
                                          <p:attrName>style.visibility</p:attrName>
                                        </p:attrNameLst>
                                      </p:cBhvr>
                                      <p:to>
                                        <p:strVal val="visible"/>
                                      </p:to>
                                    </p:set>
                                    <p:anim calcmode="lin" valueType="num">
                                      <p:cBhvr additive="base">
                                        <p:cTn id="108" dur="500" fill="hold"/>
                                        <p:tgtEl>
                                          <p:spTgt spid="69661"/>
                                        </p:tgtEl>
                                        <p:attrNameLst>
                                          <p:attrName>ppt_x</p:attrName>
                                        </p:attrNameLst>
                                      </p:cBhvr>
                                      <p:tavLst>
                                        <p:tav tm="0">
                                          <p:val>
                                            <p:strVal val="1+#ppt_w/2"/>
                                          </p:val>
                                        </p:tav>
                                        <p:tav tm="100000">
                                          <p:val>
                                            <p:strVal val="#ppt_x"/>
                                          </p:val>
                                        </p:tav>
                                      </p:tavLst>
                                    </p:anim>
                                    <p:anim calcmode="lin" valueType="num">
                                      <p:cBhvr additive="base">
                                        <p:cTn id="109" dur="500" fill="hold"/>
                                        <p:tgtEl>
                                          <p:spTgt spid="69661"/>
                                        </p:tgtEl>
                                        <p:attrNameLst>
                                          <p:attrName>ppt_y</p:attrName>
                                        </p:attrNameLst>
                                      </p:cBhvr>
                                      <p:tavLst>
                                        <p:tav tm="0">
                                          <p:val>
                                            <p:strVal val="#ppt_y"/>
                                          </p:val>
                                        </p:tav>
                                        <p:tav tm="100000">
                                          <p:val>
                                            <p:strVal val="#ppt_y"/>
                                          </p:val>
                                        </p:tav>
                                      </p:tavLst>
                                    </p:anim>
                                  </p:childTnLst>
                                </p:cTn>
                              </p:par>
                            </p:childTnLst>
                          </p:cTn>
                        </p:par>
                        <p:par>
                          <p:cTn id="110" fill="hold" nodeType="afterGroup">
                            <p:stCondLst>
                              <p:cond delay="14300"/>
                            </p:stCondLst>
                            <p:childTnLst>
                              <p:par>
                                <p:cTn id="111" presetID="2" presetClass="entr" presetSubtype="4" fill="hold" grpId="0" nodeType="afterEffect">
                                  <p:stCondLst>
                                    <p:cond delay="100"/>
                                  </p:stCondLst>
                                  <p:childTnLst>
                                    <p:set>
                                      <p:cBhvr>
                                        <p:cTn id="112" dur="1" fill="hold">
                                          <p:stCondLst>
                                            <p:cond delay="0"/>
                                          </p:stCondLst>
                                        </p:cTn>
                                        <p:tgtEl>
                                          <p:spTgt spid="69664"/>
                                        </p:tgtEl>
                                        <p:attrNameLst>
                                          <p:attrName>style.visibility</p:attrName>
                                        </p:attrNameLst>
                                      </p:cBhvr>
                                      <p:to>
                                        <p:strVal val="visible"/>
                                      </p:to>
                                    </p:set>
                                    <p:anim calcmode="lin" valueType="num">
                                      <p:cBhvr additive="base">
                                        <p:cTn id="113" dur="500" fill="hold"/>
                                        <p:tgtEl>
                                          <p:spTgt spid="69664"/>
                                        </p:tgtEl>
                                        <p:attrNameLst>
                                          <p:attrName>ppt_x</p:attrName>
                                        </p:attrNameLst>
                                      </p:cBhvr>
                                      <p:tavLst>
                                        <p:tav tm="0">
                                          <p:val>
                                            <p:strVal val="#ppt_x"/>
                                          </p:val>
                                        </p:tav>
                                        <p:tav tm="100000">
                                          <p:val>
                                            <p:strVal val="#ppt_x"/>
                                          </p:val>
                                        </p:tav>
                                      </p:tavLst>
                                    </p:anim>
                                    <p:anim calcmode="lin" valueType="num">
                                      <p:cBhvr additive="base">
                                        <p:cTn id="114" dur="500" fill="hold"/>
                                        <p:tgtEl>
                                          <p:spTgt spid="69664"/>
                                        </p:tgtEl>
                                        <p:attrNameLst>
                                          <p:attrName>ppt_y</p:attrName>
                                        </p:attrNameLst>
                                      </p:cBhvr>
                                      <p:tavLst>
                                        <p:tav tm="0">
                                          <p:val>
                                            <p:strVal val="1+#ppt_h/2"/>
                                          </p:val>
                                        </p:tav>
                                        <p:tav tm="100000">
                                          <p:val>
                                            <p:strVal val="#ppt_y"/>
                                          </p:val>
                                        </p:tav>
                                      </p:tavLst>
                                    </p:anim>
                                  </p:childTnLst>
                                </p:cTn>
                              </p:par>
                            </p:childTnLst>
                          </p:cTn>
                        </p:par>
                        <p:par>
                          <p:cTn id="115" fill="hold" nodeType="afterGroup">
                            <p:stCondLst>
                              <p:cond delay="14900"/>
                            </p:stCondLst>
                            <p:childTnLst>
                              <p:par>
                                <p:cTn id="116" presetID="2" presetClass="entr" presetSubtype="2" fill="hold" grpId="0" nodeType="afterEffect">
                                  <p:stCondLst>
                                    <p:cond delay="0"/>
                                  </p:stCondLst>
                                  <p:childTnLst>
                                    <p:set>
                                      <p:cBhvr>
                                        <p:cTn id="117" dur="1" fill="hold">
                                          <p:stCondLst>
                                            <p:cond delay="0"/>
                                          </p:stCondLst>
                                        </p:cTn>
                                        <p:tgtEl>
                                          <p:spTgt spid="69663"/>
                                        </p:tgtEl>
                                        <p:attrNameLst>
                                          <p:attrName>style.visibility</p:attrName>
                                        </p:attrNameLst>
                                      </p:cBhvr>
                                      <p:to>
                                        <p:strVal val="visible"/>
                                      </p:to>
                                    </p:set>
                                    <p:anim calcmode="lin" valueType="num">
                                      <p:cBhvr additive="base">
                                        <p:cTn id="118" dur="500" fill="hold"/>
                                        <p:tgtEl>
                                          <p:spTgt spid="69663"/>
                                        </p:tgtEl>
                                        <p:attrNameLst>
                                          <p:attrName>ppt_x</p:attrName>
                                        </p:attrNameLst>
                                      </p:cBhvr>
                                      <p:tavLst>
                                        <p:tav tm="0">
                                          <p:val>
                                            <p:strVal val="1+#ppt_w/2"/>
                                          </p:val>
                                        </p:tav>
                                        <p:tav tm="100000">
                                          <p:val>
                                            <p:strVal val="#ppt_x"/>
                                          </p:val>
                                        </p:tav>
                                      </p:tavLst>
                                    </p:anim>
                                    <p:anim calcmode="lin" valueType="num">
                                      <p:cBhvr additive="base">
                                        <p:cTn id="119" dur="500" fill="hold"/>
                                        <p:tgtEl>
                                          <p:spTgt spid="69663"/>
                                        </p:tgtEl>
                                        <p:attrNameLst>
                                          <p:attrName>ppt_y</p:attrName>
                                        </p:attrNameLst>
                                      </p:cBhvr>
                                      <p:tavLst>
                                        <p:tav tm="0">
                                          <p:val>
                                            <p:strVal val="#ppt_y"/>
                                          </p:val>
                                        </p:tav>
                                        <p:tav tm="100000">
                                          <p:val>
                                            <p:strVal val="#ppt_y"/>
                                          </p:val>
                                        </p:tav>
                                      </p:tavLst>
                                    </p:anim>
                                  </p:childTnLst>
                                </p:cTn>
                              </p:par>
                            </p:childTnLst>
                          </p:cTn>
                        </p:par>
                        <p:par>
                          <p:cTn id="120" fill="hold" nodeType="afterGroup">
                            <p:stCondLst>
                              <p:cond delay="15400"/>
                            </p:stCondLst>
                            <p:childTnLst>
                              <p:par>
                                <p:cTn id="121" presetID="2" presetClass="entr" presetSubtype="4" fill="hold" grpId="0" nodeType="afterEffect">
                                  <p:stCondLst>
                                    <p:cond delay="100"/>
                                  </p:stCondLst>
                                  <p:childTnLst>
                                    <p:set>
                                      <p:cBhvr>
                                        <p:cTn id="122" dur="1" fill="hold">
                                          <p:stCondLst>
                                            <p:cond delay="0"/>
                                          </p:stCondLst>
                                        </p:cTn>
                                        <p:tgtEl>
                                          <p:spTgt spid="69666"/>
                                        </p:tgtEl>
                                        <p:attrNameLst>
                                          <p:attrName>style.visibility</p:attrName>
                                        </p:attrNameLst>
                                      </p:cBhvr>
                                      <p:to>
                                        <p:strVal val="visible"/>
                                      </p:to>
                                    </p:set>
                                    <p:anim calcmode="lin" valueType="num">
                                      <p:cBhvr additive="base">
                                        <p:cTn id="123" dur="500" fill="hold"/>
                                        <p:tgtEl>
                                          <p:spTgt spid="69666"/>
                                        </p:tgtEl>
                                        <p:attrNameLst>
                                          <p:attrName>ppt_x</p:attrName>
                                        </p:attrNameLst>
                                      </p:cBhvr>
                                      <p:tavLst>
                                        <p:tav tm="0">
                                          <p:val>
                                            <p:strVal val="#ppt_x"/>
                                          </p:val>
                                        </p:tav>
                                        <p:tav tm="100000">
                                          <p:val>
                                            <p:strVal val="#ppt_x"/>
                                          </p:val>
                                        </p:tav>
                                      </p:tavLst>
                                    </p:anim>
                                    <p:anim calcmode="lin" valueType="num">
                                      <p:cBhvr additive="base">
                                        <p:cTn id="124" dur="500" fill="hold"/>
                                        <p:tgtEl>
                                          <p:spTgt spid="69666"/>
                                        </p:tgtEl>
                                        <p:attrNameLst>
                                          <p:attrName>ppt_y</p:attrName>
                                        </p:attrNameLst>
                                      </p:cBhvr>
                                      <p:tavLst>
                                        <p:tav tm="0">
                                          <p:val>
                                            <p:strVal val="1+#ppt_h/2"/>
                                          </p:val>
                                        </p:tav>
                                        <p:tav tm="100000">
                                          <p:val>
                                            <p:strVal val="#ppt_y"/>
                                          </p:val>
                                        </p:tav>
                                      </p:tavLst>
                                    </p:anim>
                                  </p:childTnLst>
                                </p:cTn>
                              </p:par>
                            </p:childTnLst>
                          </p:cTn>
                        </p:par>
                        <p:par>
                          <p:cTn id="125" fill="hold" nodeType="afterGroup">
                            <p:stCondLst>
                              <p:cond delay="16000"/>
                            </p:stCondLst>
                            <p:childTnLst>
                              <p:par>
                                <p:cTn id="126" presetID="2" presetClass="entr" presetSubtype="2" fill="hold" grpId="0" nodeType="afterEffect">
                                  <p:stCondLst>
                                    <p:cond delay="0"/>
                                  </p:stCondLst>
                                  <p:childTnLst>
                                    <p:set>
                                      <p:cBhvr>
                                        <p:cTn id="127" dur="1" fill="hold">
                                          <p:stCondLst>
                                            <p:cond delay="0"/>
                                          </p:stCondLst>
                                        </p:cTn>
                                        <p:tgtEl>
                                          <p:spTgt spid="69665"/>
                                        </p:tgtEl>
                                        <p:attrNameLst>
                                          <p:attrName>style.visibility</p:attrName>
                                        </p:attrNameLst>
                                      </p:cBhvr>
                                      <p:to>
                                        <p:strVal val="visible"/>
                                      </p:to>
                                    </p:set>
                                    <p:anim calcmode="lin" valueType="num">
                                      <p:cBhvr additive="base">
                                        <p:cTn id="128" dur="500" fill="hold"/>
                                        <p:tgtEl>
                                          <p:spTgt spid="69665"/>
                                        </p:tgtEl>
                                        <p:attrNameLst>
                                          <p:attrName>ppt_x</p:attrName>
                                        </p:attrNameLst>
                                      </p:cBhvr>
                                      <p:tavLst>
                                        <p:tav tm="0">
                                          <p:val>
                                            <p:strVal val="1+#ppt_w/2"/>
                                          </p:val>
                                        </p:tav>
                                        <p:tav tm="100000">
                                          <p:val>
                                            <p:strVal val="#ppt_x"/>
                                          </p:val>
                                        </p:tav>
                                      </p:tavLst>
                                    </p:anim>
                                    <p:anim calcmode="lin" valueType="num">
                                      <p:cBhvr additive="base">
                                        <p:cTn id="129" dur="500" fill="hold"/>
                                        <p:tgtEl>
                                          <p:spTgt spid="69665"/>
                                        </p:tgtEl>
                                        <p:attrNameLst>
                                          <p:attrName>ppt_y</p:attrName>
                                        </p:attrNameLst>
                                      </p:cBhvr>
                                      <p:tavLst>
                                        <p:tav tm="0">
                                          <p:val>
                                            <p:strVal val="#ppt_y"/>
                                          </p:val>
                                        </p:tav>
                                        <p:tav tm="100000">
                                          <p:val>
                                            <p:strVal val="#ppt_y"/>
                                          </p:val>
                                        </p:tav>
                                      </p:tavLst>
                                    </p:anim>
                                  </p:childTnLst>
                                </p:cTn>
                              </p:par>
                            </p:childTnLst>
                          </p:cTn>
                        </p:par>
                        <p:par>
                          <p:cTn id="130" fill="hold" nodeType="afterGroup">
                            <p:stCondLst>
                              <p:cond delay="16500"/>
                            </p:stCondLst>
                            <p:childTnLst>
                              <p:par>
                                <p:cTn id="131" presetID="2" presetClass="entr" presetSubtype="4" fill="hold" grpId="0" nodeType="afterEffect">
                                  <p:stCondLst>
                                    <p:cond delay="100"/>
                                  </p:stCondLst>
                                  <p:childTnLst>
                                    <p:set>
                                      <p:cBhvr>
                                        <p:cTn id="132" dur="1" fill="hold">
                                          <p:stCondLst>
                                            <p:cond delay="0"/>
                                          </p:stCondLst>
                                        </p:cTn>
                                        <p:tgtEl>
                                          <p:spTgt spid="69668"/>
                                        </p:tgtEl>
                                        <p:attrNameLst>
                                          <p:attrName>style.visibility</p:attrName>
                                        </p:attrNameLst>
                                      </p:cBhvr>
                                      <p:to>
                                        <p:strVal val="visible"/>
                                      </p:to>
                                    </p:set>
                                    <p:anim calcmode="lin" valueType="num">
                                      <p:cBhvr additive="base">
                                        <p:cTn id="133" dur="500" fill="hold"/>
                                        <p:tgtEl>
                                          <p:spTgt spid="69668"/>
                                        </p:tgtEl>
                                        <p:attrNameLst>
                                          <p:attrName>ppt_x</p:attrName>
                                        </p:attrNameLst>
                                      </p:cBhvr>
                                      <p:tavLst>
                                        <p:tav tm="0">
                                          <p:val>
                                            <p:strVal val="#ppt_x"/>
                                          </p:val>
                                        </p:tav>
                                        <p:tav tm="100000">
                                          <p:val>
                                            <p:strVal val="#ppt_x"/>
                                          </p:val>
                                        </p:tav>
                                      </p:tavLst>
                                    </p:anim>
                                    <p:anim calcmode="lin" valueType="num">
                                      <p:cBhvr additive="base">
                                        <p:cTn id="134" dur="500" fill="hold"/>
                                        <p:tgtEl>
                                          <p:spTgt spid="69668"/>
                                        </p:tgtEl>
                                        <p:attrNameLst>
                                          <p:attrName>ppt_y</p:attrName>
                                        </p:attrNameLst>
                                      </p:cBhvr>
                                      <p:tavLst>
                                        <p:tav tm="0">
                                          <p:val>
                                            <p:strVal val="1+#ppt_h/2"/>
                                          </p:val>
                                        </p:tav>
                                        <p:tav tm="100000">
                                          <p:val>
                                            <p:strVal val="#ppt_y"/>
                                          </p:val>
                                        </p:tav>
                                      </p:tavLst>
                                    </p:anim>
                                  </p:childTnLst>
                                </p:cTn>
                              </p:par>
                            </p:childTnLst>
                          </p:cTn>
                        </p:par>
                        <p:par>
                          <p:cTn id="135" fill="hold" nodeType="afterGroup">
                            <p:stCondLst>
                              <p:cond delay="17100"/>
                            </p:stCondLst>
                            <p:childTnLst>
                              <p:par>
                                <p:cTn id="136" presetID="2" presetClass="entr" presetSubtype="2" fill="hold" grpId="0" nodeType="afterEffect">
                                  <p:stCondLst>
                                    <p:cond delay="0"/>
                                  </p:stCondLst>
                                  <p:childTnLst>
                                    <p:set>
                                      <p:cBhvr>
                                        <p:cTn id="137" dur="1" fill="hold">
                                          <p:stCondLst>
                                            <p:cond delay="0"/>
                                          </p:stCondLst>
                                        </p:cTn>
                                        <p:tgtEl>
                                          <p:spTgt spid="69667"/>
                                        </p:tgtEl>
                                        <p:attrNameLst>
                                          <p:attrName>style.visibility</p:attrName>
                                        </p:attrNameLst>
                                      </p:cBhvr>
                                      <p:to>
                                        <p:strVal val="visible"/>
                                      </p:to>
                                    </p:set>
                                    <p:anim calcmode="lin" valueType="num">
                                      <p:cBhvr additive="base">
                                        <p:cTn id="138" dur="500" fill="hold"/>
                                        <p:tgtEl>
                                          <p:spTgt spid="69667"/>
                                        </p:tgtEl>
                                        <p:attrNameLst>
                                          <p:attrName>ppt_x</p:attrName>
                                        </p:attrNameLst>
                                      </p:cBhvr>
                                      <p:tavLst>
                                        <p:tav tm="0">
                                          <p:val>
                                            <p:strVal val="1+#ppt_w/2"/>
                                          </p:val>
                                        </p:tav>
                                        <p:tav tm="100000">
                                          <p:val>
                                            <p:strVal val="#ppt_x"/>
                                          </p:val>
                                        </p:tav>
                                      </p:tavLst>
                                    </p:anim>
                                    <p:anim calcmode="lin" valueType="num">
                                      <p:cBhvr additive="base">
                                        <p:cTn id="139" dur="500" fill="hold"/>
                                        <p:tgtEl>
                                          <p:spTgt spid="69667"/>
                                        </p:tgtEl>
                                        <p:attrNameLst>
                                          <p:attrName>ppt_y</p:attrName>
                                        </p:attrNameLst>
                                      </p:cBhvr>
                                      <p:tavLst>
                                        <p:tav tm="0">
                                          <p:val>
                                            <p:strVal val="#ppt_y"/>
                                          </p:val>
                                        </p:tav>
                                        <p:tav tm="100000">
                                          <p:val>
                                            <p:strVal val="#ppt_y"/>
                                          </p:val>
                                        </p:tav>
                                      </p:tavLst>
                                    </p:anim>
                                  </p:childTnLst>
                                </p:cTn>
                              </p:par>
                            </p:childTnLst>
                          </p:cTn>
                        </p:par>
                        <p:par>
                          <p:cTn id="140" fill="hold" nodeType="afterGroup">
                            <p:stCondLst>
                              <p:cond delay="17600"/>
                            </p:stCondLst>
                            <p:childTnLst>
                              <p:par>
                                <p:cTn id="141" presetID="2" presetClass="entr" presetSubtype="4" fill="hold" grpId="0" nodeType="afterEffect">
                                  <p:stCondLst>
                                    <p:cond delay="100"/>
                                  </p:stCondLst>
                                  <p:childTnLst>
                                    <p:set>
                                      <p:cBhvr>
                                        <p:cTn id="142" dur="1" fill="hold">
                                          <p:stCondLst>
                                            <p:cond delay="0"/>
                                          </p:stCondLst>
                                        </p:cTn>
                                        <p:tgtEl>
                                          <p:spTgt spid="69670"/>
                                        </p:tgtEl>
                                        <p:attrNameLst>
                                          <p:attrName>style.visibility</p:attrName>
                                        </p:attrNameLst>
                                      </p:cBhvr>
                                      <p:to>
                                        <p:strVal val="visible"/>
                                      </p:to>
                                    </p:set>
                                    <p:anim calcmode="lin" valueType="num">
                                      <p:cBhvr additive="base">
                                        <p:cTn id="143" dur="500" fill="hold"/>
                                        <p:tgtEl>
                                          <p:spTgt spid="69670"/>
                                        </p:tgtEl>
                                        <p:attrNameLst>
                                          <p:attrName>ppt_x</p:attrName>
                                        </p:attrNameLst>
                                      </p:cBhvr>
                                      <p:tavLst>
                                        <p:tav tm="0">
                                          <p:val>
                                            <p:strVal val="#ppt_x"/>
                                          </p:val>
                                        </p:tav>
                                        <p:tav tm="100000">
                                          <p:val>
                                            <p:strVal val="#ppt_x"/>
                                          </p:val>
                                        </p:tav>
                                      </p:tavLst>
                                    </p:anim>
                                    <p:anim calcmode="lin" valueType="num">
                                      <p:cBhvr additive="base">
                                        <p:cTn id="144" dur="500" fill="hold"/>
                                        <p:tgtEl>
                                          <p:spTgt spid="69670"/>
                                        </p:tgtEl>
                                        <p:attrNameLst>
                                          <p:attrName>ppt_y</p:attrName>
                                        </p:attrNameLst>
                                      </p:cBhvr>
                                      <p:tavLst>
                                        <p:tav tm="0">
                                          <p:val>
                                            <p:strVal val="1+#ppt_h/2"/>
                                          </p:val>
                                        </p:tav>
                                        <p:tav tm="100000">
                                          <p:val>
                                            <p:strVal val="#ppt_y"/>
                                          </p:val>
                                        </p:tav>
                                      </p:tavLst>
                                    </p:anim>
                                  </p:childTnLst>
                                </p:cTn>
                              </p:par>
                            </p:childTnLst>
                          </p:cTn>
                        </p:par>
                        <p:par>
                          <p:cTn id="145" fill="hold" nodeType="afterGroup">
                            <p:stCondLst>
                              <p:cond delay="18200"/>
                            </p:stCondLst>
                            <p:childTnLst>
                              <p:par>
                                <p:cTn id="146" presetID="2" presetClass="entr" presetSubtype="2" fill="hold" grpId="0" nodeType="afterEffect">
                                  <p:stCondLst>
                                    <p:cond delay="0"/>
                                  </p:stCondLst>
                                  <p:childTnLst>
                                    <p:set>
                                      <p:cBhvr>
                                        <p:cTn id="147" dur="1" fill="hold">
                                          <p:stCondLst>
                                            <p:cond delay="0"/>
                                          </p:stCondLst>
                                        </p:cTn>
                                        <p:tgtEl>
                                          <p:spTgt spid="69669"/>
                                        </p:tgtEl>
                                        <p:attrNameLst>
                                          <p:attrName>style.visibility</p:attrName>
                                        </p:attrNameLst>
                                      </p:cBhvr>
                                      <p:to>
                                        <p:strVal val="visible"/>
                                      </p:to>
                                    </p:set>
                                    <p:anim calcmode="lin" valueType="num">
                                      <p:cBhvr additive="base">
                                        <p:cTn id="148" dur="500" fill="hold"/>
                                        <p:tgtEl>
                                          <p:spTgt spid="69669"/>
                                        </p:tgtEl>
                                        <p:attrNameLst>
                                          <p:attrName>ppt_x</p:attrName>
                                        </p:attrNameLst>
                                      </p:cBhvr>
                                      <p:tavLst>
                                        <p:tav tm="0">
                                          <p:val>
                                            <p:strVal val="1+#ppt_w/2"/>
                                          </p:val>
                                        </p:tav>
                                        <p:tav tm="100000">
                                          <p:val>
                                            <p:strVal val="#ppt_x"/>
                                          </p:val>
                                        </p:tav>
                                      </p:tavLst>
                                    </p:anim>
                                    <p:anim calcmode="lin" valueType="num">
                                      <p:cBhvr additive="base">
                                        <p:cTn id="149" dur="500" fill="hold"/>
                                        <p:tgtEl>
                                          <p:spTgt spid="69669"/>
                                        </p:tgtEl>
                                        <p:attrNameLst>
                                          <p:attrName>ppt_y</p:attrName>
                                        </p:attrNameLst>
                                      </p:cBhvr>
                                      <p:tavLst>
                                        <p:tav tm="0">
                                          <p:val>
                                            <p:strVal val="#ppt_y"/>
                                          </p:val>
                                        </p:tav>
                                        <p:tav tm="100000">
                                          <p:val>
                                            <p:strVal val="#ppt_y"/>
                                          </p:val>
                                        </p:tav>
                                      </p:tavLst>
                                    </p:anim>
                                  </p:childTnLst>
                                </p:cTn>
                              </p:par>
                            </p:childTnLst>
                          </p:cTn>
                        </p:par>
                        <p:par>
                          <p:cTn id="150" fill="hold" nodeType="afterGroup">
                            <p:stCondLst>
                              <p:cond delay="18700"/>
                            </p:stCondLst>
                            <p:childTnLst>
                              <p:par>
                                <p:cTn id="151" presetID="2" presetClass="entr" presetSubtype="4" fill="hold" grpId="0" nodeType="afterEffect">
                                  <p:stCondLst>
                                    <p:cond delay="100"/>
                                  </p:stCondLst>
                                  <p:childTnLst>
                                    <p:set>
                                      <p:cBhvr>
                                        <p:cTn id="152" dur="1" fill="hold">
                                          <p:stCondLst>
                                            <p:cond delay="0"/>
                                          </p:stCondLst>
                                        </p:cTn>
                                        <p:tgtEl>
                                          <p:spTgt spid="69672"/>
                                        </p:tgtEl>
                                        <p:attrNameLst>
                                          <p:attrName>style.visibility</p:attrName>
                                        </p:attrNameLst>
                                      </p:cBhvr>
                                      <p:to>
                                        <p:strVal val="visible"/>
                                      </p:to>
                                    </p:set>
                                    <p:anim calcmode="lin" valueType="num">
                                      <p:cBhvr additive="base">
                                        <p:cTn id="153" dur="500" fill="hold"/>
                                        <p:tgtEl>
                                          <p:spTgt spid="69672"/>
                                        </p:tgtEl>
                                        <p:attrNameLst>
                                          <p:attrName>ppt_x</p:attrName>
                                        </p:attrNameLst>
                                      </p:cBhvr>
                                      <p:tavLst>
                                        <p:tav tm="0">
                                          <p:val>
                                            <p:strVal val="#ppt_x"/>
                                          </p:val>
                                        </p:tav>
                                        <p:tav tm="100000">
                                          <p:val>
                                            <p:strVal val="#ppt_x"/>
                                          </p:val>
                                        </p:tav>
                                      </p:tavLst>
                                    </p:anim>
                                    <p:anim calcmode="lin" valueType="num">
                                      <p:cBhvr additive="base">
                                        <p:cTn id="154" dur="500" fill="hold"/>
                                        <p:tgtEl>
                                          <p:spTgt spid="69672"/>
                                        </p:tgtEl>
                                        <p:attrNameLst>
                                          <p:attrName>ppt_y</p:attrName>
                                        </p:attrNameLst>
                                      </p:cBhvr>
                                      <p:tavLst>
                                        <p:tav tm="0">
                                          <p:val>
                                            <p:strVal val="1+#ppt_h/2"/>
                                          </p:val>
                                        </p:tav>
                                        <p:tav tm="100000">
                                          <p:val>
                                            <p:strVal val="#ppt_y"/>
                                          </p:val>
                                        </p:tav>
                                      </p:tavLst>
                                    </p:anim>
                                  </p:childTnLst>
                                </p:cTn>
                              </p:par>
                            </p:childTnLst>
                          </p:cTn>
                        </p:par>
                        <p:par>
                          <p:cTn id="155" fill="hold" nodeType="afterGroup">
                            <p:stCondLst>
                              <p:cond delay="19300"/>
                            </p:stCondLst>
                            <p:childTnLst>
                              <p:par>
                                <p:cTn id="156" presetID="2" presetClass="entr" presetSubtype="2" fill="hold" grpId="0" nodeType="afterEffect">
                                  <p:stCondLst>
                                    <p:cond delay="0"/>
                                  </p:stCondLst>
                                  <p:childTnLst>
                                    <p:set>
                                      <p:cBhvr>
                                        <p:cTn id="157" dur="1" fill="hold">
                                          <p:stCondLst>
                                            <p:cond delay="0"/>
                                          </p:stCondLst>
                                        </p:cTn>
                                        <p:tgtEl>
                                          <p:spTgt spid="69671"/>
                                        </p:tgtEl>
                                        <p:attrNameLst>
                                          <p:attrName>style.visibility</p:attrName>
                                        </p:attrNameLst>
                                      </p:cBhvr>
                                      <p:to>
                                        <p:strVal val="visible"/>
                                      </p:to>
                                    </p:set>
                                    <p:anim calcmode="lin" valueType="num">
                                      <p:cBhvr additive="base">
                                        <p:cTn id="158" dur="500" fill="hold"/>
                                        <p:tgtEl>
                                          <p:spTgt spid="69671"/>
                                        </p:tgtEl>
                                        <p:attrNameLst>
                                          <p:attrName>ppt_x</p:attrName>
                                        </p:attrNameLst>
                                      </p:cBhvr>
                                      <p:tavLst>
                                        <p:tav tm="0">
                                          <p:val>
                                            <p:strVal val="1+#ppt_w/2"/>
                                          </p:val>
                                        </p:tav>
                                        <p:tav tm="100000">
                                          <p:val>
                                            <p:strVal val="#ppt_x"/>
                                          </p:val>
                                        </p:tav>
                                      </p:tavLst>
                                    </p:anim>
                                    <p:anim calcmode="lin" valueType="num">
                                      <p:cBhvr additive="base">
                                        <p:cTn id="159" dur="500" fill="hold"/>
                                        <p:tgtEl>
                                          <p:spTgt spid="6967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7" grpId="0" animBg="1"/>
      <p:bldP spid="69638" grpId="0" animBg="1"/>
      <p:bldGraphic spid="2" grpId="0">
        <p:bldAsOne/>
      </p:bldGraphic>
      <p:bldGraphic spid="3" grpId="0">
        <p:bldAsOne/>
      </p:bldGraphic>
      <p:bldGraphic spid="4" grpId="0">
        <p:bldAsOne/>
      </p:bldGraphic>
      <p:bldGraphic spid="5" grpId="0">
        <p:bldAsOne/>
      </p:bldGraphic>
      <p:bldGraphic spid="6" grpId="0">
        <p:bldAsOne/>
      </p:bldGraphic>
      <p:bldGraphic spid="7" grpId="0">
        <p:bldAsOne/>
      </p:bldGraphic>
      <p:bldP spid="69655" grpId="0" autoUpdateAnimBg="0"/>
      <p:bldP spid="69656" grpId="0" autoUpdateAnimBg="0"/>
      <p:bldP spid="69657" grpId="0" autoUpdateAnimBg="0"/>
      <p:bldP spid="69658" grpId="0" autoUpdateAnimBg="0"/>
      <p:bldP spid="69659" grpId="0" autoUpdateAnimBg="0"/>
      <p:bldP spid="69660" grpId="0" autoUpdateAnimBg="0"/>
      <p:bldP spid="69661" grpId="0" autoUpdateAnimBg="0"/>
      <p:bldP spid="69662" grpId="0" autoUpdateAnimBg="0"/>
      <p:bldP spid="69663" grpId="0" autoUpdateAnimBg="0"/>
      <p:bldP spid="69664" grpId="0" autoUpdateAnimBg="0"/>
      <p:bldP spid="69665" grpId="0" autoUpdateAnimBg="0"/>
      <p:bldP spid="69666" grpId="0" autoUpdateAnimBg="0"/>
      <p:bldP spid="69667" grpId="0" autoUpdateAnimBg="0"/>
      <p:bldP spid="69668" grpId="0" autoUpdateAnimBg="0"/>
      <p:bldP spid="69669" grpId="0" autoUpdateAnimBg="0"/>
      <p:bldP spid="69670" grpId="0" autoUpdateAnimBg="0"/>
      <p:bldP spid="69671" grpId="0" autoUpdateAnimBg="0"/>
      <p:bldP spid="69672"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AutoShape 1"/>
          <p:cNvSpPr>
            <a:spLocks/>
          </p:cNvSpPr>
          <p:nvPr/>
        </p:nvSpPr>
        <p:spPr bwMode="auto">
          <a:xfrm>
            <a:off x="1190811" y="1304510"/>
            <a:ext cx="3424050" cy="2044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chemeClr val="accent1"/>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sz="1900" dirty="0">
              <a:cs typeface="Calibri" charset="0"/>
            </a:endParaRPr>
          </a:p>
        </p:txBody>
      </p:sp>
      <p:sp>
        <p:nvSpPr>
          <p:cNvPr id="12290" name="AutoShape 2"/>
          <p:cNvSpPr>
            <a:spLocks/>
          </p:cNvSpPr>
          <p:nvPr/>
        </p:nvSpPr>
        <p:spPr bwMode="auto">
          <a:xfrm>
            <a:off x="4595813" y="1301335"/>
            <a:ext cx="3343092" cy="20431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blipFill dpi="0" rotWithShape="1">
            <a:blip r:embed="rId3" cstate="print">
              <a:extLst>
                <a:ext uri="{28A0092B-C50C-407E-A947-70E740481C1C}">
                  <a14:useLocalDpi xmlns:a14="http://schemas.microsoft.com/office/drawing/2010/main" val="0"/>
                </a:ext>
              </a:extLst>
            </a:blip>
            <a:srcRect/>
            <a:stretch>
              <a:fillRect/>
            </a:stretch>
          </a:blipFill>
          <a:ln w="25400" cap="flat" cmpd="sng">
            <a:solidFill>
              <a:srgbClr val="000000">
                <a:alpha val="0"/>
              </a:srgbClr>
            </a:solidFill>
            <a:prstDash val="solid"/>
            <a:miter lim="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sz="1900" dirty="0">
              <a:cs typeface="Calibri" charset="0"/>
            </a:endParaRPr>
          </a:p>
        </p:txBody>
      </p:sp>
      <p:sp>
        <p:nvSpPr>
          <p:cNvPr id="12299" name="AutoShape 11"/>
          <p:cNvSpPr>
            <a:spLocks/>
          </p:cNvSpPr>
          <p:nvPr/>
        </p:nvSpPr>
        <p:spPr bwMode="auto">
          <a:xfrm>
            <a:off x="5572070" y="3870325"/>
            <a:ext cx="266685" cy="268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356" y="18801"/>
                </a:moveTo>
                <a:cubicBezTo>
                  <a:pt x="21517" y="18964"/>
                  <a:pt x="21599" y="19177"/>
                  <a:pt x="21599" y="19437"/>
                </a:cubicBezTo>
                <a:cubicBezTo>
                  <a:pt x="21599" y="19581"/>
                  <a:pt x="21517" y="19776"/>
                  <a:pt x="21356" y="20019"/>
                </a:cubicBezTo>
                <a:cubicBezTo>
                  <a:pt x="21192" y="20261"/>
                  <a:pt x="20989" y="20504"/>
                  <a:pt x="20746" y="20741"/>
                </a:cubicBezTo>
                <a:cubicBezTo>
                  <a:pt x="20503" y="20979"/>
                  <a:pt x="20260" y="21184"/>
                  <a:pt x="20022" y="21348"/>
                </a:cubicBezTo>
                <a:cubicBezTo>
                  <a:pt x="19782" y="21517"/>
                  <a:pt x="19593" y="21599"/>
                  <a:pt x="19446" y="21599"/>
                </a:cubicBezTo>
                <a:cubicBezTo>
                  <a:pt x="19189" y="21599"/>
                  <a:pt x="18974" y="21514"/>
                  <a:pt x="18810" y="21342"/>
                </a:cubicBezTo>
                <a:lnTo>
                  <a:pt x="13956" y="16503"/>
                </a:lnTo>
                <a:cubicBezTo>
                  <a:pt x="13216" y="16979"/>
                  <a:pt x="12429" y="17349"/>
                  <a:pt x="11589" y="17603"/>
                </a:cubicBezTo>
                <a:cubicBezTo>
                  <a:pt x="10750" y="17863"/>
                  <a:pt x="9891" y="17990"/>
                  <a:pt x="9007" y="17990"/>
                </a:cubicBezTo>
                <a:cubicBezTo>
                  <a:pt x="7770" y="17990"/>
                  <a:pt x="6608" y="17759"/>
                  <a:pt x="5518" y="17290"/>
                </a:cubicBezTo>
                <a:cubicBezTo>
                  <a:pt x="4427" y="16822"/>
                  <a:pt x="3470" y="16175"/>
                  <a:pt x="2645" y="15353"/>
                </a:cubicBezTo>
                <a:cubicBezTo>
                  <a:pt x="1817" y="14535"/>
                  <a:pt x="1173" y="13579"/>
                  <a:pt x="701" y="12487"/>
                </a:cubicBezTo>
                <a:cubicBezTo>
                  <a:pt x="232" y="11399"/>
                  <a:pt x="0" y="10237"/>
                  <a:pt x="0" y="8999"/>
                </a:cubicBezTo>
                <a:cubicBezTo>
                  <a:pt x="0" y="7768"/>
                  <a:pt x="232" y="6602"/>
                  <a:pt x="701" y="5515"/>
                </a:cubicBezTo>
                <a:cubicBezTo>
                  <a:pt x="1170" y="4422"/>
                  <a:pt x="1817" y="3468"/>
                  <a:pt x="2645" y="2646"/>
                </a:cubicBezTo>
                <a:cubicBezTo>
                  <a:pt x="3470" y="1827"/>
                  <a:pt x="4425" y="1180"/>
                  <a:pt x="5512" y="709"/>
                </a:cubicBezTo>
                <a:cubicBezTo>
                  <a:pt x="6600" y="237"/>
                  <a:pt x="7764" y="0"/>
                  <a:pt x="9007" y="0"/>
                </a:cubicBezTo>
                <a:cubicBezTo>
                  <a:pt x="10245" y="0"/>
                  <a:pt x="11402" y="237"/>
                  <a:pt x="12487" y="709"/>
                </a:cubicBezTo>
                <a:cubicBezTo>
                  <a:pt x="13572" y="1180"/>
                  <a:pt x="14530" y="1827"/>
                  <a:pt x="15358" y="2646"/>
                </a:cubicBezTo>
                <a:cubicBezTo>
                  <a:pt x="16183" y="3468"/>
                  <a:pt x="16830" y="4422"/>
                  <a:pt x="17299" y="5515"/>
                </a:cubicBezTo>
                <a:cubicBezTo>
                  <a:pt x="17768" y="6602"/>
                  <a:pt x="18002" y="7768"/>
                  <a:pt x="18002" y="8999"/>
                </a:cubicBezTo>
                <a:cubicBezTo>
                  <a:pt x="18002" y="9887"/>
                  <a:pt x="17872" y="10748"/>
                  <a:pt x="17615" y="11588"/>
                </a:cubicBezTo>
                <a:cubicBezTo>
                  <a:pt x="17358" y="12434"/>
                  <a:pt x="16991" y="13218"/>
                  <a:pt x="16513" y="13947"/>
                </a:cubicBezTo>
                <a:lnTo>
                  <a:pt x="21356" y="18801"/>
                </a:lnTo>
                <a:close/>
                <a:moveTo>
                  <a:pt x="3597" y="8999"/>
                </a:moveTo>
                <a:cubicBezTo>
                  <a:pt x="3597" y="9759"/>
                  <a:pt x="3741" y="10465"/>
                  <a:pt x="4029" y="11117"/>
                </a:cubicBezTo>
                <a:cubicBezTo>
                  <a:pt x="4317" y="11770"/>
                  <a:pt x="4707" y="12338"/>
                  <a:pt x="5193" y="12821"/>
                </a:cubicBezTo>
                <a:cubicBezTo>
                  <a:pt x="5679" y="13300"/>
                  <a:pt x="6253" y="13684"/>
                  <a:pt x="6908" y="13970"/>
                </a:cubicBezTo>
                <a:cubicBezTo>
                  <a:pt x="7566" y="14252"/>
                  <a:pt x="8264" y="14394"/>
                  <a:pt x="9004" y="14394"/>
                </a:cubicBezTo>
                <a:cubicBezTo>
                  <a:pt x="9745" y="14394"/>
                  <a:pt x="10439" y="14252"/>
                  <a:pt x="11091" y="13970"/>
                </a:cubicBezTo>
                <a:cubicBezTo>
                  <a:pt x="11744" y="13684"/>
                  <a:pt x="12318" y="13300"/>
                  <a:pt x="12801" y="12821"/>
                </a:cubicBezTo>
                <a:cubicBezTo>
                  <a:pt x="13290" y="12338"/>
                  <a:pt x="13677" y="11770"/>
                  <a:pt x="13965" y="11117"/>
                </a:cubicBezTo>
                <a:cubicBezTo>
                  <a:pt x="14253" y="10465"/>
                  <a:pt x="14397" y="9759"/>
                  <a:pt x="14397" y="8999"/>
                </a:cubicBezTo>
                <a:cubicBezTo>
                  <a:pt x="14397" y="8260"/>
                  <a:pt x="14253" y="7565"/>
                  <a:pt x="13965" y="6913"/>
                </a:cubicBezTo>
                <a:cubicBezTo>
                  <a:pt x="13674" y="6258"/>
                  <a:pt x="13290" y="5683"/>
                  <a:pt x="12801" y="5193"/>
                </a:cubicBezTo>
                <a:cubicBezTo>
                  <a:pt x="12316" y="4703"/>
                  <a:pt x="11744" y="4317"/>
                  <a:pt x="11091" y="4032"/>
                </a:cubicBezTo>
                <a:cubicBezTo>
                  <a:pt x="10439" y="3750"/>
                  <a:pt x="9741" y="3606"/>
                  <a:pt x="9004" y="3606"/>
                </a:cubicBezTo>
                <a:cubicBezTo>
                  <a:pt x="8267" y="3606"/>
                  <a:pt x="7566" y="3750"/>
                  <a:pt x="6908" y="4032"/>
                </a:cubicBezTo>
                <a:cubicBezTo>
                  <a:pt x="6253" y="4317"/>
                  <a:pt x="5676" y="4703"/>
                  <a:pt x="5193" y="5193"/>
                </a:cubicBezTo>
                <a:cubicBezTo>
                  <a:pt x="4707" y="5683"/>
                  <a:pt x="4317" y="6258"/>
                  <a:pt x="4029" y="6913"/>
                </a:cubicBezTo>
                <a:cubicBezTo>
                  <a:pt x="3741" y="7565"/>
                  <a:pt x="3597" y="8257"/>
                  <a:pt x="3597" y="8999"/>
                </a:cubicBezTo>
                <a:moveTo>
                  <a:pt x="9007" y="5591"/>
                </a:moveTo>
                <a:cubicBezTo>
                  <a:pt x="9184" y="5591"/>
                  <a:pt x="9344" y="5656"/>
                  <a:pt x="9472" y="5785"/>
                </a:cubicBezTo>
                <a:cubicBezTo>
                  <a:pt x="9602" y="5919"/>
                  <a:pt x="9668" y="6082"/>
                  <a:pt x="9668" y="6280"/>
                </a:cubicBezTo>
                <a:cubicBezTo>
                  <a:pt x="9668" y="6461"/>
                  <a:pt x="9602" y="6616"/>
                  <a:pt x="9472" y="6745"/>
                </a:cubicBezTo>
                <a:cubicBezTo>
                  <a:pt x="9344" y="6878"/>
                  <a:pt x="9184" y="6944"/>
                  <a:pt x="9007" y="6944"/>
                </a:cubicBezTo>
                <a:cubicBezTo>
                  <a:pt x="8439" y="6944"/>
                  <a:pt x="7953" y="7144"/>
                  <a:pt x="7552" y="7537"/>
                </a:cubicBezTo>
                <a:cubicBezTo>
                  <a:pt x="7151" y="7934"/>
                  <a:pt x="6950" y="8423"/>
                  <a:pt x="6950" y="8996"/>
                </a:cubicBezTo>
                <a:cubicBezTo>
                  <a:pt x="6950" y="9179"/>
                  <a:pt x="6884" y="9332"/>
                  <a:pt x="6755" y="9465"/>
                </a:cubicBezTo>
                <a:cubicBezTo>
                  <a:pt x="6623" y="9596"/>
                  <a:pt x="6467" y="9658"/>
                  <a:pt x="6288" y="9658"/>
                </a:cubicBezTo>
                <a:cubicBezTo>
                  <a:pt x="6080" y="9658"/>
                  <a:pt x="5914" y="9596"/>
                  <a:pt x="5786" y="9465"/>
                </a:cubicBezTo>
                <a:cubicBezTo>
                  <a:pt x="5659" y="9332"/>
                  <a:pt x="5600" y="9179"/>
                  <a:pt x="5600" y="8996"/>
                </a:cubicBezTo>
                <a:cubicBezTo>
                  <a:pt x="5600" y="8539"/>
                  <a:pt x="5685" y="8104"/>
                  <a:pt x="5863" y="7686"/>
                </a:cubicBezTo>
                <a:cubicBezTo>
                  <a:pt x="6037" y="7271"/>
                  <a:pt x="6281" y="6907"/>
                  <a:pt x="6597" y="6591"/>
                </a:cubicBezTo>
                <a:cubicBezTo>
                  <a:pt x="6905" y="6277"/>
                  <a:pt x="7264" y="6029"/>
                  <a:pt x="7677" y="5857"/>
                </a:cubicBezTo>
                <a:cubicBezTo>
                  <a:pt x="8086" y="5680"/>
                  <a:pt x="8530" y="5591"/>
                  <a:pt x="9007" y="5591"/>
                </a:cubicBezTo>
              </a:path>
            </a:pathLst>
          </a:custGeom>
          <a:solidFill>
            <a:schemeClr val="accent4"/>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sz="1900" dirty="0">
              <a:cs typeface="Calibri" charset="0"/>
            </a:endParaRPr>
          </a:p>
        </p:txBody>
      </p:sp>
      <p:sp>
        <p:nvSpPr>
          <p:cNvPr id="12301" name="AutoShape 13"/>
          <p:cNvSpPr>
            <a:spLocks/>
          </p:cNvSpPr>
          <p:nvPr/>
        </p:nvSpPr>
        <p:spPr bwMode="auto">
          <a:xfrm>
            <a:off x="3443350" y="3903664"/>
            <a:ext cx="268272" cy="2238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3223"/>
                </a:moveTo>
                <a:cubicBezTo>
                  <a:pt x="20632" y="3223"/>
                  <a:pt x="20946" y="3384"/>
                  <a:pt x="21208" y="3713"/>
                </a:cubicBezTo>
                <a:cubicBezTo>
                  <a:pt x="21469" y="4043"/>
                  <a:pt x="21599" y="4427"/>
                  <a:pt x="21599" y="4864"/>
                </a:cubicBezTo>
                <a:lnTo>
                  <a:pt x="21599" y="19984"/>
                </a:lnTo>
                <a:cubicBezTo>
                  <a:pt x="21599" y="20421"/>
                  <a:pt x="21469" y="20804"/>
                  <a:pt x="21208" y="21120"/>
                </a:cubicBezTo>
                <a:cubicBezTo>
                  <a:pt x="20946" y="21441"/>
                  <a:pt x="20632" y="21599"/>
                  <a:pt x="20263" y="21599"/>
                </a:cubicBezTo>
                <a:lnTo>
                  <a:pt x="1348" y="21599"/>
                </a:lnTo>
                <a:cubicBezTo>
                  <a:pt x="982" y="21599"/>
                  <a:pt x="662" y="21441"/>
                  <a:pt x="399" y="21120"/>
                </a:cubicBezTo>
                <a:cubicBezTo>
                  <a:pt x="135" y="20804"/>
                  <a:pt x="0" y="20421"/>
                  <a:pt x="0" y="19984"/>
                </a:cubicBezTo>
                <a:lnTo>
                  <a:pt x="0" y="4864"/>
                </a:lnTo>
                <a:cubicBezTo>
                  <a:pt x="0" y="4427"/>
                  <a:pt x="135" y="4043"/>
                  <a:pt x="399" y="3713"/>
                </a:cubicBezTo>
                <a:cubicBezTo>
                  <a:pt x="662" y="3384"/>
                  <a:pt x="982" y="3223"/>
                  <a:pt x="1348" y="3223"/>
                </a:cubicBezTo>
                <a:lnTo>
                  <a:pt x="5637" y="3223"/>
                </a:lnTo>
                <a:lnTo>
                  <a:pt x="6318" y="1459"/>
                </a:lnTo>
                <a:cubicBezTo>
                  <a:pt x="6457" y="1058"/>
                  <a:pt x="6718" y="713"/>
                  <a:pt x="7090" y="426"/>
                </a:cubicBezTo>
                <a:cubicBezTo>
                  <a:pt x="7467" y="143"/>
                  <a:pt x="7839" y="0"/>
                  <a:pt x="8203" y="0"/>
                </a:cubicBezTo>
                <a:lnTo>
                  <a:pt x="13396" y="0"/>
                </a:lnTo>
                <a:cubicBezTo>
                  <a:pt x="13763" y="0"/>
                  <a:pt x="14135" y="143"/>
                  <a:pt x="14509" y="426"/>
                </a:cubicBezTo>
                <a:cubicBezTo>
                  <a:pt x="14885" y="713"/>
                  <a:pt x="15146" y="1058"/>
                  <a:pt x="15293" y="1459"/>
                </a:cubicBezTo>
                <a:lnTo>
                  <a:pt x="15962" y="3223"/>
                </a:lnTo>
                <a:lnTo>
                  <a:pt x="20263" y="3223"/>
                </a:lnTo>
                <a:close/>
                <a:moveTo>
                  <a:pt x="10805" y="19185"/>
                </a:moveTo>
                <a:cubicBezTo>
                  <a:pt x="11572" y="19185"/>
                  <a:pt x="12299" y="19002"/>
                  <a:pt x="12987" y="18650"/>
                </a:cubicBezTo>
                <a:cubicBezTo>
                  <a:pt x="13673" y="18294"/>
                  <a:pt x="14270" y="17810"/>
                  <a:pt x="14775" y="17196"/>
                </a:cubicBezTo>
                <a:cubicBezTo>
                  <a:pt x="15279" y="16582"/>
                  <a:pt x="15678" y="15862"/>
                  <a:pt x="15973" y="15047"/>
                </a:cubicBezTo>
                <a:cubicBezTo>
                  <a:pt x="16270" y="14234"/>
                  <a:pt x="16419" y="13355"/>
                  <a:pt x="16419" y="12422"/>
                </a:cubicBezTo>
                <a:cubicBezTo>
                  <a:pt x="16419" y="11498"/>
                  <a:pt x="16270" y="10623"/>
                  <a:pt x="15973" y="9794"/>
                </a:cubicBezTo>
                <a:cubicBezTo>
                  <a:pt x="15678" y="8966"/>
                  <a:pt x="15279" y="8250"/>
                  <a:pt x="14775" y="7645"/>
                </a:cubicBezTo>
                <a:cubicBezTo>
                  <a:pt x="14270" y="7035"/>
                  <a:pt x="13673" y="6557"/>
                  <a:pt x="12987" y="6199"/>
                </a:cubicBezTo>
                <a:cubicBezTo>
                  <a:pt x="12299" y="5843"/>
                  <a:pt x="11572" y="5666"/>
                  <a:pt x="10805" y="5666"/>
                </a:cubicBezTo>
                <a:cubicBezTo>
                  <a:pt x="10040" y="5666"/>
                  <a:pt x="9313" y="5846"/>
                  <a:pt x="8619" y="6199"/>
                </a:cubicBezTo>
                <a:cubicBezTo>
                  <a:pt x="7930" y="6557"/>
                  <a:pt x="7332" y="7035"/>
                  <a:pt x="6828" y="7645"/>
                </a:cubicBezTo>
                <a:cubicBezTo>
                  <a:pt x="6324" y="8250"/>
                  <a:pt x="5922" y="8963"/>
                  <a:pt x="5626" y="9788"/>
                </a:cubicBezTo>
                <a:cubicBezTo>
                  <a:pt x="5330" y="10611"/>
                  <a:pt x="5180" y="11491"/>
                  <a:pt x="5180" y="12422"/>
                </a:cubicBezTo>
                <a:cubicBezTo>
                  <a:pt x="5180" y="13355"/>
                  <a:pt x="5330" y="14234"/>
                  <a:pt x="5626" y="15047"/>
                </a:cubicBezTo>
                <a:cubicBezTo>
                  <a:pt x="5922" y="15862"/>
                  <a:pt x="6324" y="16582"/>
                  <a:pt x="6828" y="17196"/>
                </a:cubicBezTo>
                <a:cubicBezTo>
                  <a:pt x="7332" y="17810"/>
                  <a:pt x="7930" y="18294"/>
                  <a:pt x="8619" y="18650"/>
                </a:cubicBezTo>
                <a:cubicBezTo>
                  <a:pt x="9313" y="19005"/>
                  <a:pt x="10040" y="19185"/>
                  <a:pt x="10805" y="19185"/>
                </a:cubicBezTo>
                <a:moveTo>
                  <a:pt x="10805" y="7833"/>
                </a:moveTo>
                <a:cubicBezTo>
                  <a:pt x="11337" y="7833"/>
                  <a:pt x="11833" y="7952"/>
                  <a:pt x="12295" y="8190"/>
                </a:cubicBezTo>
                <a:cubicBezTo>
                  <a:pt x="12755" y="8432"/>
                  <a:pt x="13158" y="8754"/>
                  <a:pt x="13501" y="9168"/>
                </a:cubicBezTo>
                <a:cubicBezTo>
                  <a:pt x="13846" y="9583"/>
                  <a:pt x="14118" y="10068"/>
                  <a:pt x="14316" y="10623"/>
                </a:cubicBezTo>
                <a:cubicBezTo>
                  <a:pt x="14515" y="11185"/>
                  <a:pt x="14615" y="11781"/>
                  <a:pt x="14615" y="12422"/>
                </a:cubicBezTo>
                <a:cubicBezTo>
                  <a:pt x="14615" y="13055"/>
                  <a:pt x="14515" y="13650"/>
                  <a:pt x="14316" y="14204"/>
                </a:cubicBezTo>
                <a:cubicBezTo>
                  <a:pt x="14118" y="14757"/>
                  <a:pt x="13846" y="15245"/>
                  <a:pt x="13501" y="15667"/>
                </a:cubicBezTo>
                <a:cubicBezTo>
                  <a:pt x="13158" y="16091"/>
                  <a:pt x="12752" y="16419"/>
                  <a:pt x="12289" y="16660"/>
                </a:cubicBezTo>
                <a:cubicBezTo>
                  <a:pt x="11825" y="16898"/>
                  <a:pt x="11329" y="17016"/>
                  <a:pt x="10805" y="17016"/>
                </a:cubicBezTo>
                <a:cubicBezTo>
                  <a:pt x="10275" y="17016"/>
                  <a:pt x="9777" y="16898"/>
                  <a:pt x="9313" y="16660"/>
                </a:cubicBezTo>
                <a:cubicBezTo>
                  <a:pt x="8848" y="16419"/>
                  <a:pt x="8444" y="16091"/>
                  <a:pt x="8101" y="15667"/>
                </a:cubicBezTo>
                <a:cubicBezTo>
                  <a:pt x="7755" y="15245"/>
                  <a:pt x="7484" y="14755"/>
                  <a:pt x="7285" y="14198"/>
                </a:cubicBezTo>
                <a:cubicBezTo>
                  <a:pt x="7084" y="13641"/>
                  <a:pt x="6985" y="13045"/>
                  <a:pt x="6985" y="12422"/>
                </a:cubicBezTo>
                <a:cubicBezTo>
                  <a:pt x="6985" y="11781"/>
                  <a:pt x="7084" y="11185"/>
                  <a:pt x="7285" y="10623"/>
                </a:cubicBezTo>
                <a:cubicBezTo>
                  <a:pt x="7484" y="10068"/>
                  <a:pt x="7755" y="9583"/>
                  <a:pt x="8101" y="9168"/>
                </a:cubicBezTo>
                <a:cubicBezTo>
                  <a:pt x="8444" y="8754"/>
                  <a:pt x="8848" y="8432"/>
                  <a:pt x="9313" y="8190"/>
                </a:cubicBezTo>
                <a:cubicBezTo>
                  <a:pt x="9777" y="7952"/>
                  <a:pt x="10275" y="7833"/>
                  <a:pt x="10805" y="7833"/>
                </a:cubicBezTo>
              </a:path>
            </a:pathLst>
          </a:custGeom>
          <a:solidFill>
            <a:schemeClr val="accent3"/>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sz="1900" dirty="0">
              <a:cs typeface="Calibri" charset="0"/>
            </a:endParaRPr>
          </a:p>
        </p:txBody>
      </p:sp>
      <p:sp>
        <p:nvSpPr>
          <p:cNvPr id="31" name="TextBox 15"/>
          <p:cNvSpPr txBox="1"/>
          <p:nvPr/>
        </p:nvSpPr>
        <p:spPr>
          <a:xfrm>
            <a:off x="1492653" y="3996523"/>
            <a:ext cx="1927063" cy="625243"/>
          </a:xfrm>
          <a:prstGeom prst="rect">
            <a:avLst/>
          </a:prstGeom>
          <a:noFill/>
        </p:spPr>
        <p:txBody>
          <a:bodyPr wrap="square" lIns="70555" tIns="35278" rIns="70555" bIns="35278" rtlCol="0">
            <a:spAutoFit/>
          </a:bodyPr>
          <a:lstStyle/>
          <a:p>
            <a:pPr algn="r">
              <a:lnSpc>
                <a:spcPct val="150000"/>
              </a:lnSpc>
            </a:pPr>
            <a:r>
              <a:rPr lang="zh-CN" altLang="en-US" sz="6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a:t>
            </a:r>
          </a:p>
        </p:txBody>
      </p:sp>
      <p:sp>
        <p:nvSpPr>
          <p:cNvPr id="32" name="TextBox 16"/>
          <p:cNvSpPr txBox="1"/>
          <p:nvPr/>
        </p:nvSpPr>
        <p:spPr>
          <a:xfrm>
            <a:off x="2128193" y="3768435"/>
            <a:ext cx="1291524" cy="224462"/>
          </a:xfrm>
          <a:prstGeom prst="rect">
            <a:avLst/>
          </a:prstGeom>
          <a:noFill/>
        </p:spPr>
        <p:txBody>
          <a:bodyPr wrap="none" lIns="70555" tIns="35278" rIns="70555" bIns="35278" rtlCol="0">
            <a:spAutoFit/>
          </a:bodyPr>
          <a:lstStyle/>
          <a:p>
            <a:pPr algn="r"/>
            <a:r>
              <a:rPr lang="zh-CN" altLang="en-US" sz="100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点击请替换文字内容</a:t>
            </a:r>
            <a:endParaRPr lang="zh-CN" altLang="en-US" sz="10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3" name="TextBox 15"/>
          <p:cNvSpPr txBox="1"/>
          <p:nvPr/>
        </p:nvSpPr>
        <p:spPr>
          <a:xfrm>
            <a:off x="5935960" y="3996523"/>
            <a:ext cx="1927063" cy="625243"/>
          </a:xfrm>
          <a:prstGeom prst="rect">
            <a:avLst/>
          </a:prstGeom>
          <a:noFill/>
        </p:spPr>
        <p:txBody>
          <a:bodyPr wrap="square" lIns="70555" tIns="35278" rIns="70555" bIns="35278" rtlCol="0">
            <a:spAutoFit/>
          </a:bodyPr>
          <a:lstStyle/>
          <a:p>
            <a:pPr>
              <a:lnSpc>
                <a:spcPct val="150000"/>
              </a:lnSpc>
            </a:pPr>
            <a:r>
              <a:rPr lang="zh-CN" altLang="en-US" sz="6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a:t>
            </a:r>
          </a:p>
        </p:txBody>
      </p:sp>
      <p:sp>
        <p:nvSpPr>
          <p:cNvPr id="34" name="TextBox 16"/>
          <p:cNvSpPr txBox="1"/>
          <p:nvPr/>
        </p:nvSpPr>
        <p:spPr>
          <a:xfrm>
            <a:off x="5935960" y="3768435"/>
            <a:ext cx="1291524" cy="224462"/>
          </a:xfrm>
          <a:prstGeom prst="rect">
            <a:avLst/>
          </a:prstGeom>
          <a:noFill/>
        </p:spPr>
        <p:txBody>
          <a:bodyPr wrap="none" lIns="70555" tIns="35278" rIns="70555" bIns="35278" rtlCol="0">
            <a:spAutoFit/>
          </a:bodyPr>
          <a:lstStyle/>
          <a:p>
            <a:r>
              <a:rPr lang="zh-CN" altLang="en-US" sz="100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点击请替换文字内容</a:t>
            </a:r>
            <a:endParaRPr lang="zh-CN" altLang="en-US" sz="10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5" name="TextBox 15"/>
          <p:cNvSpPr txBox="1"/>
          <p:nvPr/>
        </p:nvSpPr>
        <p:spPr>
          <a:xfrm>
            <a:off x="1492653" y="2228586"/>
            <a:ext cx="1927063" cy="625243"/>
          </a:xfrm>
          <a:prstGeom prst="rect">
            <a:avLst/>
          </a:prstGeom>
          <a:noFill/>
        </p:spPr>
        <p:txBody>
          <a:bodyPr wrap="square" lIns="70555" tIns="35278" rIns="70555" bIns="35278" rtlCol="0">
            <a:spAutoFit/>
          </a:bodyPr>
          <a:lstStyle/>
          <a:p>
            <a:pPr algn="r">
              <a:lnSpc>
                <a:spcPct val="150000"/>
              </a:lnSpc>
            </a:pPr>
            <a:r>
              <a:rPr lang="zh-CN" altLang="en-US" sz="600"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a:t>
            </a:r>
          </a:p>
        </p:txBody>
      </p:sp>
      <p:sp>
        <p:nvSpPr>
          <p:cNvPr id="36" name="TextBox 16"/>
          <p:cNvSpPr txBox="1"/>
          <p:nvPr/>
        </p:nvSpPr>
        <p:spPr>
          <a:xfrm>
            <a:off x="2128193" y="2000498"/>
            <a:ext cx="1291524" cy="224462"/>
          </a:xfrm>
          <a:prstGeom prst="rect">
            <a:avLst/>
          </a:prstGeom>
          <a:noFill/>
        </p:spPr>
        <p:txBody>
          <a:bodyPr wrap="none" lIns="70555" tIns="35278" rIns="70555" bIns="35278" rtlCol="0">
            <a:spAutoFit/>
          </a:bodyPr>
          <a:lstStyle/>
          <a:p>
            <a:pPr algn="r"/>
            <a:r>
              <a:rPr lang="zh-CN" altLang="en-US" sz="10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点击请替换文字内容</a:t>
            </a:r>
            <a:endParaRPr lang="zh-CN" altLang="en-US" sz="10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37" name="TextBox 15"/>
          <p:cNvSpPr txBox="1"/>
          <p:nvPr/>
        </p:nvSpPr>
        <p:spPr>
          <a:xfrm>
            <a:off x="5935960" y="2228586"/>
            <a:ext cx="1927063" cy="625243"/>
          </a:xfrm>
          <a:prstGeom prst="rect">
            <a:avLst/>
          </a:prstGeom>
          <a:noFill/>
        </p:spPr>
        <p:txBody>
          <a:bodyPr wrap="square" lIns="70555" tIns="35278" rIns="70555" bIns="35278" rtlCol="0">
            <a:spAutoFit/>
          </a:bodyPr>
          <a:lstStyle/>
          <a:p>
            <a:pPr>
              <a:lnSpc>
                <a:spcPct val="150000"/>
              </a:lnSpc>
            </a:pPr>
            <a:r>
              <a:rPr lang="zh-CN" altLang="en-US" sz="600"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a:t>
            </a:r>
          </a:p>
        </p:txBody>
      </p:sp>
      <p:sp>
        <p:nvSpPr>
          <p:cNvPr id="38" name="TextBox 16"/>
          <p:cNvSpPr txBox="1"/>
          <p:nvPr/>
        </p:nvSpPr>
        <p:spPr>
          <a:xfrm>
            <a:off x="5935960" y="2000498"/>
            <a:ext cx="1291524" cy="224462"/>
          </a:xfrm>
          <a:prstGeom prst="rect">
            <a:avLst/>
          </a:prstGeom>
          <a:noFill/>
        </p:spPr>
        <p:txBody>
          <a:bodyPr wrap="none" lIns="70555" tIns="35278" rIns="70555" bIns="35278" rtlCol="0">
            <a:spAutoFit/>
          </a:bodyPr>
          <a:lstStyle/>
          <a:p>
            <a:r>
              <a:rPr lang="zh-CN" altLang="en-US" sz="10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点击请替换文字内容</a:t>
            </a:r>
            <a:endParaRPr lang="zh-CN" altLang="en-US" sz="10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Tree>
    <p:extLst>
      <p:ext uri="{BB962C8B-B14F-4D97-AF65-F5344CB8AC3E}">
        <p14:creationId xmlns:p14="http://schemas.microsoft.com/office/powerpoint/2010/main" val="4288227178"/>
      </p:ext>
    </p:extLst>
  </p:cSld>
  <p:clrMapOvr>
    <a:masterClrMapping/>
  </p:clrMapOvr>
  <p:transition spd="med" advClick="0" advTm="0">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nodeType="after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additive="base">
                                        <p:cTn id="7" dur="500" fill="hold"/>
                                        <p:tgtEl>
                                          <p:spTgt spid="12290"/>
                                        </p:tgtEl>
                                        <p:attrNameLst>
                                          <p:attrName>ppt_x</p:attrName>
                                        </p:attrNameLst>
                                      </p:cBhvr>
                                      <p:tavLst>
                                        <p:tav tm="0">
                                          <p:val>
                                            <p:strVal val="1+#ppt_w/2"/>
                                          </p:val>
                                        </p:tav>
                                        <p:tav tm="100000">
                                          <p:val>
                                            <p:strVal val="#ppt_x"/>
                                          </p:val>
                                        </p:tav>
                                      </p:tavLst>
                                    </p:anim>
                                    <p:anim calcmode="lin" valueType="num">
                                      <p:cBhvr additive="base">
                                        <p:cTn id="8" dur="500" fill="hold"/>
                                        <p:tgtEl>
                                          <p:spTgt spid="12290"/>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nodeType="afterEffect">
                                  <p:stCondLst>
                                    <p:cond delay="0"/>
                                  </p:stCondLst>
                                  <p:childTnLst>
                                    <p:set>
                                      <p:cBhvr>
                                        <p:cTn id="11" dur="1" fill="hold">
                                          <p:stCondLst>
                                            <p:cond delay="0"/>
                                          </p:stCondLst>
                                        </p:cTn>
                                        <p:tgtEl>
                                          <p:spTgt spid="12289"/>
                                        </p:tgtEl>
                                        <p:attrNameLst>
                                          <p:attrName>style.visibility</p:attrName>
                                        </p:attrNameLst>
                                      </p:cBhvr>
                                      <p:to>
                                        <p:strVal val="visible"/>
                                      </p:to>
                                    </p:set>
                                    <p:anim calcmode="lin" valueType="num">
                                      <p:cBhvr additive="base">
                                        <p:cTn id="12" dur="500" fill="hold"/>
                                        <p:tgtEl>
                                          <p:spTgt spid="12289"/>
                                        </p:tgtEl>
                                        <p:attrNameLst>
                                          <p:attrName>ppt_x</p:attrName>
                                        </p:attrNameLst>
                                      </p:cBhvr>
                                      <p:tavLst>
                                        <p:tav tm="0">
                                          <p:val>
                                            <p:strVal val="0-#ppt_w/2"/>
                                          </p:val>
                                        </p:tav>
                                        <p:tav tm="100000">
                                          <p:val>
                                            <p:strVal val="#ppt_x"/>
                                          </p:val>
                                        </p:tav>
                                      </p:tavLst>
                                    </p:anim>
                                    <p:anim calcmode="lin" valueType="num">
                                      <p:cBhvr additive="base">
                                        <p:cTn id="13" dur="500" fill="hold"/>
                                        <p:tgtEl>
                                          <p:spTgt spid="12289"/>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12301"/>
                                        </p:tgtEl>
                                        <p:attrNameLst>
                                          <p:attrName>style.visibility</p:attrName>
                                        </p:attrNameLst>
                                      </p:cBhvr>
                                      <p:to>
                                        <p:strVal val="visible"/>
                                      </p:to>
                                    </p:set>
                                    <p:anim calcmode="lin" valueType="num">
                                      <p:cBhvr>
                                        <p:cTn id="17" dur="500" fill="hold"/>
                                        <p:tgtEl>
                                          <p:spTgt spid="12301"/>
                                        </p:tgtEl>
                                        <p:attrNameLst>
                                          <p:attrName>ppt_w</p:attrName>
                                        </p:attrNameLst>
                                      </p:cBhvr>
                                      <p:tavLst>
                                        <p:tav tm="0">
                                          <p:val>
                                            <p:fltVal val="0"/>
                                          </p:val>
                                        </p:tav>
                                        <p:tav tm="100000">
                                          <p:val>
                                            <p:strVal val="#ppt_w"/>
                                          </p:val>
                                        </p:tav>
                                      </p:tavLst>
                                    </p:anim>
                                    <p:anim calcmode="lin" valueType="num">
                                      <p:cBhvr>
                                        <p:cTn id="18" dur="500" fill="hold"/>
                                        <p:tgtEl>
                                          <p:spTgt spid="12301"/>
                                        </p:tgtEl>
                                        <p:attrNameLst>
                                          <p:attrName>ppt_h</p:attrName>
                                        </p:attrNameLst>
                                      </p:cBhvr>
                                      <p:tavLst>
                                        <p:tav tm="0">
                                          <p:val>
                                            <p:fltVal val="0"/>
                                          </p:val>
                                        </p:tav>
                                        <p:tav tm="100000">
                                          <p:val>
                                            <p:strVal val="#ppt_h"/>
                                          </p:val>
                                        </p:tav>
                                      </p:tavLst>
                                    </p:anim>
                                    <p:animEffect transition="in" filter="fade">
                                      <p:cBhvr>
                                        <p:cTn id="19" dur="500"/>
                                        <p:tgtEl>
                                          <p:spTgt spid="12301"/>
                                        </p:tgtEl>
                                      </p:cBhvr>
                                    </p:animEffect>
                                  </p:childTnLst>
                                </p:cTn>
                              </p:par>
                            </p:childTnLst>
                          </p:cTn>
                        </p:par>
                        <p:par>
                          <p:cTn id="20" fill="hold">
                            <p:stCondLst>
                              <p:cond delay="1500"/>
                            </p:stCondLst>
                            <p:childTnLst>
                              <p:par>
                                <p:cTn id="21" presetID="17" presetClass="entr" presetSubtype="1" fill="hold" grpId="0" nodeType="afterEffect">
                                  <p:stCondLst>
                                    <p:cond delay="0"/>
                                  </p:stCondLst>
                                  <p:iterate type="lt">
                                    <p:tmPct val="40000"/>
                                  </p:iterate>
                                  <p:childTnLst>
                                    <p:set>
                                      <p:cBhvr>
                                        <p:cTn id="22" dur="1" fill="hold">
                                          <p:stCondLst>
                                            <p:cond delay="0"/>
                                          </p:stCondLst>
                                        </p:cTn>
                                        <p:tgtEl>
                                          <p:spTgt spid="32"/>
                                        </p:tgtEl>
                                        <p:attrNameLst>
                                          <p:attrName>style.visibility</p:attrName>
                                        </p:attrNameLst>
                                      </p:cBhvr>
                                      <p:to>
                                        <p:strVal val="visible"/>
                                      </p:to>
                                    </p:set>
                                    <p:anim calcmode="lin" valueType="num">
                                      <p:cBhvr>
                                        <p:cTn id="23" dur="250" fill="hold"/>
                                        <p:tgtEl>
                                          <p:spTgt spid="32"/>
                                        </p:tgtEl>
                                        <p:attrNameLst>
                                          <p:attrName>ppt_x</p:attrName>
                                        </p:attrNameLst>
                                      </p:cBhvr>
                                      <p:tavLst>
                                        <p:tav tm="0">
                                          <p:val>
                                            <p:strVal val="#ppt_x"/>
                                          </p:val>
                                        </p:tav>
                                        <p:tav tm="100000">
                                          <p:val>
                                            <p:strVal val="#ppt_x"/>
                                          </p:val>
                                        </p:tav>
                                      </p:tavLst>
                                    </p:anim>
                                    <p:anim calcmode="lin" valueType="num">
                                      <p:cBhvr>
                                        <p:cTn id="24" dur="250" fill="hold"/>
                                        <p:tgtEl>
                                          <p:spTgt spid="32"/>
                                        </p:tgtEl>
                                        <p:attrNameLst>
                                          <p:attrName>ppt_y</p:attrName>
                                        </p:attrNameLst>
                                      </p:cBhvr>
                                      <p:tavLst>
                                        <p:tav tm="0">
                                          <p:val>
                                            <p:strVal val="#ppt_y-#ppt_h/2"/>
                                          </p:val>
                                        </p:tav>
                                        <p:tav tm="100000">
                                          <p:val>
                                            <p:strVal val="#ppt_y"/>
                                          </p:val>
                                        </p:tav>
                                      </p:tavLst>
                                    </p:anim>
                                    <p:anim calcmode="lin" valueType="num">
                                      <p:cBhvr>
                                        <p:cTn id="25" dur="250" fill="hold"/>
                                        <p:tgtEl>
                                          <p:spTgt spid="32"/>
                                        </p:tgtEl>
                                        <p:attrNameLst>
                                          <p:attrName>ppt_w</p:attrName>
                                        </p:attrNameLst>
                                      </p:cBhvr>
                                      <p:tavLst>
                                        <p:tav tm="0">
                                          <p:val>
                                            <p:strVal val="#ppt_w"/>
                                          </p:val>
                                        </p:tav>
                                        <p:tav tm="100000">
                                          <p:val>
                                            <p:strVal val="#ppt_w"/>
                                          </p:val>
                                        </p:tav>
                                      </p:tavLst>
                                    </p:anim>
                                    <p:anim calcmode="lin" valueType="num">
                                      <p:cBhvr>
                                        <p:cTn id="26" dur="250" fill="hold"/>
                                        <p:tgtEl>
                                          <p:spTgt spid="32"/>
                                        </p:tgtEl>
                                        <p:attrNameLst>
                                          <p:attrName>ppt_h</p:attrName>
                                        </p:attrNameLst>
                                      </p:cBhvr>
                                      <p:tavLst>
                                        <p:tav tm="0">
                                          <p:val>
                                            <p:fltVal val="0"/>
                                          </p:val>
                                        </p:tav>
                                        <p:tav tm="100000">
                                          <p:val>
                                            <p:strVal val="#ppt_h"/>
                                          </p:val>
                                        </p:tav>
                                      </p:tavLst>
                                    </p:anim>
                                  </p:childTnLst>
                                </p:cTn>
                              </p:par>
                            </p:childTnLst>
                          </p:cTn>
                        </p:par>
                        <p:par>
                          <p:cTn id="27" fill="hold">
                            <p:stCondLst>
                              <p:cond delay="2550"/>
                            </p:stCondLst>
                            <p:childTnLst>
                              <p:par>
                                <p:cTn id="28" presetID="22" presetClass="entr" presetSubtype="8" fill="hold" grpId="0" nodeType="afterEffect">
                                  <p:stCondLst>
                                    <p:cond delay="0"/>
                                  </p:stCondLst>
                                  <p:childTnLst>
                                    <p:set>
                                      <p:cBhvr>
                                        <p:cTn id="29" dur="1" fill="hold">
                                          <p:stCondLst>
                                            <p:cond delay="0"/>
                                          </p:stCondLst>
                                        </p:cTn>
                                        <p:tgtEl>
                                          <p:spTgt spid="31"/>
                                        </p:tgtEl>
                                        <p:attrNameLst>
                                          <p:attrName>style.visibility</p:attrName>
                                        </p:attrNameLst>
                                      </p:cBhvr>
                                      <p:to>
                                        <p:strVal val="visible"/>
                                      </p:to>
                                    </p:set>
                                    <p:animEffect transition="in" filter="wipe(left)">
                                      <p:cBhvr>
                                        <p:cTn id="30" dur="500"/>
                                        <p:tgtEl>
                                          <p:spTgt spid="31"/>
                                        </p:tgtEl>
                                      </p:cBhvr>
                                    </p:animEffect>
                                  </p:childTnLst>
                                </p:cTn>
                              </p:par>
                            </p:childTnLst>
                          </p:cTn>
                        </p:par>
                        <p:par>
                          <p:cTn id="31" fill="hold">
                            <p:stCondLst>
                              <p:cond delay="3050"/>
                            </p:stCondLst>
                            <p:childTnLst>
                              <p:par>
                                <p:cTn id="32" presetID="53" presetClass="entr" presetSubtype="16" fill="hold" grpId="0" nodeType="afterEffect">
                                  <p:stCondLst>
                                    <p:cond delay="0"/>
                                  </p:stCondLst>
                                  <p:childTnLst>
                                    <p:set>
                                      <p:cBhvr>
                                        <p:cTn id="33" dur="1" fill="hold">
                                          <p:stCondLst>
                                            <p:cond delay="0"/>
                                          </p:stCondLst>
                                        </p:cTn>
                                        <p:tgtEl>
                                          <p:spTgt spid="12299"/>
                                        </p:tgtEl>
                                        <p:attrNameLst>
                                          <p:attrName>style.visibility</p:attrName>
                                        </p:attrNameLst>
                                      </p:cBhvr>
                                      <p:to>
                                        <p:strVal val="visible"/>
                                      </p:to>
                                    </p:set>
                                    <p:anim calcmode="lin" valueType="num">
                                      <p:cBhvr>
                                        <p:cTn id="34" dur="500" fill="hold"/>
                                        <p:tgtEl>
                                          <p:spTgt spid="12299"/>
                                        </p:tgtEl>
                                        <p:attrNameLst>
                                          <p:attrName>ppt_w</p:attrName>
                                        </p:attrNameLst>
                                      </p:cBhvr>
                                      <p:tavLst>
                                        <p:tav tm="0">
                                          <p:val>
                                            <p:fltVal val="0"/>
                                          </p:val>
                                        </p:tav>
                                        <p:tav tm="100000">
                                          <p:val>
                                            <p:strVal val="#ppt_w"/>
                                          </p:val>
                                        </p:tav>
                                      </p:tavLst>
                                    </p:anim>
                                    <p:anim calcmode="lin" valueType="num">
                                      <p:cBhvr>
                                        <p:cTn id="35" dur="500" fill="hold"/>
                                        <p:tgtEl>
                                          <p:spTgt spid="12299"/>
                                        </p:tgtEl>
                                        <p:attrNameLst>
                                          <p:attrName>ppt_h</p:attrName>
                                        </p:attrNameLst>
                                      </p:cBhvr>
                                      <p:tavLst>
                                        <p:tav tm="0">
                                          <p:val>
                                            <p:fltVal val="0"/>
                                          </p:val>
                                        </p:tav>
                                        <p:tav tm="100000">
                                          <p:val>
                                            <p:strVal val="#ppt_h"/>
                                          </p:val>
                                        </p:tav>
                                      </p:tavLst>
                                    </p:anim>
                                    <p:animEffect transition="in" filter="fade">
                                      <p:cBhvr>
                                        <p:cTn id="36" dur="500"/>
                                        <p:tgtEl>
                                          <p:spTgt spid="12299"/>
                                        </p:tgtEl>
                                      </p:cBhvr>
                                    </p:animEffect>
                                  </p:childTnLst>
                                </p:cTn>
                              </p:par>
                            </p:childTnLst>
                          </p:cTn>
                        </p:par>
                        <p:par>
                          <p:cTn id="37" fill="hold">
                            <p:stCondLst>
                              <p:cond delay="3550"/>
                            </p:stCondLst>
                            <p:childTnLst>
                              <p:par>
                                <p:cTn id="38" presetID="17" presetClass="entr" presetSubtype="1" fill="hold" grpId="0" nodeType="afterEffect">
                                  <p:stCondLst>
                                    <p:cond delay="0"/>
                                  </p:stCondLst>
                                  <p:iterate type="lt">
                                    <p:tmPct val="40000"/>
                                  </p:iterate>
                                  <p:childTnLst>
                                    <p:set>
                                      <p:cBhvr>
                                        <p:cTn id="39" dur="1" fill="hold">
                                          <p:stCondLst>
                                            <p:cond delay="0"/>
                                          </p:stCondLst>
                                        </p:cTn>
                                        <p:tgtEl>
                                          <p:spTgt spid="34"/>
                                        </p:tgtEl>
                                        <p:attrNameLst>
                                          <p:attrName>style.visibility</p:attrName>
                                        </p:attrNameLst>
                                      </p:cBhvr>
                                      <p:to>
                                        <p:strVal val="visible"/>
                                      </p:to>
                                    </p:set>
                                    <p:anim calcmode="lin" valueType="num">
                                      <p:cBhvr>
                                        <p:cTn id="40" dur="250" fill="hold"/>
                                        <p:tgtEl>
                                          <p:spTgt spid="34"/>
                                        </p:tgtEl>
                                        <p:attrNameLst>
                                          <p:attrName>ppt_x</p:attrName>
                                        </p:attrNameLst>
                                      </p:cBhvr>
                                      <p:tavLst>
                                        <p:tav tm="0">
                                          <p:val>
                                            <p:strVal val="#ppt_x"/>
                                          </p:val>
                                        </p:tav>
                                        <p:tav tm="100000">
                                          <p:val>
                                            <p:strVal val="#ppt_x"/>
                                          </p:val>
                                        </p:tav>
                                      </p:tavLst>
                                    </p:anim>
                                    <p:anim calcmode="lin" valueType="num">
                                      <p:cBhvr>
                                        <p:cTn id="41" dur="250" fill="hold"/>
                                        <p:tgtEl>
                                          <p:spTgt spid="34"/>
                                        </p:tgtEl>
                                        <p:attrNameLst>
                                          <p:attrName>ppt_y</p:attrName>
                                        </p:attrNameLst>
                                      </p:cBhvr>
                                      <p:tavLst>
                                        <p:tav tm="0">
                                          <p:val>
                                            <p:strVal val="#ppt_y-#ppt_h/2"/>
                                          </p:val>
                                        </p:tav>
                                        <p:tav tm="100000">
                                          <p:val>
                                            <p:strVal val="#ppt_y"/>
                                          </p:val>
                                        </p:tav>
                                      </p:tavLst>
                                    </p:anim>
                                    <p:anim calcmode="lin" valueType="num">
                                      <p:cBhvr>
                                        <p:cTn id="42" dur="250" fill="hold"/>
                                        <p:tgtEl>
                                          <p:spTgt spid="34"/>
                                        </p:tgtEl>
                                        <p:attrNameLst>
                                          <p:attrName>ppt_w</p:attrName>
                                        </p:attrNameLst>
                                      </p:cBhvr>
                                      <p:tavLst>
                                        <p:tav tm="0">
                                          <p:val>
                                            <p:strVal val="#ppt_w"/>
                                          </p:val>
                                        </p:tav>
                                        <p:tav tm="100000">
                                          <p:val>
                                            <p:strVal val="#ppt_w"/>
                                          </p:val>
                                        </p:tav>
                                      </p:tavLst>
                                    </p:anim>
                                    <p:anim calcmode="lin" valueType="num">
                                      <p:cBhvr>
                                        <p:cTn id="43" dur="250" fill="hold"/>
                                        <p:tgtEl>
                                          <p:spTgt spid="34"/>
                                        </p:tgtEl>
                                        <p:attrNameLst>
                                          <p:attrName>ppt_h</p:attrName>
                                        </p:attrNameLst>
                                      </p:cBhvr>
                                      <p:tavLst>
                                        <p:tav tm="0">
                                          <p:val>
                                            <p:fltVal val="0"/>
                                          </p:val>
                                        </p:tav>
                                        <p:tav tm="100000">
                                          <p:val>
                                            <p:strVal val="#ppt_h"/>
                                          </p:val>
                                        </p:tav>
                                      </p:tavLst>
                                    </p:anim>
                                  </p:childTnLst>
                                </p:cTn>
                              </p:par>
                            </p:childTnLst>
                          </p:cTn>
                        </p:par>
                        <p:par>
                          <p:cTn id="44" fill="hold">
                            <p:stCondLst>
                              <p:cond delay="4600"/>
                            </p:stCondLst>
                            <p:childTnLst>
                              <p:par>
                                <p:cTn id="45" presetID="22" presetClass="entr" presetSubtype="8" fill="hold" grpId="0" nodeType="afterEffect">
                                  <p:stCondLst>
                                    <p:cond delay="0"/>
                                  </p:stCondLst>
                                  <p:childTnLst>
                                    <p:set>
                                      <p:cBhvr>
                                        <p:cTn id="46" dur="1" fill="hold">
                                          <p:stCondLst>
                                            <p:cond delay="0"/>
                                          </p:stCondLst>
                                        </p:cTn>
                                        <p:tgtEl>
                                          <p:spTgt spid="33"/>
                                        </p:tgtEl>
                                        <p:attrNameLst>
                                          <p:attrName>style.visibility</p:attrName>
                                        </p:attrNameLst>
                                      </p:cBhvr>
                                      <p:to>
                                        <p:strVal val="visible"/>
                                      </p:to>
                                    </p:set>
                                    <p:animEffect transition="in" filter="wipe(left)">
                                      <p:cBhvr>
                                        <p:cTn id="47" dur="500"/>
                                        <p:tgtEl>
                                          <p:spTgt spid="33"/>
                                        </p:tgtEl>
                                      </p:cBhvr>
                                    </p:animEffect>
                                  </p:childTnLst>
                                </p:cTn>
                              </p:par>
                            </p:childTnLst>
                          </p:cTn>
                        </p:par>
                        <p:par>
                          <p:cTn id="48" fill="hold">
                            <p:stCondLst>
                              <p:cond delay="5100"/>
                            </p:stCondLst>
                            <p:childTnLst>
                              <p:par>
                                <p:cTn id="49" presetID="17" presetClass="entr" presetSubtype="1" fill="hold" grpId="0" nodeType="afterEffect">
                                  <p:stCondLst>
                                    <p:cond delay="0"/>
                                  </p:stCondLst>
                                  <p:iterate type="lt">
                                    <p:tmPct val="40000"/>
                                  </p:iterate>
                                  <p:childTnLst>
                                    <p:set>
                                      <p:cBhvr>
                                        <p:cTn id="50" dur="1" fill="hold">
                                          <p:stCondLst>
                                            <p:cond delay="0"/>
                                          </p:stCondLst>
                                        </p:cTn>
                                        <p:tgtEl>
                                          <p:spTgt spid="36"/>
                                        </p:tgtEl>
                                        <p:attrNameLst>
                                          <p:attrName>style.visibility</p:attrName>
                                        </p:attrNameLst>
                                      </p:cBhvr>
                                      <p:to>
                                        <p:strVal val="visible"/>
                                      </p:to>
                                    </p:set>
                                    <p:anim calcmode="lin" valueType="num">
                                      <p:cBhvr>
                                        <p:cTn id="51" dur="250" fill="hold"/>
                                        <p:tgtEl>
                                          <p:spTgt spid="36"/>
                                        </p:tgtEl>
                                        <p:attrNameLst>
                                          <p:attrName>ppt_x</p:attrName>
                                        </p:attrNameLst>
                                      </p:cBhvr>
                                      <p:tavLst>
                                        <p:tav tm="0">
                                          <p:val>
                                            <p:strVal val="#ppt_x"/>
                                          </p:val>
                                        </p:tav>
                                        <p:tav tm="100000">
                                          <p:val>
                                            <p:strVal val="#ppt_x"/>
                                          </p:val>
                                        </p:tav>
                                      </p:tavLst>
                                    </p:anim>
                                    <p:anim calcmode="lin" valueType="num">
                                      <p:cBhvr>
                                        <p:cTn id="52" dur="250" fill="hold"/>
                                        <p:tgtEl>
                                          <p:spTgt spid="36"/>
                                        </p:tgtEl>
                                        <p:attrNameLst>
                                          <p:attrName>ppt_y</p:attrName>
                                        </p:attrNameLst>
                                      </p:cBhvr>
                                      <p:tavLst>
                                        <p:tav tm="0">
                                          <p:val>
                                            <p:strVal val="#ppt_y-#ppt_h/2"/>
                                          </p:val>
                                        </p:tav>
                                        <p:tav tm="100000">
                                          <p:val>
                                            <p:strVal val="#ppt_y"/>
                                          </p:val>
                                        </p:tav>
                                      </p:tavLst>
                                    </p:anim>
                                    <p:anim calcmode="lin" valueType="num">
                                      <p:cBhvr>
                                        <p:cTn id="53" dur="250" fill="hold"/>
                                        <p:tgtEl>
                                          <p:spTgt spid="36"/>
                                        </p:tgtEl>
                                        <p:attrNameLst>
                                          <p:attrName>ppt_w</p:attrName>
                                        </p:attrNameLst>
                                      </p:cBhvr>
                                      <p:tavLst>
                                        <p:tav tm="0">
                                          <p:val>
                                            <p:strVal val="#ppt_w"/>
                                          </p:val>
                                        </p:tav>
                                        <p:tav tm="100000">
                                          <p:val>
                                            <p:strVal val="#ppt_w"/>
                                          </p:val>
                                        </p:tav>
                                      </p:tavLst>
                                    </p:anim>
                                    <p:anim calcmode="lin" valueType="num">
                                      <p:cBhvr>
                                        <p:cTn id="54" dur="250" fill="hold"/>
                                        <p:tgtEl>
                                          <p:spTgt spid="36"/>
                                        </p:tgtEl>
                                        <p:attrNameLst>
                                          <p:attrName>ppt_h</p:attrName>
                                        </p:attrNameLst>
                                      </p:cBhvr>
                                      <p:tavLst>
                                        <p:tav tm="0">
                                          <p:val>
                                            <p:fltVal val="0"/>
                                          </p:val>
                                        </p:tav>
                                        <p:tav tm="100000">
                                          <p:val>
                                            <p:strVal val="#ppt_h"/>
                                          </p:val>
                                        </p:tav>
                                      </p:tavLst>
                                    </p:anim>
                                  </p:childTnLst>
                                </p:cTn>
                              </p:par>
                            </p:childTnLst>
                          </p:cTn>
                        </p:par>
                        <p:par>
                          <p:cTn id="55" fill="hold">
                            <p:stCondLst>
                              <p:cond delay="6150"/>
                            </p:stCondLst>
                            <p:childTnLst>
                              <p:par>
                                <p:cTn id="56" presetID="22" presetClass="entr" presetSubtype="8" fill="hold" grpId="0" nodeType="afterEffect">
                                  <p:stCondLst>
                                    <p:cond delay="0"/>
                                  </p:stCondLst>
                                  <p:childTnLst>
                                    <p:set>
                                      <p:cBhvr>
                                        <p:cTn id="57" dur="1" fill="hold">
                                          <p:stCondLst>
                                            <p:cond delay="0"/>
                                          </p:stCondLst>
                                        </p:cTn>
                                        <p:tgtEl>
                                          <p:spTgt spid="35"/>
                                        </p:tgtEl>
                                        <p:attrNameLst>
                                          <p:attrName>style.visibility</p:attrName>
                                        </p:attrNameLst>
                                      </p:cBhvr>
                                      <p:to>
                                        <p:strVal val="visible"/>
                                      </p:to>
                                    </p:set>
                                    <p:animEffect transition="in" filter="wipe(left)">
                                      <p:cBhvr>
                                        <p:cTn id="58" dur="500"/>
                                        <p:tgtEl>
                                          <p:spTgt spid="35"/>
                                        </p:tgtEl>
                                      </p:cBhvr>
                                    </p:animEffect>
                                  </p:childTnLst>
                                </p:cTn>
                              </p:par>
                            </p:childTnLst>
                          </p:cTn>
                        </p:par>
                        <p:par>
                          <p:cTn id="59" fill="hold">
                            <p:stCondLst>
                              <p:cond delay="6650"/>
                            </p:stCondLst>
                            <p:childTnLst>
                              <p:par>
                                <p:cTn id="60" presetID="17" presetClass="entr" presetSubtype="1" fill="hold" grpId="0" nodeType="afterEffect">
                                  <p:stCondLst>
                                    <p:cond delay="0"/>
                                  </p:stCondLst>
                                  <p:iterate type="lt">
                                    <p:tmPct val="40000"/>
                                  </p:iterate>
                                  <p:childTnLst>
                                    <p:set>
                                      <p:cBhvr>
                                        <p:cTn id="61" dur="1" fill="hold">
                                          <p:stCondLst>
                                            <p:cond delay="0"/>
                                          </p:stCondLst>
                                        </p:cTn>
                                        <p:tgtEl>
                                          <p:spTgt spid="38"/>
                                        </p:tgtEl>
                                        <p:attrNameLst>
                                          <p:attrName>style.visibility</p:attrName>
                                        </p:attrNameLst>
                                      </p:cBhvr>
                                      <p:to>
                                        <p:strVal val="visible"/>
                                      </p:to>
                                    </p:set>
                                    <p:anim calcmode="lin" valueType="num">
                                      <p:cBhvr>
                                        <p:cTn id="62" dur="250" fill="hold"/>
                                        <p:tgtEl>
                                          <p:spTgt spid="38"/>
                                        </p:tgtEl>
                                        <p:attrNameLst>
                                          <p:attrName>ppt_x</p:attrName>
                                        </p:attrNameLst>
                                      </p:cBhvr>
                                      <p:tavLst>
                                        <p:tav tm="0">
                                          <p:val>
                                            <p:strVal val="#ppt_x"/>
                                          </p:val>
                                        </p:tav>
                                        <p:tav tm="100000">
                                          <p:val>
                                            <p:strVal val="#ppt_x"/>
                                          </p:val>
                                        </p:tav>
                                      </p:tavLst>
                                    </p:anim>
                                    <p:anim calcmode="lin" valueType="num">
                                      <p:cBhvr>
                                        <p:cTn id="63" dur="250" fill="hold"/>
                                        <p:tgtEl>
                                          <p:spTgt spid="38"/>
                                        </p:tgtEl>
                                        <p:attrNameLst>
                                          <p:attrName>ppt_y</p:attrName>
                                        </p:attrNameLst>
                                      </p:cBhvr>
                                      <p:tavLst>
                                        <p:tav tm="0">
                                          <p:val>
                                            <p:strVal val="#ppt_y-#ppt_h/2"/>
                                          </p:val>
                                        </p:tav>
                                        <p:tav tm="100000">
                                          <p:val>
                                            <p:strVal val="#ppt_y"/>
                                          </p:val>
                                        </p:tav>
                                      </p:tavLst>
                                    </p:anim>
                                    <p:anim calcmode="lin" valueType="num">
                                      <p:cBhvr>
                                        <p:cTn id="64" dur="250" fill="hold"/>
                                        <p:tgtEl>
                                          <p:spTgt spid="38"/>
                                        </p:tgtEl>
                                        <p:attrNameLst>
                                          <p:attrName>ppt_w</p:attrName>
                                        </p:attrNameLst>
                                      </p:cBhvr>
                                      <p:tavLst>
                                        <p:tav tm="0">
                                          <p:val>
                                            <p:strVal val="#ppt_w"/>
                                          </p:val>
                                        </p:tav>
                                        <p:tav tm="100000">
                                          <p:val>
                                            <p:strVal val="#ppt_w"/>
                                          </p:val>
                                        </p:tav>
                                      </p:tavLst>
                                    </p:anim>
                                    <p:anim calcmode="lin" valueType="num">
                                      <p:cBhvr>
                                        <p:cTn id="65" dur="250" fill="hold"/>
                                        <p:tgtEl>
                                          <p:spTgt spid="38"/>
                                        </p:tgtEl>
                                        <p:attrNameLst>
                                          <p:attrName>ppt_h</p:attrName>
                                        </p:attrNameLst>
                                      </p:cBhvr>
                                      <p:tavLst>
                                        <p:tav tm="0">
                                          <p:val>
                                            <p:fltVal val="0"/>
                                          </p:val>
                                        </p:tav>
                                        <p:tav tm="100000">
                                          <p:val>
                                            <p:strVal val="#ppt_h"/>
                                          </p:val>
                                        </p:tav>
                                      </p:tavLst>
                                    </p:anim>
                                  </p:childTnLst>
                                </p:cTn>
                              </p:par>
                            </p:childTnLst>
                          </p:cTn>
                        </p:par>
                        <p:par>
                          <p:cTn id="66" fill="hold">
                            <p:stCondLst>
                              <p:cond delay="7700"/>
                            </p:stCondLst>
                            <p:childTnLst>
                              <p:par>
                                <p:cTn id="67" presetID="22" presetClass="entr" presetSubtype="8" fill="hold" grpId="0" nodeType="afterEffect">
                                  <p:stCondLst>
                                    <p:cond delay="0"/>
                                  </p:stCondLst>
                                  <p:childTnLst>
                                    <p:set>
                                      <p:cBhvr>
                                        <p:cTn id="68" dur="1" fill="hold">
                                          <p:stCondLst>
                                            <p:cond delay="0"/>
                                          </p:stCondLst>
                                        </p:cTn>
                                        <p:tgtEl>
                                          <p:spTgt spid="37"/>
                                        </p:tgtEl>
                                        <p:attrNameLst>
                                          <p:attrName>style.visibility</p:attrName>
                                        </p:attrNameLst>
                                      </p:cBhvr>
                                      <p:to>
                                        <p:strVal val="visible"/>
                                      </p:to>
                                    </p:set>
                                    <p:animEffect transition="in" filter="wipe(left)">
                                      <p:cBhvr>
                                        <p:cTn id="6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9" grpId="0" animBg="1"/>
      <p:bldP spid="12301" grpId="0" animBg="1"/>
      <p:bldP spid="31" grpId="0"/>
      <p:bldP spid="32" grpId="0"/>
      <p:bldP spid="33" grpId="0"/>
      <p:bldP spid="34" grpId="0"/>
      <p:bldP spid="35" grpId="0"/>
      <p:bldP spid="36" grpId="0"/>
      <p:bldP spid="37" grpId="0"/>
      <p:bldP spid="3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2"/>
          <p:cNvGrpSpPr/>
          <p:nvPr/>
        </p:nvGrpSpPr>
        <p:grpSpPr>
          <a:xfrm>
            <a:off x="6079568" y="2520541"/>
            <a:ext cx="1281065" cy="1104428"/>
            <a:chOff x="8476198" y="3141240"/>
            <a:chExt cx="1708274" cy="1472651"/>
          </a:xfrm>
        </p:grpSpPr>
        <p:sp>
          <p:nvSpPr>
            <p:cNvPr id="5" name="Isosceles Triangle 4"/>
            <p:cNvSpPr/>
            <p:nvPr/>
          </p:nvSpPr>
          <p:spPr>
            <a:xfrm flipV="1">
              <a:off x="8476198" y="3141240"/>
              <a:ext cx="1708274" cy="1472651"/>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 name="Freeform 8"/>
            <p:cNvSpPr>
              <a:spLocks noEditPoints="1"/>
            </p:cNvSpPr>
            <p:nvPr/>
          </p:nvSpPr>
          <p:spPr bwMode="auto">
            <a:xfrm>
              <a:off x="9142723" y="3462849"/>
              <a:ext cx="387918" cy="438719"/>
            </a:xfrm>
            <a:custGeom>
              <a:avLst/>
              <a:gdLst>
                <a:gd name="T0" fmla="*/ 20 w 78"/>
                <a:gd name="T1" fmla="*/ 7 h 88"/>
                <a:gd name="T2" fmla="*/ 20 w 78"/>
                <a:gd name="T3" fmla="*/ 11 h 88"/>
                <a:gd name="T4" fmla="*/ 5 w 78"/>
                <a:gd name="T5" fmla="*/ 6 h 88"/>
                <a:gd name="T6" fmla="*/ 1 w 78"/>
                <a:gd name="T7" fmla="*/ 8 h 88"/>
                <a:gd name="T8" fmla="*/ 0 w 78"/>
                <a:gd name="T9" fmla="*/ 20 h 88"/>
                <a:gd name="T10" fmla="*/ 3 w 78"/>
                <a:gd name="T11" fmla="*/ 38 h 88"/>
                <a:gd name="T12" fmla="*/ 17 w 78"/>
                <a:gd name="T13" fmla="*/ 49 h 88"/>
                <a:gd name="T14" fmla="*/ 20 w 78"/>
                <a:gd name="T15" fmla="*/ 50 h 88"/>
                <a:gd name="T16" fmla="*/ 20 w 78"/>
                <a:gd name="T17" fmla="*/ 49 h 88"/>
                <a:gd name="T18" fmla="*/ 31 w 78"/>
                <a:gd name="T19" fmla="*/ 52 h 88"/>
                <a:gd name="T20" fmla="*/ 31 w 78"/>
                <a:gd name="T21" fmla="*/ 64 h 88"/>
                <a:gd name="T22" fmla="*/ 27 w 78"/>
                <a:gd name="T23" fmla="*/ 64 h 88"/>
                <a:gd name="T24" fmla="*/ 27 w 78"/>
                <a:gd name="T25" fmla="*/ 68 h 88"/>
                <a:gd name="T26" fmla="*/ 15 w 78"/>
                <a:gd name="T27" fmla="*/ 68 h 88"/>
                <a:gd name="T28" fmla="*/ 15 w 78"/>
                <a:gd name="T29" fmla="*/ 88 h 88"/>
                <a:gd name="T30" fmla="*/ 64 w 78"/>
                <a:gd name="T31" fmla="*/ 88 h 88"/>
                <a:gd name="T32" fmla="*/ 64 w 78"/>
                <a:gd name="T33" fmla="*/ 68 h 88"/>
                <a:gd name="T34" fmla="*/ 52 w 78"/>
                <a:gd name="T35" fmla="*/ 68 h 88"/>
                <a:gd name="T36" fmla="*/ 52 w 78"/>
                <a:gd name="T37" fmla="*/ 64 h 88"/>
                <a:gd name="T38" fmla="*/ 47 w 78"/>
                <a:gd name="T39" fmla="*/ 64 h 88"/>
                <a:gd name="T40" fmla="*/ 47 w 78"/>
                <a:gd name="T41" fmla="*/ 52 h 88"/>
                <a:gd name="T42" fmla="*/ 58 w 78"/>
                <a:gd name="T43" fmla="*/ 49 h 88"/>
                <a:gd name="T44" fmla="*/ 58 w 78"/>
                <a:gd name="T45" fmla="*/ 50 h 88"/>
                <a:gd name="T46" fmla="*/ 61 w 78"/>
                <a:gd name="T47" fmla="*/ 49 h 88"/>
                <a:gd name="T48" fmla="*/ 75 w 78"/>
                <a:gd name="T49" fmla="*/ 38 h 88"/>
                <a:gd name="T50" fmla="*/ 78 w 78"/>
                <a:gd name="T51" fmla="*/ 20 h 88"/>
                <a:gd name="T52" fmla="*/ 77 w 78"/>
                <a:gd name="T53" fmla="*/ 8 h 88"/>
                <a:gd name="T54" fmla="*/ 73 w 78"/>
                <a:gd name="T55" fmla="*/ 6 h 88"/>
                <a:gd name="T56" fmla="*/ 58 w 78"/>
                <a:gd name="T57" fmla="*/ 11 h 88"/>
                <a:gd name="T58" fmla="*/ 58 w 78"/>
                <a:gd name="T59" fmla="*/ 7 h 88"/>
                <a:gd name="T60" fmla="*/ 60 w 78"/>
                <a:gd name="T61" fmla="*/ 7 h 88"/>
                <a:gd name="T62" fmla="*/ 60 w 78"/>
                <a:gd name="T63" fmla="*/ 0 h 88"/>
                <a:gd name="T64" fmla="*/ 17 w 78"/>
                <a:gd name="T65" fmla="*/ 0 h 88"/>
                <a:gd name="T66" fmla="*/ 17 w 78"/>
                <a:gd name="T67" fmla="*/ 7 h 88"/>
                <a:gd name="T68" fmla="*/ 20 w 78"/>
                <a:gd name="T69" fmla="*/ 7 h 88"/>
                <a:gd name="T70" fmla="*/ 63 w 78"/>
                <a:gd name="T71" fmla="*/ 42 h 88"/>
                <a:gd name="T72" fmla="*/ 59 w 78"/>
                <a:gd name="T73" fmla="*/ 20 h 88"/>
                <a:gd name="T74" fmla="*/ 61 w 78"/>
                <a:gd name="T75" fmla="*/ 22 h 88"/>
                <a:gd name="T76" fmla="*/ 66 w 78"/>
                <a:gd name="T77" fmla="*/ 18 h 88"/>
                <a:gd name="T78" fmla="*/ 64 w 78"/>
                <a:gd name="T79" fmla="*/ 16 h 88"/>
                <a:gd name="T80" fmla="*/ 71 w 78"/>
                <a:gd name="T81" fmla="*/ 13 h 88"/>
                <a:gd name="T82" fmla="*/ 72 w 78"/>
                <a:gd name="T83" fmla="*/ 20 h 88"/>
                <a:gd name="T84" fmla="*/ 69 w 78"/>
                <a:gd name="T85" fmla="*/ 36 h 88"/>
                <a:gd name="T86" fmla="*/ 63 w 78"/>
                <a:gd name="T87" fmla="*/ 42 h 88"/>
                <a:gd name="T88" fmla="*/ 19 w 78"/>
                <a:gd name="T89" fmla="*/ 20 h 88"/>
                <a:gd name="T90" fmla="*/ 15 w 78"/>
                <a:gd name="T91" fmla="*/ 42 h 88"/>
                <a:gd name="T92" fmla="*/ 9 w 78"/>
                <a:gd name="T93" fmla="*/ 36 h 88"/>
                <a:gd name="T94" fmla="*/ 6 w 78"/>
                <a:gd name="T95" fmla="*/ 20 h 88"/>
                <a:gd name="T96" fmla="*/ 7 w 78"/>
                <a:gd name="T97" fmla="*/ 13 h 88"/>
                <a:gd name="T98" fmla="*/ 14 w 78"/>
                <a:gd name="T99" fmla="*/ 16 h 88"/>
                <a:gd name="T100" fmla="*/ 12 w 78"/>
                <a:gd name="T101" fmla="*/ 18 h 88"/>
                <a:gd name="T102" fmla="*/ 17 w 78"/>
                <a:gd name="T103" fmla="*/ 22 h 88"/>
                <a:gd name="T104" fmla="*/ 19 w 78"/>
                <a:gd name="T105" fmla="*/ 20 h 88"/>
                <a:gd name="T106" fmla="*/ 32 w 78"/>
                <a:gd name="T107" fmla="*/ 10 h 88"/>
                <a:gd name="T108" fmla="*/ 32 w 78"/>
                <a:gd name="T109" fmla="*/ 45 h 88"/>
                <a:gd name="T110" fmla="*/ 25 w 78"/>
                <a:gd name="T111" fmla="*/ 41 h 88"/>
                <a:gd name="T112" fmla="*/ 28 w 78"/>
                <a:gd name="T113" fmla="*/ 14 h 88"/>
                <a:gd name="T114" fmla="*/ 28 w 78"/>
                <a:gd name="T115" fmla="*/ 10 h 88"/>
                <a:gd name="T116" fmla="*/ 32 w 78"/>
                <a:gd name="T117" fmla="*/ 1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8" h="88">
                  <a:moveTo>
                    <a:pt x="20" y="7"/>
                  </a:moveTo>
                  <a:cubicBezTo>
                    <a:pt x="20" y="8"/>
                    <a:pt x="21" y="10"/>
                    <a:pt x="20" y="11"/>
                  </a:cubicBezTo>
                  <a:cubicBezTo>
                    <a:pt x="5" y="6"/>
                    <a:pt x="5" y="6"/>
                    <a:pt x="5" y="6"/>
                  </a:cubicBezTo>
                  <a:cubicBezTo>
                    <a:pt x="1" y="8"/>
                    <a:pt x="1" y="8"/>
                    <a:pt x="1" y="8"/>
                  </a:cubicBezTo>
                  <a:cubicBezTo>
                    <a:pt x="0" y="11"/>
                    <a:pt x="0" y="16"/>
                    <a:pt x="0" y="20"/>
                  </a:cubicBezTo>
                  <a:cubicBezTo>
                    <a:pt x="0" y="26"/>
                    <a:pt x="1" y="33"/>
                    <a:pt x="3" y="38"/>
                  </a:cubicBezTo>
                  <a:cubicBezTo>
                    <a:pt x="6" y="44"/>
                    <a:pt x="10" y="48"/>
                    <a:pt x="17" y="49"/>
                  </a:cubicBezTo>
                  <a:cubicBezTo>
                    <a:pt x="18" y="50"/>
                    <a:pt x="19" y="50"/>
                    <a:pt x="20" y="50"/>
                  </a:cubicBezTo>
                  <a:cubicBezTo>
                    <a:pt x="20" y="49"/>
                    <a:pt x="20" y="49"/>
                    <a:pt x="20" y="49"/>
                  </a:cubicBezTo>
                  <a:cubicBezTo>
                    <a:pt x="22" y="51"/>
                    <a:pt x="26" y="52"/>
                    <a:pt x="31" y="52"/>
                  </a:cubicBezTo>
                  <a:cubicBezTo>
                    <a:pt x="31" y="64"/>
                    <a:pt x="31" y="64"/>
                    <a:pt x="31" y="64"/>
                  </a:cubicBezTo>
                  <a:cubicBezTo>
                    <a:pt x="27" y="64"/>
                    <a:pt x="27" y="64"/>
                    <a:pt x="27" y="64"/>
                  </a:cubicBezTo>
                  <a:cubicBezTo>
                    <a:pt x="27" y="68"/>
                    <a:pt x="27" y="68"/>
                    <a:pt x="27" y="68"/>
                  </a:cubicBezTo>
                  <a:cubicBezTo>
                    <a:pt x="15" y="68"/>
                    <a:pt x="15" y="68"/>
                    <a:pt x="15" y="68"/>
                  </a:cubicBezTo>
                  <a:cubicBezTo>
                    <a:pt x="15" y="88"/>
                    <a:pt x="15" y="88"/>
                    <a:pt x="15" y="88"/>
                  </a:cubicBezTo>
                  <a:cubicBezTo>
                    <a:pt x="64" y="88"/>
                    <a:pt x="64" y="88"/>
                    <a:pt x="64" y="88"/>
                  </a:cubicBezTo>
                  <a:cubicBezTo>
                    <a:pt x="64" y="68"/>
                    <a:pt x="64" y="68"/>
                    <a:pt x="64" y="68"/>
                  </a:cubicBezTo>
                  <a:cubicBezTo>
                    <a:pt x="52" y="68"/>
                    <a:pt x="52" y="68"/>
                    <a:pt x="52" y="68"/>
                  </a:cubicBezTo>
                  <a:cubicBezTo>
                    <a:pt x="52" y="64"/>
                    <a:pt x="52" y="64"/>
                    <a:pt x="52" y="64"/>
                  </a:cubicBezTo>
                  <a:cubicBezTo>
                    <a:pt x="47" y="64"/>
                    <a:pt x="47" y="64"/>
                    <a:pt x="47" y="64"/>
                  </a:cubicBezTo>
                  <a:cubicBezTo>
                    <a:pt x="47" y="52"/>
                    <a:pt x="47" y="52"/>
                    <a:pt x="47" y="52"/>
                  </a:cubicBezTo>
                  <a:cubicBezTo>
                    <a:pt x="52" y="52"/>
                    <a:pt x="56" y="51"/>
                    <a:pt x="58" y="49"/>
                  </a:cubicBezTo>
                  <a:cubicBezTo>
                    <a:pt x="58" y="50"/>
                    <a:pt x="58" y="50"/>
                    <a:pt x="58" y="50"/>
                  </a:cubicBezTo>
                  <a:cubicBezTo>
                    <a:pt x="59" y="50"/>
                    <a:pt x="60" y="50"/>
                    <a:pt x="61" y="49"/>
                  </a:cubicBezTo>
                  <a:cubicBezTo>
                    <a:pt x="68" y="48"/>
                    <a:pt x="72" y="44"/>
                    <a:pt x="75" y="38"/>
                  </a:cubicBezTo>
                  <a:cubicBezTo>
                    <a:pt x="77" y="33"/>
                    <a:pt x="78" y="26"/>
                    <a:pt x="78" y="20"/>
                  </a:cubicBezTo>
                  <a:cubicBezTo>
                    <a:pt x="78" y="16"/>
                    <a:pt x="78" y="11"/>
                    <a:pt x="77" y="8"/>
                  </a:cubicBezTo>
                  <a:cubicBezTo>
                    <a:pt x="73" y="6"/>
                    <a:pt x="73" y="6"/>
                    <a:pt x="73" y="6"/>
                  </a:cubicBezTo>
                  <a:cubicBezTo>
                    <a:pt x="58" y="11"/>
                    <a:pt x="58" y="11"/>
                    <a:pt x="58" y="11"/>
                  </a:cubicBezTo>
                  <a:cubicBezTo>
                    <a:pt x="57" y="10"/>
                    <a:pt x="58" y="8"/>
                    <a:pt x="58" y="7"/>
                  </a:cubicBezTo>
                  <a:cubicBezTo>
                    <a:pt x="60" y="7"/>
                    <a:pt x="60" y="7"/>
                    <a:pt x="60" y="7"/>
                  </a:cubicBezTo>
                  <a:cubicBezTo>
                    <a:pt x="60" y="0"/>
                    <a:pt x="60" y="0"/>
                    <a:pt x="60" y="0"/>
                  </a:cubicBezTo>
                  <a:cubicBezTo>
                    <a:pt x="17" y="0"/>
                    <a:pt x="17" y="0"/>
                    <a:pt x="17" y="0"/>
                  </a:cubicBezTo>
                  <a:cubicBezTo>
                    <a:pt x="17" y="7"/>
                    <a:pt x="17" y="7"/>
                    <a:pt x="17" y="7"/>
                  </a:cubicBezTo>
                  <a:cubicBezTo>
                    <a:pt x="20" y="7"/>
                    <a:pt x="20" y="7"/>
                    <a:pt x="20" y="7"/>
                  </a:cubicBezTo>
                  <a:close/>
                  <a:moveTo>
                    <a:pt x="63" y="42"/>
                  </a:moveTo>
                  <a:cubicBezTo>
                    <a:pt x="64" y="36"/>
                    <a:pt x="60" y="28"/>
                    <a:pt x="59" y="20"/>
                  </a:cubicBezTo>
                  <a:cubicBezTo>
                    <a:pt x="61" y="22"/>
                    <a:pt x="61" y="22"/>
                    <a:pt x="61" y="22"/>
                  </a:cubicBezTo>
                  <a:cubicBezTo>
                    <a:pt x="66" y="18"/>
                    <a:pt x="66" y="18"/>
                    <a:pt x="66" y="18"/>
                  </a:cubicBezTo>
                  <a:cubicBezTo>
                    <a:pt x="64" y="16"/>
                    <a:pt x="64" y="16"/>
                    <a:pt x="64" y="16"/>
                  </a:cubicBezTo>
                  <a:cubicBezTo>
                    <a:pt x="71" y="13"/>
                    <a:pt x="71" y="13"/>
                    <a:pt x="71" y="13"/>
                  </a:cubicBezTo>
                  <a:cubicBezTo>
                    <a:pt x="72" y="15"/>
                    <a:pt x="72" y="18"/>
                    <a:pt x="72" y="20"/>
                  </a:cubicBezTo>
                  <a:cubicBezTo>
                    <a:pt x="71" y="26"/>
                    <a:pt x="71" y="31"/>
                    <a:pt x="69" y="36"/>
                  </a:cubicBezTo>
                  <a:cubicBezTo>
                    <a:pt x="67" y="39"/>
                    <a:pt x="65" y="41"/>
                    <a:pt x="63" y="42"/>
                  </a:cubicBezTo>
                  <a:close/>
                  <a:moveTo>
                    <a:pt x="19" y="20"/>
                  </a:moveTo>
                  <a:cubicBezTo>
                    <a:pt x="17" y="28"/>
                    <a:pt x="14" y="36"/>
                    <a:pt x="15" y="42"/>
                  </a:cubicBezTo>
                  <a:cubicBezTo>
                    <a:pt x="13" y="41"/>
                    <a:pt x="11" y="39"/>
                    <a:pt x="9" y="36"/>
                  </a:cubicBezTo>
                  <a:cubicBezTo>
                    <a:pt x="7" y="31"/>
                    <a:pt x="6" y="26"/>
                    <a:pt x="6" y="20"/>
                  </a:cubicBezTo>
                  <a:cubicBezTo>
                    <a:pt x="6" y="18"/>
                    <a:pt x="6" y="15"/>
                    <a:pt x="7" y="13"/>
                  </a:cubicBezTo>
                  <a:cubicBezTo>
                    <a:pt x="14" y="16"/>
                    <a:pt x="14" y="16"/>
                    <a:pt x="14" y="16"/>
                  </a:cubicBezTo>
                  <a:cubicBezTo>
                    <a:pt x="12" y="18"/>
                    <a:pt x="12" y="18"/>
                    <a:pt x="12" y="18"/>
                  </a:cubicBezTo>
                  <a:cubicBezTo>
                    <a:pt x="17" y="22"/>
                    <a:pt x="17" y="22"/>
                    <a:pt x="17" y="22"/>
                  </a:cubicBezTo>
                  <a:cubicBezTo>
                    <a:pt x="19" y="20"/>
                    <a:pt x="19" y="20"/>
                    <a:pt x="19" y="20"/>
                  </a:cubicBezTo>
                  <a:close/>
                  <a:moveTo>
                    <a:pt x="32" y="10"/>
                  </a:moveTo>
                  <a:cubicBezTo>
                    <a:pt x="32" y="45"/>
                    <a:pt x="32" y="45"/>
                    <a:pt x="32" y="45"/>
                  </a:cubicBezTo>
                  <a:cubicBezTo>
                    <a:pt x="32" y="45"/>
                    <a:pt x="27" y="45"/>
                    <a:pt x="25" y="41"/>
                  </a:cubicBezTo>
                  <a:cubicBezTo>
                    <a:pt x="24" y="37"/>
                    <a:pt x="28" y="16"/>
                    <a:pt x="28" y="14"/>
                  </a:cubicBezTo>
                  <a:cubicBezTo>
                    <a:pt x="28" y="13"/>
                    <a:pt x="28" y="10"/>
                    <a:pt x="28" y="10"/>
                  </a:cubicBezTo>
                  <a:lnTo>
                    <a:pt x="32" y="10"/>
                  </a:lnTo>
                  <a:close/>
                </a:path>
              </a:pathLst>
            </a:custGeom>
            <a:solidFill>
              <a:schemeClr val="bg1"/>
            </a:solidFill>
            <a:ln>
              <a:noFill/>
            </a:ln>
          </p:spPr>
          <p:txBody>
            <a:bodyPr vert="horz" wrap="square" lIns="96430" tIns="48216" rIns="96430" bIns="48216"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700" dirty="0">
                <a:solidFill>
                  <a:prstClr val="black"/>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 name="Group 7"/>
          <p:cNvGrpSpPr/>
          <p:nvPr/>
        </p:nvGrpSpPr>
        <p:grpSpPr>
          <a:xfrm>
            <a:off x="6079568" y="1353626"/>
            <a:ext cx="1281065" cy="1104428"/>
            <a:chOff x="8476198" y="1585268"/>
            <a:chExt cx="1708274" cy="1472651"/>
          </a:xfrm>
        </p:grpSpPr>
        <p:sp>
          <p:nvSpPr>
            <p:cNvPr id="4" name="Isosceles Triangle 3"/>
            <p:cNvSpPr/>
            <p:nvPr/>
          </p:nvSpPr>
          <p:spPr>
            <a:xfrm>
              <a:off x="8476198" y="1585268"/>
              <a:ext cx="1708274" cy="1472651"/>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 name="Freeform 9"/>
            <p:cNvSpPr>
              <a:spLocks noEditPoints="1"/>
            </p:cNvSpPr>
            <p:nvPr/>
          </p:nvSpPr>
          <p:spPr bwMode="auto">
            <a:xfrm>
              <a:off x="9147137" y="2296328"/>
              <a:ext cx="366395" cy="389292"/>
            </a:xfrm>
            <a:custGeom>
              <a:avLst/>
              <a:gdLst>
                <a:gd name="T0" fmla="*/ 75 w 89"/>
                <a:gd name="T1" fmla="*/ 22 h 95"/>
                <a:gd name="T2" fmla="*/ 89 w 89"/>
                <a:gd name="T3" fmla="*/ 53 h 95"/>
                <a:gd name="T4" fmla="*/ 78 w 89"/>
                <a:gd name="T5" fmla="*/ 80 h 95"/>
                <a:gd name="T6" fmla="*/ 47 w 89"/>
                <a:gd name="T7" fmla="*/ 53 h 95"/>
                <a:gd name="T8" fmla="*/ 75 w 89"/>
                <a:gd name="T9" fmla="*/ 22 h 95"/>
                <a:gd name="T10" fmla="*/ 76 w 89"/>
                <a:gd name="T11" fmla="*/ 83 h 95"/>
                <a:gd name="T12" fmla="*/ 69 w 89"/>
                <a:gd name="T13" fmla="*/ 88 h 95"/>
                <a:gd name="T14" fmla="*/ 74 w 89"/>
                <a:gd name="T15" fmla="*/ 81 h 95"/>
                <a:gd name="T16" fmla="*/ 76 w 89"/>
                <a:gd name="T17" fmla="*/ 83 h 95"/>
                <a:gd name="T18" fmla="*/ 64 w 89"/>
                <a:gd name="T19" fmla="*/ 92 h 95"/>
                <a:gd name="T20" fmla="*/ 72 w 89"/>
                <a:gd name="T21" fmla="*/ 79 h 95"/>
                <a:gd name="T22" fmla="*/ 70 w 89"/>
                <a:gd name="T23" fmla="*/ 77 h 95"/>
                <a:gd name="T24" fmla="*/ 60 w 89"/>
                <a:gd name="T25" fmla="*/ 94 h 95"/>
                <a:gd name="T26" fmla="*/ 64 w 89"/>
                <a:gd name="T27" fmla="*/ 92 h 95"/>
                <a:gd name="T28" fmla="*/ 58 w 89"/>
                <a:gd name="T29" fmla="*/ 91 h 95"/>
                <a:gd name="T30" fmla="*/ 67 w 89"/>
                <a:gd name="T31" fmla="*/ 75 h 95"/>
                <a:gd name="T32" fmla="*/ 65 w 89"/>
                <a:gd name="T33" fmla="*/ 74 h 95"/>
                <a:gd name="T34" fmla="*/ 57 w 89"/>
                <a:gd name="T35" fmla="*/ 88 h 95"/>
                <a:gd name="T36" fmla="*/ 58 w 89"/>
                <a:gd name="T37" fmla="*/ 91 h 95"/>
                <a:gd name="T38" fmla="*/ 56 w 89"/>
                <a:gd name="T39" fmla="*/ 84 h 95"/>
                <a:gd name="T40" fmla="*/ 63 w 89"/>
                <a:gd name="T41" fmla="*/ 72 h 95"/>
                <a:gd name="T42" fmla="*/ 61 w 89"/>
                <a:gd name="T43" fmla="*/ 70 h 95"/>
                <a:gd name="T44" fmla="*/ 55 w 89"/>
                <a:gd name="T45" fmla="*/ 81 h 95"/>
                <a:gd name="T46" fmla="*/ 56 w 89"/>
                <a:gd name="T47" fmla="*/ 84 h 95"/>
                <a:gd name="T48" fmla="*/ 53 w 89"/>
                <a:gd name="T49" fmla="*/ 78 h 95"/>
                <a:gd name="T50" fmla="*/ 59 w 89"/>
                <a:gd name="T51" fmla="*/ 68 h 95"/>
                <a:gd name="T52" fmla="*/ 57 w 89"/>
                <a:gd name="T53" fmla="*/ 66 h 95"/>
                <a:gd name="T54" fmla="*/ 52 w 89"/>
                <a:gd name="T55" fmla="*/ 75 h 95"/>
                <a:gd name="T56" fmla="*/ 53 w 89"/>
                <a:gd name="T57" fmla="*/ 78 h 95"/>
                <a:gd name="T58" fmla="*/ 51 w 89"/>
                <a:gd name="T59" fmla="*/ 71 h 95"/>
                <a:gd name="T60" fmla="*/ 55 w 89"/>
                <a:gd name="T61" fmla="*/ 64 h 95"/>
                <a:gd name="T62" fmla="*/ 53 w 89"/>
                <a:gd name="T63" fmla="*/ 62 h 95"/>
                <a:gd name="T64" fmla="*/ 50 w 89"/>
                <a:gd name="T65" fmla="*/ 68 h 95"/>
                <a:gd name="T66" fmla="*/ 51 w 89"/>
                <a:gd name="T67" fmla="*/ 71 h 95"/>
                <a:gd name="T68" fmla="*/ 48 w 89"/>
                <a:gd name="T69" fmla="*/ 65 h 95"/>
                <a:gd name="T70" fmla="*/ 51 w 89"/>
                <a:gd name="T71" fmla="*/ 61 h 95"/>
                <a:gd name="T72" fmla="*/ 49 w 89"/>
                <a:gd name="T73" fmla="*/ 59 h 95"/>
                <a:gd name="T74" fmla="*/ 47 w 89"/>
                <a:gd name="T75" fmla="*/ 61 h 95"/>
                <a:gd name="T76" fmla="*/ 48 w 89"/>
                <a:gd name="T77" fmla="*/ 65 h 95"/>
                <a:gd name="T78" fmla="*/ 46 w 89"/>
                <a:gd name="T79" fmla="*/ 58 h 95"/>
                <a:gd name="T80" fmla="*/ 45 w 89"/>
                <a:gd name="T81" fmla="*/ 55 h 95"/>
                <a:gd name="T82" fmla="*/ 47 w 89"/>
                <a:gd name="T83" fmla="*/ 57 h 95"/>
                <a:gd name="T84" fmla="*/ 46 w 89"/>
                <a:gd name="T85" fmla="*/ 58 h 95"/>
                <a:gd name="T86" fmla="*/ 59 w 89"/>
                <a:gd name="T87" fmla="*/ 17 h 95"/>
                <a:gd name="T88" fmla="*/ 41 w 89"/>
                <a:gd name="T89" fmla="*/ 54 h 95"/>
                <a:gd name="T90" fmla="*/ 36 w 89"/>
                <a:gd name="T91" fmla="*/ 13 h 95"/>
                <a:gd name="T92" fmla="*/ 0 w 89"/>
                <a:gd name="T93" fmla="*/ 54 h 95"/>
                <a:gd name="T94" fmla="*/ 41 w 89"/>
                <a:gd name="T95" fmla="*/ 95 h 95"/>
                <a:gd name="T96" fmla="*/ 55 w 89"/>
                <a:gd name="T97" fmla="*/ 93 h 95"/>
                <a:gd name="T98" fmla="*/ 41 w 89"/>
                <a:gd name="T99" fmla="*/ 54 h 95"/>
                <a:gd name="T100" fmla="*/ 68 w 89"/>
                <a:gd name="T101" fmla="*/ 23 h 95"/>
                <a:gd name="T102" fmla="*/ 59 w 89"/>
                <a:gd name="T103" fmla="*/ 17 h 95"/>
                <a:gd name="T104" fmla="*/ 43 w 89"/>
                <a:gd name="T105" fmla="*/ 0 h 95"/>
                <a:gd name="T106" fmla="*/ 38 w 89"/>
                <a:gd name="T107" fmla="*/ 0 h 95"/>
                <a:gd name="T108" fmla="*/ 43 w 89"/>
                <a:gd name="T109" fmla="*/ 41 h 95"/>
                <a:gd name="T110" fmla="*/ 61 w 89"/>
                <a:gd name="T111" fmla="*/ 4 h 95"/>
                <a:gd name="T112" fmla="*/ 43 w 89"/>
                <a:gd name="T113"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9" h="95">
                  <a:moveTo>
                    <a:pt x="75" y="22"/>
                  </a:moveTo>
                  <a:cubicBezTo>
                    <a:pt x="83" y="29"/>
                    <a:pt x="89" y="40"/>
                    <a:pt x="89" y="53"/>
                  </a:cubicBezTo>
                  <a:cubicBezTo>
                    <a:pt x="89" y="63"/>
                    <a:pt x="85" y="73"/>
                    <a:pt x="78" y="80"/>
                  </a:cubicBezTo>
                  <a:cubicBezTo>
                    <a:pt x="47" y="53"/>
                    <a:pt x="47" y="53"/>
                    <a:pt x="47" y="53"/>
                  </a:cubicBezTo>
                  <a:cubicBezTo>
                    <a:pt x="75" y="22"/>
                    <a:pt x="75" y="22"/>
                    <a:pt x="75" y="22"/>
                  </a:cubicBezTo>
                  <a:close/>
                  <a:moveTo>
                    <a:pt x="76" y="83"/>
                  </a:moveTo>
                  <a:cubicBezTo>
                    <a:pt x="74" y="85"/>
                    <a:pt x="72" y="87"/>
                    <a:pt x="69" y="88"/>
                  </a:cubicBezTo>
                  <a:cubicBezTo>
                    <a:pt x="74" y="81"/>
                    <a:pt x="74" y="81"/>
                    <a:pt x="74" y="81"/>
                  </a:cubicBezTo>
                  <a:cubicBezTo>
                    <a:pt x="76" y="83"/>
                    <a:pt x="76" y="83"/>
                    <a:pt x="76" y="83"/>
                  </a:cubicBezTo>
                  <a:close/>
                  <a:moveTo>
                    <a:pt x="64" y="92"/>
                  </a:moveTo>
                  <a:cubicBezTo>
                    <a:pt x="72" y="79"/>
                    <a:pt x="72" y="79"/>
                    <a:pt x="72" y="79"/>
                  </a:cubicBezTo>
                  <a:cubicBezTo>
                    <a:pt x="70" y="77"/>
                    <a:pt x="70" y="77"/>
                    <a:pt x="70" y="77"/>
                  </a:cubicBezTo>
                  <a:cubicBezTo>
                    <a:pt x="60" y="94"/>
                    <a:pt x="60" y="94"/>
                    <a:pt x="60" y="94"/>
                  </a:cubicBezTo>
                  <a:cubicBezTo>
                    <a:pt x="61" y="93"/>
                    <a:pt x="63" y="92"/>
                    <a:pt x="64" y="92"/>
                  </a:cubicBezTo>
                  <a:close/>
                  <a:moveTo>
                    <a:pt x="58" y="91"/>
                  </a:moveTo>
                  <a:cubicBezTo>
                    <a:pt x="67" y="75"/>
                    <a:pt x="67" y="75"/>
                    <a:pt x="67" y="75"/>
                  </a:cubicBezTo>
                  <a:cubicBezTo>
                    <a:pt x="65" y="74"/>
                    <a:pt x="65" y="74"/>
                    <a:pt x="65" y="74"/>
                  </a:cubicBezTo>
                  <a:cubicBezTo>
                    <a:pt x="57" y="88"/>
                    <a:pt x="57" y="88"/>
                    <a:pt x="57" y="88"/>
                  </a:cubicBezTo>
                  <a:cubicBezTo>
                    <a:pt x="58" y="91"/>
                    <a:pt x="58" y="91"/>
                    <a:pt x="58" y="91"/>
                  </a:cubicBezTo>
                  <a:close/>
                  <a:moveTo>
                    <a:pt x="56" y="84"/>
                  </a:moveTo>
                  <a:cubicBezTo>
                    <a:pt x="63" y="72"/>
                    <a:pt x="63" y="72"/>
                    <a:pt x="63" y="72"/>
                  </a:cubicBezTo>
                  <a:cubicBezTo>
                    <a:pt x="61" y="70"/>
                    <a:pt x="61" y="70"/>
                    <a:pt x="61" y="70"/>
                  </a:cubicBezTo>
                  <a:cubicBezTo>
                    <a:pt x="55" y="81"/>
                    <a:pt x="55" y="81"/>
                    <a:pt x="55" y="81"/>
                  </a:cubicBezTo>
                  <a:cubicBezTo>
                    <a:pt x="56" y="84"/>
                    <a:pt x="56" y="84"/>
                    <a:pt x="56" y="84"/>
                  </a:cubicBezTo>
                  <a:close/>
                  <a:moveTo>
                    <a:pt x="53" y="78"/>
                  </a:moveTo>
                  <a:cubicBezTo>
                    <a:pt x="59" y="68"/>
                    <a:pt x="59" y="68"/>
                    <a:pt x="59" y="68"/>
                  </a:cubicBezTo>
                  <a:cubicBezTo>
                    <a:pt x="57" y="66"/>
                    <a:pt x="57" y="66"/>
                    <a:pt x="57" y="66"/>
                  </a:cubicBezTo>
                  <a:cubicBezTo>
                    <a:pt x="52" y="75"/>
                    <a:pt x="52" y="75"/>
                    <a:pt x="52" y="75"/>
                  </a:cubicBezTo>
                  <a:cubicBezTo>
                    <a:pt x="53" y="78"/>
                    <a:pt x="53" y="78"/>
                    <a:pt x="53" y="78"/>
                  </a:cubicBezTo>
                  <a:close/>
                  <a:moveTo>
                    <a:pt x="51" y="71"/>
                  </a:moveTo>
                  <a:cubicBezTo>
                    <a:pt x="55" y="64"/>
                    <a:pt x="55" y="64"/>
                    <a:pt x="55" y="64"/>
                  </a:cubicBezTo>
                  <a:cubicBezTo>
                    <a:pt x="53" y="62"/>
                    <a:pt x="53" y="62"/>
                    <a:pt x="53" y="62"/>
                  </a:cubicBezTo>
                  <a:cubicBezTo>
                    <a:pt x="50" y="68"/>
                    <a:pt x="50" y="68"/>
                    <a:pt x="50" y="68"/>
                  </a:cubicBezTo>
                  <a:cubicBezTo>
                    <a:pt x="51" y="71"/>
                    <a:pt x="51" y="71"/>
                    <a:pt x="51" y="71"/>
                  </a:cubicBezTo>
                  <a:close/>
                  <a:moveTo>
                    <a:pt x="48" y="65"/>
                  </a:moveTo>
                  <a:cubicBezTo>
                    <a:pt x="51" y="61"/>
                    <a:pt x="51" y="61"/>
                    <a:pt x="51" y="61"/>
                  </a:cubicBezTo>
                  <a:cubicBezTo>
                    <a:pt x="49" y="59"/>
                    <a:pt x="49" y="59"/>
                    <a:pt x="49" y="59"/>
                  </a:cubicBezTo>
                  <a:cubicBezTo>
                    <a:pt x="47" y="61"/>
                    <a:pt x="47" y="61"/>
                    <a:pt x="47" y="61"/>
                  </a:cubicBezTo>
                  <a:cubicBezTo>
                    <a:pt x="48" y="65"/>
                    <a:pt x="48" y="65"/>
                    <a:pt x="48" y="65"/>
                  </a:cubicBezTo>
                  <a:close/>
                  <a:moveTo>
                    <a:pt x="46" y="58"/>
                  </a:moveTo>
                  <a:cubicBezTo>
                    <a:pt x="45" y="55"/>
                    <a:pt x="45" y="55"/>
                    <a:pt x="45" y="55"/>
                  </a:cubicBezTo>
                  <a:cubicBezTo>
                    <a:pt x="47" y="57"/>
                    <a:pt x="47" y="57"/>
                    <a:pt x="47" y="57"/>
                  </a:cubicBezTo>
                  <a:cubicBezTo>
                    <a:pt x="46" y="58"/>
                    <a:pt x="46" y="58"/>
                    <a:pt x="46" y="58"/>
                  </a:cubicBezTo>
                  <a:close/>
                  <a:moveTo>
                    <a:pt x="59" y="17"/>
                  </a:moveTo>
                  <a:cubicBezTo>
                    <a:pt x="41" y="54"/>
                    <a:pt x="41" y="54"/>
                    <a:pt x="41" y="54"/>
                  </a:cubicBezTo>
                  <a:cubicBezTo>
                    <a:pt x="41" y="54"/>
                    <a:pt x="38" y="28"/>
                    <a:pt x="36" y="13"/>
                  </a:cubicBezTo>
                  <a:cubicBezTo>
                    <a:pt x="16" y="15"/>
                    <a:pt x="0" y="33"/>
                    <a:pt x="0" y="54"/>
                  </a:cubicBezTo>
                  <a:cubicBezTo>
                    <a:pt x="0" y="77"/>
                    <a:pt x="18" y="95"/>
                    <a:pt x="41" y="95"/>
                  </a:cubicBezTo>
                  <a:cubicBezTo>
                    <a:pt x="46" y="95"/>
                    <a:pt x="51" y="94"/>
                    <a:pt x="55" y="93"/>
                  </a:cubicBezTo>
                  <a:cubicBezTo>
                    <a:pt x="41" y="54"/>
                    <a:pt x="41" y="54"/>
                    <a:pt x="41" y="54"/>
                  </a:cubicBezTo>
                  <a:cubicBezTo>
                    <a:pt x="68" y="23"/>
                    <a:pt x="68" y="23"/>
                    <a:pt x="68" y="23"/>
                  </a:cubicBezTo>
                  <a:cubicBezTo>
                    <a:pt x="66" y="20"/>
                    <a:pt x="63" y="18"/>
                    <a:pt x="59" y="17"/>
                  </a:cubicBezTo>
                  <a:close/>
                  <a:moveTo>
                    <a:pt x="43" y="0"/>
                  </a:moveTo>
                  <a:cubicBezTo>
                    <a:pt x="41" y="0"/>
                    <a:pt x="40" y="0"/>
                    <a:pt x="38" y="0"/>
                  </a:cubicBezTo>
                  <a:cubicBezTo>
                    <a:pt x="40" y="15"/>
                    <a:pt x="43" y="41"/>
                    <a:pt x="43" y="41"/>
                  </a:cubicBezTo>
                  <a:cubicBezTo>
                    <a:pt x="61" y="4"/>
                    <a:pt x="61" y="4"/>
                    <a:pt x="61" y="4"/>
                  </a:cubicBezTo>
                  <a:cubicBezTo>
                    <a:pt x="56" y="1"/>
                    <a:pt x="49" y="0"/>
                    <a:pt x="43" y="0"/>
                  </a:cubicBezTo>
                  <a:close/>
                </a:path>
              </a:pathLst>
            </a:custGeom>
            <a:solidFill>
              <a:schemeClr val="bg1"/>
            </a:solidFill>
            <a:ln>
              <a:noFill/>
            </a:ln>
            <a:extLst/>
          </p:spPr>
          <p:txBody>
            <a:bodyPr vert="horz" wrap="square" lIns="96430" tIns="48216" rIns="96430" bIns="48216"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700" dirty="0">
                <a:solidFill>
                  <a:prstClr val="black"/>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8" name="Group 13"/>
          <p:cNvGrpSpPr/>
          <p:nvPr/>
        </p:nvGrpSpPr>
        <p:grpSpPr>
          <a:xfrm>
            <a:off x="6787235" y="2552192"/>
            <a:ext cx="1281065" cy="1104428"/>
            <a:chOff x="9419857" y="3183444"/>
            <a:chExt cx="1708274" cy="1472651"/>
          </a:xfrm>
        </p:grpSpPr>
        <p:sp>
          <p:nvSpPr>
            <p:cNvPr id="7" name="Isosceles Triangle 6"/>
            <p:cNvSpPr/>
            <p:nvPr/>
          </p:nvSpPr>
          <p:spPr>
            <a:xfrm>
              <a:off x="9419857" y="3183444"/>
              <a:ext cx="1708274" cy="1472651"/>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 name="Freeform 10"/>
            <p:cNvSpPr>
              <a:spLocks noEditPoints="1"/>
            </p:cNvSpPr>
            <p:nvPr/>
          </p:nvSpPr>
          <p:spPr bwMode="auto">
            <a:xfrm>
              <a:off x="10049769" y="3919769"/>
              <a:ext cx="448449" cy="362577"/>
            </a:xfrm>
            <a:custGeom>
              <a:avLst/>
              <a:gdLst>
                <a:gd name="T0" fmla="*/ 86 w 109"/>
                <a:gd name="T1" fmla="*/ 88 h 88"/>
                <a:gd name="T2" fmla="*/ 84 w 109"/>
                <a:gd name="T3" fmla="*/ 44 h 88"/>
                <a:gd name="T4" fmla="*/ 80 w 109"/>
                <a:gd name="T5" fmla="*/ 71 h 88"/>
                <a:gd name="T6" fmla="*/ 109 w 109"/>
                <a:gd name="T7" fmla="*/ 0 h 88"/>
                <a:gd name="T8" fmla="*/ 92 w 109"/>
                <a:gd name="T9" fmla="*/ 33 h 88"/>
                <a:gd name="T10" fmla="*/ 80 w 109"/>
                <a:gd name="T11" fmla="*/ 25 h 88"/>
                <a:gd name="T12" fmla="*/ 67 w 109"/>
                <a:gd name="T13" fmla="*/ 68 h 88"/>
                <a:gd name="T14" fmla="*/ 37 w 109"/>
                <a:gd name="T15" fmla="*/ 73 h 88"/>
                <a:gd name="T16" fmla="*/ 19 w 109"/>
                <a:gd name="T17" fmla="*/ 63 h 88"/>
                <a:gd name="T18" fmla="*/ 0 w 109"/>
                <a:gd name="T19" fmla="*/ 56 h 88"/>
                <a:gd name="T20" fmla="*/ 25 w 109"/>
                <a:gd name="T21" fmla="*/ 48 h 88"/>
                <a:gd name="T22" fmla="*/ 30 w 109"/>
                <a:gd name="T23" fmla="*/ 57 h 88"/>
                <a:gd name="T24" fmla="*/ 44 w 109"/>
                <a:gd name="T25" fmla="*/ 29 h 88"/>
                <a:gd name="T26" fmla="*/ 66 w 109"/>
                <a:gd name="T27" fmla="*/ 50 h 88"/>
                <a:gd name="T28" fmla="*/ 68 w 109"/>
                <a:gd name="T29" fmla="*/ 18 h 88"/>
                <a:gd name="T30" fmla="*/ 78 w 109"/>
                <a:gd name="T31" fmla="*/ 12 h 88"/>
                <a:gd name="T32" fmla="*/ 90 w 109"/>
                <a:gd name="T33" fmla="*/ 1 h 88"/>
                <a:gd name="T34" fmla="*/ 22 w 109"/>
                <a:gd name="T35" fmla="*/ 88 h 88"/>
                <a:gd name="T36" fmla="*/ 29 w 109"/>
                <a:gd name="T37" fmla="*/ 80 h 88"/>
                <a:gd name="T38" fmla="*/ 22 w 109"/>
                <a:gd name="T39" fmla="*/ 79 h 88"/>
                <a:gd name="T40" fmla="*/ 11 w 109"/>
                <a:gd name="T41" fmla="*/ 88 h 88"/>
                <a:gd name="T42" fmla="*/ 17 w 109"/>
                <a:gd name="T43" fmla="*/ 71 h 88"/>
                <a:gd name="T44" fmla="*/ 11 w 109"/>
                <a:gd name="T45" fmla="*/ 73 h 88"/>
                <a:gd name="T46" fmla="*/ 34 w 109"/>
                <a:gd name="T47" fmla="*/ 88 h 88"/>
                <a:gd name="T48" fmla="*/ 40 w 109"/>
                <a:gd name="T49" fmla="*/ 79 h 88"/>
                <a:gd name="T50" fmla="*/ 34 w 109"/>
                <a:gd name="T51" fmla="*/ 80 h 88"/>
                <a:gd name="T52" fmla="*/ 45 w 109"/>
                <a:gd name="T53" fmla="*/ 88 h 88"/>
                <a:gd name="T54" fmla="*/ 52 w 109"/>
                <a:gd name="T55" fmla="*/ 63 h 88"/>
                <a:gd name="T56" fmla="*/ 45 w 109"/>
                <a:gd name="T57" fmla="*/ 69 h 88"/>
                <a:gd name="T58" fmla="*/ 57 w 109"/>
                <a:gd name="T59" fmla="*/ 88 h 88"/>
                <a:gd name="T60" fmla="*/ 63 w 109"/>
                <a:gd name="T61" fmla="*/ 73 h 88"/>
                <a:gd name="T62" fmla="*/ 57 w 109"/>
                <a:gd name="T63" fmla="*/ 88 h 88"/>
                <a:gd name="T64" fmla="*/ 75 w 109"/>
                <a:gd name="T65" fmla="*/ 88 h 88"/>
                <a:gd name="T66" fmla="*/ 68 w 109"/>
                <a:gd name="T67" fmla="*/ 75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9" h="88">
                  <a:moveTo>
                    <a:pt x="80" y="88"/>
                  </a:moveTo>
                  <a:cubicBezTo>
                    <a:pt x="86" y="88"/>
                    <a:pt x="86" y="88"/>
                    <a:pt x="86" y="88"/>
                  </a:cubicBezTo>
                  <a:cubicBezTo>
                    <a:pt x="86" y="44"/>
                    <a:pt x="86" y="44"/>
                    <a:pt x="86" y="44"/>
                  </a:cubicBezTo>
                  <a:cubicBezTo>
                    <a:pt x="84" y="44"/>
                    <a:pt x="84" y="44"/>
                    <a:pt x="84" y="44"/>
                  </a:cubicBezTo>
                  <a:cubicBezTo>
                    <a:pt x="82" y="70"/>
                    <a:pt x="82" y="70"/>
                    <a:pt x="82" y="70"/>
                  </a:cubicBezTo>
                  <a:cubicBezTo>
                    <a:pt x="80" y="71"/>
                    <a:pt x="80" y="71"/>
                    <a:pt x="80" y="71"/>
                  </a:cubicBezTo>
                  <a:cubicBezTo>
                    <a:pt x="80" y="88"/>
                    <a:pt x="80" y="88"/>
                    <a:pt x="80" y="88"/>
                  </a:cubicBezTo>
                  <a:close/>
                  <a:moveTo>
                    <a:pt x="109" y="0"/>
                  </a:moveTo>
                  <a:cubicBezTo>
                    <a:pt x="100" y="17"/>
                    <a:pt x="100" y="17"/>
                    <a:pt x="100" y="17"/>
                  </a:cubicBezTo>
                  <a:cubicBezTo>
                    <a:pt x="92" y="33"/>
                    <a:pt x="92" y="33"/>
                    <a:pt x="92" y="33"/>
                  </a:cubicBezTo>
                  <a:cubicBezTo>
                    <a:pt x="84" y="22"/>
                    <a:pt x="84" y="22"/>
                    <a:pt x="84" y="22"/>
                  </a:cubicBezTo>
                  <a:cubicBezTo>
                    <a:pt x="80" y="25"/>
                    <a:pt x="80" y="25"/>
                    <a:pt x="80" y="25"/>
                  </a:cubicBezTo>
                  <a:cubicBezTo>
                    <a:pt x="77" y="64"/>
                    <a:pt x="77" y="64"/>
                    <a:pt x="77" y="64"/>
                  </a:cubicBezTo>
                  <a:cubicBezTo>
                    <a:pt x="67" y="68"/>
                    <a:pt x="67" y="68"/>
                    <a:pt x="67" y="68"/>
                  </a:cubicBezTo>
                  <a:cubicBezTo>
                    <a:pt x="48" y="50"/>
                    <a:pt x="48" y="50"/>
                    <a:pt x="48" y="50"/>
                  </a:cubicBezTo>
                  <a:cubicBezTo>
                    <a:pt x="37" y="73"/>
                    <a:pt x="37" y="73"/>
                    <a:pt x="37" y="73"/>
                  </a:cubicBezTo>
                  <a:cubicBezTo>
                    <a:pt x="26" y="73"/>
                    <a:pt x="26" y="73"/>
                    <a:pt x="26" y="73"/>
                  </a:cubicBezTo>
                  <a:cubicBezTo>
                    <a:pt x="19" y="63"/>
                    <a:pt x="19" y="63"/>
                    <a:pt x="19" y="63"/>
                  </a:cubicBezTo>
                  <a:cubicBezTo>
                    <a:pt x="4" y="67"/>
                    <a:pt x="4" y="67"/>
                    <a:pt x="4" y="67"/>
                  </a:cubicBezTo>
                  <a:cubicBezTo>
                    <a:pt x="0" y="56"/>
                    <a:pt x="0" y="56"/>
                    <a:pt x="0" y="56"/>
                  </a:cubicBezTo>
                  <a:cubicBezTo>
                    <a:pt x="20" y="50"/>
                    <a:pt x="20" y="50"/>
                    <a:pt x="20" y="50"/>
                  </a:cubicBezTo>
                  <a:cubicBezTo>
                    <a:pt x="25" y="48"/>
                    <a:pt x="25" y="48"/>
                    <a:pt x="25" y="48"/>
                  </a:cubicBezTo>
                  <a:cubicBezTo>
                    <a:pt x="27" y="52"/>
                    <a:pt x="27" y="52"/>
                    <a:pt x="27" y="52"/>
                  </a:cubicBezTo>
                  <a:cubicBezTo>
                    <a:pt x="30" y="57"/>
                    <a:pt x="30" y="57"/>
                    <a:pt x="30" y="57"/>
                  </a:cubicBezTo>
                  <a:cubicBezTo>
                    <a:pt x="40" y="37"/>
                    <a:pt x="40" y="37"/>
                    <a:pt x="40" y="37"/>
                  </a:cubicBezTo>
                  <a:cubicBezTo>
                    <a:pt x="44" y="29"/>
                    <a:pt x="44" y="29"/>
                    <a:pt x="44" y="29"/>
                  </a:cubicBezTo>
                  <a:cubicBezTo>
                    <a:pt x="50" y="35"/>
                    <a:pt x="50" y="35"/>
                    <a:pt x="50" y="35"/>
                  </a:cubicBezTo>
                  <a:cubicBezTo>
                    <a:pt x="66" y="50"/>
                    <a:pt x="66" y="50"/>
                    <a:pt x="66" y="50"/>
                  </a:cubicBezTo>
                  <a:cubicBezTo>
                    <a:pt x="68" y="21"/>
                    <a:pt x="68" y="21"/>
                    <a:pt x="68" y="21"/>
                  </a:cubicBezTo>
                  <a:cubicBezTo>
                    <a:pt x="68" y="18"/>
                    <a:pt x="68" y="18"/>
                    <a:pt x="68" y="18"/>
                  </a:cubicBezTo>
                  <a:cubicBezTo>
                    <a:pt x="71" y="16"/>
                    <a:pt x="71" y="16"/>
                    <a:pt x="71" y="16"/>
                  </a:cubicBezTo>
                  <a:cubicBezTo>
                    <a:pt x="78" y="12"/>
                    <a:pt x="78" y="12"/>
                    <a:pt x="78" y="12"/>
                  </a:cubicBezTo>
                  <a:cubicBezTo>
                    <a:pt x="72" y="2"/>
                    <a:pt x="72" y="2"/>
                    <a:pt x="72" y="2"/>
                  </a:cubicBezTo>
                  <a:cubicBezTo>
                    <a:pt x="90" y="1"/>
                    <a:pt x="90" y="1"/>
                    <a:pt x="90" y="1"/>
                  </a:cubicBezTo>
                  <a:cubicBezTo>
                    <a:pt x="109" y="0"/>
                    <a:pt x="109" y="0"/>
                    <a:pt x="109" y="0"/>
                  </a:cubicBezTo>
                  <a:close/>
                  <a:moveTo>
                    <a:pt x="22" y="88"/>
                  </a:moveTo>
                  <a:cubicBezTo>
                    <a:pt x="24" y="88"/>
                    <a:pt x="27" y="88"/>
                    <a:pt x="29" y="88"/>
                  </a:cubicBezTo>
                  <a:cubicBezTo>
                    <a:pt x="29" y="80"/>
                    <a:pt x="29" y="80"/>
                    <a:pt x="29" y="80"/>
                  </a:cubicBezTo>
                  <a:cubicBezTo>
                    <a:pt x="23" y="81"/>
                    <a:pt x="23" y="81"/>
                    <a:pt x="23" y="81"/>
                  </a:cubicBezTo>
                  <a:cubicBezTo>
                    <a:pt x="22" y="79"/>
                    <a:pt x="22" y="79"/>
                    <a:pt x="22" y="79"/>
                  </a:cubicBezTo>
                  <a:cubicBezTo>
                    <a:pt x="22" y="88"/>
                    <a:pt x="22" y="88"/>
                    <a:pt x="22" y="88"/>
                  </a:cubicBezTo>
                  <a:close/>
                  <a:moveTo>
                    <a:pt x="11" y="88"/>
                  </a:moveTo>
                  <a:cubicBezTo>
                    <a:pt x="17" y="88"/>
                    <a:pt x="17" y="88"/>
                    <a:pt x="17" y="88"/>
                  </a:cubicBezTo>
                  <a:cubicBezTo>
                    <a:pt x="17" y="71"/>
                    <a:pt x="17" y="71"/>
                    <a:pt x="17" y="71"/>
                  </a:cubicBezTo>
                  <a:cubicBezTo>
                    <a:pt x="17" y="71"/>
                    <a:pt x="17" y="71"/>
                    <a:pt x="17" y="71"/>
                  </a:cubicBezTo>
                  <a:cubicBezTo>
                    <a:pt x="11" y="73"/>
                    <a:pt x="11" y="73"/>
                    <a:pt x="11" y="73"/>
                  </a:cubicBezTo>
                  <a:cubicBezTo>
                    <a:pt x="11" y="88"/>
                    <a:pt x="11" y="88"/>
                    <a:pt x="11" y="88"/>
                  </a:cubicBezTo>
                  <a:close/>
                  <a:moveTo>
                    <a:pt x="34" y="88"/>
                  </a:moveTo>
                  <a:cubicBezTo>
                    <a:pt x="36" y="88"/>
                    <a:pt x="38" y="88"/>
                    <a:pt x="40" y="88"/>
                  </a:cubicBezTo>
                  <a:cubicBezTo>
                    <a:pt x="40" y="79"/>
                    <a:pt x="40" y="79"/>
                    <a:pt x="40" y="79"/>
                  </a:cubicBezTo>
                  <a:cubicBezTo>
                    <a:pt x="40" y="80"/>
                    <a:pt x="40" y="80"/>
                    <a:pt x="40" y="80"/>
                  </a:cubicBezTo>
                  <a:cubicBezTo>
                    <a:pt x="34" y="80"/>
                    <a:pt x="34" y="80"/>
                    <a:pt x="34" y="80"/>
                  </a:cubicBezTo>
                  <a:cubicBezTo>
                    <a:pt x="34" y="88"/>
                    <a:pt x="34" y="88"/>
                    <a:pt x="34" y="88"/>
                  </a:cubicBezTo>
                  <a:close/>
                  <a:moveTo>
                    <a:pt x="45" y="88"/>
                  </a:moveTo>
                  <a:cubicBezTo>
                    <a:pt x="47" y="88"/>
                    <a:pt x="50" y="88"/>
                    <a:pt x="52" y="88"/>
                  </a:cubicBezTo>
                  <a:cubicBezTo>
                    <a:pt x="52" y="63"/>
                    <a:pt x="52" y="63"/>
                    <a:pt x="52" y="63"/>
                  </a:cubicBezTo>
                  <a:cubicBezTo>
                    <a:pt x="49" y="60"/>
                    <a:pt x="49" y="60"/>
                    <a:pt x="49" y="60"/>
                  </a:cubicBezTo>
                  <a:cubicBezTo>
                    <a:pt x="45" y="69"/>
                    <a:pt x="45" y="69"/>
                    <a:pt x="45" y="69"/>
                  </a:cubicBezTo>
                  <a:cubicBezTo>
                    <a:pt x="45" y="88"/>
                    <a:pt x="45" y="88"/>
                    <a:pt x="45" y="88"/>
                  </a:cubicBezTo>
                  <a:close/>
                  <a:moveTo>
                    <a:pt x="57" y="88"/>
                  </a:moveTo>
                  <a:cubicBezTo>
                    <a:pt x="59" y="88"/>
                    <a:pt x="61" y="88"/>
                    <a:pt x="63" y="88"/>
                  </a:cubicBezTo>
                  <a:cubicBezTo>
                    <a:pt x="63" y="73"/>
                    <a:pt x="63" y="73"/>
                    <a:pt x="63" y="73"/>
                  </a:cubicBezTo>
                  <a:cubicBezTo>
                    <a:pt x="57" y="67"/>
                    <a:pt x="57" y="67"/>
                    <a:pt x="57" y="67"/>
                  </a:cubicBezTo>
                  <a:cubicBezTo>
                    <a:pt x="57" y="88"/>
                    <a:pt x="57" y="88"/>
                    <a:pt x="57" y="88"/>
                  </a:cubicBezTo>
                  <a:close/>
                  <a:moveTo>
                    <a:pt x="68" y="88"/>
                  </a:moveTo>
                  <a:cubicBezTo>
                    <a:pt x="70" y="88"/>
                    <a:pt x="73" y="88"/>
                    <a:pt x="75" y="88"/>
                  </a:cubicBezTo>
                  <a:cubicBezTo>
                    <a:pt x="75" y="72"/>
                    <a:pt x="75" y="72"/>
                    <a:pt x="75" y="72"/>
                  </a:cubicBezTo>
                  <a:cubicBezTo>
                    <a:pt x="68" y="75"/>
                    <a:pt x="68" y="75"/>
                    <a:pt x="68" y="75"/>
                  </a:cubicBezTo>
                  <a:lnTo>
                    <a:pt x="68" y="88"/>
                  </a:lnTo>
                  <a:close/>
                </a:path>
              </a:pathLst>
            </a:custGeom>
            <a:solidFill>
              <a:schemeClr val="bg1"/>
            </a:solidFill>
            <a:ln>
              <a:noFill/>
            </a:ln>
          </p:spPr>
          <p:txBody>
            <a:bodyPr vert="horz" wrap="square" lIns="96430" tIns="48216" rIns="96430" bIns="48216"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700" dirty="0">
                <a:solidFill>
                  <a:prstClr val="black"/>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3" name="Group 14"/>
          <p:cNvGrpSpPr/>
          <p:nvPr/>
        </p:nvGrpSpPr>
        <p:grpSpPr>
          <a:xfrm>
            <a:off x="5371901" y="2552192"/>
            <a:ext cx="1281065" cy="1104428"/>
            <a:chOff x="7532538" y="3183444"/>
            <a:chExt cx="1708274" cy="1472651"/>
          </a:xfrm>
        </p:grpSpPr>
        <p:sp>
          <p:nvSpPr>
            <p:cNvPr id="6" name="Isosceles Triangle 5"/>
            <p:cNvSpPr/>
            <p:nvPr/>
          </p:nvSpPr>
          <p:spPr>
            <a:xfrm>
              <a:off x="7532538" y="3183444"/>
              <a:ext cx="1708274" cy="1472651"/>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 name="Freeform 11"/>
            <p:cNvSpPr>
              <a:spLocks noEditPoints="1"/>
            </p:cNvSpPr>
            <p:nvPr/>
          </p:nvSpPr>
          <p:spPr bwMode="auto">
            <a:xfrm>
              <a:off x="8248324" y="3965852"/>
              <a:ext cx="276702" cy="437000"/>
            </a:xfrm>
            <a:custGeom>
              <a:avLst/>
              <a:gdLst>
                <a:gd name="T0" fmla="*/ 57 w 67"/>
                <a:gd name="T1" fmla="*/ 10 h 106"/>
                <a:gd name="T2" fmla="*/ 62 w 67"/>
                <a:gd name="T3" fmla="*/ 51 h 106"/>
                <a:gd name="T4" fmla="*/ 51 w 67"/>
                <a:gd name="T5" fmla="*/ 66 h 106"/>
                <a:gd name="T6" fmla="*/ 55 w 67"/>
                <a:gd name="T7" fmla="*/ 65 h 106"/>
                <a:gd name="T8" fmla="*/ 57 w 67"/>
                <a:gd name="T9" fmla="*/ 73 h 106"/>
                <a:gd name="T10" fmla="*/ 56 w 67"/>
                <a:gd name="T11" fmla="*/ 80 h 106"/>
                <a:gd name="T12" fmla="*/ 57 w 67"/>
                <a:gd name="T13" fmla="*/ 86 h 106"/>
                <a:gd name="T14" fmla="*/ 55 w 67"/>
                <a:gd name="T15" fmla="*/ 93 h 106"/>
                <a:gd name="T16" fmla="*/ 15 w 67"/>
                <a:gd name="T17" fmla="*/ 97 h 106"/>
                <a:gd name="T18" fmla="*/ 12 w 67"/>
                <a:gd name="T19" fmla="*/ 95 h 106"/>
                <a:gd name="T20" fmla="*/ 12 w 67"/>
                <a:gd name="T21" fmla="*/ 83 h 106"/>
                <a:gd name="T22" fmla="*/ 12 w 67"/>
                <a:gd name="T23" fmla="*/ 82 h 106"/>
                <a:gd name="T24" fmla="*/ 12 w 67"/>
                <a:gd name="T25" fmla="*/ 71 h 106"/>
                <a:gd name="T26" fmla="*/ 15 w 67"/>
                <a:gd name="T27" fmla="*/ 69 h 106"/>
                <a:gd name="T28" fmla="*/ 16 w 67"/>
                <a:gd name="T29" fmla="*/ 63 h 106"/>
                <a:gd name="T30" fmla="*/ 0 w 67"/>
                <a:gd name="T31" fmla="*/ 34 h 106"/>
                <a:gd name="T32" fmla="*/ 33 w 67"/>
                <a:gd name="T33" fmla="*/ 0 h 106"/>
                <a:gd name="T34" fmla="*/ 28 w 67"/>
                <a:gd name="T35" fmla="*/ 41 h 106"/>
                <a:gd name="T36" fmla="*/ 30 w 67"/>
                <a:gd name="T37" fmla="*/ 39 h 106"/>
                <a:gd name="T38" fmla="*/ 33 w 67"/>
                <a:gd name="T39" fmla="*/ 41 h 106"/>
                <a:gd name="T40" fmla="*/ 36 w 67"/>
                <a:gd name="T41" fmla="*/ 39 h 106"/>
                <a:gd name="T42" fmla="*/ 39 w 67"/>
                <a:gd name="T43" fmla="*/ 41 h 106"/>
                <a:gd name="T44" fmla="*/ 43 w 67"/>
                <a:gd name="T45" fmla="*/ 38 h 106"/>
                <a:gd name="T46" fmla="*/ 39 w 67"/>
                <a:gd name="T47" fmla="*/ 52 h 106"/>
                <a:gd name="T48" fmla="*/ 44 w 67"/>
                <a:gd name="T49" fmla="*/ 66 h 106"/>
                <a:gd name="T50" fmla="*/ 44 w 67"/>
                <a:gd name="T51" fmla="*/ 58 h 106"/>
                <a:gd name="T52" fmla="*/ 56 w 67"/>
                <a:gd name="T53" fmla="*/ 47 h 106"/>
                <a:gd name="T54" fmla="*/ 52 w 67"/>
                <a:gd name="T55" fmla="*/ 15 h 106"/>
                <a:gd name="T56" fmla="*/ 15 w 67"/>
                <a:gd name="T57" fmla="*/ 15 h 106"/>
                <a:gd name="T58" fmla="*/ 11 w 67"/>
                <a:gd name="T59" fmla="*/ 48 h 106"/>
                <a:gd name="T60" fmla="*/ 23 w 67"/>
                <a:gd name="T61" fmla="*/ 59 h 106"/>
                <a:gd name="T62" fmla="*/ 23 w 67"/>
                <a:gd name="T63" fmla="*/ 67 h 106"/>
                <a:gd name="T64" fmla="*/ 29 w 67"/>
                <a:gd name="T65" fmla="*/ 52 h 106"/>
                <a:gd name="T66" fmla="*/ 25 w 67"/>
                <a:gd name="T67" fmla="*/ 38 h 106"/>
                <a:gd name="T68" fmla="*/ 40 w 67"/>
                <a:gd name="T69" fmla="*/ 43 h 106"/>
                <a:gd name="T70" fmla="*/ 36 w 67"/>
                <a:gd name="T71" fmla="*/ 42 h 106"/>
                <a:gd name="T72" fmla="*/ 30 w 67"/>
                <a:gd name="T73" fmla="*/ 42 h 106"/>
                <a:gd name="T74" fmla="*/ 27 w 67"/>
                <a:gd name="T75" fmla="*/ 42 h 106"/>
                <a:gd name="T76" fmla="*/ 32 w 67"/>
                <a:gd name="T77" fmla="*/ 51 h 106"/>
                <a:gd name="T78" fmla="*/ 32 w 67"/>
                <a:gd name="T79" fmla="*/ 67 h 106"/>
                <a:gd name="T80" fmla="*/ 35 w 67"/>
                <a:gd name="T81" fmla="*/ 51 h 106"/>
                <a:gd name="T82" fmla="*/ 35 w 67"/>
                <a:gd name="T83" fmla="*/ 50 h 106"/>
                <a:gd name="T84" fmla="*/ 43 w 67"/>
                <a:gd name="T85" fmla="*/ 96 h 106"/>
                <a:gd name="T86" fmla="*/ 34 w 67"/>
                <a:gd name="T87" fmla="*/ 106 h 106"/>
                <a:gd name="T88" fmla="*/ 43 w 67"/>
                <a:gd name="T89" fmla="*/ 96 h 106"/>
                <a:gd name="T90" fmla="*/ 17 w 67"/>
                <a:gd name="T91" fmla="*/ 88 h 106"/>
                <a:gd name="T92" fmla="*/ 17 w 67"/>
                <a:gd name="T93" fmla="*/ 90 h 106"/>
                <a:gd name="T94" fmla="*/ 50 w 67"/>
                <a:gd name="T95" fmla="*/ 86 h 106"/>
                <a:gd name="T96" fmla="*/ 50 w 67"/>
                <a:gd name="T97" fmla="*/ 73 h 106"/>
                <a:gd name="T98" fmla="*/ 17 w 67"/>
                <a:gd name="T99" fmla="*/ 77 h 106"/>
                <a:gd name="T100" fmla="*/ 50 w 67"/>
                <a:gd name="T101" fmla="*/ 74 h 106"/>
                <a:gd name="T102" fmla="*/ 50 w 67"/>
                <a:gd name="T103" fmla="*/ 7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7" h="106">
                  <a:moveTo>
                    <a:pt x="33" y="0"/>
                  </a:moveTo>
                  <a:cubicBezTo>
                    <a:pt x="43" y="0"/>
                    <a:pt x="51" y="4"/>
                    <a:pt x="57" y="10"/>
                  </a:cubicBezTo>
                  <a:cubicBezTo>
                    <a:pt x="63" y="16"/>
                    <a:pt x="67" y="25"/>
                    <a:pt x="67" y="34"/>
                  </a:cubicBezTo>
                  <a:cubicBezTo>
                    <a:pt x="67" y="40"/>
                    <a:pt x="65" y="46"/>
                    <a:pt x="62" y="51"/>
                  </a:cubicBezTo>
                  <a:cubicBezTo>
                    <a:pt x="59" y="56"/>
                    <a:pt x="56" y="59"/>
                    <a:pt x="51" y="62"/>
                  </a:cubicBezTo>
                  <a:cubicBezTo>
                    <a:pt x="51" y="66"/>
                    <a:pt x="51" y="66"/>
                    <a:pt x="51" y="66"/>
                  </a:cubicBezTo>
                  <a:cubicBezTo>
                    <a:pt x="53" y="66"/>
                    <a:pt x="53" y="66"/>
                    <a:pt x="53" y="66"/>
                  </a:cubicBezTo>
                  <a:cubicBezTo>
                    <a:pt x="55" y="65"/>
                    <a:pt x="55" y="65"/>
                    <a:pt x="55" y="65"/>
                  </a:cubicBezTo>
                  <a:cubicBezTo>
                    <a:pt x="56" y="68"/>
                    <a:pt x="56" y="68"/>
                    <a:pt x="56" y="68"/>
                  </a:cubicBezTo>
                  <a:cubicBezTo>
                    <a:pt x="57" y="70"/>
                    <a:pt x="57" y="72"/>
                    <a:pt x="57" y="73"/>
                  </a:cubicBezTo>
                  <a:cubicBezTo>
                    <a:pt x="57" y="75"/>
                    <a:pt x="57" y="77"/>
                    <a:pt x="56" y="79"/>
                  </a:cubicBezTo>
                  <a:cubicBezTo>
                    <a:pt x="56" y="80"/>
                    <a:pt x="56" y="80"/>
                    <a:pt x="56" y="80"/>
                  </a:cubicBezTo>
                  <a:cubicBezTo>
                    <a:pt x="56" y="80"/>
                    <a:pt x="56" y="80"/>
                    <a:pt x="56" y="80"/>
                  </a:cubicBezTo>
                  <a:cubicBezTo>
                    <a:pt x="57" y="82"/>
                    <a:pt x="57" y="84"/>
                    <a:pt x="57" y="86"/>
                  </a:cubicBezTo>
                  <a:cubicBezTo>
                    <a:pt x="57" y="88"/>
                    <a:pt x="57" y="90"/>
                    <a:pt x="56" y="92"/>
                  </a:cubicBezTo>
                  <a:cubicBezTo>
                    <a:pt x="55" y="93"/>
                    <a:pt x="55" y="93"/>
                    <a:pt x="55" y="93"/>
                  </a:cubicBezTo>
                  <a:cubicBezTo>
                    <a:pt x="53" y="94"/>
                    <a:pt x="53" y="94"/>
                    <a:pt x="53" y="94"/>
                  </a:cubicBezTo>
                  <a:cubicBezTo>
                    <a:pt x="15" y="97"/>
                    <a:pt x="15" y="97"/>
                    <a:pt x="15" y="97"/>
                  </a:cubicBezTo>
                  <a:cubicBezTo>
                    <a:pt x="13" y="97"/>
                    <a:pt x="13" y="97"/>
                    <a:pt x="13" y="97"/>
                  </a:cubicBezTo>
                  <a:cubicBezTo>
                    <a:pt x="12" y="95"/>
                    <a:pt x="12" y="95"/>
                    <a:pt x="12" y="95"/>
                  </a:cubicBezTo>
                  <a:cubicBezTo>
                    <a:pt x="11" y="93"/>
                    <a:pt x="11" y="91"/>
                    <a:pt x="10" y="90"/>
                  </a:cubicBezTo>
                  <a:cubicBezTo>
                    <a:pt x="10" y="88"/>
                    <a:pt x="11" y="86"/>
                    <a:pt x="12" y="83"/>
                  </a:cubicBezTo>
                  <a:cubicBezTo>
                    <a:pt x="12" y="83"/>
                    <a:pt x="12" y="83"/>
                    <a:pt x="12" y="83"/>
                  </a:cubicBezTo>
                  <a:cubicBezTo>
                    <a:pt x="12" y="82"/>
                    <a:pt x="12" y="82"/>
                    <a:pt x="12" y="82"/>
                  </a:cubicBezTo>
                  <a:cubicBezTo>
                    <a:pt x="11" y="81"/>
                    <a:pt x="11" y="79"/>
                    <a:pt x="10" y="77"/>
                  </a:cubicBezTo>
                  <a:cubicBezTo>
                    <a:pt x="10" y="75"/>
                    <a:pt x="11" y="73"/>
                    <a:pt x="12" y="71"/>
                  </a:cubicBezTo>
                  <a:cubicBezTo>
                    <a:pt x="13" y="69"/>
                    <a:pt x="13" y="69"/>
                    <a:pt x="13" y="69"/>
                  </a:cubicBezTo>
                  <a:cubicBezTo>
                    <a:pt x="15" y="69"/>
                    <a:pt x="15" y="69"/>
                    <a:pt x="15" y="69"/>
                  </a:cubicBezTo>
                  <a:cubicBezTo>
                    <a:pt x="16" y="69"/>
                    <a:pt x="16" y="69"/>
                    <a:pt x="16" y="69"/>
                  </a:cubicBezTo>
                  <a:cubicBezTo>
                    <a:pt x="16" y="63"/>
                    <a:pt x="16" y="63"/>
                    <a:pt x="16" y="63"/>
                  </a:cubicBezTo>
                  <a:cubicBezTo>
                    <a:pt x="11" y="60"/>
                    <a:pt x="7" y="56"/>
                    <a:pt x="5" y="51"/>
                  </a:cubicBezTo>
                  <a:cubicBezTo>
                    <a:pt x="2" y="46"/>
                    <a:pt x="0" y="40"/>
                    <a:pt x="0" y="34"/>
                  </a:cubicBezTo>
                  <a:cubicBezTo>
                    <a:pt x="0" y="25"/>
                    <a:pt x="4" y="16"/>
                    <a:pt x="10" y="10"/>
                  </a:cubicBezTo>
                  <a:cubicBezTo>
                    <a:pt x="16" y="4"/>
                    <a:pt x="24" y="0"/>
                    <a:pt x="33" y="0"/>
                  </a:cubicBezTo>
                  <a:close/>
                  <a:moveTo>
                    <a:pt x="26" y="40"/>
                  </a:moveTo>
                  <a:cubicBezTo>
                    <a:pt x="27" y="41"/>
                    <a:pt x="27" y="41"/>
                    <a:pt x="28" y="41"/>
                  </a:cubicBezTo>
                  <a:cubicBezTo>
                    <a:pt x="28" y="41"/>
                    <a:pt x="29" y="41"/>
                    <a:pt x="30" y="40"/>
                  </a:cubicBezTo>
                  <a:cubicBezTo>
                    <a:pt x="30" y="39"/>
                    <a:pt x="30" y="39"/>
                    <a:pt x="30" y="39"/>
                  </a:cubicBezTo>
                  <a:cubicBezTo>
                    <a:pt x="31" y="40"/>
                    <a:pt x="31" y="40"/>
                    <a:pt x="31" y="40"/>
                  </a:cubicBezTo>
                  <a:cubicBezTo>
                    <a:pt x="32" y="41"/>
                    <a:pt x="32" y="41"/>
                    <a:pt x="33" y="41"/>
                  </a:cubicBezTo>
                  <a:cubicBezTo>
                    <a:pt x="34" y="41"/>
                    <a:pt x="35" y="41"/>
                    <a:pt x="35" y="40"/>
                  </a:cubicBezTo>
                  <a:cubicBezTo>
                    <a:pt x="36" y="39"/>
                    <a:pt x="36" y="39"/>
                    <a:pt x="36" y="39"/>
                  </a:cubicBezTo>
                  <a:cubicBezTo>
                    <a:pt x="36" y="40"/>
                    <a:pt x="36" y="40"/>
                    <a:pt x="36" y="40"/>
                  </a:cubicBezTo>
                  <a:cubicBezTo>
                    <a:pt x="37" y="41"/>
                    <a:pt x="38" y="41"/>
                    <a:pt x="39" y="41"/>
                  </a:cubicBezTo>
                  <a:cubicBezTo>
                    <a:pt x="40" y="41"/>
                    <a:pt x="41" y="41"/>
                    <a:pt x="42" y="40"/>
                  </a:cubicBezTo>
                  <a:cubicBezTo>
                    <a:pt x="43" y="38"/>
                    <a:pt x="43" y="38"/>
                    <a:pt x="43" y="38"/>
                  </a:cubicBezTo>
                  <a:cubicBezTo>
                    <a:pt x="46" y="40"/>
                    <a:pt x="46" y="40"/>
                    <a:pt x="46" y="40"/>
                  </a:cubicBezTo>
                  <a:cubicBezTo>
                    <a:pt x="39" y="52"/>
                    <a:pt x="39" y="52"/>
                    <a:pt x="39" y="52"/>
                  </a:cubicBezTo>
                  <a:cubicBezTo>
                    <a:pt x="39" y="67"/>
                    <a:pt x="39" y="67"/>
                    <a:pt x="39" y="67"/>
                  </a:cubicBezTo>
                  <a:cubicBezTo>
                    <a:pt x="44" y="66"/>
                    <a:pt x="44" y="66"/>
                    <a:pt x="44" y="66"/>
                  </a:cubicBezTo>
                  <a:cubicBezTo>
                    <a:pt x="44" y="60"/>
                    <a:pt x="44" y="60"/>
                    <a:pt x="44" y="60"/>
                  </a:cubicBezTo>
                  <a:cubicBezTo>
                    <a:pt x="44" y="58"/>
                    <a:pt x="44" y="58"/>
                    <a:pt x="44" y="58"/>
                  </a:cubicBezTo>
                  <a:cubicBezTo>
                    <a:pt x="46" y="57"/>
                    <a:pt x="46" y="57"/>
                    <a:pt x="46" y="57"/>
                  </a:cubicBezTo>
                  <a:cubicBezTo>
                    <a:pt x="50" y="55"/>
                    <a:pt x="54" y="52"/>
                    <a:pt x="56" y="47"/>
                  </a:cubicBezTo>
                  <a:cubicBezTo>
                    <a:pt x="59" y="44"/>
                    <a:pt x="60" y="39"/>
                    <a:pt x="60" y="34"/>
                  </a:cubicBezTo>
                  <a:cubicBezTo>
                    <a:pt x="60" y="27"/>
                    <a:pt x="57" y="20"/>
                    <a:pt x="52" y="15"/>
                  </a:cubicBezTo>
                  <a:cubicBezTo>
                    <a:pt x="47" y="10"/>
                    <a:pt x="41" y="7"/>
                    <a:pt x="33" y="7"/>
                  </a:cubicBezTo>
                  <a:cubicBezTo>
                    <a:pt x="26" y="7"/>
                    <a:pt x="19" y="10"/>
                    <a:pt x="15" y="15"/>
                  </a:cubicBezTo>
                  <a:cubicBezTo>
                    <a:pt x="10" y="20"/>
                    <a:pt x="7" y="27"/>
                    <a:pt x="7" y="34"/>
                  </a:cubicBezTo>
                  <a:cubicBezTo>
                    <a:pt x="7" y="39"/>
                    <a:pt x="8" y="44"/>
                    <a:pt x="11" y="48"/>
                  </a:cubicBezTo>
                  <a:cubicBezTo>
                    <a:pt x="13" y="52"/>
                    <a:pt x="17" y="55"/>
                    <a:pt x="21" y="58"/>
                  </a:cubicBezTo>
                  <a:cubicBezTo>
                    <a:pt x="23" y="59"/>
                    <a:pt x="23" y="59"/>
                    <a:pt x="23" y="59"/>
                  </a:cubicBezTo>
                  <a:cubicBezTo>
                    <a:pt x="23" y="61"/>
                    <a:pt x="23" y="61"/>
                    <a:pt x="23" y="61"/>
                  </a:cubicBezTo>
                  <a:cubicBezTo>
                    <a:pt x="23" y="67"/>
                    <a:pt x="23" y="67"/>
                    <a:pt x="23" y="67"/>
                  </a:cubicBezTo>
                  <a:cubicBezTo>
                    <a:pt x="29" y="67"/>
                    <a:pt x="29" y="67"/>
                    <a:pt x="29" y="67"/>
                  </a:cubicBezTo>
                  <a:cubicBezTo>
                    <a:pt x="29" y="52"/>
                    <a:pt x="29" y="52"/>
                    <a:pt x="29" y="52"/>
                  </a:cubicBezTo>
                  <a:cubicBezTo>
                    <a:pt x="22" y="40"/>
                    <a:pt x="22" y="40"/>
                    <a:pt x="22" y="40"/>
                  </a:cubicBezTo>
                  <a:cubicBezTo>
                    <a:pt x="25" y="38"/>
                    <a:pt x="25" y="38"/>
                    <a:pt x="25" y="38"/>
                  </a:cubicBezTo>
                  <a:cubicBezTo>
                    <a:pt x="26" y="40"/>
                    <a:pt x="26" y="40"/>
                    <a:pt x="26" y="40"/>
                  </a:cubicBezTo>
                  <a:close/>
                  <a:moveTo>
                    <a:pt x="40" y="43"/>
                  </a:moveTo>
                  <a:cubicBezTo>
                    <a:pt x="40" y="43"/>
                    <a:pt x="40" y="43"/>
                    <a:pt x="39" y="43"/>
                  </a:cubicBezTo>
                  <a:cubicBezTo>
                    <a:pt x="38" y="43"/>
                    <a:pt x="37" y="43"/>
                    <a:pt x="36" y="42"/>
                  </a:cubicBezTo>
                  <a:cubicBezTo>
                    <a:pt x="35" y="42"/>
                    <a:pt x="34" y="43"/>
                    <a:pt x="33" y="43"/>
                  </a:cubicBezTo>
                  <a:cubicBezTo>
                    <a:pt x="32" y="43"/>
                    <a:pt x="31" y="42"/>
                    <a:pt x="30" y="42"/>
                  </a:cubicBezTo>
                  <a:cubicBezTo>
                    <a:pt x="29" y="42"/>
                    <a:pt x="28" y="43"/>
                    <a:pt x="28" y="43"/>
                  </a:cubicBezTo>
                  <a:cubicBezTo>
                    <a:pt x="27" y="43"/>
                    <a:pt x="27" y="43"/>
                    <a:pt x="27" y="42"/>
                  </a:cubicBezTo>
                  <a:cubicBezTo>
                    <a:pt x="32" y="50"/>
                    <a:pt x="32" y="50"/>
                    <a:pt x="32" y="50"/>
                  </a:cubicBezTo>
                  <a:cubicBezTo>
                    <a:pt x="32" y="51"/>
                    <a:pt x="32" y="51"/>
                    <a:pt x="32" y="51"/>
                  </a:cubicBezTo>
                  <a:cubicBezTo>
                    <a:pt x="32" y="51"/>
                    <a:pt x="32" y="51"/>
                    <a:pt x="32" y="51"/>
                  </a:cubicBezTo>
                  <a:cubicBezTo>
                    <a:pt x="32" y="67"/>
                    <a:pt x="32" y="67"/>
                    <a:pt x="32" y="67"/>
                  </a:cubicBezTo>
                  <a:cubicBezTo>
                    <a:pt x="35" y="67"/>
                    <a:pt x="35" y="67"/>
                    <a:pt x="35" y="67"/>
                  </a:cubicBezTo>
                  <a:cubicBezTo>
                    <a:pt x="35" y="51"/>
                    <a:pt x="35" y="51"/>
                    <a:pt x="35" y="51"/>
                  </a:cubicBezTo>
                  <a:cubicBezTo>
                    <a:pt x="35" y="51"/>
                    <a:pt x="35" y="51"/>
                    <a:pt x="35" y="51"/>
                  </a:cubicBezTo>
                  <a:cubicBezTo>
                    <a:pt x="35" y="50"/>
                    <a:pt x="35" y="50"/>
                    <a:pt x="35" y="50"/>
                  </a:cubicBezTo>
                  <a:cubicBezTo>
                    <a:pt x="40" y="43"/>
                    <a:pt x="40" y="43"/>
                    <a:pt x="40" y="43"/>
                  </a:cubicBezTo>
                  <a:close/>
                  <a:moveTo>
                    <a:pt x="43" y="96"/>
                  </a:moveTo>
                  <a:cubicBezTo>
                    <a:pt x="24" y="98"/>
                    <a:pt x="24" y="98"/>
                    <a:pt x="24" y="98"/>
                  </a:cubicBezTo>
                  <a:cubicBezTo>
                    <a:pt x="25" y="103"/>
                    <a:pt x="29" y="106"/>
                    <a:pt x="34" y="106"/>
                  </a:cubicBezTo>
                  <a:cubicBezTo>
                    <a:pt x="39" y="106"/>
                    <a:pt x="43" y="102"/>
                    <a:pt x="43" y="97"/>
                  </a:cubicBezTo>
                  <a:cubicBezTo>
                    <a:pt x="43" y="97"/>
                    <a:pt x="43" y="97"/>
                    <a:pt x="43" y="96"/>
                  </a:cubicBezTo>
                  <a:close/>
                  <a:moveTo>
                    <a:pt x="50" y="85"/>
                  </a:moveTo>
                  <a:cubicBezTo>
                    <a:pt x="17" y="88"/>
                    <a:pt x="17" y="88"/>
                    <a:pt x="17" y="88"/>
                  </a:cubicBezTo>
                  <a:cubicBezTo>
                    <a:pt x="17" y="89"/>
                    <a:pt x="17" y="89"/>
                    <a:pt x="17" y="89"/>
                  </a:cubicBezTo>
                  <a:cubicBezTo>
                    <a:pt x="17" y="89"/>
                    <a:pt x="17" y="90"/>
                    <a:pt x="17" y="90"/>
                  </a:cubicBezTo>
                  <a:cubicBezTo>
                    <a:pt x="50" y="87"/>
                    <a:pt x="50" y="87"/>
                    <a:pt x="50" y="87"/>
                  </a:cubicBezTo>
                  <a:cubicBezTo>
                    <a:pt x="50" y="87"/>
                    <a:pt x="50" y="86"/>
                    <a:pt x="50" y="86"/>
                  </a:cubicBezTo>
                  <a:cubicBezTo>
                    <a:pt x="50" y="86"/>
                    <a:pt x="50" y="86"/>
                    <a:pt x="50" y="85"/>
                  </a:cubicBezTo>
                  <a:close/>
                  <a:moveTo>
                    <a:pt x="50" y="73"/>
                  </a:moveTo>
                  <a:cubicBezTo>
                    <a:pt x="17" y="76"/>
                    <a:pt x="17" y="76"/>
                    <a:pt x="17" y="76"/>
                  </a:cubicBezTo>
                  <a:cubicBezTo>
                    <a:pt x="17" y="76"/>
                    <a:pt x="17" y="76"/>
                    <a:pt x="17" y="77"/>
                  </a:cubicBezTo>
                  <a:cubicBezTo>
                    <a:pt x="17" y="77"/>
                    <a:pt x="17" y="77"/>
                    <a:pt x="17" y="77"/>
                  </a:cubicBezTo>
                  <a:cubicBezTo>
                    <a:pt x="50" y="74"/>
                    <a:pt x="50" y="74"/>
                    <a:pt x="50" y="74"/>
                  </a:cubicBezTo>
                  <a:cubicBezTo>
                    <a:pt x="50" y="74"/>
                    <a:pt x="50" y="74"/>
                    <a:pt x="50" y="73"/>
                  </a:cubicBezTo>
                  <a:cubicBezTo>
                    <a:pt x="50" y="73"/>
                    <a:pt x="50" y="73"/>
                    <a:pt x="50" y="73"/>
                  </a:cubicBezTo>
                  <a:close/>
                </a:path>
              </a:pathLst>
            </a:custGeom>
            <a:solidFill>
              <a:schemeClr val="bg1"/>
            </a:solidFill>
            <a:ln>
              <a:noFill/>
            </a:ln>
            <a:extLst/>
          </p:spPr>
          <p:txBody>
            <a:bodyPr vert="horz" wrap="square" lIns="96430" tIns="48216" rIns="96430" bIns="48216"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700" dirty="0">
                <a:solidFill>
                  <a:prstClr val="black"/>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19" name="Isosceles Triangle 18"/>
          <p:cNvSpPr/>
          <p:nvPr/>
        </p:nvSpPr>
        <p:spPr>
          <a:xfrm>
            <a:off x="1383651" y="3887676"/>
            <a:ext cx="337345" cy="2403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just">
              <a:lnSpc>
                <a:spcPct val="120000"/>
              </a:lnSpc>
            </a:pPr>
            <a:endParaRPr lang="en-GB" sz="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 name="Isosceles Triangle 19"/>
          <p:cNvSpPr/>
          <p:nvPr/>
        </p:nvSpPr>
        <p:spPr>
          <a:xfrm>
            <a:off x="3297678" y="3887676"/>
            <a:ext cx="337345" cy="240355"/>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just">
              <a:lnSpc>
                <a:spcPct val="120000"/>
              </a:lnSpc>
            </a:pPr>
            <a:endParaRPr lang="en-GB" sz="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1" name="Isosceles Triangle 20"/>
          <p:cNvSpPr/>
          <p:nvPr/>
        </p:nvSpPr>
        <p:spPr>
          <a:xfrm>
            <a:off x="5211706" y="3887676"/>
            <a:ext cx="337345" cy="240355"/>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just">
              <a:lnSpc>
                <a:spcPct val="120000"/>
              </a:lnSpc>
            </a:pPr>
            <a:endParaRPr lang="en-GB" sz="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2" name="Isosceles Triangle 21"/>
          <p:cNvSpPr/>
          <p:nvPr/>
        </p:nvSpPr>
        <p:spPr>
          <a:xfrm>
            <a:off x="7125734" y="3887676"/>
            <a:ext cx="337345" cy="240355"/>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just">
              <a:lnSpc>
                <a:spcPct val="120000"/>
              </a:lnSpc>
            </a:pPr>
            <a:endParaRPr lang="en-GB" sz="7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 name="Rectangle 23"/>
          <p:cNvSpPr/>
          <p:nvPr/>
        </p:nvSpPr>
        <p:spPr>
          <a:xfrm>
            <a:off x="1001356" y="4159684"/>
            <a:ext cx="1199328" cy="508855"/>
          </a:xfrm>
          <a:prstGeom prst="rect">
            <a:avLst/>
          </a:prstGeom>
        </p:spPr>
        <p:txBody>
          <a:bodyPr wrap="square" lIns="65023" tIns="32511" rIns="65023" bIns="32511">
            <a:spAutoFit/>
          </a:bodyPr>
          <a:lstStyle/>
          <a:p>
            <a:pPr algn="just">
              <a:lnSpc>
                <a:spcPct val="120000"/>
              </a:lnSpc>
            </a:pPr>
            <a:r>
              <a:rPr lang="en-US" altLang="zh-CN" sz="6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altLang="zh-CN" sz="6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5" name="Rectangle 24"/>
          <p:cNvSpPr/>
          <p:nvPr/>
        </p:nvSpPr>
        <p:spPr>
          <a:xfrm>
            <a:off x="2910911" y="4159684"/>
            <a:ext cx="1199328" cy="508855"/>
          </a:xfrm>
          <a:prstGeom prst="rect">
            <a:avLst/>
          </a:prstGeom>
        </p:spPr>
        <p:txBody>
          <a:bodyPr wrap="square" lIns="65023" tIns="32511" rIns="65023" bIns="32511">
            <a:spAutoFit/>
          </a:bodyPr>
          <a:lstStyle/>
          <a:p>
            <a:pPr algn="just">
              <a:lnSpc>
                <a:spcPct val="120000"/>
              </a:lnSpc>
            </a:pPr>
            <a:r>
              <a:rPr lang="en-US" altLang="zh-CN" sz="6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altLang="zh-CN" sz="6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6" name="Rectangle 25"/>
          <p:cNvSpPr/>
          <p:nvPr/>
        </p:nvSpPr>
        <p:spPr>
          <a:xfrm>
            <a:off x="4820465" y="4159684"/>
            <a:ext cx="1199328" cy="508855"/>
          </a:xfrm>
          <a:prstGeom prst="rect">
            <a:avLst/>
          </a:prstGeom>
        </p:spPr>
        <p:txBody>
          <a:bodyPr wrap="square" lIns="65023" tIns="32511" rIns="65023" bIns="32511">
            <a:spAutoFit/>
          </a:bodyPr>
          <a:lstStyle/>
          <a:p>
            <a:pPr algn="just">
              <a:lnSpc>
                <a:spcPct val="120000"/>
              </a:lnSpc>
            </a:pPr>
            <a:r>
              <a:rPr lang="en-US" altLang="zh-CN" sz="6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altLang="zh-CN" sz="6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8" name="Rectangle 27"/>
          <p:cNvSpPr/>
          <p:nvPr/>
        </p:nvSpPr>
        <p:spPr>
          <a:xfrm>
            <a:off x="6730021" y="4159684"/>
            <a:ext cx="1199328" cy="508855"/>
          </a:xfrm>
          <a:prstGeom prst="rect">
            <a:avLst/>
          </a:prstGeom>
        </p:spPr>
        <p:txBody>
          <a:bodyPr wrap="square" lIns="65023" tIns="32511" rIns="65023" bIns="32511">
            <a:spAutoFit/>
          </a:bodyPr>
          <a:lstStyle/>
          <a:p>
            <a:pPr algn="just">
              <a:lnSpc>
                <a:spcPct val="120000"/>
              </a:lnSpc>
            </a:pPr>
            <a:r>
              <a:rPr lang="en-US" altLang="zh-CN" sz="6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altLang="zh-CN" sz="6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9" name="TextBox 28"/>
          <p:cNvSpPr txBox="1"/>
          <p:nvPr/>
        </p:nvSpPr>
        <p:spPr>
          <a:xfrm>
            <a:off x="977732" y="2503068"/>
            <a:ext cx="1028998" cy="250323"/>
          </a:xfrm>
          <a:prstGeom prst="rect">
            <a:avLst/>
          </a:prstGeom>
          <a:noFill/>
        </p:spPr>
        <p:txBody>
          <a:bodyPr wrap="none" lIns="65023" tIns="32511" rIns="65023" bIns="32511" rtlCol="0">
            <a:spAutoFit/>
          </a:bodyPr>
          <a:lstStyle/>
          <a:p>
            <a:pPr>
              <a:lnSpc>
                <a:spcPct val="120000"/>
              </a:lnSpc>
            </a:pPr>
            <a:r>
              <a:rPr lang="zh-CN" altLang="en-US" sz="10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0" name="Rectangle 29"/>
          <p:cNvSpPr/>
          <p:nvPr/>
        </p:nvSpPr>
        <p:spPr>
          <a:xfrm>
            <a:off x="977733" y="2715399"/>
            <a:ext cx="3974803" cy="398056"/>
          </a:xfrm>
          <a:prstGeom prst="rect">
            <a:avLst/>
          </a:prstGeom>
        </p:spPr>
        <p:txBody>
          <a:bodyPr wrap="square" lIns="65023" tIns="32511" rIns="65023" bIns="32511">
            <a:spAutoFit/>
          </a:bodyPr>
          <a:lstStyle/>
          <a:p>
            <a:pPr>
              <a:lnSpc>
                <a:spcPct val="120000"/>
              </a:lnSpc>
            </a:pPr>
            <a:r>
              <a:rPr lang="en-US" altLang="zh-CN" sz="6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a:t>
            </a:r>
            <a:r>
              <a:rPr lang="en-US" altLang="zh-CN" sz="600" dirty="0" err="1"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directly.Please</a:t>
            </a:r>
            <a:r>
              <a:rPr lang="en-US" altLang="zh-CN" sz="6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 replace text, click add relevant headline, modify the text content, also can copy your content to this directly.</a:t>
            </a:r>
            <a:r>
              <a:rPr lang="zh-CN" altLang="en-US" sz="6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a:t>
            </a:r>
            <a:endParaRPr lang="en-GB" altLang="zh-CN" sz="6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extLst>
      <p:ext uri="{BB962C8B-B14F-4D97-AF65-F5344CB8AC3E}">
        <p14:creationId xmlns:p14="http://schemas.microsoft.com/office/powerpoint/2010/main" val="2380218999"/>
      </p:ext>
    </p:extLst>
  </p:cSld>
  <p:clrMapOvr>
    <a:masterClrMapping/>
  </p:clrMapOvr>
  <p:transition spd="med"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900" decel="100000" fill="hold"/>
                                        <p:tgtEl>
                                          <p:spTgt spid="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900" decel="100000" fill="hold"/>
                                        <p:tgtEl>
                                          <p:spTgt spid="2"/>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8" fill="hold">
                            <p:stCondLst>
                              <p:cond delay="2000"/>
                            </p:stCondLst>
                            <p:childTnLst>
                              <p:par>
                                <p:cTn id="19" presetID="37" presetClass="entr" presetSubtype="0" fill="hold"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900" decel="100000" fill="hold"/>
                                        <p:tgtEl>
                                          <p:spTgt spid="8"/>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par>
                          <p:cTn id="25" fill="hold">
                            <p:stCondLst>
                              <p:cond delay="3000"/>
                            </p:stCondLst>
                            <p:childTnLst>
                              <p:par>
                                <p:cTn id="26" presetID="37" presetClass="entr" presetSubtype="0" fill="hold"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1000"/>
                                        <p:tgtEl>
                                          <p:spTgt spid="13"/>
                                        </p:tgtEl>
                                      </p:cBhvr>
                                    </p:animEffect>
                                    <p:anim calcmode="lin" valueType="num">
                                      <p:cBhvr>
                                        <p:cTn id="29" dur="1000" fill="hold"/>
                                        <p:tgtEl>
                                          <p:spTgt spid="13"/>
                                        </p:tgtEl>
                                        <p:attrNameLst>
                                          <p:attrName>ppt_x</p:attrName>
                                        </p:attrNameLst>
                                      </p:cBhvr>
                                      <p:tavLst>
                                        <p:tav tm="0">
                                          <p:val>
                                            <p:strVal val="#ppt_x"/>
                                          </p:val>
                                        </p:tav>
                                        <p:tav tm="100000">
                                          <p:val>
                                            <p:strVal val="#ppt_x"/>
                                          </p:val>
                                        </p:tav>
                                      </p:tavLst>
                                    </p:anim>
                                    <p:anim calcmode="lin" valueType="num">
                                      <p:cBhvr>
                                        <p:cTn id="30" dur="900" decel="100000" fill="hold"/>
                                        <p:tgtEl>
                                          <p:spTgt spid="13"/>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par>
                          <p:cTn id="32" fill="hold">
                            <p:stCondLst>
                              <p:cond delay="4000"/>
                            </p:stCondLst>
                            <p:childTnLst>
                              <p:par>
                                <p:cTn id="33" presetID="22" presetClass="entr" presetSubtype="8" fill="hold" grpId="0" nodeType="after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wipe(left)">
                                      <p:cBhvr>
                                        <p:cTn id="35" dur="500"/>
                                        <p:tgtEl>
                                          <p:spTgt spid="29"/>
                                        </p:tgtEl>
                                      </p:cBhvr>
                                    </p:animEffect>
                                  </p:childTnLst>
                                </p:cTn>
                              </p:par>
                            </p:childTnLst>
                          </p:cTn>
                        </p:par>
                        <p:par>
                          <p:cTn id="36" fill="hold">
                            <p:stCondLst>
                              <p:cond delay="4500"/>
                            </p:stCondLst>
                            <p:childTnLst>
                              <p:par>
                                <p:cTn id="37" presetID="22" presetClass="entr" presetSubtype="8" fill="hold" grpId="0" nodeType="after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wipe(left)">
                                      <p:cBhvr>
                                        <p:cTn id="39" dur="500"/>
                                        <p:tgtEl>
                                          <p:spTgt spid="30"/>
                                        </p:tgtEl>
                                      </p:cBhvr>
                                    </p:animEffect>
                                  </p:childTnLst>
                                </p:cTn>
                              </p:par>
                            </p:childTnLst>
                          </p:cTn>
                        </p:par>
                        <p:par>
                          <p:cTn id="40" fill="hold">
                            <p:stCondLst>
                              <p:cond delay="5000"/>
                            </p:stCondLst>
                            <p:childTnLst>
                              <p:par>
                                <p:cTn id="41" presetID="2" presetClass="entr" presetSubtype="4" fill="hold" grpId="0" nodeType="after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additive="base">
                                        <p:cTn id="43" dur="500" fill="hold"/>
                                        <p:tgtEl>
                                          <p:spTgt spid="19"/>
                                        </p:tgtEl>
                                        <p:attrNameLst>
                                          <p:attrName>ppt_x</p:attrName>
                                        </p:attrNameLst>
                                      </p:cBhvr>
                                      <p:tavLst>
                                        <p:tav tm="0">
                                          <p:val>
                                            <p:strVal val="#ppt_x"/>
                                          </p:val>
                                        </p:tav>
                                        <p:tav tm="100000">
                                          <p:val>
                                            <p:strVal val="#ppt_x"/>
                                          </p:val>
                                        </p:tav>
                                      </p:tavLst>
                                    </p:anim>
                                    <p:anim calcmode="lin" valueType="num">
                                      <p:cBhvr additive="base">
                                        <p:cTn id="44" dur="500" fill="hold"/>
                                        <p:tgtEl>
                                          <p:spTgt spid="19"/>
                                        </p:tgtEl>
                                        <p:attrNameLst>
                                          <p:attrName>ppt_y</p:attrName>
                                        </p:attrNameLst>
                                      </p:cBhvr>
                                      <p:tavLst>
                                        <p:tav tm="0">
                                          <p:val>
                                            <p:strVal val="1+#ppt_h/2"/>
                                          </p:val>
                                        </p:tav>
                                        <p:tav tm="100000">
                                          <p:val>
                                            <p:strVal val="#ppt_y"/>
                                          </p:val>
                                        </p:tav>
                                      </p:tavLst>
                                    </p:anim>
                                  </p:childTnLst>
                                </p:cTn>
                              </p:par>
                              <p:par>
                                <p:cTn id="45" presetID="12" presetClass="entr" presetSubtype="1" fill="hold" grpId="0" nodeType="withEffect">
                                  <p:stCondLst>
                                    <p:cond delay="0"/>
                                  </p:stCondLst>
                                  <p:childTnLst>
                                    <p:set>
                                      <p:cBhvr>
                                        <p:cTn id="46" dur="1" fill="hold">
                                          <p:stCondLst>
                                            <p:cond delay="0"/>
                                          </p:stCondLst>
                                        </p:cTn>
                                        <p:tgtEl>
                                          <p:spTgt spid="24"/>
                                        </p:tgtEl>
                                        <p:attrNameLst>
                                          <p:attrName>style.visibility</p:attrName>
                                        </p:attrNameLst>
                                      </p:cBhvr>
                                      <p:to>
                                        <p:strVal val="visible"/>
                                      </p:to>
                                    </p:set>
                                    <p:anim calcmode="lin" valueType="num">
                                      <p:cBhvr additive="base">
                                        <p:cTn id="47" dur="500"/>
                                        <p:tgtEl>
                                          <p:spTgt spid="24"/>
                                        </p:tgtEl>
                                        <p:attrNameLst>
                                          <p:attrName>ppt_y</p:attrName>
                                        </p:attrNameLst>
                                      </p:cBhvr>
                                      <p:tavLst>
                                        <p:tav tm="0">
                                          <p:val>
                                            <p:strVal val="#ppt_y-#ppt_h*1.125000"/>
                                          </p:val>
                                        </p:tav>
                                        <p:tav tm="100000">
                                          <p:val>
                                            <p:strVal val="#ppt_y"/>
                                          </p:val>
                                        </p:tav>
                                      </p:tavLst>
                                    </p:anim>
                                    <p:animEffect transition="in" filter="wipe(down)">
                                      <p:cBhvr>
                                        <p:cTn id="48" dur="500"/>
                                        <p:tgtEl>
                                          <p:spTgt spid="24"/>
                                        </p:tgtEl>
                                      </p:cBhvr>
                                    </p:animEffect>
                                  </p:childTnLst>
                                </p:cTn>
                              </p:par>
                            </p:childTnLst>
                          </p:cTn>
                        </p:par>
                        <p:par>
                          <p:cTn id="49" fill="hold">
                            <p:stCondLst>
                              <p:cond delay="5500"/>
                            </p:stCondLst>
                            <p:childTnLst>
                              <p:par>
                                <p:cTn id="50" presetID="2" presetClass="entr" presetSubtype="4" fill="hold" grpId="0" nodeType="afterEffect">
                                  <p:stCondLst>
                                    <p:cond delay="0"/>
                                  </p:stCondLst>
                                  <p:childTnLst>
                                    <p:set>
                                      <p:cBhvr>
                                        <p:cTn id="51" dur="1" fill="hold">
                                          <p:stCondLst>
                                            <p:cond delay="0"/>
                                          </p:stCondLst>
                                        </p:cTn>
                                        <p:tgtEl>
                                          <p:spTgt spid="20"/>
                                        </p:tgtEl>
                                        <p:attrNameLst>
                                          <p:attrName>style.visibility</p:attrName>
                                        </p:attrNameLst>
                                      </p:cBhvr>
                                      <p:to>
                                        <p:strVal val="visible"/>
                                      </p:to>
                                    </p:set>
                                    <p:anim calcmode="lin" valueType="num">
                                      <p:cBhvr additive="base">
                                        <p:cTn id="52" dur="500" fill="hold"/>
                                        <p:tgtEl>
                                          <p:spTgt spid="20"/>
                                        </p:tgtEl>
                                        <p:attrNameLst>
                                          <p:attrName>ppt_x</p:attrName>
                                        </p:attrNameLst>
                                      </p:cBhvr>
                                      <p:tavLst>
                                        <p:tav tm="0">
                                          <p:val>
                                            <p:strVal val="#ppt_x"/>
                                          </p:val>
                                        </p:tav>
                                        <p:tav tm="100000">
                                          <p:val>
                                            <p:strVal val="#ppt_x"/>
                                          </p:val>
                                        </p:tav>
                                      </p:tavLst>
                                    </p:anim>
                                    <p:anim calcmode="lin" valueType="num">
                                      <p:cBhvr additive="base">
                                        <p:cTn id="53" dur="500" fill="hold"/>
                                        <p:tgtEl>
                                          <p:spTgt spid="20"/>
                                        </p:tgtEl>
                                        <p:attrNameLst>
                                          <p:attrName>ppt_y</p:attrName>
                                        </p:attrNameLst>
                                      </p:cBhvr>
                                      <p:tavLst>
                                        <p:tav tm="0">
                                          <p:val>
                                            <p:strVal val="1+#ppt_h/2"/>
                                          </p:val>
                                        </p:tav>
                                        <p:tav tm="100000">
                                          <p:val>
                                            <p:strVal val="#ppt_y"/>
                                          </p:val>
                                        </p:tav>
                                      </p:tavLst>
                                    </p:anim>
                                  </p:childTnLst>
                                </p:cTn>
                              </p:par>
                              <p:par>
                                <p:cTn id="54" presetID="12" presetClass="entr" presetSubtype="1" fill="hold" grpId="0" nodeType="withEffect">
                                  <p:stCondLst>
                                    <p:cond delay="0"/>
                                  </p:stCondLst>
                                  <p:childTnLst>
                                    <p:set>
                                      <p:cBhvr>
                                        <p:cTn id="55" dur="1" fill="hold">
                                          <p:stCondLst>
                                            <p:cond delay="0"/>
                                          </p:stCondLst>
                                        </p:cTn>
                                        <p:tgtEl>
                                          <p:spTgt spid="25"/>
                                        </p:tgtEl>
                                        <p:attrNameLst>
                                          <p:attrName>style.visibility</p:attrName>
                                        </p:attrNameLst>
                                      </p:cBhvr>
                                      <p:to>
                                        <p:strVal val="visible"/>
                                      </p:to>
                                    </p:set>
                                    <p:anim calcmode="lin" valueType="num">
                                      <p:cBhvr additive="base">
                                        <p:cTn id="56" dur="500"/>
                                        <p:tgtEl>
                                          <p:spTgt spid="25"/>
                                        </p:tgtEl>
                                        <p:attrNameLst>
                                          <p:attrName>ppt_y</p:attrName>
                                        </p:attrNameLst>
                                      </p:cBhvr>
                                      <p:tavLst>
                                        <p:tav tm="0">
                                          <p:val>
                                            <p:strVal val="#ppt_y-#ppt_h*1.125000"/>
                                          </p:val>
                                        </p:tav>
                                        <p:tav tm="100000">
                                          <p:val>
                                            <p:strVal val="#ppt_y"/>
                                          </p:val>
                                        </p:tav>
                                      </p:tavLst>
                                    </p:anim>
                                    <p:animEffect transition="in" filter="wipe(down)">
                                      <p:cBhvr>
                                        <p:cTn id="57" dur="500"/>
                                        <p:tgtEl>
                                          <p:spTgt spid="25"/>
                                        </p:tgtEl>
                                      </p:cBhvr>
                                    </p:animEffect>
                                  </p:childTnLst>
                                </p:cTn>
                              </p:par>
                            </p:childTnLst>
                          </p:cTn>
                        </p:par>
                        <p:par>
                          <p:cTn id="58" fill="hold">
                            <p:stCondLst>
                              <p:cond delay="6000"/>
                            </p:stCondLst>
                            <p:childTnLst>
                              <p:par>
                                <p:cTn id="59" presetID="2" presetClass="entr" presetSubtype="4" fill="hold" grpId="0" nodeType="afterEffect">
                                  <p:stCondLst>
                                    <p:cond delay="0"/>
                                  </p:stCondLst>
                                  <p:childTnLst>
                                    <p:set>
                                      <p:cBhvr>
                                        <p:cTn id="60" dur="1" fill="hold">
                                          <p:stCondLst>
                                            <p:cond delay="0"/>
                                          </p:stCondLst>
                                        </p:cTn>
                                        <p:tgtEl>
                                          <p:spTgt spid="21"/>
                                        </p:tgtEl>
                                        <p:attrNameLst>
                                          <p:attrName>style.visibility</p:attrName>
                                        </p:attrNameLst>
                                      </p:cBhvr>
                                      <p:to>
                                        <p:strVal val="visible"/>
                                      </p:to>
                                    </p:set>
                                    <p:anim calcmode="lin" valueType="num">
                                      <p:cBhvr additive="base">
                                        <p:cTn id="61" dur="500" fill="hold"/>
                                        <p:tgtEl>
                                          <p:spTgt spid="21"/>
                                        </p:tgtEl>
                                        <p:attrNameLst>
                                          <p:attrName>ppt_x</p:attrName>
                                        </p:attrNameLst>
                                      </p:cBhvr>
                                      <p:tavLst>
                                        <p:tav tm="0">
                                          <p:val>
                                            <p:strVal val="#ppt_x"/>
                                          </p:val>
                                        </p:tav>
                                        <p:tav tm="100000">
                                          <p:val>
                                            <p:strVal val="#ppt_x"/>
                                          </p:val>
                                        </p:tav>
                                      </p:tavLst>
                                    </p:anim>
                                    <p:anim calcmode="lin" valueType="num">
                                      <p:cBhvr additive="base">
                                        <p:cTn id="62" dur="500" fill="hold"/>
                                        <p:tgtEl>
                                          <p:spTgt spid="21"/>
                                        </p:tgtEl>
                                        <p:attrNameLst>
                                          <p:attrName>ppt_y</p:attrName>
                                        </p:attrNameLst>
                                      </p:cBhvr>
                                      <p:tavLst>
                                        <p:tav tm="0">
                                          <p:val>
                                            <p:strVal val="1+#ppt_h/2"/>
                                          </p:val>
                                        </p:tav>
                                        <p:tav tm="100000">
                                          <p:val>
                                            <p:strVal val="#ppt_y"/>
                                          </p:val>
                                        </p:tav>
                                      </p:tavLst>
                                    </p:anim>
                                  </p:childTnLst>
                                </p:cTn>
                              </p:par>
                              <p:par>
                                <p:cTn id="63" presetID="12" presetClass="entr" presetSubtype="1" fill="hold" grpId="0" nodeType="withEffect">
                                  <p:stCondLst>
                                    <p:cond delay="0"/>
                                  </p:stCondLst>
                                  <p:childTnLst>
                                    <p:set>
                                      <p:cBhvr>
                                        <p:cTn id="64" dur="1" fill="hold">
                                          <p:stCondLst>
                                            <p:cond delay="0"/>
                                          </p:stCondLst>
                                        </p:cTn>
                                        <p:tgtEl>
                                          <p:spTgt spid="26"/>
                                        </p:tgtEl>
                                        <p:attrNameLst>
                                          <p:attrName>style.visibility</p:attrName>
                                        </p:attrNameLst>
                                      </p:cBhvr>
                                      <p:to>
                                        <p:strVal val="visible"/>
                                      </p:to>
                                    </p:set>
                                    <p:anim calcmode="lin" valueType="num">
                                      <p:cBhvr additive="base">
                                        <p:cTn id="65" dur="500"/>
                                        <p:tgtEl>
                                          <p:spTgt spid="26"/>
                                        </p:tgtEl>
                                        <p:attrNameLst>
                                          <p:attrName>ppt_y</p:attrName>
                                        </p:attrNameLst>
                                      </p:cBhvr>
                                      <p:tavLst>
                                        <p:tav tm="0">
                                          <p:val>
                                            <p:strVal val="#ppt_y-#ppt_h*1.125000"/>
                                          </p:val>
                                        </p:tav>
                                        <p:tav tm="100000">
                                          <p:val>
                                            <p:strVal val="#ppt_y"/>
                                          </p:val>
                                        </p:tav>
                                      </p:tavLst>
                                    </p:anim>
                                    <p:animEffect transition="in" filter="wipe(down)">
                                      <p:cBhvr>
                                        <p:cTn id="66" dur="500"/>
                                        <p:tgtEl>
                                          <p:spTgt spid="26"/>
                                        </p:tgtEl>
                                      </p:cBhvr>
                                    </p:animEffect>
                                  </p:childTnLst>
                                </p:cTn>
                              </p:par>
                            </p:childTnLst>
                          </p:cTn>
                        </p:par>
                        <p:par>
                          <p:cTn id="67" fill="hold">
                            <p:stCondLst>
                              <p:cond delay="6500"/>
                            </p:stCondLst>
                            <p:childTnLst>
                              <p:par>
                                <p:cTn id="68" presetID="2" presetClass="entr" presetSubtype="4" fill="hold" grpId="0" nodeType="afterEffect">
                                  <p:stCondLst>
                                    <p:cond delay="0"/>
                                  </p:stCondLst>
                                  <p:childTnLst>
                                    <p:set>
                                      <p:cBhvr>
                                        <p:cTn id="69" dur="1" fill="hold">
                                          <p:stCondLst>
                                            <p:cond delay="0"/>
                                          </p:stCondLst>
                                        </p:cTn>
                                        <p:tgtEl>
                                          <p:spTgt spid="22"/>
                                        </p:tgtEl>
                                        <p:attrNameLst>
                                          <p:attrName>style.visibility</p:attrName>
                                        </p:attrNameLst>
                                      </p:cBhvr>
                                      <p:to>
                                        <p:strVal val="visible"/>
                                      </p:to>
                                    </p:set>
                                    <p:anim calcmode="lin" valueType="num">
                                      <p:cBhvr additive="base">
                                        <p:cTn id="70" dur="500" fill="hold"/>
                                        <p:tgtEl>
                                          <p:spTgt spid="22"/>
                                        </p:tgtEl>
                                        <p:attrNameLst>
                                          <p:attrName>ppt_x</p:attrName>
                                        </p:attrNameLst>
                                      </p:cBhvr>
                                      <p:tavLst>
                                        <p:tav tm="0">
                                          <p:val>
                                            <p:strVal val="#ppt_x"/>
                                          </p:val>
                                        </p:tav>
                                        <p:tav tm="100000">
                                          <p:val>
                                            <p:strVal val="#ppt_x"/>
                                          </p:val>
                                        </p:tav>
                                      </p:tavLst>
                                    </p:anim>
                                    <p:anim calcmode="lin" valueType="num">
                                      <p:cBhvr additive="base">
                                        <p:cTn id="71" dur="500" fill="hold"/>
                                        <p:tgtEl>
                                          <p:spTgt spid="22"/>
                                        </p:tgtEl>
                                        <p:attrNameLst>
                                          <p:attrName>ppt_y</p:attrName>
                                        </p:attrNameLst>
                                      </p:cBhvr>
                                      <p:tavLst>
                                        <p:tav tm="0">
                                          <p:val>
                                            <p:strVal val="1+#ppt_h/2"/>
                                          </p:val>
                                        </p:tav>
                                        <p:tav tm="100000">
                                          <p:val>
                                            <p:strVal val="#ppt_y"/>
                                          </p:val>
                                        </p:tav>
                                      </p:tavLst>
                                    </p:anim>
                                  </p:childTnLst>
                                </p:cTn>
                              </p:par>
                              <p:par>
                                <p:cTn id="72" presetID="12" presetClass="entr" presetSubtype="1" fill="hold" grpId="0" nodeType="withEffect">
                                  <p:stCondLst>
                                    <p:cond delay="0"/>
                                  </p:stCondLst>
                                  <p:childTnLst>
                                    <p:set>
                                      <p:cBhvr>
                                        <p:cTn id="73" dur="1" fill="hold">
                                          <p:stCondLst>
                                            <p:cond delay="0"/>
                                          </p:stCondLst>
                                        </p:cTn>
                                        <p:tgtEl>
                                          <p:spTgt spid="28"/>
                                        </p:tgtEl>
                                        <p:attrNameLst>
                                          <p:attrName>style.visibility</p:attrName>
                                        </p:attrNameLst>
                                      </p:cBhvr>
                                      <p:to>
                                        <p:strVal val="visible"/>
                                      </p:to>
                                    </p:set>
                                    <p:anim calcmode="lin" valueType="num">
                                      <p:cBhvr additive="base">
                                        <p:cTn id="74" dur="500"/>
                                        <p:tgtEl>
                                          <p:spTgt spid="28"/>
                                        </p:tgtEl>
                                        <p:attrNameLst>
                                          <p:attrName>ppt_y</p:attrName>
                                        </p:attrNameLst>
                                      </p:cBhvr>
                                      <p:tavLst>
                                        <p:tav tm="0">
                                          <p:val>
                                            <p:strVal val="#ppt_y-#ppt_h*1.125000"/>
                                          </p:val>
                                        </p:tav>
                                        <p:tav tm="100000">
                                          <p:val>
                                            <p:strVal val="#ppt_y"/>
                                          </p:val>
                                        </p:tav>
                                      </p:tavLst>
                                    </p:anim>
                                    <p:animEffect transition="in" filter="wipe(down)">
                                      <p:cBhvr>
                                        <p:cTn id="75"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4" grpId="0"/>
      <p:bldP spid="25" grpId="0"/>
      <p:bldP spid="26" grpId="0"/>
      <p:bldP spid="28" grpId="0"/>
      <p:bldP spid="29" grpId="0"/>
      <p:bldP spid="3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3722869" y="2223702"/>
            <a:ext cx="364202" cy="403017"/>
            <a:chOff x="757278" y="2176759"/>
            <a:chExt cx="419400" cy="464074"/>
          </a:xfrm>
        </p:grpSpPr>
        <p:sp>
          <p:nvSpPr>
            <p:cNvPr id="5" name="Freeform 7"/>
            <p:cNvSpPr>
              <a:spLocks noEditPoints="1"/>
            </p:cNvSpPr>
            <p:nvPr/>
          </p:nvSpPr>
          <p:spPr bwMode="auto">
            <a:xfrm>
              <a:off x="829066" y="2176759"/>
              <a:ext cx="272155" cy="464074"/>
            </a:xfrm>
            <a:custGeom>
              <a:avLst/>
              <a:gdLst>
                <a:gd name="T0" fmla="*/ 53 w 106"/>
                <a:gd name="T1" fmla="*/ 0 h 181"/>
                <a:gd name="T2" fmla="*/ 0 w 106"/>
                <a:gd name="T3" fmla="*/ 53 h 181"/>
                <a:gd name="T4" fmla="*/ 53 w 106"/>
                <a:gd name="T5" fmla="*/ 181 h 181"/>
                <a:gd name="T6" fmla="*/ 106 w 106"/>
                <a:gd name="T7" fmla="*/ 53 h 181"/>
                <a:gd name="T8" fmla="*/ 53 w 106"/>
                <a:gd name="T9" fmla="*/ 0 h 181"/>
                <a:gd name="T10" fmla="*/ 53 w 106"/>
                <a:gd name="T11" fmla="*/ 90 h 181"/>
                <a:gd name="T12" fmla="*/ 15 w 106"/>
                <a:gd name="T13" fmla="*/ 52 h 181"/>
                <a:gd name="T14" fmla="*/ 53 w 106"/>
                <a:gd name="T15" fmla="*/ 13 h 181"/>
                <a:gd name="T16" fmla="*/ 92 w 106"/>
                <a:gd name="T17" fmla="*/ 52 h 181"/>
                <a:gd name="T18" fmla="*/ 53 w 106"/>
                <a:gd name="T19" fmla="*/ 9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81">
                  <a:moveTo>
                    <a:pt x="53" y="0"/>
                  </a:moveTo>
                  <a:cubicBezTo>
                    <a:pt x="24" y="0"/>
                    <a:pt x="0" y="24"/>
                    <a:pt x="0" y="53"/>
                  </a:cubicBezTo>
                  <a:cubicBezTo>
                    <a:pt x="0" y="83"/>
                    <a:pt x="53" y="181"/>
                    <a:pt x="53" y="181"/>
                  </a:cubicBezTo>
                  <a:cubicBezTo>
                    <a:pt x="53" y="181"/>
                    <a:pt x="106" y="83"/>
                    <a:pt x="106" y="53"/>
                  </a:cubicBezTo>
                  <a:cubicBezTo>
                    <a:pt x="106" y="24"/>
                    <a:pt x="82" y="0"/>
                    <a:pt x="53" y="0"/>
                  </a:cubicBezTo>
                  <a:close/>
                  <a:moveTo>
                    <a:pt x="53" y="90"/>
                  </a:moveTo>
                  <a:cubicBezTo>
                    <a:pt x="32" y="90"/>
                    <a:pt x="15" y="73"/>
                    <a:pt x="15" y="52"/>
                  </a:cubicBezTo>
                  <a:cubicBezTo>
                    <a:pt x="15" y="30"/>
                    <a:pt x="32" y="13"/>
                    <a:pt x="53" y="13"/>
                  </a:cubicBezTo>
                  <a:cubicBezTo>
                    <a:pt x="75" y="13"/>
                    <a:pt x="92" y="30"/>
                    <a:pt x="92" y="52"/>
                  </a:cubicBezTo>
                  <a:cubicBezTo>
                    <a:pt x="92" y="73"/>
                    <a:pt x="75" y="90"/>
                    <a:pt x="53" y="90"/>
                  </a:cubicBezTo>
                  <a:close/>
                </a:path>
              </a:pathLst>
            </a:custGeom>
            <a:solidFill>
              <a:schemeClr val="accent4"/>
            </a:solidFill>
            <a:ln>
              <a:noFill/>
            </a:ln>
          </p:spPr>
          <p:txBody>
            <a:bodyPr vert="horz" wrap="square" lIns="111664" tIns="55832" rIns="111664" bIns="55832" numCol="1" anchor="t" anchorCtr="0" compatLnSpc="1">
              <a:prstTxWarp prst="textNoShape">
                <a:avLst/>
              </a:prstTxWarp>
            </a:bodyPr>
            <a:lstStyle/>
            <a:p>
              <a:pPr algn="ctr">
                <a:lnSpc>
                  <a:spcPct val="120000"/>
                </a:lnSpc>
              </a:pPr>
              <a:endParaRPr lang="en-US" sz="7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 name="TextBox 5"/>
            <p:cNvSpPr txBox="1"/>
            <p:nvPr/>
          </p:nvSpPr>
          <p:spPr>
            <a:xfrm>
              <a:off x="757278" y="2216099"/>
              <a:ext cx="419400" cy="255171"/>
            </a:xfrm>
            <a:prstGeom prst="rect">
              <a:avLst/>
            </a:prstGeom>
            <a:noFill/>
          </p:spPr>
          <p:txBody>
            <a:bodyPr wrap="none" rtlCol="0">
              <a:spAutoFit/>
            </a:bodyPr>
            <a:lstStyle/>
            <a:p>
              <a:pPr algn="ctr">
                <a:lnSpc>
                  <a:spcPct val="120000"/>
                </a:lnSpc>
              </a:pPr>
              <a:r>
                <a:rPr lang="en-US" sz="7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26%</a:t>
              </a:r>
            </a:p>
          </p:txBody>
        </p:sp>
      </p:grpSp>
      <p:grpSp>
        <p:nvGrpSpPr>
          <p:cNvPr id="3" name="Group 6"/>
          <p:cNvGrpSpPr/>
          <p:nvPr/>
        </p:nvGrpSpPr>
        <p:grpSpPr>
          <a:xfrm>
            <a:off x="2318456" y="1696320"/>
            <a:ext cx="364202" cy="403017"/>
            <a:chOff x="757278" y="2176759"/>
            <a:chExt cx="419399" cy="464074"/>
          </a:xfrm>
        </p:grpSpPr>
        <p:sp>
          <p:nvSpPr>
            <p:cNvPr id="8" name="Freeform 7"/>
            <p:cNvSpPr>
              <a:spLocks noEditPoints="1"/>
            </p:cNvSpPr>
            <p:nvPr/>
          </p:nvSpPr>
          <p:spPr bwMode="auto">
            <a:xfrm>
              <a:off x="829066" y="2176759"/>
              <a:ext cx="272155" cy="464074"/>
            </a:xfrm>
            <a:custGeom>
              <a:avLst/>
              <a:gdLst>
                <a:gd name="T0" fmla="*/ 53 w 106"/>
                <a:gd name="T1" fmla="*/ 0 h 181"/>
                <a:gd name="T2" fmla="*/ 0 w 106"/>
                <a:gd name="T3" fmla="*/ 53 h 181"/>
                <a:gd name="T4" fmla="*/ 53 w 106"/>
                <a:gd name="T5" fmla="*/ 181 h 181"/>
                <a:gd name="T6" fmla="*/ 106 w 106"/>
                <a:gd name="T7" fmla="*/ 53 h 181"/>
                <a:gd name="T8" fmla="*/ 53 w 106"/>
                <a:gd name="T9" fmla="*/ 0 h 181"/>
                <a:gd name="T10" fmla="*/ 53 w 106"/>
                <a:gd name="T11" fmla="*/ 90 h 181"/>
                <a:gd name="T12" fmla="*/ 15 w 106"/>
                <a:gd name="T13" fmla="*/ 52 h 181"/>
                <a:gd name="T14" fmla="*/ 53 w 106"/>
                <a:gd name="T15" fmla="*/ 13 h 181"/>
                <a:gd name="T16" fmla="*/ 92 w 106"/>
                <a:gd name="T17" fmla="*/ 52 h 181"/>
                <a:gd name="T18" fmla="*/ 53 w 106"/>
                <a:gd name="T19" fmla="*/ 9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81">
                  <a:moveTo>
                    <a:pt x="53" y="0"/>
                  </a:moveTo>
                  <a:cubicBezTo>
                    <a:pt x="24" y="0"/>
                    <a:pt x="0" y="24"/>
                    <a:pt x="0" y="53"/>
                  </a:cubicBezTo>
                  <a:cubicBezTo>
                    <a:pt x="0" y="83"/>
                    <a:pt x="53" y="181"/>
                    <a:pt x="53" y="181"/>
                  </a:cubicBezTo>
                  <a:cubicBezTo>
                    <a:pt x="53" y="181"/>
                    <a:pt x="106" y="83"/>
                    <a:pt x="106" y="53"/>
                  </a:cubicBezTo>
                  <a:cubicBezTo>
                    <a:pt x="106" y="24"/>
                    <a:pt x="82" y="0"/>
                    <a:pt x="53" y="0"/>
                  </a:cubicBezTo>
                  <a:close/>
                  <a:moveTo>
                    <a:pt x="53" y="90"/>
                  </a:moveTo>
                  <a:cubicBezTo>
                    <a:pt x="32" y="90"/>
                    <a:pt x="15" y="73"/>
                    <a:pt x="15" y="52"/>
                  </a:cubicBezTo>
                  <a:cubicBezTo>
                    <a:pt x="15" y="30"/>
                    <a:pt x="32" y="13"/>
                    <a:pt x="53" y="13"/>
                  </a:cubicBezTo>
                  <a:cubicBezTo>
                    <a:pt x="75" y="13"/>
                    <a:pt x="92" y="30"/>
                    <a:pt x="92" y="52"/>
                  </a:cubicBezTo>
                  <a:cubicBezTo>
                    <a:pt x="92" y="73"/>
                    <a:pt x="75" y="90"/>
                    <a:pt x="53" y="90"/>
                  </a:cubicBezTo>
                  <a:close/>
                </a:path>
              </a:pathLst>
            </a:custGeom>
            <a:solidFill>
              <a:schemeClr val="accent2"/>
            </a:solidFill>
            <a:ln>
              <a:noFill/>
            </a:ln>
          </p:spPr>
          <p:txBody>
            <a:bodyPr vert="horz" wrap="square" lIns="111664" tIns="55832" rIns="111664" bIns="55832" numCol="1" anchor="t" anchorCtr="0" compatLnSpc="1">
              <a:prstTxWarp prst="textNoShape">
                <a:avLst/>
              </a:prstTxWarp>
            </a:bodyPr>
            <a:lstStyle/>
            <a:p>
              <a:pPr algn="ctr">
                <a:lnSpc>
                  <a:spcPct val="120000"/>
                </a:lnSpc>
              </a:pPr>
              <a:endParaRPr lang="en-US" sz="7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 name="TextBox 8"/>
            <p:cNvSpPr txBox="1"/>
            <p:nvPr/>
          </p:nvSpPr>
          <p:spPr>
            <a:xfrm>
              <a:off x="757278" y="2216099"/>
              <a:ext cx="419399" cy="255171"/>
            </a:xfrm>
            <a:prstGeom prst="rect">
              <a:avLst/>
            </a:prstGeom>
            <a:noFill/>
          </p:spPr>
          <p:txBody>
            <a:bodyPr wrap="none" rtlCol="0">
              <a:spAutoFit/>
            </a:bodyPr>
            <a:lstStyle/>
            <a:p>
              <a:pPr algn="ctr">
                <a:lnSpc>
                  <a:spcPct val="120000"/>
                </a:lnSpc>
              </a:pPr>
              <a:r>
                <a:rPr lang="en-US" sz="7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56%</a:t>
              </a:r>
            </a:p>
          </p:txBody>
        </p:sp>
      </p:grpSp>
      <p:grpSp>
        <p:nvGrpSpPr>
          <p:cNvPr id="4" name="Group 9"/>
          <p:cNvGrpSpPr/>
          <p:nvPr/>
        </p:nvGrpSpPr>
        <p:grpSpPr>
          <a:xfrm>
            <a:off x="3054922" y="1976087"/>
            <a:ext cx="364202" cy="403017"/>
            <a:chOff x="757278" y="2176759"/>
            <a:chExt cx="419399" cy="464074"/>
          </a:xfrm>
        </p:grpSpPr>
        <p:sp>
          <p:nvSpPr>
            <p:cNvPr id="11" name="Freeform 7"/>
            <p:cNvSpPr>
              <a:spLocks noEditPoints="1"/>
            </p:cNvSpPr>
            <p:nvPr/>
          </p:nvSpPr>
          <p:spPr bwMode="auto">
            <a:xfrm>
              <a:off x="829066" y="2176759"/>
              <a:ext cx="272155" cy="464074"/>
            </a:xfrm>
            <a:custGeom>
              <a:avLst/>
              <a:gdLst>
                <a:gd name="T0" fmla="*/ 53 w 106"/>
                <a:gd name="T1" fmla="*/ 0 h 181"/>
                <a:gd name="T2" fmla="*/ 0 w 106"/>
                <a:gd name="T3" fmla="*/ 53 h 181"/>
                <a:gd name="T4" fmla="*/ 53 w 106"/>
                <a:gd name="T5" fmla="*/ 181 h 181"/>
                <a:gd name="T6" fmla="*/ 106 w 106"/>
                <a:gd name="T7" fmla="*/ 53 h 181"/>
                <a:gd name="T8" fmla="*/ 53 w 106"/>
                <a:gd name="T9" fmla="*/ 0 h 181"/>
                <a:gd name="T10" fmla="*/ 53 w 106"/>
                <a:gd name="T11" fmla="*/ 90 h 181"/>
                <a:gd name="T12" fmla="*/ 15 w 106"/>
                <a:gd name="T13" fmla="*/ 52 h 181"/>
                <a:gd name="T14" fmla="*/ 53 w 106"/>
                <a:gd name="T15" fmla="*/ 13 h 181"/>
                <a:gd name="T16" fmla="*/ 92 w 106"/>
                <a:gd name="T17" fmla="*/ 52 h 181"/>
                <a:gd name="T18" fmla="*/ 53 w 106"/>
                <a:gd name="T19" fmla="*/ 9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81">
                  <a:moveTo>
                    <a:pt x="53" y="0"/>
                  </a:moveTo>
                  <a:cubicBezTo>
                    <a:pt x="24" y="0"/>
                    <a:pt x="0" y="24"/>
                    <a:pt x="0" y="53"/>
                  </a:cubicBezTo>
                  <a:cubicBezTo>
                    <a:pt x="0" y="83"/>
                    <a:pt x="53" y="181"/>
                    <a:pt x="53" y="181"/>
                  </a:cubicBezTo>
                  <a:cubicBezTo>
                    <a:pt x="53" y="181"/>
                    <a:pt x="106" y="83"/>
                    <a:pt x="106" y="53"/>
                  </a:cubicBezTo>
                  <a:cubicBezTo>
                    <a:pt x="106" y="24"/>
                    <a:pt x="82" y="0"/>
                    <a:pt x="53" y="0"/>
                  </a:cubicBezTo>
                  <a:close/>
                  <a:moveTo>
                    <a:pt x="53" y="90"/>
                  </a:moveTo>
                  <a:cubicBezTo>
                    <a:pt x="32" y="90"/>
                    <a:pt x="15" y="73"/>
                    <a:pt x="15" y="52"/>
                  </a:cubicBezTo>
                  <a:cubicBezTo>
                    <a:pt x="15" y="30"/>
                    <a:pt x="32" y="13"/>
                    <a:pt x="53" y="13"/>
                  </a:cubicBezTo>
                  <a:cubicBezTo>
                    <a:pt x="75" y="13"/>
                    <a:pt x="92" y="30"/>
                    <a:pt x="92" y="52"/>
                  </a:cubicBezTo>
                  <a:cubicBezTo>
                    <a:pt x="92" y="73"/>
                    <a:pt x="75" y="90"/>
                    <a:pt x="53" y="90"/>
                  </a:cubicBezTo>
                  <a:close/>
                </a:path>
              </a:pathLst>
            </a:custGeom>
            <a:solidFill>
              <a:schemeClr val="accent3"/>
            </a:solidFill>
            <a:ln>
              <a:noFill/>
            </a:ln>
          </p:spPr>
          <p:txBody>
            <a:bodyPr vert="horz" wrap="square" lIns="111664" tIns="55832" rIns="111664" bIns="55832" numCol="1" anchor="t" anchorCtr="0" compatLnSpc="1">
              <a:prstTxWarp prst="textNoShape">
                <a:avLst/>
              </a:prstTxWarp>
            </a:bodyPr>
            <a:lstStyle/>
            <a:p>
              <a:pPr algn="ctr">
                <a:lnSpc>
                  <a:spcPct val="120000"/>
                </a:lnSpc>
              </a:pPr>
              <a:endParaRPr lang="en-US" sz="7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 name="TextBox 11"/>
            <p:cNvSpPr txBox="1"/>
            <p:nvPr/>
          </p:nvSpPr>
          <p:spPr>
            <a:xfrm>
              <a:off x="757278" y="2216099"/>
              <a:ext cx="419399" cy="255171"/>
            </a:xfrm>
            <a:prstGeom prst="rect">
              <a:avLst/>
            </a:prstGeom>
            <a:noFill/>
          </p:spPr>
          <p:txBody>
            <a:bodyPr wrap="none" rtlCol="0">
              <a:spAutoFit/>
            </a:bodyPr>
            <a:lstStyle/>
            <a:p>
              <a:pPr algn="ctr">
                <a:lnSpc>
                  <a:spcPct val="120000"/>
                </a:lnSpc>
              </a:pPr>
              <a:r>
                <a:rPr lang="en-US" sz="7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45%</a:t>
              </a:r>
            </a:p>
          </p:txBody>
        </p:sp>
      </p:grpSp>
      <p:grpSp>
        <p:nvGrpSpPr>
          <p:cNvPr id="7" name="Group 12"/>
          <p:cNvGrpSpPr/>
          <p:nvPr/>
        </p:nvGrpSpPr>
        <p:grpSpPr>
          <a:xfrm>
            <a:off x="1706961" y="2094668"/>
            <a:ext cx="364202" cy="403017"/>
            <a:chOff x="757278" y="2176759"/>
            <a:chExt cx="419399" cy="464074"/>
          </a:xfrm>
        </p:grpSpPr>
        <p:sp>
          <p:nvSpPr>
            <p:cNvPr id="14" name="Freeform 7"/>
            <p:cNvSpPr>
              <a:spLocks noEditPoints="1"/>
            </p:cNvSpPr>
            <p:nvPr/>
          </p:nvSpPr>
          <p:spPr bwMode="auto">
            <a:xfrm>
              <a:off x="829066" y="2176759"/>
              <a:ext cx="272155" cy="464074"/>
            </a:xfrm>
            <a:custGeom>
              <a:avLst/>
              <a:gdLst>
                <a:gd name="T0" fmla="*/ 53 w 106"/>
                <a:gd name="T1" fmla="*/ 0 h 181"/>
                <a:gd name="T2" fmla="*/ 0 w 106"/>
                <a:gd name="T3" fmla="*/ 53 h 181"/>
                <a:gd name="T4" fmla="*/ 53 w 106"/>
                <a:gd name="T5" fmla="*/ 181 h 181"/>
                <a:gd name="T6" fmla="*/ 106 w 106"/>
                <a:gd name="T7" fmla="*/ 53 h 181"/>
                <a:gd name="T8" fmla="*/ 53 w 106"/>
                <a:gd name="T9" fmla="*/ 0 h 181"/>
                <a:gd name="T10" fmla="*/ 53 w 106"/>
                <a:gd name="T11" fmla="*/ 90 h 181"/>
                <a:gd name="T12" fmla="*/ 15 w 106"/>
                <a:gd name="T13" fmla="*/ 52 h 181"/>
                <a:gd name="T14" fmla="*/ 53 w 106"/>
                <a:gd name="T15" fmla="*/ 13 h 181"/>
                <a:gd name="T16" fmla="*/ 92 w 106"/>
                <a:gd name="T17" fmla="*/ 52 h 181"/>
                <a:gd name="T18" fmla="*/ 53 w 106"/>
                <a:gd name="T19" fmla="*/ 9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81">
                  <a:moveTo>
                    <a:pt x="53" y="0"/>
                  </a:moveTo>
                  <a:cubicBezTo>
                    <a:pt x="24" y="0"/>
                    <a:pt x="0" y="24"/>
                    <a:pt x="0" y="53"/>
                  </a:cubicBezTo>
                  <a:cubicBezTo>
                    <a:pt x="0" y="83"/>
                    <a:pt x="53" y="181"/>
                    <a:pt x="53" y="181"/>
                  </a:cubicBezTo>
                  <a:cubicBezTo>
                    <a:pt x="53" y="181"/>
                    <a:pt x="106" y="83"/>
                    <a:pt x="106" y="53"/>
                  </a:cubicBezTo>
                  <a:cubicBezTo>
                    <a:pt x="106" y="24"/>
                    <a:pt x="82" y="0"/>
                    <a:pt x="53" y="0"/>
                  </a:cubicBezTo>
                  <a:close/>
                  <a:moveTo>
                    <a:pt x="53" y="90"/>
                  </a:moveTo>
                  <a:cubicBezTo>
                    <a:pt x="32" y="90"/>
                    <a:pt x="15" y="73"/>
                    <a:pt x="15" y="52"/>
                  </a:cubicBezTo>
                  <a:cubicBezTo>
                    <a:pt x="15" y="30"/>
                    <a:pt x="32" y="13"/>
                    <a:pt x="53" y="13"/>
                  </a:cubicBezTo>
                  <a:cubicBezTo>
                    <a:pt x="75" y="13"/>
                    <a:pt x="92" y="30"/>
                    <a:pt x="92" y="52"/>
                  </a:cubicBezTo>
                  <a:cubicBezTo>
                    <a:pt x="92" y="73"/>
                    <a:pt x="75" y="90"/>
                    <a:pt x="53" y="90"/>
                  </a:cubicBezTo>
                  <a:close/>
                </a:path>
              </a:pathLst>
            </a:custGeom>
            <a:solidFill>
              <a:schemeClr val="accent1"/>
            </a:solidFill>
            <a:ln>
              <a:noFill/>
            </a:ln>
          </p:spPr>
          <p:txBody>
            <a:bodyPr vert="horz" wrap="square" lIns="111664" tIns="55832" rIns="111664" bIns="55832" numCol="1" anchor="t" anchorCtr="0" compatLnSpc="1">
              <a:prstTxWarp prst="textNoShape">
                <a:avLst/>
              </a:prstTxWarp>
            </a:bodyPr>
            <a:lstStyle/>
            <a:p>
              <a:pPr algn="ctr">
                <a:lnSpc>
                  <a:spcPct val="120000"/>
                </a:lnSpc>
              </a:pPr>
              <a:endParaRPr lang="en-US" sz="7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 name="TextBox 14"/>
            <p:cNvSpPr txBox="1"/>
            <p:nvPr/>
          </p:nvSpPr>
          <p:spPr>
            <a:xfrm>
              <a:off x="757278" y="2216099"/>
              <a:ext cx="419399" cy="255171"/>
            </a:xfrm>
            <a:prstGeom prst="rect">
              <a:avLst/>
            </a:prstGeom>
            <a:noFill/>
          </p:spPr>
          <p:txBody>
            <a:bodyPr wrap="none" rtlCol="0">
              <a:spAutoFit/>
            </a:bodyPr>
            <a:lstStyle/>
            <a:p>
              <a:pPr algn="ctr">
                <a:lnSpc>
                  <a:spcPct val="120000"/>
                </a:lnSpc>
              </a:pPr>
              <a:r>
                <a:rPr lang="en-US" sz="7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39%</a:t>
              </a:r>
            </a:p>
          </p:txBody>
        </p:sp>
      </p:grpSp>
      <p:grpSp>
        <p:nvGrpSpPr>
          <p:cNvPr id="10" name="Group 15"/>
          <p:cNvGrpSpPr/>
          <p:nvPr/>
        </p:nvGrpSpPr>
        <p:grpSpPr>
          <a:xfrm>
            <a:off x="7158784" y="1952546"/>
            <a:ext cx="364202" cy="403017"/>
            <a:chOff x="757278" y="2176759"/>
            <a:chExt cx="419399" cy="464074"/>
          </a:xfrm>
        </p:grpSpPr>
        <p:sp>
          <p:nvSpPr>
            <p:cNvPr id="17" name="Freeform 7"/>
            <p:cNvSpPr>
              <a:spLocks noEditPoints="1"/>
            </p:cNvSpPr>
            <p:nvPr/>
          </p:nvSpPr>
          <p:spPr bwMode="auto">
            <a:xfrm>
              <a:off x="829066" y="2176759"/>
              <a:ext cx="272155" cy="464074"/>
            </a:xfrm>
            <a:custGeom>
              <a:avLst/>
              <a:gdLst>
                <a:gd name="T0" fmla="*/ 53 w 106"/>
                <a:gd name="T1" fmla="*/ 0 h 181"/>
                <a:gd name="T2" fmla="*/ 0 w 106"/>
                <a:gd name="T3" fmla="*/ 53 h 181"/>
                <a:gd name="T4" fmla="*/ 53 w 106"/>
                <a:gd name="T5" fmla="*/ 181 h 181"/>
                <a:gd name="T6" fmla="*/ 106 w 106"/>
                <a:gd name="T7" fmla="*/ 53 h 181"/>
                <a:gd name="T8" fmla="*/ 53 w 106"/>
                <a:gd name="T9" fmla="*/ 0 h 181"/>
                <a:gd name="T10" fmla="*/ 53 w 106"/>
                <a:gd name="T11" fmla="*/ 90 h 181"/>
                <a:gd name="T12" fmla="*/ 15 w 106"/>
                <a:gd name="T13" fmla="*/ 52 h 181"/>
                <a:gd name="T14" fmla="*/ 53 w 106"/>
                <a:gd name="T15" fmla="*/ 13 h 181"/>
                <a:gd name="T16" fmla="*/ 92 w 106"/>
                <a:gd name="T17" fmla="*/ 52 h 181"/>
                <a:gd name="T18" fmla="*/ 53 w 106"/>
                <a:gd name="T19" fmla="*/ 9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81">
                  <a:moveTo>
                    <a:pt x="53" y="0"/>
                  </a:moveTo>
                  <a:cubicBezTo>
                    <a:pt x="24" y="0"/>
                    <a:pt x="0" y="24"/>
                    <a:pt x="0" y="53"/>
                  </a:cubicBezTo>
                  <a:cubicBezTo>
                    <a:pt x="0" y="83"/>
                    <a:pt x="53" y="181"/>
                    <a:pt x="53" y="181"/>
                  </a:cubicBezTo>
                  <a:cubicBezTo>
                    <a:pt x="53" y="181"/>
                    <a:pt x="106" y="83"/>
                    <a:pt x="106" y="53"/>
                  </a:cubicBezTo>
                  <a:cubicBezTo>
                    <a:pt x="106" y="24"/>
                    <a:pt x="82" y="0"/>
                    <a:pt x="53" y="0"/>
                  </a:cubicBezTo>
                  <a:close/>
                  <a:moveTo>
                    <a:pt x="53" y="90"/>
                  </a:moveTo>
                  <a:cubicBezTo>
                    <a:pt x="32" y="90"/>
                    <a:pt x="15" y="73"/>
                    <a:pt x="15" y="52"/>
                  </a:cubicBezTo>
                  <a:cubicBezTo>
                    <a:pt x="15" y="30"/>
                    <a:pt x="32" y="13"/>
                    <a:pt x="53" y="13"/>
                  </a:cubicBezTo>
                  <a:cubicBezTo>
                    <a:pt x="75" y="13"/>
                    <a:pt x="92" y="30"/>
                    <a:pt x="92" y="52"/>
                  </a:cubicBezTo>
                  <a:cubicBezTo>
                    <a:pt x="92" y="73"/>
                    <a:pt x="75" y="90"/>
                    <a:pt x="53" y="90"/>
                  </a:cubicBezTo>
                  <a:close/>
                </a:path>
              </a:pathLst>
            </a:custGeom>
            <a:solidFill>
              <a:schemeClr val="accent4"/>
            </a:solidFill>
            <a:ln>
              <a:noFill/>
            </a:ln>
          </p:spPr>
          <p:txBody>
            <a:bodyPr vert="horz" wrap="square" lIns="111664" tIns="55832" rIns="111664" bIns="55832" numCol="1" anchor="t" anchorCtr="0" compatLnSpc="1">
              <a:prstTxWarp prst="textNoShape">
                <a:avLst/>
              </a:prstTxWarp>
            </a:bodyPr>
            <a:lstStyle/>
            <a:p>
              <a:pPr algn="ctr">
                <a:lnSpc>
                  <a:spcPct val="120000"/>
                </a:lnSpc>
              </a:pPr>
              <a:endParaRPr lang="en-US" sz="7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TextBox 17"/>
            <p:cNvSpPr txBox="1"/>
            <p:nvPr/>
          </p:nvSpPr>
          <p:spPr>
            <a:xfrm>
              <a:off x="757278" y="2216099"/>
              <a:ext cx="419399" cy="255171"/>
            </a:xfrm>
            <a:prstGeom prst="rect">
              <a:avLst/>
            </a:prstGeom>
            <a:noFill/>
          </p:spPr>
          <p:txBody>
            <a:bodyPr wrap="none" rtlCol="0">
              <a:spAutoFit/>
            </a:bodyPr>
            <a:lstStyle/>
            <a:p>
              <a:pPr algn="ctr">
                <a:lnSpc>
                  <a:spcPct val="120000"/>
                </a:lnSpc>
              </a:pPr>
              <a:r>
                <a:rPr lang="en-US" sz="7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26%</a:t>
              </a:r>
            </a:p>
          </p:txBody>
        </p:sp>
      </p:grpSp>
      <p:grpSp>
        <p:nvGrpSpPr>
          <p:cNvPr id="13" name="Group 18"/>
          <p:cNvGrpSpPr/>
          <p:nvPr/>
        </p:nvGrpSpPr>
        <p:grpSpPr>
          <a:xfrm>
            <a:off x="6111128" y="2219955"/>
            <a:ext cx="364202" cy="403017"/>
            <a:chOff x="757278" y="2176759"/>
            <a:chExt cx="419399" cy="464074"/>
          </a:xfrm>
        </p:grpSpPr>
        <p:sp>
          <p:nvSpPr>
            <p:cNvPr id="20" name="Freeform 7"/>
            <p:cNvSpPr>
              <a:spLocks noEditPoints="1"/>
            </p:cNvSpPr>
            <p:nvPr/>
          </p:nvSpPr>
          <p:spPr bwMode="auto">
            <a:xfrm>
              <a:off x="829066" y="2176759"/>
              <a:ext cx="272155" cy="464074"/>
            </a:xfrm>
            <a:custGeom>
              <a:avLst/>
              <a:gdLst>
                <a:gd name="T0" fmla="*/ 53 w 106"/>
                <a:gd name="T1" fmla="*/ 0 h 181"/>
                <a:gd name="T2" fmla="*/ 0 w 106"/>
                <a:gd name="T3" fmla="*/ 53 h 181"/>
                <a:gd name="T4" fmla="*/ 53 w 106"/>
                <a:gd name="T5" fmla="*/ 181 h 181"/>
                <a:gd name="T6" fmla="*/ 106 w 106"/>
                <a:gd name="T7" fmla="*/ 53 h 181"/>
                <a:gd name="T8" fmla="*/ 53 w 106"/>
                <a:gd name="T9" fmla="*/ 0 h 181"/>
                <a:gd name="T10" fmla="*/ 53 w 106"/>
                <a:gd name="T11" fmla="*/ 90 h 181"/>
                <a:gd name="T12" fmla="*/ 15 w 106"/>
                <a:gd name="T13" fmla="*/ 52 h 181"/>
                <a:gd name="T14" fmla="*/ 53 w 106"/>
                <a:gd name="T15" fmla="*/ 13 h 181"/>
                <a:gd name="T16" fmla="*/ 92 w 106"/>
                <a:gd name="T17" fmla="*/ 52 h 181"/>
                <a:gd name="T18" fmla="*/ 53 w 106"/>
                <a:gd name="T19" fmla="*/ 9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81">
                  <a:moveTo>
                    <a:pt x="53" y="0"/>
                  </a:moveTo>
                  <a:cubicBezTo>
                    <a:pt x="24" y="0"/>
                    <a:pt x="0" y="24"/>
                    <a:pt x="0" y="53"/>
                  </a:cubicBezTo>
                  <a:cubicBezTo>
                    <a:pt x="0" y="83"/>
                    <a:pt x="53" y="181"/>
                    <a:pt x="53" y="181"/>
                  </a:cubicBezTo>
                  <a:cubicBezTo>
                    <a:pt x="53" y="181"/>
                    <a:pt x="106" y="83"/>
                    <a:pt x="106" y="53"/>
                  </a:cubicBezTo>
                  <a:cubicBezTo>
                    <a:pt x="106" y="24"/>
                    <a:pt x="82" y="0"/>
                    <a:pt x="53" y="0"/>
                  </a:cubicBezTo>
                  <a:close/>
                  <a:moveTo>
                    <a:pt x="53" y="90"/>
                  </a:moveTo>
                  <a:cubicBezTo>
                    <a:pt x="32" y="90"/>
                    <a:pt x="15" y="73"/>
                    <a:pt x="15" y="52"/>
                  </a:cubicBezTo>
                  <a:cubicBezTo>
                    <a:pt x="15" y="30"/>
                    <a:pt x="32" y="13"/>
                    <a:pt x="53" y="13"/>
                  </a:cubicBezTo>
                  <a:cubicBezTo>
                    <a:pt x="75" y="13"/>
                    <a:pt x="92" y="30"/>
                    <a:pt x="92" y="52"/>
                  </a:cubicBezTo>
                  <a:cubicBezTo>
                    <a:pt x="92" y="73"/>
                    <a:pt x="75" y="90"/>
                    <a:pt x="53" y="90"/>
                  </a:cubicBezTo>
                  <a:close/>
                </a:path>
              </a:pathLst>
            </a:custGeom>
            <a:solidFill>
              <a:schemeClr val="accent2"/>
            </a:solidFill>
            <a:ln>
              <a:noFill/>
            </a:ln>
          </p:spPr>
          <p:txBody>
            <a:bodyPr vert="horz" wrap="square" lIns="111664" tIns="55832" rIns="111664" bIns="55832" numCol="1" anchor="t" anchorCtr="0" compatLnSpc="1">
              <a:prstTxWarp prst="textNoShape">
                <a:avLst/>
              </a:prstTxWarp>
            </a:bodyPr>
            <a:lstStyle/>
            <a:p>
              <a:pPr algn="ctr">
                <a:lnSpc>
                  <a:spcPct val="120000"/>
                </a:lnSpc>
              </a:pPr>
              <a:endParaRPr lang="en-US" sz="7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1" name="TextBox 20"/>
            <p:cNvSpPr txBox="1"/>
            <p:nvPr/>
          </p:nvSpPr>
          <p:spPr>
            <a:xfrm>
              <a:off x="757278" y="2216099"/>
              <a:ext cx="419399" cy="255171"/>
            </a:xfrm>
            <a:prstGeom prst="rect">
              <a:avLst/>
            </a:prstGeom>
            <a:noFill/>
          </p:spPr>
          <p:txBody>
            <a:bodyPr wrap="none" rtlCol="0">
              <a:spAutoFit/>
            </a:bodyPr>
            <a:lstStyle/>
            <a:p>
              <a:pPr algn="ctr">
                <a:lnSpc>
                  <a:spcPct val="120000"/>
                </a:lnSpc>
              </a:pPr>
              <a:r>
                <a:rPr lang="en-US" sz="7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56%</a:t>
              </a:r>
            </a:p>
          </p:txBody>
        </p:sp>
      </p:grpSp>
      <p:grpSp>
        <p:nvGrpSpPr>
          <p:cNvPr id="16" name="Group 21"/>
          <p:cNvGrpSpPr/>
          <p:nvPr/>
        </p:nvGrpSpPr>
        <p:grpSpPr>
          <a:xfrm>
            <a:off x="6657999" y="2091229"/>
            <a:ext cx="364202" cy="403017"/>
            <a:chOff x="757278" y="2176759"/>
            <a:chExt cx="419399" cy="464074"/>
          </a:xfrm>
        </p:grpSpPr>
        <p:sp>
          <p:nvSpPr>
            <p:cNvPr id="23" name="Freeform 7"/>
            <p:cNvSpPr>
              <a:spLocks noEditPoints="1"/>
            </p:cNvSpPr>
            <p:nvPr/>
          </p:nvSpPr>
          <p:spPr bwMode="auto">
            <a:xfrm>
              <a:off x="829066" y="2176759"/>
              <a:ext cx="272155" cy="464074"/>
            </a:xfrm>
            <a:custGeom>
              <a:avLst/>
              <a:gdLst>
                <a:gd name="T0" fmla="*/ 53 w 106"/>
                <a:gd name="T1" fmla="*/ 0 h 181"/>
                <a:gd name="T2" fmla="*/ 0 w 106"/>
                <a:gd name="T3" fmla="*/ 53 h 181"/>
                <a:gd name="T4" fmla="*/ 53 w 106"/>
                <a:gd name="T5" fmla="*/ 181 h 181"/>
                <a:gd name="T6" fmla="*/ 106 w 106"/>
                <a:gd name="T7" fmla="*/ 53 h 181"/>
                <a:gd name="T8" fmla="*/ 53 w 106"/>
                <a:gd name="T9" fmla="*/ 0 h 181"/>
                <a:gd name="T10" fmla="*/ 53 w 106"/>
                <a:gd name="T11" fmla="*/ 90 h 181"/>
                <a:gd name="T12" fmla="*/ 15 w 106"/>
                <a:gd name="T13" fmla="*/ 52 h 181"/>
                <a:gd name="T14" fmla="*/ 53 w 106"/>
                <a:gd name="T15" fmla="*/ 13 h 181"/>
                <a:gd name="T16" fmla="*/ 92 w 106"/>
                <a:gd name="T17" fmla="*/ 52 h 181"/>
                <a:gd name="T18" fmla="*/ 53 w 106"/>
                <a:gd name="T19" fmla="*/ 9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81">
                  <a:moveTo>
                    <a:pt x="53" y="0"/>
                  </a:moveTo>
                  <a:cubicBezTo>
                    <a:pt x="24" y="0"/>
                    <a:pt x="0" y="24"/>
                    <a:pt x="0" y="53"/>
                  </a:cubicBezTo>
                  <a:cubicBezTo>
                    <a:pt x="0" y="83"/>
                    <a:pt x="53" y="181"/>
                    <a:pt x="53" y="181"/>
                  </a:cubicBezTo>
                  <a:cubicBezTo>
                    <a:pt x="53" y="181"/>
                    <a:pt x="106" y="83"/>
                    <a:pt x="106" y="53"/>
                  </a:cubicBezTo>
                  <a:cubicBezTo>
                    <a:pt x="106" y="24"/>
                    <a:pt x="82" y="0"/>
                    <a:pt x="53" y="0"/>
                  </a:cubicBezTo>
                  <a:close/>
                  <a:moveTo>
                    <a:pt x="53" y="90"/>
                  </a:moveTo>
                  <a:cubicBezTo>
                    <a:pt x="32" y="90"/>
                    <a:pt x="15" y="73"/>
                    <a:pt x="15" y="52"/>
                  </a:cubicBezTo>
                  <a:cubicBezTo>
                    <a:pt x="15" y="30"/>
                    <a:pt x="32" y="13"/>
                    <a:pt x="53" y="13"/>
                  </a:cubicBezTo>
                  <a:cubicBezTo>
                    <a:pt x="75" y="13"/>
                    <a:pt x="92" y="30"/>
                    <a:pt x="92" y="52"/>
                  </a:cubicBezTo>
                  <a:cubicBezTo>
                    <a:pt x="92" y="73"/>
                    <a:pt x="75" y="90"/>
                    <a:pt x="53" y="90"/>
                  </a:cubicBezTo>
                  <a:close/>
                </a:path>
              </a:pathLst>
            </a:custGeom>
            <a:solidFill>
              <a:schemeClr val="accent3"/>
            </a:solidFill>
            <a:ln>
              <a:noFill/>
            </a:ln>
          </p:spPr>
          <p:txBody>
            <a:bodyPr vert="horz" wrap="square" lIns="111664" tIns="55832" rIns="111664" bIns="55832" numCol="1" anchor="t" anchorCtr="0" compatLnSpc="1">
              <a:prstTxWarp prst="textNoShape">
                <a:avLst/>
              </a:prstTxWarp>
            </a:bodyPr>
            <a:lstStyle/>
            <a:p>
              <a:pPr algn="ctr">
                <a:lnSpc>
                  <a:spcPct val="120000"/>
                </a:lnSpc>
              </a:pPr>
              <a:endParaRPr lang="en-US" sz="7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 name="TextBox 23"/>
            <p:cNvSpPr txBox="1"/>
            <p:nvPr/>
          </p:nvSpPr>
          <p:spPr>
            <a:xfrm>
              <a:off x="757278" y="2216099"/>
              <a:ext cx="419399" cy="255171"/>
            </a:xfrm>
            <a:prstGeom prst="rect">
              <a:avLst/>
            </a:prstGeom>
            <a:noFill/>
          </p:spPr>
          <p:txBody>
            <a:bodyPr wrap="none" rtlCol="0">
              <a:spAutoFit/>
            </a:bodyPr>
            <a:lstStyle/>
            <a:p>
              <a:pPr algn="ctr">
                <a:lnSpc>
                  <a:spcPct val="120000"/>
                </a:lnSpc>
              </a:pPr>
              <a:r>
                <a:rPr lang="en-US" sz="7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45%</a:t>
              </a:r>
            </a:p>
          </p:txBody>
        </p:sp>
      </p:grpSp>
      <p:grpSp>
        <p:nvGrpSpPr>
          <p:cNvPr id="19" name="Group 24"/>
          <p:cNvGrpSpPr/>
          <p:nvPr/>
        </p:nvGrpSpPr>
        <p:grpSpPr>
          <a:xfrm>
            <a:off x="5549984" y="1559177"/>
            <a:ext cx="364202" cy="403017"/>
            <a:chOff x="757279" y="2176759"/>
            <a:chExt cx="419400" cy="464074"/>
          </a:xfrm>
        </p:grpSpPr>
        <p:sp>
          <p:nvSpPr>
            <p:cNvPr id="26" name="Freeform 7"/>
            <p:cNvSpPr>
              <a:spLocks noEditPoints="1"/>
            </p:cNvSpPr>
            <p:nvPr/>
          </p:nvSpPr>
          <p:spPr bwMode="auto">
            <a:xfrm>
              <a:off x="829066" y="2176759"/>
              <a:ext cx="272155" cy="464074"/>
            </a:xfrm>
            <a:custGeom>
              <a:avLst/>
              <a:gdLst>
                <a:gd name="T0" fmla="*/ 53 w 106"/>
                <a:gd name="T1" fmla="*/ 0 h 181"/>
                <a:gd name="T2" fmla="*/ 0 w 106"/>
                <a:gd name="T3" fmla="*/ 53 h 181"/>
                <a:gd name="T4" fmla="*/ 53 w 106"/>
                <a:gd name="T5" fmla="*/ 181 h 181"/>
                <a:gd name="T6" fmla="*/ 106 w 106"/>
                <a:gd name="T7" fmla="*/ 53 h 181"/>
                <a:gd name="T8" fmla="*/ 53 w 106"/>
                <a:gd name="T9" fmla="*/ 0 h 181"/>
                <a:gd name="T10" fmla="*/ 53 w 106"/>
                <a:gd name="T11" fmla="*/ 90 h 181"/>
                <a:gd name="T12" fmla="*/ 15 w 106"/>
                <a:gd name="T13" fmla="*/ 52 h 181"/>
                <a:gd name="T14" fmla="*/ 53 w 106"/>
                <a:gd name="T15" fmla="*/ 13 h 181"/>
                <a:gd name="T16" fmla="*/ 92 w 106"/>
                <a:gd name="T17" fmla="*/ 52 h 181"/>
                <a:gd name="T18" fmla="*/ 53 w 106"/>
                <a:gd name="T19" fmla="*/ 9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81">
                  <a:moveTo>
                    <a:pt x="53" y="0"/>
                  </a:moveTo>
                  <a:cubicBezTo>
                    <a:pt x="24" y="0"/>
                    <a:pt x="0" y="24"/>
                    <a:pt x="0" y="53"/>
                  </a:cubicBezTo>
                  <a:cubicBezTo>
                    <a:pt x="0" y="83"/>
                    <a:pt x="53" y="181"/>
                    <a:pt x="53" y="181"/>
                  </a:cubicBezTo>
                  <a:cubicBezTo>
                    <a:pt x="53" y="181"/>
                    <a:pt x="106" y="83"/>
                    <a:pt x="106" y="53"/>
                  </a:cubicBezTo>
                  <a:cubicBezTo>
                    <a:pt x="106" y="24"/>
                    <a:pt x="82" y="0"/>
                    <a:pt x="53" y="0"/>
                  </a:cubicBezTo>
                  <a:close/>
                  <a:moveTo>
                    <a:pt x="53" y="90"/>
                  </a:moveTo>
                  <a:cubicBezTo>
                    <a:pt x="32" y="90"/>
                    <a:pt x="15" y="73"/>
                    <a:pt x="15" y="52"/>
                  </a:cubicBezTo>
                  <a:cubicBezTo>
                    <a:pt x="15" y="30"/>
                    <a:pt x="32" y="13"/>
                    <a:pt x="53" y="13"/>
                  </a:cubicBezTo>
                  <a:cubicBezTo>
                    <a:pt x="75" y="13"/>
                    <a:pt x="92" y="30"/>
                    <a:pt x="92" y="52"/>
                  </a:cubicBezTo>
                  <a:cubicBezTo>
                    <a:pt x="92" y="73"/>
                    <a:pt x="75" y="90"/>
                    <a:pt x="53" y="90"/>
                  </a:cubicBezTo>
                  <a:close/>
                </a:path>
              </a:pathLst>
            </a:custGeom>
            <a:solidFill>
              <a:schemeClr val="accent1"/>
            </a:solidFill>
            <a:ln>
              <a:noFill/>
            </a:ln>
          </p:spPr>
          <p:txBody>
            <a:bodyPr vert="horz" wrap="square" lIns="111664" tIns="55832" rIns="111664" bIns="55832" numCol="1" anchor="t" anchorCtr="0" compatLnSpc="1">
              <a:prstTxWarp prst="textNoShape">
                <a:avLst/>
              </a:prstTxWarp>
            </a:bodyPr>
            <a:lstStyle/>
            <a:p>
              <a:pPr algn="ctr">
                <a:lnSpc>
                  <a:spcPct val="120000"/>
                </a:lnSpc>
              </a:pPr>
              <a:endParaRPr lang="en-US" sz="7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7" name="TextBox 26"/>
            <p:cNvSpPr txBox="1"/>
            <p:nvPr/>
          </p:nvSpPr>
          <p:spPr>
            <a:xfrm>
              <a:off x="757279" y="2216099"/>
              <a:ext cx="419400" cy="255171"/>
            </a:xfrm>
            <a:prstGeom prst="rect">
              <a:avLst/>
            </a:prstGeom>
            <a:noFill/>
          </p:spPr>
          <p:txBody>
            <a:bodyPr wrap="none" rtlCol="0">
              <a:spAutoFit/>
            </a:bodyPr>
            <a:lstStyle/>
            <a:p>
              <a:pPr algn="ctr">
                <a:lnSpc>
                  <a:spcPct val="120000"/>
                </a:lnSpc>
              </a:pPr>
              <a:r>
                <a:rPr lang="en-US" sz="7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39%</a:t>
              </a:r>
            </a:p>
          </p:txBody>
        </p:sp>
      </p:grpSp>
      <p:grpSp>
        <p:nvGrpSpPr>
          <p:cNvPr id="22" name="Group 27"/>
          <p:cNvGrpSpPr/>
          <p:nvPr/>
        </p:nvGrpSpPr>
        <p:grpSpPr>
          <a:xfrm>
            <a:off x="4380043" y="2083290"/>
            <a:ext cx="364202" cy="403017"/>
            <a:chOff x="757278" y="2176759"/>
            <a:chExt cx="419399" cy="464074"/>
          </a:xfrm>
        </p:grpSpPr>
        <p:sp>
          <p:nvSpPr>
            <p:cNvPr id="29" name="Freeform 7"/>
            <p:cNvSpPr>
              <a:spLocks noEditPoints="1"/>
            </p:cNvSpPr>
            <p:nvPr/>
          </p:nvSpPr>
          <p:spPr bwMode="auto">
            <a:xfrm>
              <a:off x="829066" y="2176759"/>
              <a:ext cx="272155" cy="464074"/>
            </a:xfrm>
            <a:custGeom>
              <a:avLst/>
              <a:gdLst>
                <a:gd name="T0" fmla="*/ 53 w 106"/>
                <a:gd name="T1" fmla="*/ 0 h 181"/>
                <a:gd name="T2" fmla="*/ 0 w 106"/>
                <a:gd name="T3" fmla="*/ 53 h 181"/>
                <a:gd name="T4" fmla="*/ 53 w 106"/>
                <a:gd name="T5" fmla="*/ 181 h 181"/>
                <a:gd name="T6" fmla="*/ 106 w 106"/>
                <a:gd name="T7" fmla="*/ 53 h 181"/>
                <a:gd name="T8" fmla="*/ 53 w 106"/>
                <a:gd name="T9" fmla="*/ 0 h 181"/>
                <a:gd name="T10" fmla="*/ 53 w 106"/>
                <a:gd name="T11" fmla="*/ 90 h 181"/>
                <a:gd name="T12" fmla="*/ 15 w 106"/>
                <a:gd name="T13" fmla="*/ 52 h 181"/>
                <a:gd name="T14" fmla="*/ 53 w 106"/>
                <a:gd name="T15" fmla="*/ 13 h 181"/>
                <a:gd name="T16" fmla="*/ 92 w 106"/>
                <a:gd name="T17" fmla="*/ 52 h 181"/>
                <a:gd name="T18" fmla="*/ 53 w 106"/>
                <a:gd name="T19" fmla="*/ 9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81">
                  <a:moveTo>
                    <a:pt x="53" y="0"/>
                  </a:moveTo>
                  <a:cubicBezTo>
                    <a:pt x="24" y="0"/>
                    <a:pt x="0" y="24"/>
                    <a:pt x="0" y="53"/>
                  </a:cubicBezTo>
                  <a:cubicBezTo>
                    <a:pt x="0" y="83"/>
                    <a:pt x="53" y="181"/>
                    <a:pt x="53" y="181"/>
                  </a:cubicBezTo>
                  <a:cubicBezTo>
                    <a:pt x="53" y="181"/>
                    <a:pt x="106" y="83"/>
                    <a:pt x="106" y="53"/>
                  </a:cubicBezTo>
                  <a:cubicBezTo>
                    <a:pt x="106" y="24"/>
                    <a:pt x="82" y="0"/>
                    <a:pt x="53" y="0"/>
                  </a:cubicBezTo>
                  <a:close/>
                  <a:moveTo>
                    <a:pt x="53" y="90"/>
                  </a:moveTo>
                  <a:cubicBezTo>
                    <a:pt x="32" y="90"/>
                    <a:pt x="15" y="73"/>
                    <a:pt x="15" y="52"/>
                  </a:cubicBezTo>
                  <a:cubicBezTo>
                    <a:pt x="15" y="30"/>
                    <a:pt x="32" y="13"/>
                    <a:pt x="53" y="13"/>
                  </a:cubicBezTo>
                  <a:cubicBezTo>
                    <a:pt x="75" y="13"/>
                    <a:pt x="92" y="30"/>
                    <a:pt x="92" y="52"/>
                  </a:cubicBezTo>
                  <a:cubicBezTo>
                    <a:pt x="92" y="73"/>
                    <a:pt x="75" y="90"/>
                    <a:pt x="53" y="90"/>
                  </a:cubicBezTo>
                  <a:close/>
                </a:path>
              </a:pathLst>
            </a:custGeom>
            <a:solidFill>
              <a:schemeClr val="accent5"/>
            </a:solidFill>
            <a:ln>
              <a:noFill/>
            </a:ln>
          </p:spPr>
          <p:txBody>
            <a:bodyPr vert="horz" wrap="square" lIns="111664" tIns="55832" rIns="111664" bIns="55832" numCol="1" anchor="t" anchorCtr="0" compatLnSpc="1">
              <a:prstTxWarp prst="textNoShape">
                <a:avLst/>
              </a:prstTxWarp>
            </a:bodyPr>
            <a:lstStyle/>
            <a:p>
              <a:pPr algn="ctr">
                <a:lnSpc>
                  <a:spcPct val="120000"/>
                </a:lnSpc>
              </a:pPr>
              <a:endParaRPr lang="en-US" sz="7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0" name="TextBox 29"/>
            <p:cNvSpPr txBox="1"/>
            <p:nvPr/>
          </p:nvSpPr>
          <p:spPr>
            <a:xfrm>
              <a:off x="757278" y="2216099"/>
              <a:ext cx="419399" cy="255171"/>
            </a:xfrm>
            <a:prstGeom prst="rect">
              <a:avLst/>
            </a:prstGeom>
            <a:noFill/>
          </p:spPr>
          <p:txBody>
            <a:bodyPr wrap="none" rtlCol="0">
              <a:spAutoFit/>
            </a:bodyPr>
            <a:lstStyle/>
            <a:p>
              <a:pPr algn="ctr">
                <a:lnSpc>
                  <a:spcPct val="120000"/>
                </a:lnSpc>
              </a:pPr>
              <a:r>
                <a:rPr lang="en-US" sz="7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26%</a:t>
              </a:r>
            </a:p>
          </p:txBody>
        </p:sp>
      </p:grpSp>
      <p:grpSp>
        <p:nvGrpSpPr>
          <p:cNvPr id="25" name="Group 30"/>
          <p:cNvGrpSpPr/>
          <p:nvPr/>
        </p:nvGrpSpPr>
        <p:grpSpPr>
          <a:xfrm>
            <a:off x="4991536" y="2384195"/>
            <a:ext cx="364202" cy="403017"/>
            <a:chOff x="757278" y="2176759"/>
            <a:chExt cx="419399" cy="464074"/>
          </a:xfrm>
        </p:grpSpPr>
        <p:sp>
          <p:nvSpPr>
            <p:cNvPr id="32" name="Freeform 7"/>
            <p:cNvSpPr>
              <a:spLocks noEditPoints="1"/>
            </p:cNvSpPr>
            <p:nvPr/>
          </p:nvSpPr>
          <p:spPr bwMode="auto">
            <a:xfrm>
              <a:off x="829066" y="2176759"/>
              <a:ext cx="272155" cy="464074"/>
            </a:xfrm>
            <a:custGeom>
              <a:avLst/>
              <a:gdLst>
                <a:gd name="T0" fmla="*/ 53 w 106"/>
                <a:gd name="T1" fmla="*/ 0 h 181"/>
                <a:gd name="T2" fmla="*/ 0 w 106"/>
                <a:gd name="T3" fmla="*/ 53 h 181"/>
                <a:gd name="T4" fmla="*/ 53 w 106"/>
                <a:gd name="T5" fmla="*/ 181 h 181"/>
                <a:gd name="T6" fmla="*/ 106 w 106"/>
                <a:gd name="T7" fmla="*/ 53 h 181"/>
                <a:gd name="T8" fmla="*/ 53 w 106"/>
                <a:gd name="T9" fmla="*/ 0 h 181"/>
                <a:gd name="T10" fmla="*/ 53 w 106"/>
                <a:gd name="T11" fmla="*/ 90 h 181"/>
                <a:gd name="T12" fmla="*/ 15 w 106"/>
                <a:gd name="T13" fmla="*/ 52 h 181"/>
                <a:gd name="T14" fmla="*/ 53 w 106"/>
                <a:gd name="T15" fmla="*/ 13 h 181"/>
                <a:gd name="T16" fmla="*/ 92 w 106"/>
                <a:gd name="T17" fmla="*/ 52 h 181"/>
                <a:gd name="T18" fmla="*/ 53 w 106"/>
                <a:gd name="T19" fmla="*/ 9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81">
                  <a:moveTo>
                    <a:pt x="53" y="0"/>
                  </a:moveTo>
                  <a:cubicBezTo>
                    <a:pt x="24" y="0"/>
                    <a:pt x="0" y="24"/>
                    <a:pt x="0" y="53"/>
                  </a:cubicBezTo>
                  <a:cubicBezTo>
                    <a:pt x="0" y="83"/>
                    <a:pt x="53" y="181"/>
                    <a:pt x="53" y="181"/>
                  </a:cubicBezTo>
                  <a:cubicBezTo>
                    <a:pt x="53" y="181"/>
                    <a:pt x="106" y="83"/>
                    <a:pt x="106" y="53"/>
                  </a:cubicBezTo>
                  <a:cubicBezTo>
                    <a:pt x="106" y="24"/>
                    <a:pt x="82" y="0"/>
                    <a:pt x="53" y="0"/>
                  </a:cubicBezTo>
                  <a:close/>
                  <a:moveTo>
                    <a:pt x="53" y="90"/>
                  </a:moveTo>
                  <a:cubicBezTo>
                    <a:pt x="32" y="90"/>
                    <a:pt x="15" y="73"/>
                    <a:pt x="15" y="52"/>
                  </a:cubicBezTo>
                  <a:cubicBezTo>
                    <a:pt x="15" y="30"/>
                    <a:pt x="32" y="13"/>
                    <a:pt x="53" y="13"/>
                  </a:cubicBezTo>
                  <a:cubicBezTo>
                    <a:pt x="75" y="13"/>
                    <a:pt x="92" y="30"/>
                    <a:pt x="92" y="52"/>
                  </a:cubicBezTo>
                  <a:cubicBezTo>
                    <a:pt x="92" y="73"/>
                    <a:pt x="75" y="90"/>
                    <a:pt x="53" y="90"/>
                  </a:cubicBezTo>
                  <a:close/>
                </a:path>
              </a:pathLst>
            </a:custGeom>
            <a:solidFill>
              <a:schemeClr val="accent6"/>
            </a:solidFill>
            <a:ln>
              <a:noFill/>
            </a:ln>
          </p:spPr>
          <p:txBody>
            <a:bodyPr vert="horz" wrap="square" lIns="111664" tIns="55832" rIns="111664" bIns="55832" numCol="1" anchor="t" anchorCtr="0" compatLnSpc="1">
              <a:prstTxWarp prst="textNoShape">
                <a:avLst/>
              </a:prstTxWarp>
            </a:bodyPr>
            <a:lstStyle/>
            <a:p>
              <a:pPr algn="ctr">
                <a:lnSpc>
                  <a:spcPct val="120000"/>
                </a:lnSpc>
              </a:pPr>
              <a:endParaRPr lang="en-US" sz="7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3" name="TextBox 32"/>
            <p:cNvSpPr txBox="1"/>
            <p:nvPr/>
          </p:nvSpPr>
          <p:spPr>
            <a:xfrm>
              <a:off x="757278" y="2216099"/>
              <a:ext cx="419399" cy="255171"/>
            </a:xfrm>
            <a:prstGeom prst="rect">
              <a:avLst/>
            </a:prstGeom>
            <a:noFill/>
          </p:spPr>
          <p:txBody>
            <a:bodyPr wrap="none" rtlCol="0">
              <a:spAutoFit/>
            </a:bodyPr>
            <a:lstStyle/>
            <a:p>
              <a:pPr algn="ctr">
                <a:lnSpc>
                  <a:spcPct val="120000"/>
                </a:lnSpc>
              </a:pPr>
              <a:r>
                <a:rPr lang="en-US" sz="7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26%</a:t>
              </a:r>
            </a:p>
          </p:txBody>
        </p:sp>
      </p:grpSp>
      <p:sp>
        <p:nvSpPr>
          <p:cNvPr id="34" name="Content Placeholder 2"/>
          <p:cNvSpPr txBox="1">
            <a:spLocks/>
          </p:cNvSpPr>
          <p:nvPr/>
        </p:nvSpPr>
        <p:spPr>
          <a:xfrm>
            <a:off x="1259290" y="3869175"/>
            <a:ext cx="6661939" cy="332399"/>
          </a:xfrm>
          <a:prstGeom prst="rect">
            <a:avLst/>
          </a:prstGeom>
        </p:spPr>
        <p:txBody>
          <a:bodyPr vert="horz" lIns="0" tIns="0" rIns="0" bIns="0" rtlCol="0">
            <a:spAutoFit/>
          </a:bodyPr>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lnSpc>
                <a:spcPct val="120000"/>
              </a:lnSpc>
              <a:spcBef>
                <a:spcPts val="0"/>
              </a:spcBef>
              <a:buNone/>
            </a:pPr>
            <a:r>
              <a:rPr lang="en-US" altLang="zh-CN" sz="600" dirty="0" smtClean="0">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endParaRPr lang="en-GB" altLang="zh-CN"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5" name="Title 13"/>
          <p:cNvSpPr txBox="1">
            <a:spLocks/>
          </p:cNvSpPr>
          <p:nvPr/>
        </p:nvSpPr>
        <p:spPr>
          <a:xfrm>
            <a:off x="1259291" y="3664170"/>
            <a:ext cx="931876" cy="184666"/>
          </a:xfrm>
          <a:prstGeom prst="rect">
            <a:avLst/>
          </a:prstGeom>
        </p:spPr>
        <p:txBody>
          <a:bodyPr vert="horz" lIns="0" tIns="0" rIns="0" bIns="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just">
              <a:lnSpc>
                <a:spcPct val="120000"/>
              </a:lnSpc>
              <a:spcBef>
                <a:spcPts val="0"/>
              </a:spcBef>
            </a:pPr>
            <a:r>
              <a:rPr lang="zh-CN" altLang="en-US"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28" name="Group 35"/>
          <p:cNvGrpSpPr/>
          <p:nvPr/>
        </p:nvGrpSpPr>
        <p:grpSpPr>
          <a:xfrm>
            <a:off x="1384351" y="2543888"/>
            <a:ext cx="1009417" cy="952654"/>
            <a:chOff x="755576" y="2395604"/>
            <a:chExt cx="1162406" cy="1096983"/>
          </a:xfrm>
        </p:grpSpPr>
        <p:sp>
          <p:nvSpPr>
            <p:cNvPr id="37" name="Isosceles Triangle 2"/>
            <p:cNvSpPr/>
            <p:nvPr/>
          </p:nvSpPr>
          <p:spPr>
            <a:xfrm>
              <a:off x="755576" y="2395604"/>
              <a:ext cx="1162406" cy="828163"/>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 fmla="*/ 0 w 1278647"/>
                <a:gd name="connsiteY0" fmla="*/ 1102284 h 1102284"/>
                <a:gd name="connsiteX1" fmla="*/ 639324 w 1278647"/>
                <a:gd name="connsiteY1" fmla="*/ 2 h 1102284"/>
                <a:gd name="connsiteX2" fmla="*/ 1278647 w 1278647"/>
                <a:gd name="connsiteY2" fmla="*/ 1102284 h 1102284"/>
                <a:gd name="connsiteX3" fmla="*/ 0 w 1278647"/>
                <a:gd name="connsiteY3" fmla="*/ 1102284 h 1102284"/>
              </a:gdLst>
              <a:ahLst/>
              <a:cxnLst>
                <a:cxn ang="0">
                  <a:pos x="connsiteX0" y="connsiteY0"/>
                </a:cxn>
                <a:cxn ang="0">
                  <a:pos x="connsiteX1" y="connsiteY1"/>
                </a:cxn>
                <a:cxn ang="0">
                  <a:pos x="connsiteX2" y="connsiteY2"/>
                </a:cxn>
                <a:cxn ang="0">
                  <a:pos x="connsiteX3" y="connsiteY3"/>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6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8" name="Content Placeholder 2"/>
            <p:cNvSpPr txBox="1">
              <a:spLocks/>
            </p:cNvSpPr>
            <p:nvPr/>
          </p:nvSpPr>
          <p:spPr>
            <a:xfrm>
              <a:off x="988884" y="3235164"/>
              <a:ext cx="695790" cy="257423"/>
            </a:xfrm>
            <a:prstGeom prst="rect">
              <a:avLst/>
            </a:prstGeom>
          </p:spPr>
          <p:txBody>
            <a:bodyPr vert="horz" wrap="square" lIns="111664" tIns="55832" rIns="111664" bIns="55832" rtlCol="0">
              <a:spAutoFit/>
            </a:bodyPr>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20000"/>
                </a:lnSpc>
                <a:spcBef>
                  <a:spcPts val="0"/>
                </a:spcBef>
                <a:buNone/>
              </a:pPr>
              <a:r>
                <a:rPr lang="zh-CN" altLang="en-US" sz="600" dirty="0" smtClean="0">
                  <a:latin typeface="Arial" panose="020B0604020202020204" pitchFamily="34" charset="0"/>
                  <a:ea typeface="微软雅黑" panose="020B0503020204020204" pitchFamily="34" charset="-122"/>
                  <a:cs typeface="+mn-ea"/>
                  <a:sym typeface="Arial" panose="020B0604020202020204" pitchFamily="34" charset="0"/>
                </a:rPr>
                <a:t>文字</a:t>
              </a:r>
              <a:r>
                <a:rPr lang="zh-CN" altLang="en-US" sz="600" dirty="0">
                  <a:latin typeface="Arial" panose="020B0604020202020204" pitchFamily="34" charset="0"/>
                  <a:ea typeface="微软雅黑" panose="020B0503020204020204" pitchFamily="34" charset="-122"/>
                  <a:cs typeface="+mn-ea"/>
                  <a:sym typeface="Arial" panose="020B0604020202020204" pitchFamily="34" charset="0"/>
                </a:rPr>
                <a:t>内容</a:t>
              </a: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1" name="Group 38"/>
          <p:cNvGrpSpPr/>
          <p:nvPr/>
        </p:nvGrpSpPr>
        <p:grpSpPr>
          <a:xfrm>
            <a:off x="1995845" y="2163687"/>
            <a:ext cx="1009417" cy="1332855"/>
            <a:chOff x="1459750" y="1957798"/>
            <a:chExt cx="1162406" cy="1534782"/>
          </a:xfrm>
        </p:grpSpPr>
        <p:sp>
          <p:nvSpPr>
            <p:cNvPr id="40" name="Isosceles Triangle 2"/>
            <p:cNvSpPr/>
            <p:nvPr/>
          </p:nvSpPr>
          <p:spPr>
            <a:xfrm>
              <a:off x="1459750" y="1957798"/>
              <a:ext cx="1162406" cy="1265969"/>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 fmla="*/ 0 w 1278647"/>
                <a:gd name="connsiteY0" fmla="*/ 1102284 h 1102284"/>
                <a:gd name="connsiteX1" fmla="*/ 639324 w 1278647"/>
                <a:gd name="connsiteY1" fmla="*/ 2 h 1102284"/>
                <a:gd name="connsiteX2" fmla="*/ 1278647 w 1278647"/>
                <a:gd name="connsiteY2" fmla="*/ 1102284 h 1102284"/>
                <a:gd name="connsiteX3" fmla="*/ 0 w 1278647"/>
                <a:gd name="connsiteY3" fmla="*/ 1102284 h 1102284"/>
              </a:gdLst>
              <a:ahLst/>
              <a:cxnLst>
                <a:cxn ang="0">
                  <a:pos x="connsiteX0" y="connsiteY0"/>
                </a:cxn>
                <a:cxn ang="0">
                  <a:pos x="connsiteX1" y="connsiteY1"/>
                </a:cxn>
                <a:cxn ang="0">
                  <a:pos x="connsiteX2" y="connsiteY2"/>
                </a:cxn>
                <a:cxn ang="0">
                  <a:pos x="connsiteX3" y="connsiteY3"/>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6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1" name="Content Placeholder 2"/>
            <p:cNvSpPr txBox="1">
              <a:spLocks/>
            </p:cNvSpPr>
            <p:nvPr/>
          </p:nvSpPr>
          <p:spPr>
            <a:xfrm>
              <a:off x="1691223" y="3235158"/>
              <a:ext cx="695790" cy="257422"/>
            </a:xfrm>
            <a:prstGeom prst="rect">
              <a:avLst/>
            </a:prstGeom>
          </p:spPr>
          <p:txBody>
            <a:bodyPr vert="horz" wrap="square" lIns="111664" tIns="55832" rIns="111664" bIns="55832" rtlCol="0">
              <a:spAutoFit/>
            </a:bodyPr>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20000"/>
                </a:lnSpc>
                <a:spcBef>
                  <a:spcPts val="0"/>
                </a:spcBef>
                <a:buNone/>
              </a:pPr>
              <a:r>
                <a:rPr lang="zh-CN" altLang="en-US" sz="600" dirty="0">
                  <a:latin typeface="Arial" panose="020B0604020202020204" pitchFamily="34" charset="0"/>
                  <a:ea typeface="微软雅黑" panose="020B0503020204020204" pitchFamily="34" charset="-122"/>
                  <a:cs typeface="+mn-ea"/>
                  <a:sym typeface="Arial" panose="020B0604020202020204" pitchFamily="34" charset="0"/>
                </a:rPr>
                <a:t>文字内容</a:t>
              </a:r>
              <a:endParaRPr lang="en-US" altLang="zh-CN"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6" name="Group 41"/>
          <p:cNvGrpSpPr/>
          <p:nvPr/>
        </p:nvGrpSpPr>
        <p:grpSpPr>
          <a:xfrm>
            <a:off x="2772812" y="2425206"/>
            <a:ext cx="928415" cy="1071335"/>
            <a:chOff x="2354476" y="2258939"/>
            <a:chExt cx="1069128" cy="1233642"/>
          </a:xfrm>
        </p:grpSpPr>
        <p:sp>
          <p:nvSpPr>
            <p:cNvPr id="43" name="Isosceles Triangle 2"/>
            <p:cNvSpPr/>
            <p:nvPr/>
          </p:nvSpPr>
          <p:spPr>
            <a:xfrm>
              <a:off x="2354476" y="2258939"/>
              <a:ext cx="1069128" cy="964828"/>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 fmla="*/ 0 w 1278647"/>
                <a:gd name="connsiteY0" fmla="*/ 1102284 h 1102284"/>
                <a:gd name="connsiteX1" fmla="*/ 639324 w 1278647"/>
                <a:gd name="connsiteY1" fmla="*/ 2 h 1102284"/>
                <a:gd name="connsiteX2" fmla="*/ 1278647 w 1278647"/>
                <a:gd name="connsiteY2" fmla="*/ 1102284 h 1102284"/>
                <a:gd name="connsiteX3" fmla="*/ 0 w 1278647"/>
                <a:gd name="connsiteY3" fmla="*/ 1102284 h 1102284"/>
              </a:gdLst>
              <a:ahLst/>
              <a:cxnLst>
                <a:cxn ang="0">
                  <a:pos x="connsiteX0" y="connsiteY0"/>
                </a:cxn>
                <a:cxn ang="0">
                  <a:pos x="connsiteX1" y="connsiteY1"/>
                </a:cxn>
                <a:cxn ang="0">
                  <a:pos x="connsiteX2" y="connsiteY2"/>
                </a:cxn>
                <a:cxn ang="0">
                  <a:pos x="connsiteX3" y="connsiteY3"/>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3">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6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4" name="Content Placeholder 2"/>
            <p:cNvSpPr txBox="1">
              <a:spLocks/>
            </p:cNvSpPr>
            <p:nvPr/>
          </p:nvSpPr>
          <p:spPr>
            <a:xfrm>
              <a:off x="2539310" y="3235159"/>
              <a:ext cx="695790" cy="257422"/>
            </a:xfrm>
            <a:prstGeom prst="rect">
              <a:avLst/>
            </a:prstGeom>
          </p:spPr>
          <p:txBody>
            <a:bodyPr vert="horz" wrap="square" lIns="111664" tIns="55832" rIns="111664" bIns="55832" rtlCol="0">
              <a:spAutoFit/>
            </a:bodyPr>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20000"/>
                </a:lnSpc>
                <a:spcBef>
                  <a:spcPts val="0"/>
                </a:spcBef>
                <a:buNone/>
              </a:pPr>
              <a:r>
                <a:rPr lang="zh-CN" altLang="en-US" sz="600" dirty="0">
                  <a:latin typeface="Arial" panose="020B0604020202020204" pitchFamily="34" charset="0"/>
                  <a:ea typeface="微软雅黑" panose="020B0503020204020204" pitchFamily="34" charset="-122"/>
                  <a:cs typeface="+mn-ea"/>
                  <a:sym typeface="Arial" panose="020B0604020202020204" pitchFamily="34" charset="0"/>
                </a:rPr>
                <a:t>文字内容</a:t>
              </a:r>
              <a:endParaRPr lang="en-US" altLang="zh-CN"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9" name="Group 44"/>
          <p:cNvGrpSpPr/>
          <p:nvPr/>
        </p:nvGrpSpPr>
        <p:grpSpPr>
          <a:xfrm>
            <a:off x="3472099" y="2684846"/>
            <a:ext cx="865740" cy="811699"/>
            <a:chOff x="3159748" y="2557908"/>
            <a:chExt cx="996954" cy="934671"/>
          </a:xfrm>
        </p:grpSpPr>
        <p:sp>
          <p:nvSpPr>
            <p:cNvPr id="46" name="Isosceles Triangle 2"/>
            <p:cNvSpPr/>
            <p:nvPr/>
          </p:nvSpPr>
          <p:spPr>
            <a:xfrm>
              <a:off x="3159748" y="2557908"/>
              <a:ext cx="996954" cy="665859"/>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 fmla="*/ 0 w 1278647"/>
                <a:gd name="connsiteY0" fmla="*/ 1102284 h 1102284"/>
                <a:gd name="connsiteX1" fmla="*/ 639324 w 1278647"/>
                <a:gd name="connsiteY1" fmla="*/ 2 h 1102284"/>
                <a:gd name="connsiteX2" fmla="*/ 1278647 w 1278647"/>
                <a:gd name="connsiteY2" fmla="*/ 1102284 h 1102284"/>
                <a:gd name="connsiteX3" fmla="*/ 0 w 1278647"/>
                <a:gd name="connsiteY3" fmla="*/ 1102284 h 1102284"/>
              </a:gdLst>
              <a:ahLst/>
              <a:cxnLst>
                <a:cxn ang="0">
                  <a:pos x="connsiteX0" y="connsiteY0"/>
                </a:cxn>
                <a:cxn ang="0">
                  <a:pos x="connsiteX1" y="connsiteY1"/>
                </a:cxn>
                <a:cxn ang="0">
                  <a:pos x="connsiteX2" y="connsiteY2"/>
                </a:cxn>
                <a:cxn ang="0">
                  <a:pos x="connsiteX3" y="connsiteY3"/>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4">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6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7" name="Content Placeholder 2"/>
            <p:cNvSpPr txBox="1">
              <a:spLocks/>
            </p:cNvSpPr>
            <p:nvPr/>
          </p:nvSpPr>
          <p:spPr>
            <a:xfrm>
              <a:off x="3308495" y="3235157"/>
              <a:ext cx="695790" cy="257422"/>
            </a:xfrm>
            <a:prstGeom prst="rect">
              <a:avLst/>
            </a:prstGeom>
          </p:spPr>
          <p:txBody>
            <a:bodyPr vert="horz" wrap="square" lIns="111664" tIns="55832" rIns="111664" bIns="55832" rtlCol="0">
              <a:spAutoFit/>
            </a:bodyPr>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20000"/>
                </a:lnSpc>
                <a:spcBef>
                  <a:spcPts val="0"/>
                </a:spcBef>
                <a:buNone/>
              </a:pPr>
              <a:r>
                <a:rPr lang="zh-CN" altLang="en-US" sz="600" dirty="0">
                  <a:latin typeface="Arial" panose="020B0604020202020204" pitchFamily="34" charset="0"/>
                  <a:ea typeface="微软雅黑" panose="020B0503020204020204" pitchFamily="34" charset="-122"/>
                  <a:cs typeface="+mn-ea"/>
                  <a:sym typeface="Arial" panose="020B0604020202020204" pitchFamily="34" charset="0"/>
                </a:rPr>
                <a:t>文字内容</a:t>
              </a:r>
              <a:endParaRPr lang="en-US" altLang="zh-CN"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42" name="Group 47"/>
          <p:cNvGrpSpPr/>
          <p:nvPr/>
        </p:nvGrpSpPr>
        <p:grpSpPr>
          <a:xfrm>
            <a:off x="4057432" y="2543893"/>
            <a:ext cx="1009417" cy="952652"/>
            <a:chOff x="3833796" y="2395604"/>
            <a:chExt cx="1162406" cy="1096979"/>
          </a:xfrm>
        </p:grpSpPr>
        <p:sp>
          <p:nvSpPr>
            <p:cNvPr id="49" name="Isosceles Triangle 2"/>
            <p:cNvSpPr/>
            <p:nvPr/>
          </p:nvSpPr>
          <p:spPr>
            <a:xfrm>
              <a:off x="3833796" y="2395604"/>
              <a:ext cx="1162406" cy="828163"/>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 fmla="*/ 0 w 1278647"/>
                <a:gd name="connsiteY0" fmla="*/ 1102284 h 1102284"/>
                <a:gd name="connsiteX1" fmla="*/ 639324 w 1278647"/>
                <a:gd name="connsiteY1" fmla="*/ 2 h 1102284"/>
                <a:gd name="connsiteX2" fmla="*/ 1278647 w 1278647"/>
                <a:gd name="connsiteY2" fmla="*/ 1102284 h 1102284"/>
                <a:gd name="connsiteX3" fmla="*/ 0 w 1278647"/>
                <a:gd name="connsiteY3" fmla="*/ 1102284 h 1102284"/>
              </a:gdLst>
              <a:ahLst/>
              <a:cxnLst>
                <a:cxn ang="0">
                  <a:pos x="connsiteX0" y="connsiteY0"/>
                </a:cxn>
                <a:cxn ang="0">
                  <a:pos x="connsiteX1" y="connsiteY1"/>
                </a:cxn>
                <a:cxn ang="0">
                  <a:pos x="connsiteX2" y="connsiteY2"/>
                </a:cxn>
                <a:cxn ang="0">
                  <a:pos x="connsiteX3" y="connsiteY3"/>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5">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6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0" name="Content Placeholder 2"/>
            <p:cNvSpPr txBox="1">
              <a:spLocks/>
            </p:cNvSpPr>
            <p:nvPr/>
          </p:nvSpPr>
          <p:spPr>
            <a:xfrm>
              <a:off x="4065269" y="3235160"/>
              <a:ext cx="695790" cy="257423"/>
            </a:xfrm>
            <a:prstGeom prst="rect">
              <a:avLst/>
            </a:prstGeom>
          </p:spPr>
          <p:txBody>
            <a:bodyPr vert="horz" wrap="square" lIns="111664" tIns="55832" rIns="111664" bIns="55832" rtlCol="0">
              <a:spAutoFit/>
            </a:bodyPr>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20000"/>
                </a:lnSpc>
                <a:spcBef>
                  <a:spcPts val="0"/>
                </a:spcBef>
                <a:buNone/>
              </a:pPr>
              <a:r>
                <a:rPr lang="zh-CN" altLang="en-US" sz="600" dirty="0">
                  <a:latin typeface="Arial" panose="020B0604020202020204" pitchFamily="34" charset="0"/>
                  <a:ea typeface="微软雅黑" panose="020B0503020204020204" pitchFamily="34" charset="-122"/>
                  <a:cs typeface="+mn-ea"/>
                  <a:sym typeface="Arial" panose="020B0604020202020204" pitchFamily="34" charset="0"/>
                </a:rPr>
                <a:t>文字内容</a:t>
              </a:r>
              <a:endParaRPr lang="en-US" altLang="zh-CN"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45" name="Group 50"/>
          <p:cNvGrpSpPr/>
          <p:nvPr/>
        </p:nvGrpSpPr>
        <p:grpSpPr>
          <a:xfrm>
            <a:off x="4668928" y="2844155"/>
            <a:ext cx="1009417" cy="652389"/>
            <a:chOff x="4537970" y="2741353"/>
            <a:chExt cx="1162406" cy="751225"/>
          </a:xfrm>
        </p:grpSpPr>
        <p:sp>
          <p:nvSpPr>
            <p:cNvPr id="52" name="Isosceles Triangle 2"/>
            <p:cNvSpPr/>
            <p:nvPr/>
          </p:nvSpPr>
          <p:spPr>
            <a:xfrm>
              <a:off x="4537970" y="2741353"/>
              <a:ext cx="1162406" cy="482414"/>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 fmla="*/ 0 w 1278647"/>
                <a:gd name="connsiteY0" fmla="*/ 1102284 h 1102284"/>
                <a:gd name="connsiteX1" fmla="*/ 639324 w 1278647"/>
                <a:gd name="connsiteY1" fmla="*/ 2 h 1102284"/>
                <a:gd name="connsiteX2" fmla="*/ 1278647 w 1278647"/>
                <a:gd name="connsiteY2" fmla="*/ 1102284 h 1102284"/>
                <a:gd name="connsiteX3" fmla="*/ 0 w 1278647"/>
                <a:gd name="connsiteY3" fmla="*/ 1102284 h 1102284"/>
              </a:gdLst>
              <a:ahLst/>
              <a:cxnLst>
                <a:cxn ang="0">
                  <a:pos x="connsiteX0" y="connsiteY0"/>
                </a:cxn>
                <a:cxn ang="0">
                  <a:pos x="connsiteX1" y="connsiteY1"/>
                </a:cxn>
                <a:cxn ang="0">
                  <a:pos x="connsiteX2" y="connsiteY2"/>
                </a:cxn>
                <a:cxn ang="0">
                  <a:pos x="connsiteX3" y="connsiteY3"/>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6">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6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3" name="Content Placeholder 2"/>
            <p:cNvSpPr txBox="1">
              <a:spLocks/>
            </p:cNvSpPr>
            <p:nvPr/>
          </p:nvSpPr>
          <p:spPr>
            <a:xfrm>
              <a:off x="4771278" y="3235156"/>
              <a:ext cx="695790" cy="257422"/>
            </a:xfrm>
            <a:prstGeom prst="rect">
              <a:avLst/>
            </a:prstGeom>
          </p:spPr>
          <p:txBody>
            <a:bodyPr vert="horz" wrap="square" lIns="111664" tIns="55832" rIns="111664" bIns="55832" rtlCol="0">
              <a:spAutoFit/>
            </a:bodyPr>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20000"/>
                </a:lnSpc>
                <a:spcBef>
                  <a:spcPts val="0"/>
                </a:spcBef>
                <a:buNone/>
              </a:pPr>
              <a:r>
                <a:rPr lang="zh-CN" altLang="en-US" sz="600" dirty="0">
                  <a:latin typeface="Arial" panose="020B0604020202020204" pitchFamily="34" charset="0"/>
                  <a:ea typeface="微软雅黑" panose="020B0503020204020204" pitchFamily="34" charset="-122"/>
                  <a:cs typeface="+mn-ea"/>
                  <a:sym typeface="Arial" panose="020B0604020202020204" pitchFamily="34" charset="0"/>
                </a:rPr>
                <a:t>文字内容</a:t>
              </a:r>
              <a:endParaRPr lang="en-US" altLang="zh-CN"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48" name="Group 53"/>
          <p:cNvGrpSpPr/>
          <p:nvPr/>
        </p:nvGrpSpPr>
        <p:grpSpPr>
          <a:xfrm>
            <a:off x="5198723" y="2010251"/>
            <a:ext cx="1074081" cy="1486295"/>
            <a:chOff x="5148063" y="1781113"/>
            <a:chExt cx="1236871" cy="1711468"/>
          </a:xfrm>
        </p:grpSpPr>
        <p:sp>
          <p:nvSpPr>
            <p:cNvPr id="55" name="Isosceles Triangle 2"/>
            <p:cNvSpPr/>
            <p:nvPr/>
          </p:nvSpPr>
          <p:spPr>
            <a:xfrm>
              <a:off x="5148063" y="1781113"/>
              <a:ext cx="1236871" cy="1442653"/>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 fmla="*/ 0 w 1278647"/>
                <a:gd name="connsiteY0" fmla="*/ 1102284 h 1102284"/>
                <a:gd name="connsiteX1" fmla="*/ 639324 w 1278647"/>
                <a:gd name="connsiteY1" fmla="*/ 2 h 1102284"/>
                <a:gd name="connsiteX2" fmla="*/ 1278647 w 1278647"/>
                <a:gd name="connsiteY2" fmla="*/ 1102284 h 1102284"/>
                <a:gd name="connsiteX3" fmla="*/ 0 w 1278647"/>
                <a:gd name="connsiteY3" fmla="*/ 1102284 h 1102284"/>
              </a:gdLst>
              <a:ahLst/>
              <a:cxnLst>
                <a:cxn ang="0">
                  <a:pos x="connsiteX0" y="connsiteY0"/>
                </a:cxn>
                <a:cxn ang="0">
                  <a:pos x="connsiteX1" y="connsiteY1"/>
                </a:cxn>
                <a:cxn ang="0">
                  <a:pos x="connsiteX2" y="connsiteY2"/>
                </a:cxn>
                <a:cxn ang="0">
                  <a:pos x="connsiteX3" y="connsiteY3"/>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6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6" name="Content Placeholder 2"/>
            <p:cNvSpPr txBox="1">
              <a:spLocks/>
            </p:cNvSpPr>
            <p:nvPr/>
          </p:nvSpPr>
          <p:spPr>
            <a:xfrm>
              <a:off x="5414366" y="3235159"/>
              <a:ext cx="695790" cy="257422"/>
            </a:xfrm>
            <a:prstGeom prst="rect">
              <a:avLst/>
            </a:prstGeom>
          </p:spPr>
          <p:txBody>
            <a:bodyPr vert="horz" wrap="square" lIns="111664" tIns="55832" rIns="111664" bIns="55832" rtlCol="0">
              <a:spAutoFit/>
            </a:bodyPr>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20000"/>
                </a:lnSpc>
                <a:spcBef>
                  <a:spcPts val="0"/>
                </a:spcBef>
                <a:buNone/>
              </a:pPr>
              <a:r>
                <a:rPr lang="zh-CN" altLang="en-US" sz="600" dirty="0">
                  <a:latin typeface="Arial" panose="020B0604020202020204" pitchFamily="34" charset="0"/>
                  <a:ea typeface="微软雅黑" panose="020B0503020204020204" pitchFamily="34" charset="-122"/>
                  <a:cs typeface="+mn-ea"/>
                  <a:sym typeface="Arial" panose="020B0604020202020204" pitchFamily="34" charset="0"/>
                </a:rPr>
                <a:t>文字内容</a:t>
              </a:r>
              <a:endParaRPr lang="en-US" altLang="zh-CN"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51" name="Group 56"/>
          <p:cNvGrpSpPr/>
          <p:nvPr/>
        </p:nvGrpSpPr>
        <p:grpSpPr>
          <a:xfrm>
            <a:off x="5764453" y="2684844"/>
            <a:ext cx="1001572" cy="811699"/>
            <a:chOff x="5799535" y="2557908"/>
            <a:chExt cx="1153373" cy="934671"/>
          </a:xfrm>
        </p:grpSpPr>
        <p:sp>
          <p:nvSpPr>
            <p:cNvPr id="58" name="Isosceles Triangle 2"/>
            <p:cNvSpPr/>
            <p:nvPr/>
          </p:nvSpPr>
          <p:spPr>
            <a:xfrm>
              <a:off x="5799535" y="2557908"/>
              <a:ext cx="1153373" cy="665859"/>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 fmla="*/ 0 w 1278647"/>
                <a:gd name="connsiteY0" fmla="*/ 1102284 h 1102284"/>
                <a:gd name="connsiteX1" fmla="*/ 639324 w 1278647"/>
                <a:gd name="connsiteY1" fmla="*/ 2 h 1102284"/>
                <a:gd name="connsiteX2" fmla="*/ 1278647 w 1278647"/>
                <a:gd name="connsiteY2" fmla="*/ 1102284 h 1102284"/>
                <a:gd name="connsiteX3" fmla="*/ 0 w 1278647"/>
                <a:gd name="connsiteY3" fmla="*/ 1102284 h 1102284"/>
              </a:gdLst>
              <a:ahLst/>
              <a:cxnLst>
                <a:cxn ang="0">
                  <a:pos x="connsiteX0" y="connsiteY0"/>
                </a:cxn>
                <a:cxn ang="0">
                  <a:pos x="connsiteX1" y="connsiteY1"/>
                </a:cxn>
                <a:cxn ang="0">
                  <a:pos x="connsiteX2" y="connsiteY2"/>
                </a:cxn>
                <a:cxn ang="0">
                  <a:pos x="connsiteX3" y="connsiteY3"/>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6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9" name="Content Placeholder 2"/>
            <p:cNvSpPr txBox="1">
              <a:spLocks/>
            </p:cNvSpPr>
            <p:nvPr/>
          </p:nvSpPr>
          <p:spPr>
            <a:xfrm>
              <a:off x="6060556" y="3235157"/>
              <a:ext cx="695790" cy="257422"/>
            </a:xfrm>
            <a:prstGeom prst="rect">
              <a:avLst/>
            </a:prstGeom>
          </p:spPr>
          <p:txBody>
            <a:bodyPr vert="horz" wrap="square" lIns="111664" tIns="55832" rIns="111664" bIns="55832" rtlCol="0">
              <a:spAutoFit/>
            </a:bodyPr>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20000"/>
                </a:lnSpc>
                <a:spcBef>
                  <a:spcPts val="0"/>
                </a:spcBef>
                <a:buNone/>
              </a:pPr>
              <a:r>
                <a:rPr lang="zh-CN" altLang="en-US" sz="600" dirty="0">
                  <a:latin typeface="Arial" panose="020B0604020202020204" pitchFamily="34" charset="0"/>
                  <a:ea typeface="微软雅黑" panose="020B0503020204020204" pitchFamily="34" charset="-122"/>
                  <a:cs typeface="+mn-ea"/>
                  <a:sym typeface="Arial" panose="020B0604020202020204" pitchFamily="34" charset="0"/>
                </a:rPr>
                <a:t>文字内容</a:t>
              </a:r>
              <a:endParaRPr lang="en-US" altLang="zh-CN"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54" name="Group 59"/>
          <p:cNvGrpSpPr/>
          <p:nvPr/>
        </p:nvGrpSpPr>
        <p:grpSpPr>
          <a:xfrm>
            <a:off x="6256202" y="2543893"/>
            <a:ext cx="1167790" cy="952652"/>
            <a:chOff x="6365816" y="2395604"/>
            <a:chExt cx="1344784" cy="1096979"/>
          </a:xfrm>
        </p:grpSpPr>
        <p:sp>
          <p:nvSpPr>
            <p:cNvPr id="61" name="Isosceles Triangle 2"/>
            <p:cNvSpPr/>
            <p:nvPr/>
          </p:nvSpPr>
          <p:spPr>
            <a:xfrm>
              <a:off x="6365816" y="2395604"/>
              <a:ext cx="1344784" cy="828163"/>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 fmla="*/ 0 w 1278647"/>
                <a:gd name="connsiteY0" fmla="*/ 1102284 h 1102284"/>
                <a:gd name="connsiteX1" fmla="*/ 639324 w 1278647"/>
                <a:gd name="connsiteY1" fmla="*/ 2 h 1102284"/>
                <a:gd name="connsiteX2" fmla="*/ 1278647 w 1278647"/>
                <a:gd name="connsiteY2" fmla="*/ 1102284 h 1102284"/>
                <a:gd name="connsiteX3" fmla="*/ 0 w 1278647"/>
                <a:gd name="connsiteY3" fmla="*/ 1102284 h 1102284"/>
              </a:gdLst>
              <a:ahLst/>
              <a:cxnLst>
                <a:cxn ang="0">
                  <a:pos x="connsiteX0" y="connsiteY0"/>
                </a:cxn>
                <a:cxn ang="0">
                  <a:pos x="connsiteX1" y="connsiteY1"/>
                </a:cxn>
                <a:cxn ang="0">
                  <a:pos x="connsiteX2" y="connsiteY2"/>
                </a:cxn>
                <a:cxn ang="0">
                  <a:pos x="connsiteX3" y="connsiteY3"/>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3">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6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2" name="Content Placeholder 2"/>
            <p:cNvSpPr txBox="1">
              <a:spLocks/>
            </p:cNvSpPr>
            <p:nvPr/>
          </p:nvSpPr>
          <p:spPr>
            <a:xfrm>
              <a:off x="6690313" y="3235160"/>
              <a:ext cx="695789" cy="257423"/>
            </a:xfrm>
            <a:prstGeom prst="rect">
              <a:avLst/>
            </a:prstGeom>
          </p:spPr>
          <p:txBody>
            <a:bodyPr vert="horz" wrap="square" lIns="111664" tIns="55832" rIns="111664" bIns="55832" rtlCol="0">
              <a:spAutoFit/>
            </a:bodyPr>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20000"/>
                </a:lnSpc>
                <a:spcBef>
                  <a:spcPts val="0"/>
                </a:spcBef>
                <a:buNone/>
              </a:pPr>
              <a:r>
                <a:rPr lang="zh-CN" altLang="en-US" sz="600" dirty="0">
                  <a:latin typeface="Arial" panose="020B0604020202020204" pitchFamily="34" charset="0"/>
                  <a:ea typeface="微软雅黑" panose="020B0503020204020204" pitchFamily="34" charset="-122"/>
                  <a:cs typeface="+mn-ea"/>
                  <a:sym typeface="Arial" panose="020B0604020202020204" pitchFamily="34" charset="0"/>
                </a:rPr>
                <a:t>文字内容</a:t>
              </a:r>
              <a:endParaRPr lang="en-US" altLang="zh-CN"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57" name="Group 62"/>
          <p:cNvGrpSpPr/>
          <p:nvPr/>
        </p:nvGrpSpPr>
        <p:grpSpPr>
          <a:xfrm>
            <a:off x="6840099" y="2431598"/>
            <a:ext cx="1001572" cy="1064943"/>
            <a:chOff x="7038208" y="2266298"/>
            <a:chExt cx="1153373" cy="1226281"/>
          </a:xfrm>
        </p:grpSpPr>
        <p:sp>
          <p:nvSpPr>
            <p:cNvPr id="64" name="Isosceles Triangle 2"/>
            <p:cNvSpPr/>
            <p:nvPr/>
          </p:nvSpPr>
          <p:spPr>
            <a:xfrm>
              <a:off x="7038208" y="2266298"/>
              <a:ext cx="1153373" cy="957470"/>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 fmla="*/ 0 w 1278647"/>
                <a:gd name="connsiteY0" fmla="*/ 1102284 h 1102284"/>
                <a:gd name="connsiteX1" fmla="*/ 639324 w 1278647"/>
                <a:gd name="connsiteY1" fmla="*/ 2 h 1102284"/>
                <a:gd name="connsiteX2" fmla="*/ 1278647 w 1278647"/>
                <a:gd name="connsiteY2" fmla="*/ 1102284 h 1102284"/>
                <a:gd name="connsiteX3" fmla="*/ 0 w 1278647"/>
                <a:gd name="connsiteY3" fmla="*/ 1102284 h 1102284"/>
              </a:gdLst>
              <a:ahLst/>
              <a:cxnLst>
                <a:cxn ang="0">
                  <a:pos x="connsiteX0" y="connsiteY0"/>
                </a:cxn>
                <a:cxn ang="0">
                  <a:pos x="connsiteX1" y="connsiteY1"/>
                </a:cxn>
                <a:cxn ang="0">
                  <a:pos x="connsiteX2" y="connsiteY2"/>
                </a:cxn>
                <a:cxn ang="0">
                  <a:pos x="connsiteX3" y="connsiteY3"/>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4">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6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5" name="Content Placeholder 2"/>
            <p:cNvSpPr txBox="1">
              <a:spLocks/>
            </p:cNvSpPr>
            <p:nvPr/>
          </p:nvSpPr>
          <p:spPr>
            <a:xfrm>
              <a:off x="7266999" y="3235157"/>
              <a:ext cx="695790" cy="257422"/>
            </a:xfrm>
            <a:prstGeom prst="rect">
              <a:avLst/>
            </a:prstGeom>
          </p:spPr>
          <p:txBody>
            <a:bodyPr vert="horz" wrap="square" lIns="111664" tIns="55832" rIns="111664" bIns="55832" rtlCol="0">
              <a:spAutoFit/>
            </a:bodyPr>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20000"/>
                </a:lnSpc>
                <a:spcBef>
                  <a:spcPts val="0"/>
                </a:spcBef>
                <a:buNone/>
              </a:pPr>
              <a:r>
                <a:rPr lang="zh-CN" altLang="en-US" sz="600" dirty="0">
                  <a:latin typeface="Arial" panose="020B0604020202020204" pitchFamily="34" charset="0"/>
                  <a:ea typeface="微软雅黑" panose="020B0503020204020204" pitchFamily="34" charset="-122"/>
                  <a:cs typeface="+mn-ea"/>
                  <a:sym typeface="Arial" panose="020B0604020202020204" pitchFamily="34" charset="0"/>
                </a:rPr>
                <a:t>文字内容</a:t>
              </a:r>
              <a:endParaRPr lang="en-US" altLang="zh-CN"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spTree>
    <p:extLst>
      <p:ext uri="{BB962C8B-B14F-4D97-AF65-F5344CB8AC3E}">
        <p14:creationId xmlns:p14="http://schemas.microsoft.com/office/powerpoint/2010/main" val="35996146"/>
      </p:ext>
    </p:extLst>
  </p:cSld>
  <p:clrMapOvr>
    <a:masterClrMapping/>
  </p:clrMapOvr>
  <p:transition spd="med"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down)">
                                      <p:cBhvr>
                                        <p:cTn id="7" dur="500"/>
                                        <p:tgtEl>
                                          <p:spTgt spid="28"/>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down)">
                                      <p:cBhvr>
                                        <p:cTn id="11" dur="500"/>
                                        <p:tgtEl>
                                          <p:spTgt spid="7"/>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wipe(down)">
                                      <p:cBhvr>
                                        <p:cTn id="15" dur="500"/>
                                        <p:tgtEl>
                                          <p:spTgt spid="31"/>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down)">
                                      <p:cBhvr>
                                        <p:cTn id="19" dur="500"/>
                                        <p:tgtEl>
                                          <p:spTgt spid="3"/>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36"/>
                                        </p:tgtEl>
                                        <p:attrNameLst>
                                          <p:attrName>style.visibility</p:attrName>
                                        </p:attrNameLst>
                                      </p:cBhvr>
                                      <p:to>
                                        <p:strVal val="visible"/>
                                      </p:to>
                                    </p:set>
                                    <p:animEffect transition="in" filter="wipe(down)">
                                      <p:cBhvr>
                                        <p:cTn id="23" dur="500"/>
                                        <p:tgtEl>
                                          <p:spTgt spid="36"/>
                                        </p:tgtEl>
                                      </p:cBhvr>
                                    </p:animEffect>
                                  </p:childTnLst>
                                </p:cTn>
                              </p:par>
                            </p:childTnLst>
                          </p:cTn>
                        </p:par>
                        <p:par>
                          <p:cTn id="24" fill="hold">
                            <p:stCondLst>
                              <p:cond delay="2500"/>
                            </p:stCondLst>
                            <p:childTnLst>
                              <p:par>
                                <p:cTn id="25" presetID="22" presetClass="entr" presetSubtype="4" fill="hold"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down)">
                                      <p:cBhvr>
                                        <p:cTn id="27" dur="500"/>
                                        <p:tgtEl>
                                          <p:spTgt spid="4"/>
                                        </p:tgtEl>
                                      </p:cBhvr>
                                    </p:animEffect>
                                  </p:childTnLst>
                                </p:cTn>
                              </p:par>
                            </p:childTnLst>
                          </p:cTn>
                        </p:par>
                        <p:par>
                          <p:cTn id="28" fill="hold">
                            <p:stCondLst>
                              <p:cond delay="3000"/>
                            </p:stCondLst>
                            <p:childTnLst>
                              <p:par>
                                <p:cTn id="29" presetID="22" presetClass="entr" presetSubtype="4" fill="hold" nodeType="afterEffect">
                                  <p:stCondLst>
                                    <p:cond delay="0"/>
                                  </p:stCondLst>
                                  <p:childTnLst>
                                    <p:set>
                                      <p:cBhvr>
                                        <p:cTn id="30" dur="1" fill="hold">
                                          <p:stCondLst>
                                            <p:cond delay="0"/>
                                          </p:stCondLst>
                                        </p:cTn>
                                        <p:tgtEl>
                                          <p:spTgt spid="39"/>
                                        </p:tgtEl>
                                        <p:attrNameLst>
                                          <p:attrName>style.visibility</p:attrName>
                                        </p:attrNameLst>
                                      </p:cBhvr>
                                      <p:to>
                                        <p:strVal val="visible"/>
                                      </p:to>
                                    </p:set>
                                    <p:animEffect transition="in" filter="wipe(down)">
                                      <p:cBhvr>
                                        <p:cTn id="31" dur="500"/>
                                        <p:tgtEl>
                                          <p:spTgt spid="39"/>
                                        </p:tgtEl>
                                      </p:cBhvr>
                                    </p:animEffect>
                                  </p:childTnLst>
                                </p:cTn>
                              </p:par>
                            </p:childTnLst>
                          </p:cTn>
                        </p:par>
                        <p:par>
                          <p:cTn id="32" fill="hold">
                            <p:stCondLst>
                              <p:cond delay="3500"/>
                            </p:stCondLst>
                            <p:childTnLst>
                              <p:par>
                                <p:cTn id="33" presetID="22" presetClass="entr" presetSubtype="4" fill="hold" nodeType="after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wipe(down)">
                                      <p:cBhvr>
                                        <p:cTn id="35" dur="500"/>
                                        <p:tgtEl>
                                          <p:spTgt spid="2"/>
                                        </p:tgtEl>
                                      </p:cBhvr>
                                    </p:animEffect>
                                  </p:childTnLst>
                                </p:cTn>
                              </p:par>
                            </p:childTnLst>
                          </p:cTn>
                        </p:par>
                        <p:par>
                          <p:cTn id="36" fill="hold">
                            <p:stCondLst>
                              <p:cond delay="4000"/>
                            </p:stCondLst>
                            <p:childTnLst>
                              <p:par>
                                <p:cTn id="37" presetID="22" presetClass="entr" presetSubtype="4" fill="hold" nodeType="afterEffect">
                                  <p:stCondLst>
                                    <p:cond delay="0"/>
                                  </p:stCondLst>
                                  <p:childTnLst>
                                    <p:set>
                                      <p:cBhvr>
                                        <p:cTn id="38" dur="1" fill="hold">
                                          <p:stCondLst>
                                            <p:cond delay="0"/>
                                          </p:stCondLst>
                                        </p:cTn>
                                        <p:tgtEl>
                                          <p:spTgt spid="42"/>
                                        </p:tgtEl>
                                        <p:attrNameLst>
                                          <p:attrName>style.visibility</p:attrName>
                                        </p:attrNameLst>
                                      </p:cBhvr>
                                      <p:to>
                                        <p:strVal val="visible"/>
                                      </p:to>
                                    </p:set>
                                    <p:animEffect transition="in" filter="wipe(down)">
                                      <p:cBhvr>
                                        <p:cTn id="39" dur="500"/>
                                        <p:tgtEl>
                                          <p:spTgt spid="42"/>
                                        </p:tgtEl>
                                      </p:cBhvr>
                                    </p:animEffect>
                                  </p:childTnLst>
                                </p:cTn>
                              </p:par>
                            </p:childTnLst>
                          </p:cTn>
                        </p:par>
                        <p:par>
                          <p:cTn id="40" fill="hold">
                            <p:stCondLst>
                              <p:cond delay="4500"/>
                            </p:stCondLst>
                            <p:childTnLst>
                              <p:par>
                                <p:cTn id="41" presetID="22" presetClass="entr" presetSubtype="4" fill="hold" nodeType="after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wipe(down)">
                                      <p:cBhvr>
                                        <p:cTn id="43" dur="500"/>
                                        <p:tgtEl>
                                          <p:spTgt spid="22"/>
                                        </p:tgtEl>
                                      </p:cBhvr>
                                    </p:animEffect>
                                  </p:childTnLst>
                                </p:cTn>
                              </p:par>
                            </p:childTnLst>
                          </p:cTn>
                        </p:par>
                        <p:par>
                          <p:cTn id="44" fill="hold">
                            <p:stCondLst>
                              <p:cond delay="5000"/>
                            </p:stCondLst>
                            <p:childTnLst>
                              <p:par>
                                <p:cTn id="45" presetID="22" presetClass="entr" presetSubtype="4" fill="hold" nodeType="afterEffect">
                                  <p:stCondLst>
                                    <p:cond delay="0"/>
                                  </p:stCondLst>
                                  <p:childTnLst>
                                    <p:set>
                                      <p:cBhvr>
                                        <p:cTn id="46" dur="1" fill="hold">
                                          <p:stCondLst>
                                            <p:cond delay="0"/>
                                          </p:stCondLst>
                                        </p:cTn>
                                        <p:tgtEl>
                                          <p:spTgt spid="45"/>
                                        </p:tgtEl>
                                        <p:attrNameLst>
                                          <p:attrName>style.visibility</p:attrName>
                                        </p:attrNameLst>
                                      </p:cBhvr>
                                      <p:to>
                                        <p:strVal val="visible"/>
                                      </p:to>
                                    </p:set>
                                    <p:animEffect transition="in" filter="wipe(down)">
                                      <p:cBhvr>
                                        <p:cTn id="47" dur="500"/>
                                        <p:tgtEl>
                                          <p:spTgt spid="45"/>
                                        </p:tgtEl>
                                      </p:cBhvr>
                                    </p:animEffect>
                                  </p:childTnLst>
                                </p:cTn>
                              </p:par>
                            </p:childTnLst>
                          </p:cTn>
                        </p:par>
                        <p:par>
                          <p:cTn id="48" fill="hold">
                            <p:stCondLst>
                              <p:cond delay="5500"/>
                            </p:stCondLst>
                            <p:childTnLst>
                              <p:par>
                                <p:cTn id="49" presetID="22" presetClass="entr" presetSubtype="4" fill="hold" nodeType="after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wipe(down)">
                                      <p:cBhvr>
                                        <p:cTn id="51" dur="500"/>
                                        <p:tgtEl>
                                          <p:spTgt spid="25"/>
                                        </p:tgtEl>
                                      </p:cBhvr>
                                    </p:animEffect>
                                  </p:childTnLst>
                                </p:cTn>
                              </p:par>
                            </p:childTnLst>
                          </p:cTn>
                        </p:par>
                        <p:par>
                          <p:cTn id="52" fill="hold">
                            <p:stCondLst>
                              <p:cond delay="6000"/>
                            </p:stCondLst>
                            <p:childTnLst>
                              <p:par>
                                <p:cTn id="53" presetID="22" presetClass="entr" presetSubtype="4" fill="hold" nodeType="afterEffect">
                                  <p:stCondLst>
                                    <p:cond delay="0"/>
                                  </p:stCondLst>
                                  <p:childTnLst>
                                    <p:set>
                                      <p:cBhvr>
                                        <p:cTn id="54" dur="1" fill="hold">
                                          <p:stCondLst>
                                            <p:cond delay="0"/>
                                          </p:stCondLst>
                                        </p:cTn>
                                        <p:tgtEl>
                                          <p:spTgt spid="48"/>
                                        </p:tgtEl>
                                        <p:attrNameLst>
                                          <p:attrName>style.visibility</p:attrName>
                                        </p:attrNameLst>
                                      </p:cBhvr>
                                      <p:to>
                                        <p:strVal val="visible"/>
                                      </p:to>
                                    </p:set>
                                    <p:animEffect transition="in" filter="wipe(down)">
                                      <p:cBhvr>
                                        <p:cTn id="55" dur="500"/>
                                        <p:tgtEl>
                                          <p:spTgt spid="48"/>
                                        </p:tgtEl>
                                      </p:cBhvr>
                                    </p:animEffect>
                                  </p:childTnLst>
                                </p:cTn>
                              </p:par>
                            </p:childTnLst>
                          </p:cTn>
                        </p:par>
                        <p:par>
                          <p:cTn id="56" fill="hold">
                            <p:stCondLst>
                              <p:cond delay="6500"/>
                            </p:stCondLst>
                            <p:childTnLst>
                              <p:par>
                                <p:cTn id="57" presetID="22" presetClass="entr" presetSubtype="4" fill="hold" nodeType="afterEffect">
                                  <p:stCondLst>
                                    <p:cond delay="0"/>
                                  </p:stCondLst>
                                  <p:childTnLst>
                                    <p:set>
                                      <p:cBhvr>
                                        <p:cTn id="58" dur="1" fill="hold">
                                          <p:stCondLst>
                                            <p:cond delay="0"/>
                                          </p:stCondLst>
                                        </p:cTn>
                                        <p:tgtEl>
                                          <p:spTgt spid="19"/>
                                        </p:tgtEl>
                                        <p:attrNameLst>
                                          <p:attrName>style.visibility</p:attrName>
                                        </p:attrNameLst>
                                      </p:cBhvr>
                                      <p:to>
                                        <p:strVal val="visible"/>
                                      </p:to>
                                    </p:set>
                                    <p:animEffect transition="in" filter="wipe(down)">
                                      <p:cBhvr>
                                        <p:cTn id="59" dur="500"/>
                                        <p:tgtEl>
                                          <p:spTgt spid="19"/>
                                        </p:tgtEl>
                                      </p:cBhvr>
                                    </p:animEffect>
                                  </p:childTnLst>
                                </p:cTn>
                              </p:par>
                            </p:childTnLst>
                          </p:cTn>
                        </p:par>
                        <p:par>
                          <p:cTn id="60" fill="hold">
                            <p:stCondLst>
                              <p:cond delay="7000"/>
                            </p:stCondLst>
                            <p:childTnLst>
                              <p:par>
                                <p:cTn id="61" presetID="22" presetClass="entr" presetSubtype="4" fill="hold" nodeType="afterEffect">
                                  <p:stCondLst>
                                    <p:cond delay="0"/>
                                  </p:stCondLst>
                                  <p:childTnLst>
                                    <p:set>
                                      <p:cBhvr>
                                        <p:cTn id="62" dur="1" fill="hold">
                                          <p:stCondLst>
                                            <p:cond delay="0"/>
                                          </p:stCondLst>
                                        </p:cTn>
                                        <p:tgtEl>
                                          <p:spTgt spid="51"/>
                                        </p:tgtEl>
                                        <p:attrNameLst>
                                          <p:attrName>style.visibility</p:attrName>
                                        </p:attrNameLst>
                                      </p:cBhvr>
                                      <p:to>
                                        <p:strVal val="visible"/>
                                      </p:to>
                                    </p:set>
                                    <p:animEffect transition="in" filter="wipe(down)">
                                      <p:cBhvr>
                                        <p:cTn id="63" dur="500"/>
                                        <p:tgtEl>
                                          <p:spTgt spid="51"/>
                                        </p:tgtEl>
                                      </p:cBhvr>
                                    </p:animEffect>
                                  </p:childTnLst>
                                </p:cTn>
                              </p:par>
                            </p:childTnLst>
                          </p:cTn>
                        </p:par>
                        <p:par>
                          <p:cTn id="64" fill="hold">
                            <p:stCondLst>
                              <p:cond delay="7500"/>
                            </p:stCondLst>
                            <p:childTnLst>
                              <p:par>
                                <p:cTn id="65" presetID="22" presetClass="entr" presetSubtype="4" fill="hold" nodeType="afterEffect">
                                  <p:stCondLst>
                                    <p:cond delay="0"/>
                                  </p:stCondLst>
                                  <p:childTnLst>
                                    <p:set>
                                      <p:cBhvr>
                                        <p:cTn id="66" dur="1" fill="hold">
                                          <p:stCondLst>
                                            <p:cond delay="0"/>
                                          </p:stCondLst>
                                        </p:cTn>
                                        <p:tgtEl>
                                          <p:spTgt spid="13"/>
                                        </p:tgtEl>
                                        <p:attrNameLst>
                                          <p:attrName>style.visibility</p:attrName>
                                        </p:attrNameLst>
                                      </p:cBhvr>
                                      <p:to>
                                        <p:strVal val="visible"/>
                                      </p:to>
                                    </p:set>
                                    <p:animEffect transition="in" filter="wipe(down)">
                                      <p:cBhvr>
                                        <p:cTn id="67" dur="500"/>
                                        <p:tgtEl>
                                          <p:spTgt spid="13"/>
                                        </p:tgtEl>
                                      </p:cBhvr>
                                    </p:animEffect>
                                  </p:childTnLst>
                                </p:cTn>
                              </p:par>
                            </p:childTnLst>
                          </p:cTn>
                        </p:par>
                        <p:par>
                          <p:cTn id="68" fill="hold">
                            <p:stCondLst>
                              <p:cond delay="8000"/>
                            </p:stCondLst>
                            <p:childTnLst>
                              <p:par>
                                <p:cTn id="69" presetID="22" presetClass="entr" presetSubtype="4" fill="hold" nodeType="afterEffect">
                                  <p:stCondLst>
                                    <p:cond delay="0"/>
                                  </p:stCondLst>
                                  <p:childTnLst>
                                    <p:set>
                                      <p:cBhvr>
                                        <p:cTn id="70" dur="1" fill="hold">
                                          <p:stCondLst>
                                            <p:cond delay="0"/>
                                          </p:stCondLst>
                                        </p:cTn>
                                        <p:tgtEl>
                                          <p:spTgt spid="54"/>
                                        </p:tgtEl>
                                        <p:attrNameLst>
                                          <p:attrName>style.visibility</p:attrName>
                                        </p:attrNameLst>
                                      </p:cBhvr>
                                      <p:to>
                                        <p:strVal val="visible"/>
                                      </p:to>
                                    </p:set>
                                    <p:animEffect transition="in" filter="wipe(down)">
                                      <p:cBhvr>
                                        <p:cTn id="71" dur="500"/>
                                        <p:tgtEl>
                                          <p:spTgt spid="54"/>
                                        </p:tgtEl>
                                      </p:cBhvr>
                                    </p:animEffect>
                                  </p:childTnLst>
                                </p:cTn>
                              </p:par>
                            </p:childTnLst>
                          </p:cTn>
                        </p:par>
                        <p:par>
                          <p:cTn id="72" fill="hold">
                            <p:stCondLst>
                              <p:cond delay="8500"/>
                            </p:stCondLst>
                            <p:childTnLst>
                              <p:par>
                                <p:cTn id="73" presetID="22" presetClass="entr" presetSubtype="4" fill="hold" nodeType="afterEffect">
                                  <p:stCondLst>
                                    <p:cond delay="0"/>
                                  </p:stCondLst>
                                  <p:childTnLst>
                                    <p:set>
                                      <p:cBhvr>
                                        <p:cTn id="74" dur="1" fill="hold">
                                          <p:stCondLst>
                                            <p:cond delay="0"/>
                                          </p:stCondLst>
                                        </p:cTn>
                                        <p:tgtEl>
                                          <p:spTgt spid="16"/>
                                        </p:tgtEl>
                                        <p:attrNameLst>
                                          <p:attrName>style.visibility</p:attrName>
                                        </p:attrNameLst>
                                      </p:cBhvr>
                                      <p:to>
                                        <p:strVal val="visible"/>
                                      </p:to>
                                    </p:set>
                                    <p:animEffect transition="in" filter="wipe(down)">
                                      <p:cBhvr>
                                        <p:cTn id="75" dur="500"/>
                                        <p:tgtEl>
                                          <p:spTgt spid="16"/>
                                        </p:tgtEl>
                                      </p:cBhvr>
                                    </p:animEffect>
                                  </p:childTnLst>
                                </p:cTn>
                              </p:par>
                            </p:childTnLst>
                          </p:cTn>
                        </p:par>
                        <p:par>
                          <p:cTn id="76" fill="hold">
                            <p:stCondLst>
                              <p:cond delay="9000"/>
                            </p:stCondLst>
                            <p:childTnLst>
                              <p:par>
                                <p:cTn id="77" presetID="22" presetClass="entr" presetSubtype="4" fill="hold" nodeType="afterEffect">
                                  <p:stCondLst>
                                    <p:cond delay="0"/>
                                  </p:stCondLst>
                                  <p:childTnLst>
                                    <p:set>
                                      <p:cBhvr>
                                        <p:cTn id="78" dur="1" fill="hold">
                                          <p:stCondLst>
                                            <p:cond delay="0"/>
                                          </p:stCondLst>
                                        </p:cTn>
                                        <p:tgtEl>
                                          <p:spTgt spid="57"/>
                                        </p:tgtEl>
                                        <p:attrNameLst>
                                          <p:attrName>style.visibility</p:attrName>
                                        </p:attrNameLst>
                                      </p:cBhvr>
                                      <p:to>
                                        <p:strVal val="visible"/>
                                      </p:to>
                                    </p:set>
                                    <p:animEffect transition="in" filter="wipe(down)">
                                      <p:cBhvr>
                                        <p:cTn id="79" dur="500"/>
                                        <p:tgtEl>
                                          <p:spTgt spid="57"/>
                                        </p:tgtEl>
                                      </p:cBhvr>
                                    </p:animEffect>
                                  </p:childTnLst>
                                </p:cTn>
                              </p:par>
                            </p:childTnLst>
                          </p:cTn>
                        </p:par>
                        <p:par>
                          <p:cTn id="80" fill="hold">
                            <p:stCondLst>
                              <p:cond delay="9500"/>
                            </p:stCondLst>
                            <p:childTnLst>
                              <p:par>
                                <p:cTn id="81" presetID="22" presetClass="entr" presetSubtype="4" fill="hold" nodeType="afterEffect">
                                  <p:stCondLst>
                                    <p:cond delay="0"/>
                                  </p:stCondLst>
                                  <p:childTnLst>
                                    <p:set>
                                      <p:cBhvr>
                                        <p:cTn id="82" dur="1" fill="hold">
                                          <p:stCondLst>
                                            <p:cond delay="0"/>
                                          </p:stCondLst>
                                        </p:cTn>
                                        <p:tgtEl>
                                          <p:spTgt spid="10"/>
                                        </p:tgtEl>
                                        <p:attrNameLst>
                                          <p:attrName>style.visibility</p:attrName>
                                        </p:attrNameLst>
                                      </p:cBhvr>
                                      <p:to>
                                        <p:strVal val="visible"/>
                                      </p:to>
                                    </p:set>
                                    <p:animEffect transition="in" filter="wipe(down)">
                                      <p:cBhvr>
                                        <p:cTn id="83" dur="500"/>
                                        <p:tgtEl>
                                          <p:spTgt spid="10"/>
                                        </p:tgtEl>
                                      </p:cBhvr>
                                    </p:animEffect>
                                  </p:childTnLst>
                                </p:cTn>
                              </p:par>
                            </p:childTnLst>
                          </p:cTn>
                        </p:par>
                        <p:par>
                          <p:cTn id="84" fill="hold">
                            <p:stCondLst>
                              <p:cond delay="10000"/>
                            </p:stCondLst>
                            <p:childTnLst>
                              <p:par>
                                <p:cTn id="85" presetID="10" presetClass="entr" presetSubtype="0" fill="hold" grpId="0" nodeType="afterEffect">
                                  <p:stCondLst>
                                    <p:cond delay="0"/>
                                  </p:stCondLst>
                                  <p:childTnLst>
                                    <p:set>
                                      <p:cBhvr>
                                        <p:cTn id="86" dur="1" fill="hold">
                                          <p:stCondLst>
                                            <p:cond delay="0"/>
                                          </p:stCondLst>
                                        </p:cTn>
                                        <p:tgtEl>
                                          <p:spTgt spid="35"/>
                                        </p:tgtEl>
                                        <p:attrNameLst>
                                          <p:attrName>style.visibility</p:attrName>
                                        </p:attrNameLst>
                                      </p:cBhvr>
                                      <p:to>
                                        <p:strVal val="visible"/>
                                      </p:to>
                                    </p:set>
                                    <p:animEffect transition="in" filter="fade">
                                      <p:cBhvr>
                                        <p:cTn id="87" dur="500"/>
                                        <p:tgtEl>
                                          <p:spTgt spid="35"/>
                                        </p:tgtEl>
                                      </p:cBhvr>
                                    </p:animEffect>
                                  </p:childTnLst>
                                </p:cTn>
                              </p:par>
                            </p:childTnLst>
                          </p:cTn>
                        </p:par>
                        <p:par>
                          <p:cTn id="88" fill="hold">
                            <p:stCondLst>
                              <p:cond delay="10500"/>
                            </p:stCondLst>
                            <p:childTnLst>
                              <p:par>
                                <p:cTn id="89" presetID="10" presetClass="entr" presetSubtype="0" fill="hold" grpId="0" nodeType="afterEffect">
                                  <p:stCondLst>
                                    <p:cond delay="0"/>
                                  </p:stCondLst>
                                  <p:childTnLst>
                                    <p:set>
                                      <p:cBhvr>
                                        <p:cTn id="90" dur="1" fill="hold">
                                          <p:stCondLst>
                                            <p:cond delay="0"/>
                                          </p:stCondLst>
                                        </p:cTn>
                                        <p:tgtEl>
                                          <p:spTgt spid="34"/>
                                        </p:tgtEl>
                                        <p:attrNameLst>
                                          <p:attrName>style.visibility</p:attrName>
                                        </p:attrNameLst>
                                      </p:cBhvr>
                                      <p:to>
                                        <p:strVal val="visible"/>
                                      </p:to>
                                    </p:set>
                                    <p:animEffect transition="in" filter="fade">
                                      <p:cBhvr>
                                        <p:cTn id="91"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21" name="直接连接符 2820"/>
          <p:cNvCxnSpPr/>
          <p:nvPr/>
        </p:nvCxnSpPr>
        <p:spPr>
          <a:xfrm rot="5400000">
            <a:off x="1808383" y="2690688"/>
            <a:ext cx="2677772" cy="0"/>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822" name="直接连接符 2821"/>
          <p:cNvCxnSpPr/>
          <p:nvPr/>
        </p:nvCxnSpPr>
        <p:spPr>
          <a:xfrm rot="5400000">
            <a:off x="4651669" y="2690688"/>
            <a:ext cx="2677772" cy="0"/>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824" name="11 Rectángulo"/>
          <p:cNvSpPr/>
          <p:nvPr/>
        </p:nvSpPr>
        <p:spPr>
          <a:xfrm>
            <a:off x="519615" y="1351803"/>
            <a:ext cx="2372454" cy="946149"/>
          </a:xfrm>
          <a:prstGeom prst="rect">
            <a:avLst/>
          </a:prstGeom>
          <a:solidFill>
            <a:schemeClr val="accent1"/>
          </a:solidFill>
          <a:ln>
            <a:noFill/>
          </a:ln>
          <a:effectLst/>
        </p:spPr>
        <p:style>
          <a:lnRef idx="3">
            <a:schemeClr val="lt1"/>
          </a:lnRef>
          <a:fillRef idx="1">
            <a:schemeClr val="accent4"/>
          </a:fillRef>
          <a:effectRef idx="1">
            <a:schemeClr val="accent4"/>
          </a:effectRef>
          <a:fontRef idx="minor">
            <a:schemeClr val="lt1"/>
          </a:fontRef>
        </p:style>
        <p:txBody>
          <a:bodyPr lIns="91435" tIns="45717" rIns="91435" bIns="45717"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lvl="0" algn="ctr" fontAlgn="base">
              <a:spcBef>
                <a:spcPct val="0"/>
              </a:spcBef>
              <a:spcAft>
                <a:spcPct val="0"/>
              </a:spcAft>
              <a:defRPr/>
            </a:pPr>
            <a:r>
              <a:rPr lang="zh-CN" altLang="en-US" sz="1600" b="1" kern="0" dirty="0">
                <a:solidFill>
                  <a:schemeClr val="bg1"/>
                </a:solidFill>
                <a:latin typeface="微软雅黑" panose="020B0503020204020204" pitchFamily="34" charset="-122"/>
                <a:ea typeface="微软雅黑" panose="020B0503020204020204" pitchFamily="34" charset="-122"/>
              </a:rPr>
              <a:t>添加标题</a:t>
            </a:r>
            <a:endParaRPr lang="en-US" altLang="zh-CN" sz="1600" b="1" kern="0" dirty="0">
              <a:solidFill>
                <a:schemeClr val="bg1"/>
              </a:solidFill>
              <a:latin typeface="微软雅黑" panose="020B0503020204020204" pitchFamily="34" charset="-122"/>
              <a:ea typeface="微软雅黑" panose="020B0503020204020204" pitchFamily="34" charset="-122"/>
            </a:endParaRPr>
          </a:p>
          <a:p>
            <a:pPr algn="ctr" fontAlgn="base">
              <a:spcBef>
                <a:spcPct val="0"/>
              </a:spcBef>
              <a:spcAft>
                <a:spcPct val="0"/>
              </a:spcAft>
              <a:defRPr/>
            </a:pPr>
            <a:r>
              <a:rPr lang="zh-CN" altLang="en-US" sz="1100"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点击此处添加文字内容</a:t>
            </a:r>
            <a:endParaRPr lang="en-US" altLang="zh-CN" sz="1100"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nvGrpSpPr>
          <p:cNvPr id="2" name="组合 2824"/>
          <p:cNvGrpSpPr/>
          <p:nvPr/>
        </p:nvGrpSpPr>
        <p:grpSpPr>
          <a:xfrm>
            <a:off x="519615" y="2522037"/>
            <a:ext cx="2190807" cy="1355563"/>
            <a:chOff x="503238" y="2612182"/>
            <a:chExt cx="2191599" cy="1355563"/>
          </a:xfrm>
        </p:grpSpPr>
        <p:sp>
          <p:nvSpPr>
            <p:cNvPr id="2826" name="矩形 2825"/>
            <p:cNvSpPr/>
            <p:nvPr/>
          </p:nvSpPr>
          <p:spPr>
            <a:xfrm>
              <a:off x="503238" y="2612182"/>
              <a:ext cx="749194" cy="261610"/>
            </a:xfrm>
            <a:prstGeom prst="rect">
              <a:avLst/>
            </a:prstGeom>
          </p:spPr>
          <p:txBody>
            <a:bodyPr wrap="none">
              <a:spAutoFit/>
            </a:bodyPr>
            <a:lstStyle/>
            <a:p>
              <a:pPr lvl="0" eaLnBrk="0" fontAlgn="base" hangingPunct="0">
                <a:spcBef>
                  <a:spcPct val="0"/>
                </a:spcBef>
                <a:spcAft>
                  <a:spcPct val="0"/>
                </a:spcAft>
                <a:defRPr/>
              </a:pPr>
              <a:r>
                <a:rPr lang="zh-CN" altLang="en-US" sz="1100" kern="0" dirty="0">
                  <a:solidFill>
                    <a:schemeClr val="bg1">
                      <a:lumMod val="50000"/>
                    </a:schemeClr>
                  </a:solidFill>
                  <a:latin typeface="微软雅黑" panose="020B0503020204020204" pitchFamily="34" charset="-122"/>
                  <a:ea typeface="微软雅黑" panose="020B0503020204020204" pitchFamily="34" charset="-122"/>
                </a:rPr>
                <a:t>添加标题</a:t>
              </a:r>
              <a:endParaRPr lang="en-US" altLang="zh-CN" sz="1100" kern="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827" name="矩形 2826"/>
            <p:cNvSpPr/>
            <p:nvPr/>
          </p:nvSpPr>
          <p:spPr>
            <a:xfrm>
              <a:off x="503238" y="2905916"/>
              <a:ext cx="2191599" cy="1061829"/>
            </a:xfrm>
            <a:prstGeom prst="rect">
              <a:avLst/>
            </a:prstGeom>
          </p:spPr>
          <p:txBody>
            <a:bodyPr wrap="square">
              <a:spAutoFit/>
            </a:bodyPr>
            <a:lstStyle/>
            <a:p>
              <a:r>
                <a:rPr lang="zh-CN" altLang="en-US" sz="900" dirty="0">
                  <a:solidFill>
                    <a:schemeClr val="bg1">
                      <a:lumMod val="50000"/>
                    </a:schemeClr>
                  </a:solidFill>
                  <a:latin typeface="微软雅黑" panose="020B0503020204020204" pitchFamily="34" charset="-122"/>
                  <a:ea typeface="微软雅黑" panose="020B0503020204020204" pitchFamily="34" charset="-122"/>
                </a:rPr>
                <a:t>点击此处添加文字说明内容，可以通过复制您的文本内容，在此文本框粘贴并选择只保留文字。</a:t>
              </a:r>
              <a:endParaRPr lang="en-US" altLang="zh-CN" sz="900" dirty="0">
                <a:solidFill>
                  <a:schemeClr val="bg1">
                    <a:lumMod val="50000"/>
                  </a:schemeClr>
                </a:solidFill>
                <a:latin typeface="微软雅黑" panose="020B0503020204020204" pitchFamily="34" charset="-122"/>
                <a:ea typeface="微软雅黑" panose="020B0503020204020204" pitchFamily="34" charset="-122"/>
              </a:endParaRPr>
            </a:p>
            <a:p>
              <a:endParaRPr lang="en-US" altLang="zh-CN" sz="900" dirty="0">
                <a:solidFill>
                  <a:schemeClr val="bg1">
                    <a:lumMod val="50000"/>
                  </a:schemeClr>
                </a:solidFill>
                <a:latin typeface="微软雅黑" panose="020B0503020204020204" pitchFamily="34" charset="-122"/>
                <a:ea typeface="微软雅黑" panose="020B0503020204020204" pitchFamily="34" charset="-122"/>
              </a:endParaRPr>
            </a:p>
            <a:p>
              <a:r>
                <a:rPr lang="zh-CN" altLang="en-US" sz="900" dirty="0">
                  <a:solidFill>
                    <a:schemeClr val="bg1">
                      <a:lumMod val="50000"/>
                    </a:schemeClr>
                  </a:solidFill>
                  <a:latin typeface="微软雅黑" panose="020B0503020204020204" pitchFamily="34" charset="-122"/>
                  <a:ea typeface="微软雅黑" panose="020B0503020204020204" pitchFamily="34" charset="-122"/>
                </a:rPr>
                <a:t>点击此处添加文字说明内容，可以通过复制您的文本内容，在此文本框粘贴并选择只保留文字。</a:t>
              </a:r>
            </a:p>
          </p:txBody>
        </p:sp>
      </p:grpSp>
      <p:sp>
        <p:nvSpPr>
          <p:cNvPr id="2829" name="42 Rectángulo"/>
          <p:cNvSpPr/>
          <p:nvPr/>
        </p:nvSpPr>
        <p:spPr>
          <a:xfrm>
            <a:off x="3393573" y="1351804"/>
            <a:ext cx="2372456" cy="946149"/>
          </a:xfrm>
          <a:prstGeom prst="rect">
            <a:avLst/>
          </a:prstGeom>
          <a:solidFill>
            <a:schemeClr val="accent2"/>
          </a:solidFill>
          <a:ln>
            <a:noFill/>
          </a:ln>
          <a:effectLst/>
        </p:spPr>
        <p:style>
          <a:lnRef idx="3">
            <a:schemeClr val="lt1"/>
          </a:lnRef>
          <a:fillRef idx="1">
            <a:schemeClr val="accent4"/>
          </a:fillRef>
          <a:effectRef idx="1">
            <a:schemeClr val="accent4"/>
          </a:effectRef>
          <a:fontRef idx="minor">
            <a:schemeClr val="lt1"/>
          </a:fontRef>
        </p:style>
        <p:txBody>
          <a:bodyPr lIns="91435" tIns="45717" rIns="91435" bIns="45717" anchor="ctr"/>
          <a:lstStyle/>
          <a:p>
            <a:pPr lvl="0" algn="ctr" eaLnBrk="0" fontAlgn="base" hangingPunct="0">
              <a:spcBef>
                <a:spcPct val="0"/>
              </a:spcBef>
              <a:spcAft>
                <a:spcPct val="0"/>
              </a:spcAft>
              <a:defRPr/>
            </a:pPr>
            <a:r>
              <a:rPr lang="zh-CN" altLang="en-US" sz="1600" b="1" kern="0" dirty="0">
                <a:solidFill>
                  <a:schemeClr val="bg1"/>
                </a:solidFill>
                <a:latin typeface="微软雅黑" panose="020B0503020204020204" pitchFamily="34" charset="-122"/>
                <a:ea typeface="微软雅黑" panose="020B0503020204020204" pitchFamily="34" charset="-122"/>
              </a:rPr>
              <a:t>添加标题</a:t>
            </a:r>
            <a:endParaRPr lang="en-US" altLang="zh-CN" sz="1600" b="1" kern="0" dirty="0">
              <a:solidFill>
                <a:schemeClr val="bg1"/>
              </a:solidFill>
              <a:latin typeface="微软雅黑" panose="020B0503020204020204" pitchFamily="34" charset="-122"/>
              <a:ea typeface="微软雅黑" panose="020B0503020204020204" pitchFamily="34" charset="-122"/>
            </a:endParaRPr>
          </a:p>
          <a:p>
            <a:pPr algn="ctr" fontAlgn="base">
              <a:spcBef>
                <a:spcPct val="0"/>
              </a:spcBef>
              <a:spcAft>
                <a:spcPct val="0"/>
              </a:spcAft>
              <a:defRPr/>
            </a:pPr>
            <a:r>
              <a:rPr lang="zh-CN" altLang="en-US" sz="1100"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点击此处添加文字内容</a:t>
            </a:r>
            <a:endParaRPr lang="en-US" altLang="zh-CN" sz="1100"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nvGrpSpPr>
          <p:cNvPr id="3" name="组合 2829"/>
          <p:cNvGrpSpPr/>
          <p:nvPr/>
        </p:nvGrpSpPr>
        <p:grpSpPr>
          <a:xfrm>
            <a:off x="3393574" y="2522039"/>
            <a:ext cx="2190807" cy="1355563"/>
            <a:chOff x="471218" y="2612182"/>
            <a:chExt cx="2191599" cy="1355563"/>
          </a:xfrm>
        </p:grpSpPr>
        <p:sp>
          <p:nvSpPr>
            <p:cNvPr id="2831" name="矩形 2830"/>
            <p:cNvSpPr/>
            <p:nvPr/>
          </p:nvSpPr>
          <p:spPr>
            <a:xfrm>
              <a:off x="471218" y="2612182"/>
              <a:ext cx="749194" cy="261610"/>
            </a:xfrm>
            <a:prstGeom prst="rect">
              <a:avLst/>
            </a:prstGeom>
          </p:spPr>
          <p:txBody>
            <a:bodyPr wrap="none">
              <a:spAutoFit/>
            </a:bodyPr>
            <a:lstStyle/>
            <a:p>
              <a:pPr lvl="0" eaLnBrk="0" fontAlgn="base" hangingPunct="0">
                <a:spcBef>
                  <a:spcPct val="0"/>
                </a:spcBef>
                <a:spcAft>
                  <a:spcPct val="0"/>
                </a:spcAft>
                <a:defRPr/>
              </a:pPr>
              <a:r>
                <a:rPr lang="zh-CN" altLang="en-US" sz="1100" kern="0" dirty="0">
                  <a:solidFill>
                    <a:schemeClr val="bg1">
                      <a:lumMod val="50000"/>
                    </a:schemeClr>
                  </a:solidFill>
                  <a:latin typeface="微软雅黑" panose="020B0503020204020204" pitchFamily="34" charset="-122"/>
                  <a:ea typeface="微软雅黑" panose="020B0503020204020204" pitchFamily="34" charset="-122"/>
                </a:rPr>
                <a:t>添加标题</a:t>
              </a:r>
              <a:endParaRPr lang="en-US" altLang="zh-CN" sz="1100" kern="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832" name="矩形 2831"/>
            <p:cNvSpPr/>
            <p:nvPr/>
          </p:nvSpPr>
          <p:spPr>
            <a:xfrm>
              <a:off x="471218" y="2905916"/>
              <a:ext cx="2191599" cy="1061829"/>
            </a:xfrm>
            <a:prstGeom prst="rect">
              <a:avLst/>
            </a:prstGeom>
          </p:spPr>
          <p:txBody>
            <a:bodyPr wrap="square">
              <a:spAutoFit/>
            </a:bodyPr>
            <a:lstStyle/>
            <a:p>
              <a:r>
                <a:rPr lang="zh-CN" altLang="en-US" sz="900" dirty="0">
                  <a:solidFill>
                    <a:schemeClr val="bg1">
                      <a:lumMod val="50000"/>
                    </a:schemeClr>
                  </a:solidFill>
                  <a:latin typeface="微软雅黑" panose="020B0503020204020204" pitchFamily="34" charset="-122"/>
                  <a:ea typeface="微软雅黑" panose="020B0503020204020204" pitchFamily="34" charset="-122"/>
                </a:rPr>
                <a:t>点击此处添加文字说明内容，可以通过复制您的文本内容，在此文本框粘贴并选择只保留文字。</a:t>
              </a:r>
              <a:endParaRPr lang="en-US" altLang="zh-CN" sz="900" dirty="0">
                <a:solidFill>
                  <a:schemeClr val="bg1">
                    <a:lumMod val="50000"/>
                  </a:schemeClr>
                </a:solidFill>
                <a:latin typeface="微软雅黑" panose="020B0503020204020204" pitchFamily="34" charset="-122"/>
                <a:ea typeface="微软雅黑" panose="020B0503020204020204" pitchFamily="34" charset="-122"/>
              </a:endParaRPr>
            </a:p>
            <a:p>
              <a:endParaRPr lang="en-US" altLang="zh-CN" sz="900" dirty="0">
                <a:solidFill>
                  <a:schemeClr val="bg1">
                    <a:lumMod val="50000"/>
                  </a:schemeClr>
                </a:solidFill>
                <a:latin typeface="微软雅黑" panose="020B0503020204020204" pitchFamily="34" charset="-122"/>
                <a:ea typeface="微软雅黑" panose="020B0503020204020204" pitchFamily="34" charset="-122"/>
              </a:endParaRPr>
            </a:p>
            <a:p>
              <a:r>
                <a:rPr lang="zh-CN" altLang="en-US" sz="900" dirty="0">
                  <a:solidFill>
                    <a:schemeClr val="bg1">
                      <a:lumMod val="50000"/>
                    </a:schemeClr>
                  </a:solidFill>
                  <a:latin typeface="微软雅黑" panose="020B0503020204020204" pitchFamily="34" charset="-122"/>
                  <a:ea typeface="微软雅黑" panose="020B0503020204020204" pitchFamily="34" charset="-122"/>
                </a:rPr>
                <a:t>点击此处添加文字说明内容，可以通过复制您的文本内容，在此文本框粘贴并选择只保留文字。</a:t>
              </a:r>
            </a:p>
          </p:txBody>
        </p:sp>
      </p:grpSp>
      <p:sp>
        <p:nvSpPr>
          <p:cNvPr id="2834" name="51 Rectángulo"/>
          <p:cNvSpPr/>
          <p:nvPr/>
        </p:nvSpPr>
        <p:spPr>
          <a:xfrm>
            <a:off x="6245180" y="1351804"/>
            <a:ext cx="2374042" cy="946149"/>
          </a:xfrm>
          <a:prstGeom prst="rect">
            <a:avLst/>
          </a:prstGeom>
          <a:solidFill>
            <a:schemeClr val="accent3"/>
          </a:solidFill>
          <a:ln>
            <a:noFill/>
          </a:ln>
          <a:effectLst/>
        </p:spPr>
        <p:style>
          <a:lnRef idx="3">
            <a:schemeClr val="lt1"/>
          </a:lnRef>
          <a:fillRef idx="1">
            <a:schemeClr val="accent4"/>
          </a:fillRef>
          <a:effectRef idx="1">
            <a:schemeClr val="accent4"/>
          </a:effectRef>
          <a:fontRef idx="minor">
            <a:schemeClr val="lt1"/>
          </a:fontRef>
        </p:style>
        <p:txBody>
          <a:bodyPr lIns="91435" tIns="45717" rIns="91435" bIns="45717" anchor="ctr"/>
          <a:lstStyle/>
          <a:p>
            <a:pPr lvl="0" algn="ctr" eaLnBrk="0" fontAlgn="base" hangingPunct="0">
              <a:spcBef>
                <a:spcPct val="0"/>
              </a:spcBef>
              <a:spcAft>
                <a:spcPct val="0"/>
              </a:spcAft>
              <a:defRPr/>
            </a:pPr>
            <a:r>
              <a:rPr lang="zh-CN" altLang="en-US" sz="1600" b="1" kern="0" dirty="0">
                <a:solidFill>
                  <a:schemeClr val="bg1"/>
                </a:solidFill>
                <a:latin typeface="微软雅黑" panose="020B0503020204020204" pitchFamily="34" charset="-122"/>
                <a:ea typeface="微软雅黑" panose="020B0503020204020204" pitchFamily="34" charset="-122"/>
              </a:rPr>
              <a:t>添加标题</a:t>
            </a:r>
            <a:endParaRPr lang="en-US" altLang="zh-CN" sz="1600" b="1" kern="0" dirty="0">
              <a:solidFill>
                <a:schemeClr val="bg1"/>
              </a:solidFill>
              <a:latin typeface="微软雅黑" panose="020B0503020204020204" pitchFamily="34" charset="-122"/>
              <a:ea typeface="微软雅黑" panose="020B0503020204020204" pitchFamily="34" charset="-122"/>
            </a:endParaRPr>
          </a:p>
          <a:p>
            <a:pPr algn="ctr" fontAlgn="base">
              <a:spcBef>
                <a:spcPct val="0"/>
              </a:spcBef>
              <a:spcAft>
                <a:spcPct val="0"/>
              </a:spcAft>
              <a:defRPr/>
            </a:pPr>
            <a:r>
              <a:rPr lang="zh-CN" altLang="en-US" sz="1100"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点击此处添加文字内容</a:t>
            </a:r>
            <a:endParaRPr lang="en-US" altLang="zh-CN" sz="1100"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nvGrpSpPr>
          <p:cNvPr id="4" name="组合 2834"/>
          <p:cNvGrpSpPr/>
          <p:nvPr/>
        </p:nvGrpSpPr>
        <p:grpSpPr>
          <a:xfrm>
            <a:off x="6245178" y="2522039"/>
            <a:ext cx="2190807" cy="1355563"/>
            <a:chOff x="467746" y="2612182"/>
            <a:chExt cx="2191599" cy="1355563"/>
          </a:xfrm>
        </p:grpSpPr>
        <p:sp>
          <p:nvSpPr>
            <p:cNvPr id="2836" name="矩形 2835"/>
            <p:cNvSpPr/>
            <p:nvPr/>
          </p:nvSpPr>
          <p:spPr>
            <a:xfrm>
              <a:off x="467746" y="2612182"/>
              <a:ext cx="749194" cy="261610"/>
            </a:xfrm>
            <a:prstGeom prst="rect">
              <a:avLst/>
            </a:prstGeom>
          </p:spPr>
          <p:txBody>
            <a:bodyPr wrap="none">
              <a:spAutoFit/>
            </a:bodyPr>
            <a:lstStyle/>
            <a:p>
              <a:pPr lvl="0" eaLnBrk="0" fontAlgn="base" hangingPunct="0">
                <a:spcBef>
                  <a:spcPct val="0"/>
                </a:spcBef>
                <a:spcAft>
                  <a:spcPct val="0"/>
                </a:spcAft>
                <a:defRPr/>
              </a:pPr>
              <a:r>
                <a:rPr lang="zh-CN" altLang="en-US" sz="1100" kern="0" dirty="0">
                  <a:solidFill>
                    <a:schemeClr val="bg1">
                      <a:lumMod val="50000"/>
                    </a:schemeClr>
                  </a:solidFill>
                  <a:latin typeface="微软雅黑" panose="020B0503020204020204" pitchFamily="34" charset="-122"/>
                  <a:ea typeface="微软雅黑" panose="020B0503020204020204" pitchFamily="34" charset="-122"/>
                </a:rPr>
                <a:t>添加标题</a:t>
              </a:r>
              <a:endParaRPr lang="en-US" altLang="zh-CN" sz="1100" kern="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837" name="矩形 2836"/>
            <p:cNvSpPr/>
            <p:nvPr/>
          </p:nvSpPr>
          <p:spPr>
            <a:xfrm>
              <a:off x="467746" y="2905916"/>
              <a:ext cx="2191599" cy="1061829"/>
            </a:xfrm>
            <a:prstGeom prst="rect">
              <a:avLst/>
            </a:prstGeom>
          </p:spPr>
          <p:txBody>
            <a:bodyPr wrap="square">
              <a:spAutoFit/>
            </a:bodyPr>
            <a:lstStyle/>
            <a:p>
              <a:r>
                <a:rPr lang="zh-CN" altLang="en-US" sz="900" dirty="0">
                  <a:solidFill>
                    <a:schemeClr val="bg1">
                      <a:lumMod val="50000"/>
                    </a:schemeClr>
                  </a:solidFill>
                  <a:latin typeface="微软雅黑" panose="020B0503020204020204" pitchFamily="34" charset="-122"/>
                  <a:ea typeface="微软雅黑" panose="020B0503020204020204" pitchFamily="34" charset="-122"/>
                </a:rPr>
                <a:t>点击此处添加文字说明内容，可以通过复制您的文本内容，在此文本框粘贴并选择只保留文字。</a:t>
              </a:r>
              <a:endParaRPr lang="en-US" altLang="zh-CN" sz="900" dirty="0">
                <a:solidFill>
                  <a:schemeClr val="bg1">
                    <a:lumMod val="50000"/>
                  </a:schemeClr>
                </a:solidFill>
                <a:latin typeface="微软雅黑" panose="020B0503020204020204" pitchFamily="34" charset="-122"/>
                <a:ea typeface="微软雅黑" panose="020B0503020204020204" pitchFamily="34" charset="-122"/>
              </a:endParaRPr>
            </a:p>
            <a:p>
              <a:endParaRPr lang="en-US" altLang="zh-CN" sz="900" dirty="0">
                <a:solidFill>
                  <a:schemeClr val="bg1">
                    <a:lumMod val="50000"/>
                  </a:schemeClr>
                </a:solidFill>
                <a:latin typeface="微软雅黑" panose="020B0503020204020204" pitchFamily="34" charset="-122"/>
                <a:ea typeface="微软雅黑" panose="020B0503020204020204" pitchFamily="34" charset="-122"/>
              </a:endParaRPr>
            </a:p>
            <a:p>
              <a:r>
                <a:rPr lang="zh-CN" altLang="en-US" sz="900" dirty="0">
                  <a:solidFill>
                    <a:schemeClr val="bg1">
                      <a:lumMod val="50000"/>
                    </a:schemeClr>
                  </a:solidFill>
                  <a:latin typeface="微软雅黑" panose="020B0503020204020204" pitchFamily="34" charset="-122"/>
                  <a:ea typeface="微软雅黑" panose="020B0503020204020204" pitchFamily="34" charset="-122"/>
                </a:rPr>
                <a:t>点击此处添加文字说明内容，可以通过复制您的文本内容，在此文本框粘贴并选择只保留文字。</a:t>
              </a:r>
            </a:p>
          </p:txBody>
        </p:sp>
      </p:grpSp>
    </p:spTree>
    <p:extLst>
      <p:ext uri="{BB962C8B-B14F-4D97-AF65-F5344CB8AC3E}">
        <p14:creationId xmlns:p14="http://schemas.microsoft.com/office/powerpoint/2010/main" val="829337561"/>
      </p:ext>
    </p:extLst>
  </p:cSld>
  <p:clrMapOvr>
    <a:masterClrMapping/>
  </p:clrMapOvr>
  <p:transition spd="med"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824"/>
                                        </p:tgtEl>
                                        <p:attrNameLst>
                                          <p:attrName>style.visibility</p:attrName>
                                        </p:attrNameLst>
                                      </p:cBhvr>
                                      <p:to>
                                        <p:strVal val="visible"/>
                                      </p:to>
                                    </p:set>
                                    <p:animEffect transition="in" filter="randombar(horizontal)">
                                      <p:cBhvr>
                                        <p:cTn id="7" dur="500"/>
                                        <p:tgtEl>
                                          <p:spTgt spid="2824"/>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2821"/>
                                        </p:tgtEl>
                                        <p:attrNameLst>
                                          <p:attrName>style.visibility</p:attrName>
                                        </p:attrNameLst>
                                      </p:cBhvr>
                                      <p:to>
                                        <p:strVal val="visible"/>
                                      </p:to>
                                    </p:set>
                                    <p:animEffect transition="in" filter="wipe(up)">
                                      <p:cBhvr>
                                        <p:cTn id="16" dur="500"/>
                                        <p:tgtEl>
                                          <p:spTgt spid="2821"/>
                                        </p:tgtEl>
                                      </p:cBhvr>
                                    </p:animEffect>
                                  </p:childTnLst>
                                </p:cTn>
                              </p:par>
                            </p:childTnLst>
                          </p:cTn>
                        </p:par>
                        <p:par>
                          <p:cTn id="17" fill="hold">
                            <p:stCondLst>
                              <p:cond delay="1500"/>
                            </p:stCondLst>
                            <p:childTnLst>
                              <p:par>
                                <p:cTn id="18" presetID="14" presetClass="entr" presetSubtype="10" fill="hold" grpId="0" nodeType="afterEffect">
                                  <p:stCondLst>
                                    <p:cond delay="0"/>
                                  </p:stCondLst>
                                  <p:childTnLst>
                                    <p:set>
                                      <p:cBhvr>
                                        <p:cTn id="19" dur="1" fill="hold">
                                          <p:stCondLst>
                                            <p:cond delay="0"/>
                                          </p:stCondLst>
                                        </p:cTn>
                                        <p:tgtEl>
                                          <p:spTgt spid="2829"/>
                                        </p:tgtEl>
                                        <p:attrNameLst>
                                          <p:attrName>style.visibility</p:attrName>
                                        </p:attrNameLst>
                                      </p:cBhvr>
                                      <p:to>
                                        <p:strVal val="visible"/>
                                      </p:to>
                                    </p:set>
                                    <p:animEffect transition="in" filter="randombar(horizontal)">
                                      <p:cBhvr>
                                        <p:cTn id="20" dur="500"/>
                                        <p:tgtEl>
                                          <p:spTgt spid="2829"/>
                                        </p:tgtEl>
                                      </p:cBhvr>
                                    </p:animEffect>
                                  </p:childTnLst>
                                </p:cTn>
                              </p:par>
                            </p:childTnLst>
                          </p:cTn>
                        </p:par>
                        <p:par>
                          <p:cTn id="21" fill="hold">
                            <p:stCondLst>
                              <p:cond delay="2000"/>
                            </p:stCondLst>
                            <p:childTnLst>
                              <p:par>
                                <p:cTn id="22" presetID="2" presetClass="entr" presetSubtype="4"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additive="base">
                                        <p:cTn id="24" dur="500" fill="hold"/>
                                        <p:tgtEl>
                                          <p:spTgt spid="3"/>
                                        </p:tgtEl>
                                        <p:attrNameLst>
                                          <p:attrName>ppt_x</p:attrName>
                                        </p:attrNameLst>
                                      </p:cBhvr>
                                      <p:tavLst>
                                        <p:tav tm="0">
                                          <p:val>
                                            <p:strVal val="#ppt_x"/>
                                          </p:val>
                                        </p:tav>
                                        <p:tav tm="100000">
                                          <p:val>
                                            <p:strVal val="#ppt_x"/>
                                          </p:val>
                                        </p:tav>
                                      </p:tavLst>
                                    </p:anim>
                                    <p:anim calcmode="lin" valueType="num">
                                      <p:cBhvr additive="base">
                                        <p:cTn id="25" dur="500" fill="hold"/>
                                        <p:tgtEl>
                                          <p:spTgt spid="3"/>
                                        </p:tgtEl>
                                        <p:attrNameLst>
                                          <p:attrName>ppt_y</p:attrName>
                                        </p:attrNameLst>
                                      </p:cBhvr>
                                      <p:tavLst>
                                        <p:tav tm="0">
                                          <p:val>
                                            <p:strVal val="1+#ppt_h/2"/>
                                          </p:val>
                                        </p:tav>
                                        <p:tav tm="100000">
                                          <p:val>
                                            <p:strVal val="#ppt_y"/>
                                          </p:val>
                                        </p:tav>
                                      </p:tavLst>
                                    </p:anim>
                                  </p:childTnLst>
                                </p:cTn>
                              </p:par>
                            </p:childTnLst>
                          </p:cTn>
                        </p:par>
                        <p:par>
                          <p:cTn id="26" fill="hold">
                            <p:stCondLst>
                              <p:cond delay="2500"/>
                            </p:stCondLst>
                            <p:childTnLst>
                              <p:par>
                                <p:cTn id="27" presetID="22" presetClass="entr" presetSubtype="1" fill="hold" nodeType="afterEffect">
                                  <p:stCondLst>
                                    <p:cond delay="0"/>
                                  </p:stCondLst>
                                  <p:childTnLst>
                                    <p:set>
                                      <p:cBhvr>
                                        <p:cTn id="28" dur="1" fill="hold">
                                          <p:stCondLst>
                                            <p:cond delay="0"/>
                                          </p:stCondLst>
                                        </p:cTn>
                                        <p:tgtEl>
                                          <p:spTgt spid="2822"/>
                                        </p:tgtEl>
                                        <p:attrNameLst>
                                          <p:attrName>style.visibility</p:attrName>
                                        </p:attrNameLst>
                                      </p:cBhvr>
                                      <p:to>
                                        <p:strVal val="visible"/>
                                      </p:to>
                                    </p:set>
                                    <p:animEffect transition="in" filter="wipe(up)">
                                      <p:cBhvr>
                                        <p:cTn id="29" dur="500"/>
                                        <p:tgtEl>
                                          <p:spTgt spid="2822"/>
                                        </p:tgtEl>
                                      </p:cBhvr>
                                    </p:animEffect>
                                  </p:childTnLst>
                                </p:cTn>
                              </p:par>
                            </p:childTnLst>
                          </p:cTn>
                        </p:par>
                        <p:par>
                          <p:cTn id="30" fill="hold">
                            <p:stCondLst>
                              <p:cond delay="3000"/>
                            </p:stCondLst>
                            <p:childTnLst>
                              <p:par>
                                <p:cTn id="31" presetID="14" presetClass="entr" presetSubtype="10" fill="hold" grpId="0" nodeType="afterEffect">
                                  <p:stCondLst>
                                    <p:cond delay="0"/>
                                  </p:stCondLst>
                                  <p:childTnLst>
                                    <p:set>
                                      <p:cBhvr>
                                        <p:cTn id="32" dur="1" fill="hold">
                                          <p:stCondLst>
                                            <p:cond delay="0"/>
                                          </p:stCondLst>
                                        </p:cTn>
                                        <p:tgtEl>
                                          <p:spTgt spid="2834"/>
                                        </p:tgtEl>
                                        <p:attrNameLst>
                                          <p:attrName>style.visibility</p:attrName>
                                        </p:attrNameLst>
                                      </p:cBhvr>
                                      <p:to>
                                        <p:strVal val="visible"/>
                                      </p:to>
                                    </p:set>
                                    <p:animEffect transition="in" filter="randombar(horizontal)">
                                      <p:cBhvr>
                                        <p:cTn id="33" dur="500"/>
                                        <p:tgtEl>
                                          <p:spTgt spid="2834"/>
                                        </p:tgtEl>
                                      </p:cBhvr>
                                    </p:animEffect>
                                  </p:childTnLst>
                                </p:cTn>
                              </p:par>
                            </p:childTnLst>
                          </p:cTn>
                        </p:par>
                        <p:par>
                          <p:cTn id="34" fill="hold">
                            <p:stCondLst>
                              <p:cond delay="3500"/>
                            </p:stCondLst>
                            <p:childTnLst>
                              <p:par>
                                <p:cTn id="35" presetID="2" presetClass="entr" presetSubtype="4" fill="hold" nodeType="after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24" grpId="0" animBg="1"/>
      <p:bldP spid="2829" grpId="0" animBg="1"/>
      <p:bldP spid="283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descr="C:\Users\Administrator\Desktop\F.jpg"/>
          <p:cNvPicPr>
            <a:picLocks noChangeAspect="1" noChangeArrowheads="1"/>
          </p:cNvPicPr>
          <p:nvPr/>
        </p:nvPicPr>
        <p:blipFill>
          <a:blip r:embed="rId3" cstate="print"/>
          <a:srcRect/>
          <a:stretch>
            <a:fillRect/>
          </a:stretch>
        </p:blipFill>
        <p:spPr bwMode="auto">
          <a:xfrm>
            <a:off x="0" y="-4763"/>
            <a:ext cx="9144000" cy="5148263"/>
          </a:xfrm>
          <a:prstGeom prst="rect">
            <a:avLst/>
          </a:prstGeom>
          <a:noFill/>
        </p:spPr>
      </p:pic>
      <p:grpSp>
        <p:nvGrpSpPr>
          <p:cNvPr id="2" name="组合 41"/>
          <p:cNvGrpSpPr/>
          <p:nvPr/>
        </p:nvGrpSpPr>
        <p:grpSpPr>
          <a:xfrm>
            <a:off x="501" y="1909201"/>
            <a:ext cx="9142997" cy="1814677"/>
            <a:chOff x="170694" y="177982"/>
            <a:chExt cx="3936003" cy="781165"/>
          </a:xfrm>
        </p:grpSpPr>
        <p:sp>
          <p:nvSpPr>
            <p:cNvPr id="44" name="等腰三角形 43"/>
            <p:cNvSpPr/>
            <p:nvPr/>
          </p:nvSpPr>
          <p:spPr>
            <a:xfrm>
              <a:off x="1519112" y="177982"/>
              <a:ext cx="355284" cy="356514"/>
            </a:xfrm>
            <a:prstGeom prs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6430" tIns="48215" rIns="96430" bIns="48215" rtlCol="0" anchor="ctr"/>
            <a:lstStyle/>
            <a:p>
              <a:pPr algn="ctr"/>
              <a:endParaRPr lang="zh-CN" altLang="en-US" sz="14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5" name="等腰三角形 44"/>
            <p:cNvSpPr/>
            <p:nvPr/>
          </p:nvSpPr>
          <p:spPr>
            <a:xfrm flipV="1">
              <a:off x="485507" y="602633"/>
              <a:ext cx="355284" cy="356514"/>
            </a:xfrm>
            <a:prstGeom prs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6430" tIns="48215" rIns="96430" bIns="48215" rtlCol="0" anchor="ctr"/>
            <a:lstStyle/>
            <a:p>
              <a:pPr algn="ctr"/>
              <a:endParaRPr lang="zh-CN" altLang="en-US" sz="14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6" name="矩形 45"/>
            <p:cNvSpPr/>
            <p:nvPr/>
          </p:nvSpPr>
          <p:spPr>
            <a:xfrm>
              <a:off x="170694" y="261768"/>
              <a:ext cx="3936003" cy="61198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6430" tIns="48215" rIns="96430" bIns="48215" rtlCol="0" anchor="ctr"/>
            <a:lstStyle/>
            <a:p>
              <a:pPr algn="ctr"/>
              <a:endParaRPr lang="zh-CN" altLang="en-US" sz="14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7" name="平行四边形 46"/>
            <p:cNvSpPr/>
            <p:nvPr/>
          </p:nvSpPr>
          <p:spPr>
            <a:xfrm>
              <a:off x="662214" y="178257"/>
              <a:ext cx="1036076" cy="779005"/>
            </a:xfrm>
            <a:prstGeom prst="parallelogram">
              <a:avLst>
                <a:gd name="adj" fmla="val 4820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6430" tIns="48215" rIns="96430" bIns="48215" rtlCol="0" anchor="ctr"/>
            <a:lstStyle/>
            <a:p>
              <a:pPr algn="ctr"/>
              <a:endParaRPr lang="zh-CN" altLang="en-US" sz="14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8" name="文本框 6"/>
            <p:cNvSpPr txBox="1"/>
            <p:nvPr/>
          </p:nvSpPr>
          <p:spPr>
            <a:xfrm>
              <a:off x="913343" y="284178"/>
              <a:ext cx="569115" cy="529984"/>
            </a:xfrm>
            <a:prstGeom prst="rect">
              <a:avLst/>
            </a:prstGeom>
            <a:noFill/>
          </p:spPr>
          <p:txBody>
            <a:bodyPr wrap="square" lIns="0" tIns="0" rIns="0" bIns="0" rtlCol="0">
              <a:spAutoFit/>
            </a:bodyPr>
            <a:lstStyle/>
            <a:p>
              <a:pPr algn="ctr"/>
              <a:r>
                <a:rPr lang="en-US" altLang="zh-CN" sz="8000" dirty="0" smtClean="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02</a:t>
              </a:r>
              <a:endParaRPr lang="zh-CN" altLang="en-US" sz="80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10" name="矩形 9"/>
          <p:cNvSpPr/>
          <p:nvPr/>
        </p:nvSpPr>
        <p:spPr>
          <a:xfrm>
            <a:off x="3946970" y="2440423"/>
            <a:ext cx="3123376" cy="400110"/>
          </a:xfrm>
          <a:prstGeom prst="rect">
            <a:avLst/>
          </a:prstGeom>
        </p:spPr>
        <p:txBody>
          <a:bodyPr wrap="square" lIns="0" tIns="0" rIns="0" bIns="0">
            <a:spAutoFit/>
          </a:bodyPr>
          <a:lstStyle/>
          <a:p>
            <a:pPr marL="0" lvl="1"/>
            <a:r>
              <a:rPr lang="zh-CN" altLang="en-US" sz="2600" dirty="0">
                <a:solidFill>
                  <a:schemeClr val="accent1"/>
                </a:solidFill>
                <a:latin typeface="微软雅黑" panose="020B0503020204020204" pitchFamily="34" charset="-122"/>
                <a:ea typeface="微软雅黑" panose="020B0503020204020204" pitchFamily="34" charset="-122"/>
                <a:cs typeface="+mn-ea"/>
                <a:sym typeface="+mn-lt"/>
              </a:rPr>
              <a:t>添加相关标题文字</a:t>
            </a:r>
            <a:endParaRPr lang="en-US" altLang="zh-CN" sz="2600" dirty="0">
              <a:solidFill>
                <a:schemeClr val="accent1"/>
              </a:solidFill>
              <a:latin typeface="微软雅黑" panose="020B0503020204020204" pitchFamily="34" charset="-122"/>
              <a:ea typeface="微软雅黑" panose="020B0503020204020204" pitchFamily="34" charset="-122"/>
            </a:endParaRPr>
          </a:p>
        </p:txBody>
      </p:sp>
      <p:sp>
        <p:nvSpPr>
          <p:cNvPr id="11" name="TextBox 11"/>
          <p:cNvSpPr txBox="1"/>
          <p:nvPr/>
        </p:nvSpPr>
        <p:spPr>
          <a:xfrm>
            <a:off x="3871498" y="2899570"/>
            <a:ext cx="1759696" cy="218967"/>
          </a:xfrm>
          <a:prstGeom prst="rect">
            <a:avLst/>
          </a:prstGeom>
          <a:noFill/>
        </p:spPr>
        <p:txBody>
          <a:bodyPr wrap="square" lIns="65023" tIns="32511" rIns="65023" bIns="32511" rtlCol="0">
            <a:spAutoFit/>
          </a:bodyPr>
          <a:lstStyle/>
          <a:p>
            <a:pPr marL="121912" lvl="1" indent="-121912">
              <a:buFont typeface="Arial" panose="020B0604020202020204" pitchFamily="34" charset="0"/>
              <a:buChar char="•"/>
            </a:pPr>
            <a:r>
              <a:rPr lang="zh-CN" altLang="en-US" sz="1000" dirty="0">
                <a:solidFill>
                  <a:schemeClr val="bg1">
                    <a:lumMod val="50000"/>
                  </a:schemeClr>
                </a:solidFill>
                <a:latin typeface="微软雅黑" panose="020B0503020204020204" pitchFamily="34" charset="-122"/>
                <a:ea typeface="微软雅黑" panose="020B0503020204020204" pitchFamily="34" charset="-122"/>
                <a:cs typeface="+mn-ea"/>
                <a:sym typeface="+mn-lt"/>
              </a:rPr>
              <a:t>添加相关标题文字</a:t>
            </a:r>
            <a:endParaRPr lang="en-US" altLang="zh-CN" sz="10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2" name="TextBox 11"/>
          <p:cNvSpPr txBox="1"/>
          <p:nvPr/>
        </p:nvSpPr>
        <p:spPr>
          <a:xfrm>
            <a:off x="5278919" y="2899570"/>
            <a:ext cx="1759696" cy="218967"/>
          </a:xfrm>
          <a:prstGeom prst="rect">
            <a:avLst/>
          </a:prstGeom>
          <a:noFill/>
        </p:spPr>
        <p:txBody>
          <a:bodyPr wrap="square" lIns="65023" tIns="32511" rIns="65023" bIns="32511" rtlCol="0">
            <a:spAutoFit/>
          </a:bodyPr>
          <a:lstStyle/>
          <a:p>
            <a:pPr marL="121912" lvl="1" indent="-121912">
              <a:buFont typeface="Arial" panose="020B0604020202020204" pitchFamily="34" charset="0"/>
              <a:buChar char="•"/>
            </a:pPr>
            <a:r>
              <a:rPr lang="zh-CN" altLang="en-US" sz="1000" dirty="0">
                <a:solidFill>
                  <a:schemeClr val="bg1">
                    <a:lumMod val="50000"/>
                  </a:schemeClr>
                </a:solidFill>
                <a:latin typeface="微软雅黑" panose="020B0503020204020204" pitchFamily="34" charset="-122"/>
                <a:ea typeface="微软雅黑" panose="020B0503020204020204" pitchFamily="34" charset="-122"/>
                <a:cs typeface="+mn-ea"/>
                <a:sym typeface="+mn-lt"/>
              </a:rPr>
              <a:t>添加相关标题文字</a:t>
            </a:r>
            <a:endParaRPr lang="en-US" altLang="zh-CN" sz="10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3" name="TextBox 11"/>
          <p:cNvSpPr txBox="1"/>
          <p:nvPr/>
        </p:nvSpPr>
        <p:spPr>
          <a:xfrm>
            <a:off x="3871498" y="3161317"/>
            <a:ext cx="1759696" cy="218967"/>
          </a:xfrm>
          <a:prstGeom prst="rect">
            <a:avLst/>
          </a:prstGeom>
          <a:noFill/>
        </p:spPr>
        <p:txBody>
          <a:bodyPr wrap="square" lIns="65023" tIns="32511" rIns="65023" bIns="32511" rtlCol="0">
            <a:spAutoFit/>
          </a:bodyPr>
          <a:lstStyle/>
          <a:p>
            <a:pPr marL="121912" lvl="1" indent="-121912">
              <a:buFont typeface="Arial" panose="020B0604020202020204" pitchFamily="34" charset="0"/>
              <a:buChar char="•"/>
            </a:pPr>
            <a:r>
              <a:rPr lang="zh-CN" altLang="en-US" sz="1000" dirty="0">
                <a:solidFill>
                  <a:schemeClr val="bg1">
                    <a:lumMod val="50000"/>
                  </a:schemeClr>
                </a:solidFill>
                <a:latin typeface="微软雅黑" panose="020B0503020204020204" pitchFamily="34" charset="-122"/>
                <a:ea typeface="微软雅黑" panose="020B0503020204020204" pitchFamily="34" charset="-122"/>
                <a:cs typeface="+mn-ea"/>
                <a:sym typeface="+mn-lt"/>
              </a:rPr>
              <a:t>添加相关标题文字</a:t>
            </a:r>
            <a:endParaRPr lang="en-US" altLang="zh-CN" sz="10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4" name="TextBox 11"/>
          <p:cNvSpPr txBox="1"/>
          <p:nvPr/>
        </p:nvSpPr>
        <p:spPr>
          <a:xfrm>
            <a:off x="5278919" y="3161317"/>
            <a:ext cx="1759696" cy="218967"/>
          </a:xfrm>
          <a:prstGeom prst="rect">
            <a:avLst/>
          </a:prstGeom>
          <a:noFill/>
        </p:spPr>
        <p:txBody>
          <a:bodyPr wrap="square" lIns="65023" tIns="32511" rIns="65023" bIns="32511" rtlCol="0">
            <a:spAutoFit/>
          </a:bodyPr>
          <a:lstStyle/>
          <a:p>
            <a:pPr marL="121912" lvl="1" indent="-121912">
              <a:buFont typeface="Arial" panose="020B0604020202020204" pitchFamily="34" charset="0"/>
              <a:buChar char="•"/>
            </a:pPr>
            <a:r>
              <a:rPr lang="zh-CN" altLang="en-US" sz="1000" dirty="0">
                <a:solidFill>
                  <a:schemeClr val="bg1">
                    <a:lumMod val="50000"/>
                  </a:schemeClr>
                </a:solidFill>
                <a:latin typeface="微软雅黑" panose="020B0503020204020204" pitchFamily="34" charset="-122"/>
                <a:ea typeface="微软雅黑" panose="020B0503020204020204" pitchFamily="34" charset="-122"/>
                <a:cs typeface="+mn-ea"/>
                <a:sym typeface="+mn-lt"/>
              </a:rPr>
              <a:t>添加相关标题文字</a:t>
            </a:r>
            <a:endParaRPr lang="en-US" altLang="zh-CN" sz="1000" dirty="0">
              <a:solidFill>
                <a:schemeClr val="bg1">
                  <a:lumMod val="50000"/>
                </a:scheme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178980798"/>
      </p:ext>
    </p:extLst>
  </p:cSld>
  <p:clrMapOvr>
    <a:masterClrMapping/>
  </p:clrMapOvr>
  <p:transition spd="med" advClick="0" advTm="0">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strVal val="#ppt_w+.3"/>
                                          </p:val>
                                        </p:tav>
                                        <p:tav tm="100000">
                                          <p:val>
                                            <p:strVal val="#ppt_w"/>
                                          </p:val>
                                        </p:tav>
                                      </p:tavLst>
                                    </p:anim>
                                    <p:anim calcmode="lin" valueType="num">
                                      <p:cBhvr>
                                        <p:cTn id="8" dur="1000" fill="hold"/>
                                        <p:tgtEl>
                                          <p:spTgt spid="15"/>
                                        </p:tgtEl>
                                        <p:attrNameLst>
                                          <p:attrName>ppt_h</p:attrName>
                                        </p:attrNameLst>
                                      </p:cBhvr>
                                      <p:tavLst>
                                        <p:tav tm="0">
                                          <p:val>
                                            <p:strVal val="#ppt_h"/>
                                          </p:val>
                                        </p:tav>
                                        <p:tav tm="100000">
                                          <p:val>
                                            <p:strVal val="#ppt_h"/>
                                          </p:val>
                                        </p:tav>
                                      </p:tavLst>
                                    </p:anim>
                                    <p:animEffect transition="in" filter="fade">
                                      <p:cBhvr>
                                        <p:cTn id="9" dur="1000"/>
                                        <p:tgtEl>
                                          <p:spTgt spid="15"/>
                                        </p:tgtEl>
                                      </p:cBhvr>
                                    </p:animEffect>
                                  </p:childTnLst>
                                </p:cTn>
                              </p:par>
                            </p:childTnLst>
                          </p:cTn>
                        </p:par>
                        <p:par>
                          <p:cTn id="10" fill="hold">
                            <p:stCondLst>
                              <p:cond delay="1000"/>
                            </p:stCondLst>
                            <p:childTnLst>
                              <p:par>
                                <p:cTn id="11" presetID="2" presetClass="entr" presetSubtype="8"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800" fill="hold"/>
                                        <p:tgtEl>
                                          <p:spTgt spid="2"/>
                                        </p:tgtEl>
                                        <p:attrNameLst>
                                          <p:attrName>ppt_x</p:attrName>
                                        </p:attrNameLst>
                                      </p:cBhvr>
                                      <p:tavLst>
                                        <p:tav tm="0">
                                          <p:val>
                                            <p:strVal val="0-#ppt_w/2"/>
                                          </p:val>
                                        </p:tav>
                                        <p:tav tm="100000">
                                          <p:val>
                                            <p:strVal val="#ppt_x"/>
                                          </p:val>
                                        </p:tav>
                                      </p:tavLst>
                                    </p:anim>
                                    <p:anim calcmode="lin" valueType="num">
                                      <p:cBhvr additive="base">
                                        <p:cTn id="14" dur="8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32"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strVal val="4*#ppt_w"/>
                                          </p:val>
                                        </p:tav>
                                        <p:tav tm="100000">
                                          <p:val>
                                            <p:strVal val="#ppt_w"/>
                                          </p:val>
                                        </p:tav>
                                      </p:tavLst>
                                    </p:anim>
                                    <p:anim calcmode="lin" valueType="num">
                                      <p:cBhvr>
                                        <p:cTn id="20" dur="500" fill="hold"/>
                                        <p:tgtEl>
                                          <p:spTgt spid="10"/>
                                        </p:tgtEl>
                                        <p:attrNameLst>
                                          <p:attrName>ppt_h</p:attrName>
                                        </p:attrNameLst>
                                      </p:cBhvr>
                                      <p:tavLst>
                                        <p:tav tm="0">
                                          <p:val>
                                            <p:strVal val="4*#ppt_h"/>
                                          </p:val>
                                        </p:tav>
                                        <p:tav tm="100000">
                                          <p:val>
                                            <p:strVal val="#ppt_h"/>
                                          </p:val>
                                        </p:tav>
                                      </p:tavLst>
                                    </p:anim>
                                  </p:childTnLst>
                                </p:cTn>
                              </p:par>
                            </p:childTnLst>
                          </p:cTn>
                        </p:par>
                        <p:par>
                          <p:cTn id="21" fill="hold">
                            <p:stCondLst>
                              <p:cond delay="500"/>
                            </p:stCondLst>
                            <p:childTnLst>
                              <p:par>
                                <p:cTn id="22" presetID="12" presetClass="entr" presetSubtype="8"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additive="base">
                                        <p:cTn id="24" dur="500"/>
                                        <p:tgtEl>
                                          <p:spTgt spid="11"/>
                                        </p:tgtEl>
                                        <p:attrNameLst>
                                          <p:attrName>ppt_x</p:attrName>
                                        </p:attrNameLst>
                                      </p:cBhvr>
                                      <p:tavLst>
                                        <p:tav tm="0">
                                          <p:val>
                                            <p:strVal val="#ppt_x-#ppt_w*1.125000"/>
                                          </p:val>
                                        </p:tav>
                                        <p:tav tm="100000">
                                          <p:val>
                                            <p:strVal val="#ppt_x"/>
                                          </p:val>
                                        </p:tav>
                                      </p:tavLst>
                                    </p:anim>
                                    <p:animEffect transition="in" filter="wipe(right)">
                                      <p:cBhvr>
                                        <p:cTn id="25" dur="500"/>
                                        <p:tgtEl>
                                          <p:spTgt spid="11"/>
                                        </p:tgtEl>
                                      </p:cBhvr>
                                    </p:animEffect>
                                  </p:childTnLst>
                                </p:cTn>
                              </p:par>
                            </p:childTnLst>
                          </p:cTn>
                        </p:par>
                        <p:par>
                          <p:cTn id="26" fill="hold">
                            <p:stCondLst>
                              <p:cond delay="1000"/>
                            </p:stCondLst>
                            <p:childTnLst>
                              <p:par>
                                <p:cTn id="27" presetID="12" presetClass="entr" presetSubtype="8"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p:tgtEl>
                                          <p:spTgt spid="12"/>
                                        </p:tgtEl>
                                        <p:attrNameLst>
                                          <p:attrName>ppt_x</p:attrName>
                                        </p:attrNameLst>
                                      </p:cBhvr>
                                      <p:tavLst>
                                        <p:tav tm="0">
                                          <p:val>
                                            <p:strVal val="#ppt_x-#ppt_w*1.125000"/>
                                          </p:val>
                                        </p:tav>
                                        <p:tav tm="100000">
                                          <p:val>
                                            <p:strVal val="#ppt_x"/>
                                          </p:val>
                                        </p:tav>
                                      </p:tavLst>
                                    </p:anim>
                                    <p:animEffect transition="in" filter="wipe(right)">
                                      <p:cBhvr>
                                        <p:cTn id="30" dur="500"/>
                                        <p:tgtEl>
                                          <p:spTgt spid="12"/>
                                        </p:tgtEl>
                                      </p:cBhvr>
                                    </p:animEffect>
                                  </p:childTnLst>
                                </p:cTn>
                              </p:par>
                            </p:childTnLst>
                          </p:cTn>
                        </p:par>
                        <p:par>
                          <p:cTn id="31" fill="hold">
                            <p:stCondLst>
                              <p:cond delay="1500"/>
                            </p:stCondLst>
                            <p:childTnLst>
                              <p:par>
                                <p:cTn id="32" presetID="12" presetClass="entr" presetSubtype="8" fill="hold" grpId="0" nodeType="afterEffect">
                                  <p:stCondLst>
                                    <p:cond delay="0"/>
                                  </p:stCondLst>
                                  <p:childTnLst>
                                    <p:set>
                                      <p:cBhvr>
                                        <p:cTn id="33" dur="1" fill="hold">
                                          <p:stCondLst>
                                            <p:cond delay="0"/>
                                          </p:stCondLst>
                                        </p:cTn>
                                        <p:tgtEl>
                                          <p:spTgt spid="13"/>
                                        </p:tgtEl>
                                        <p:attrNameLst>
                                          <p:attrName>style.visibility</p:attrName>
                                        </p:attrNameLst>
                                      </p:cBhvr>
                                      <p:to>
                                        <p:strVal val="visible"/>
                                      </p:to>
                                    </p:set>
                                    <p:anim calcmode="lin" valueType="num">
                                      <p:cBhvr additive="base">
                                        <p:cTn id="34" dur="500"/>
                                        <p:tgtEl>
                                          <p:spTgt spid="13"/>
                                        </p:tgtEl>
                                        <p:attrNameLst>
                                          <p:attrName>ppt_x</p:attrName>
                                        </p:attrNameLst>
                                      </p:cBhvr>
                                      <p:tavLst>
                                        <p:tav tm="0">
                                          <p:val>
                                            <p:strVal val="#ppt_x-#ppt_w*1.125000"/>
                                          </p:val>
                                        </p:tav>
                                        <p:tav tm="100000">
                                          <p:val>
                                            <p:strVal val="#ppt_x"/>
                                          </p:val>
                                        </p:tav>
                                      </p:tavLst>
                                    </p:anim>
                                    <p:animEffect transition="in" filter="wipe(right)">
                                      <p:cBhvr>
                                        <p:cTn id="35" dur="500"/>
                                        <p:tgtEl>
                                          <p:spTgt spid="13"/>
                                        </p:tgtEl>
                                      </p:cBhvr>
                                    </p:animEffect>
                                  </p:childTnLst>
                                </p:cTn>
                              </p:par>
                            </p:childTnLst>
                          </p:cTn>
                        </p:par>
                        <p:par>
                          <p:cTn id="36" fill="hold">
                            <p:stCondLst>
                              <p:cond delay="2000"/>
                            </p:stCondLst>
                            <p:childTnLst>
                              <p:par>
                                <p:cTn id="37" presetID="12" presetClass="entr" presetSubtype="8" fill="hold" grpId="0" nodeType="after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additive="base">
                                        <p:cTn id="39" dur="500"/>
                                        <p:tgtEl>
                                          <p:spTgt spid="14"/>
                                        </p:tgtEl>
                                        <p:attrNameLst>
                                          <p:attrName>ppt_x</p:attrName>
                                        </p:attrNameLst>
                                      </p:cBhvr>
                                      <p:tavLst>
                                        <p:tav tm="0">
                                          <p:val>
                                            <p:strVal val="#ppt_x-#ppt_w*1.125000"/>
                                          </p:val>
                                        </p:tav>
                                        <p:tav tm="100000">
                                          <p:val>
                                            <p:strVal val="#ppt_x"/>
                                          </p:val>
                                        </p:tav>
                                      </p:tavLst>
                                    </p:anim>
                                    <p:animEffect transition="in" filter="wipe(right)">
                                      <p:cBhvr>
                                        <p:cTn id="4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6"/>
  <p:tag name="ISPRING_ULTRA_SCORM_COURSE_ID" val="4B4C06BE-05A0-429C-ACEA-A9FD32E6A7FD"/>
  <p:tag name="ISPRING_SCORM_ENDPOINT" val="&lt;endpoint&gt;&lt;enable&gt;0&lt;/enable&gt;&lt;lrs&gt;http://&lt;/lrs&gt;&lt;auth&gt;0&lt;/auth&gt;&lt;login&gt;&lt;/login&gt;&lt;password&gt;&lt;/password&gt;&lt;key&gt;&lt;/key&gt;&lt;name&gt;&lt;/name&gt;&lt;email&gt;&lt;/email&gt;&lt;/endpoint&gt;&#10;"/>
  <p:tag name="ISPRING_SCORM_RATE_SLIDES" val="1"/>
  <p:tag name="ISPRINGONLINEFOLDERID" val="0"/>
  <p:tag name="ISPRINGONLINEFOLDERPATH" val="内容列表"/>
  <p:tag name="ISPRINGCLOUDFOLDERID" val="0"/>
  <p:tag name="ISPRINGCLOUDFOLDERPATH" val="资源库"/>
  <p:tag name="ISPRING_PLAYERS_CUSTOMIZATION" val="UEsDBBQAAgAIALe280qguF8VZQQAAAQRAAAdAAAAdW5pdmVyc2FsL2NvbW1vbl9tZXNzYWdlcy5sbmetWG1v2zYQ/l6g/4EQUGADtrQd0KIYEge0xNhEZMmV6DjZMAiMxNhEKDHVi9vs037Nfth+yY6UncR9gaQkgG2YlO+54909d0cfHn/JFdqIspK6OHLeHrxxkChSnclideQs2MmvHxxU1bzIuNKFOHIK7aDj0csXh4oXq4avBHx/+QKhw1xUFSyrkVndr5HMjpz5OHHD2RwHF4kfTsJkTCfOyNX5DS9uka9X+qff3n/48vbd+58PX2/l+sDEM+z7+0DIIr170wMoYFHoJ4BG/CQg58wZmc9hcuGC+TQgzmj7ZZj0PCJnzsh8dsotoogELIl96pGExkkQMusLnzDiOaML3aA13whUa7SR4jOq1wLiWMtSoErJzD5INWwUjehS5oUzTIMkIjGLqMtoGDijWJfl7S8Wljf1WpegrkKZrPilEpnVCRljn9+UogLVvIaMQvCq1xJ+qXMui4NO1RFe0mCSsDD044QE3m7HGZEiQ17JjZqBKBGOSQQAJa9E+QjZxGaZFUdYqWEIUzqZ+vBmxoSpXK0VvOuhdswJxGAuii4pyBESQXbF8TKMPOM0UIU4uuFV9VmX2V5+PAxUFzAN3BBS0GUPwJnB2AFDjCXUjbIUad0FNiNxjCckGYfnkMjAu3CIRHgKdDsdInFBYqAIibtkAnxGJ9gkvKHYLv93/Eq5SWd1i3iagpxx30bqpoId41JggWVadTBMTUw+LiBsFPs/oHGLCt61q5XcCLCjzETZqQgqi0s8k0UfF/SP5ARTn3gJpJUXLhNmS57RmPNbVOga8WzDi1SgS5HyBnL9Fp5lMrPPTJyt/k+N/BvxeltVXm0LUuCR81dD7dmrYd8xq6nAproW+U3dpdo4bGv+Y6wwOf1DE/oc/XH6Y5cEOKLh80Smknmj2qr75PjcWTY0Rp1GPNFT/aP13JbEbW0dUyhYY6n7SxDopqZ/QANU/aVocAKK5m2JhhpOi6sBOoNwCxBo9FiMM3DVngln4MIB8ksyjimD2WgpLitZd44dlo1tgL4f2hTmPCVqcU/GS3GlYcJRgm/a6QO6kI10Z0AfDDd7rYJR5oPJAQCu2uQBSCVzsD/rgbmYkZ0H2gK/d5KlblRmyavktS3y4NsmF9+OTVelzu2u4tUuedsmc/wUK9rDRa3S+YD2f8e/3vF5QL/HRykmOHKniYsDl5hB33BV9RQCChhX+CxOfDw24sCFnNfpGprplW6KrCdQO6t75AQD2PbMseBluv7vn397YnxlSbuLtru/DwIBYpsqSO7A/gx0Laq/ukAYHu/L2UUfqe3dZicXNnCL6GQzo5CEz3KF4G1nyXUOWwfdeiHHtzHDjGF3OgMaxDbrdVPC5DYEYYajUyhldgh3RjNeXkMdZFqrQSjW0yb/6mHa72+XTa16+fxe9mmdxByY0XmCPc9etYF7SqbXbcvM4EKRbu/cCu7cfcHcKQ6gzH6FJzJZDwS0nWlXhIDn7fqe5ZtvG9XdqrL/Vxy+fvD3xf9QSwMEFAACAAgAt7bzSkPIPPmFBAAADBYAACcAAAB1bml2ZXJzYWwvZmxhc2hfcHVibGlzaGluZ19zZXR0aW5ncy54bWzlWF9z2jgQf+dTaHzTx2KSJmmSMWRIYiZM+XfguzRPGWELrIssuZYMpU/3ae6D9ZN0hYIDhSRy7pLpzA3DgKXd365Wu6uf5Z19TRiakUxSwevOXrXmIMJDEVE+rTt/BK33xw6SCvMIM8FJ3eHCQWeNipfmY0ZlPCJKgahEAMPlaarqTqxUeuq68/m8SmWa6VnBcgX4shqKxE0zIglXJHNThhfwoxYpkc49ggUAfBPB79UalQpCnkHqiihnBNEIPOdULwqzFsMydlwjNsbh3TQTOY8uBBMZyqbjuvPbcVN/VjIG6pImhOuYyAYM6mF1iqOIai8wG9FvBMWETmNwd6924KA5jVRcdz7U9jUOyLvbOEt0s3iscS4ERIGrewMJUTjCCptHY1GRr0quBsxQtOA4oWEAM0hHoO5cBrejTvvSv+31A390exV0O8aHEkqB/zkooRS0g45vJT8Y+iO/F/jD2/N2v6TGS6z43Wa7U1Ln2j8ftYOylnrNblmVwVW/Z6dz0e8Omr2bUq5d3Qz8Yafd+3Qb9PudoD140IJs3Egmz93MNg+yUuRZSIpk81ScJ2OOKYMK/ykFJVHQIxjOpiQQLQolMMFMEgf9lZLp7zlmVC10WUAruSMkbcqUhGqoU77uqCwnzgOcAQTHoA6Kgjo8Kerp4/HG0l1j/WFZO730ig4ziIUSb+z9Xu2wcP/k4Gn3H3HUgw6XYr7oiOmbe394VHi/f/RM9He56WGlcBhD14MNWfrmuetDK7GJ4Bt5pZ/RWLCoWBFJxiTq4YSsdfPRHeUtkNxz0AQqgMFamxnFzEFUwdrDQlnmY6moWp4arXVJBFhwvBHUHW3FIoxxJjfSvQi77thhw+cRuszwHI4kEw0z/Jj4gHAbsSsIPdPhJ5mNuJ9hWUISNRmzEe7i7I5kKBCCSavFrXIXtflEWLmTQKHaCF6TsaSK2IieUyvT1yJnEVqIHDF6R5ASCLzPE/gXE7R+JqNJJpLlKPAGhSSjkCozSuYkOrMxdAMmkhw0dW0wooyFLzn9hsZkIjLAJXgG+QPjVBr8aingFEv5AIpXPr4zJ3O7d+l/fqcXiKMZ5mFJcKhUkqTqVfDxAnGhVnoQjhDnkJ56UyIaLeds1lZ9+TZImuTMbPN/vRlr0K+4Ja9jpczGPOuBtdkYz5aFqItrCQ0lSGFLDCZMhNDnKc+JLWCIORKcLRAOgchIXdYzKnIJI6aADbR8uYdGH1G+fJrCmQQWs4hkVpC1vf0PB4dHH49PTqvu97//ef+k0j3FGzCszRmOd/Eo/35G61EWbq33cotbjNxacwf5tdb9mZ1bK25x9Gc0n2Dqz2g+wde3dFsiS3QjiLZSYff72z1b2yY0nquJ1m7eteSHvyLt6gMet+oDy2hYsZeh/6cVIATWql/Yme31baT6n2ykhobBDNbYi5ULcOJNTQeHM4/RBJhW9Gb96w0q9E1q5V+9o5hCe51aedEu/fLt5f8SMfNU3NJsXMsU1wWbl4d6JqGcJhBHzU+KG8fG4UHNc3dPVSqAtnmD26j8AFBLAwQUAAIACAC3tvNKlDB+ZrgCAABUCgAAIQAAAHVuaXZlcnNhbC9mbGFzaF9za2luX3NldHRpbmdzLnhtbJVWbW/aMBD+vl+B2HfSvdJJKVJLmVSJrdVa8d1JjsTCsSPboePfz+fYxIGEME6V8HPP4zvfnU1jtaN88WEyiVPBhHwFrSnPFSIem9DsbprUWgs+SwXXwPWMC1kSNl18/Gk/cWSZYyqxB3mtZktSaMPM7ecaiYvxbY42JEhFWRF+WItczBKS7nIpap6NplYcKpCM8p1h3vyYL1eDARhV+klD2clpdYt2naSSoBRgSt9XaKMqRhJgPtKN/VypaUNdPv2JbE8V1VZ2/wltSFaRHLpFvr1HG+Zzs3u3K3O0ywINf7WhfvmMNkhl5ACyu/njV7RBhajq6n9mpJIix4J2NZebeNQwQTJz/TCrG7RRAR4IA412wZXHnvUxILmv4b2P8bpKwV6wricPAjY9YbDQsoY48qvGpwrx/lxrcz9gsSVMGUIItaQXk/QLqZXfpou1vD/wTnkWkBzQMjaC1SUsm3wDYhdv+cvlg30qwvyOWJCghL0DgwxbsGX+NmU9YwZgy3xlNINnzg5n9FNPo/EtfiCumZerb7zAiVn6evmV92KkNV5cFYR2gOeUIoOFwnTeaAnYtTiyWJNSdJZTzMme5kRTwX8hLznYw6g4OnG4Seufq1hTzaBv3GyO5pEO+2XX49PY/Ca0Z2vWE22e8Lsp0ZqkRWl+k9R04nR3UxtkGvVL8JU0fJBPfCsCEcYe0pRE7kC+CcHUlQouNFydkmhu1hA9joIaxFF/kWO3SV/1eV0mIFemaRSUb0EXbIgFzQtm/vSGwjtkJ4oBbyPVhdmPE3ocywBwMwBEpsVxAppV4yprpimDPTDvDhB76KHTxcqM6dDE3es1bHU4cw45GcrgHrUz6Z6KdlbCfbqOHsHGpNWvaDzjc69JouzBOjffP8Jtyp1n2b9mOH1h9AZw09TZ2fjPK2hA/G/yH1BLAwQUAAIACAC3tvNKGQQLbVgEAAAdFQAAJgAAAHVuaXZlcnNhbC9odG1sX3B1Ymxpc2hpbmdfc2V0dGluZ3MueG1s3VjdTuM4FL7nKays5nIaygADKAUVCKKa/m2bXYYr5CZu48Wxs7bTTudqn2YfbJ9kj2sa6BSog4autEII4pzvOz8+5/g4wdm3jKEpkYoK3vDqtV0PER6LhPJJw/stuvp45CGlMU8wE5w0PC48dHa6E+TFiFGVDonWIKoQ0HB1kuuGl2qdn/j+bDarUZVL81awQgO/qsUi83NJFOGaSD9neA5/9DwnyntgcCCA30zwB9jpzg5CgWXqiKRgBNEELOfUOIXZtc6Y51upEY7vJ1IUPLkQTEgkJ6OG98tR0/wsZSzTJc0INyFRp7BolvUJThJqjMBsSL8TlBI6ScHa+u6+h2Y00WnD+7S7Z3hA3l/nWbBb37HhuRAQBK4fFGRE4wRrbB+tRk2+abVcsEvJnOOMxhG8QSYADe8yuhu2W5fhXbcXhcO766jTtjZUAEXh16gCKGpF7dBJvj8Ih2E3Cgd3561eRcRbtISdZqtdEXMTng9bUVVN3WanKqR/3eu6YS56nX6ze1vJtOvbfjhot7pf7qJerx21+o8oyMaVZAr81WwLICtFIWNSJlug0yIbcUwZFPgPKaiIhhbBsJyQSFxRKIExZop46I+cTH4tMKN6bsoCOsk9IXlT5STWA5PyDU/LgniPdJYQDIM6KAvq4Lisp89HK677VvujW89aGZQNpp8KLbZsfX33oDT/eP91818wNIAGl2M+b4vJ1q0/OCyt3zvcEP3nzAyw1jhOoevBhixsC/ynS0uxseAreWWe0UiwpPRoDCnOwJmmpJh5iGpwLi7fahMCfUUZJL/B1mtjrte8i1Ms1UoCl4E0PTg+DXmCLiWewRlj/bPLL4n3CXcRu4ZgMhNQIl3EQ4lVBUnUZMxFuIPlPZEoEoIpJ+eW2YhafCyczMmg9FwEb8hIUU1cRM+pk+obUbAEzUWBGL0nSAsE1hcZ/JcS9PSURWMpssUqw0ojxWhC0JSSGUnOXBTdgoqsAKTJdka01fBnQb+jERkLCbwETyF/YJ0qy1+rRJxjpR5J8dLGD/asbXUvw68fjIM4mWIeVySH2iNZrt+FH88RF3qJg3DEuID0NJuS0GTxzsW32tu3QdGsYHabf/ZmPKF+xy15Hy1VNmajBc5qUzxdFKIprgU1lCCFLbGc8CKGPk15QVwJY8yR4GyOcAyjiTJlPaWiULBiC9hSq7dbaPGI8sXTBK4MoFEmRDpR7tb3Pu0fHH4+Oj6p+f/89ffHV0EPQ1ufYaPOTm0XL07UG1AvztXOuLdrXJuxnZHPjLPO2B/nbWfg2tS9AfnK7L0B+coEvoa9EjIzjSBZS4Xnb2QP89f6QBP4Zvx5fpJaTHzbGaR6cD/nTpW98M9pHhmEvzsRQqicOoCb2m7PRar3xUVqYGeS/pN5xMkEOMMmtifDKcZoBrNTsrWOtIWa20r2v36PsLXxk7L/TXH/71vA/zYG9qn82rHyeaO8dq9+hNuB9dVPmqc7/wJQSwMEFAACAAgAt7bzStXMXCaVAQAAIAYAAB8AAAB1bml2ZXJzYWwvaHRtbF9za2luX3NldHRpbmdzLmpzjZTLTsMwEEX3fEVltqgqzwK7ihYJiQUS3SEWbjpNozoey3YDBfHvZNxCY2dC8Wzim5M7j8j+POrVS2Sid9v7DM9h/xTvgwakebuGk1hXHXpJunCqmMO0KEEVGkSCVD+f/spfe4IzFjqYzjbPZOsafgLpzUIq18QNY2EZzTFaxWhvjPbOJf6IOtt1te2oMebZ2nvU/Qy1B+37Gm0pAyOO78NqNpjAWIE9gC5kBpHpMKwucu94OaRochmWRurNI+bYn8lslVtc63lX/uXGgK1/+GoLDG6Gd5PIThXOP3go08STa4pu0lhwDnZ5ryYULKzkDFTDdxDWH2hk3G4ooavCFf6HHp1SNGkjc2hN6XpEEWO69mpNc0jR5jy8+y1xfkYREUpuwLasxhcUEYhmbf7xA43FnCbSQtsz/0UVynmh813qAQXLUbFk2zW9faOh/LGIjhAmR2jJnb6SEzUnOk707OF1SeZH7tPOOysFkQENB1ZsMT69SWj/QlMGV98OYB/0AsVJPQppV2CniKqu/zWt9ECyo69vUEsDBBQAAgAIALe280o9PC/RwQAAAOUBAAAaAAAAdW5pdmVyc2FsL2kxOG5fcHJlc2V0cy54bWydkbEKwjAQhvc+RbjdxG6lJHUT3Bx0lpqmGmkvJZdaH9+UinSRgEMg//F9PyQnd6++Y0/jyTpUkPMtMIPaNRZvCs6n/aYARqHGpu4cGgXogO2qTNq8wKM3ZAKxWIGk4B7CUAoxTRO3NPjYQK4bQywmrl0v4ukditkUw6LC4pb2L/szgyrLGJPX0XbhgFW8x7QgjLxWMDsXjdxi60D8AhqTAEyqwVACaH0CeAwJwI8rQIrvm+ekRwrxo2KQYrWeKnsDUEsDBBQAAgAIALe280qmQ2VXZwAAAGsAAAAcAAAAdW5pdmVyc2FsL2xvY2FsX3NldHRpbmdzLnhtbA3KMQ6DMAwAwJ1XWN5pExaoRGDr2KX0ARaxEJJjIxJV5ffNdsON8y8JfPnMu2lAf3MIrKvFXbeAn+XZDgi5kEYSUw6ohjBPzSi2kry5lBozHEIXnwunisIvSnVuZrFzvne9f+B9av5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t7bzSqtYCahECAAAfyAAACkAAAB1bml2ZXJzYWwvc2tpbl9jdXN0b21pemF0aW9uX3NldHRpbmdzLnhtbLVa627juhH+36cgXBygBYr4Il8LrwtZohNhHcnHUpLdFoXBWIwtRBJdifZuDvyjT3Me7DxJh5QUS47tSNmttQlWw5lvhnPjxRnGz16obWPOAu83wj0W2pRzL1zFoz8hNFwyn0WziMaUx/UD5cELXfbNCJ+YoAE15iR0SeRqYjQeNdBEflC/p/b1Pry1x+0W6rVxC/eRjjsajA0UfaBoMKa3mtqwfgSR4EZ0SUN+GnVYL4y+FTDCmEbcCF36faQUufNDxRlcR8T1gC8eddvi2Wda93pbPKjd7PQ6eN9SFUXpIq2jN/XGvtcb9NQmwo12p6Hsx/2W0lJQs9NpDrr7Zq/VUeBtMugCShsPuqjda7db+r6FWyCNVHWst7R9Txk0mypow/2Btp9Mxr1GAzWbTaWt7ztdZTJuIOBWAENV+sKBiq6Mle5eHavNvoIm2mQ8ae+xjrtaB/VbuNto7NvjsdJoHJx7mF3eXQdq6elk7nwH8GQITo6K3KqfSK7hchtFwOzQYOMTTlFIAvqptmLMbTWavUavOailmSmzOOPLDCpSEyKQBcooDzKsS1I2Li3Jl0Kejjz3U+1xyzkLr5Ys5GDeVciigPi10Z+TbEnnUkaS7WhURe6JLOlBXU9+yoqluiCD4bkktGTBhoQvU7ZiV49k+byK2DZ0S5m5ftnQyPfCZ+BuDHoavqjI92JucBoU7MN98ZQX20CHiqkwr4vFU0rSJ4/UzzQ25KeC3EHl+x45Et15scelqNoUzyXRDVnRYgD6qnguy4SgpRi1nnjeF+L0Owd2RRR86yK7T15oVFSSNMiLUmyz3VTNp03EVsLZRbn3A/0q5zPoN+FKWNgQTykhMUGhsFSUUrfJ+etHjOnrcS8ZBqAFgptvLilJQs7GC826nanm18XUurYWY+O6NtKSqkSiLP/S6va/Nzvdvw7rqVxJJPtWnU6LWEiCdRrlsExnbk0XAIinCxN/cWoj8buyqHXnTA0T10bpfyoDzOb4vjYSv8uI3s3n2HQW9tTQ8cKwF6blSL9MsYP12ugr26I12VHEGdp59Bvia4qgPXsRRbHvuXJAtGwv3NIS+nTrVjXMxRzbztzQHMMyayObRdHL3yQy2fI1JM+axMj1YvLoU1eqhRSR46K9gHa5I0Pwj6894GQB8cKrMtrn6oNhXi8cy5raC2zqGaU2wqGL9IgITdWB5qqN54AREVi5Pya+kNknEZDq+5VBbozrmyn8OMKQG2+19uGHf8CaGYaQzGhYQhASB88h62z7wZrrwoegEBG0IXH8jUVuIWnyoSuBbZiaBampOTl8R8Bk2BB4L1xC6tAlL4F3i21bvcaLsfUFchxq06ooZH2GkvxcUegrtqGGsF1CzFTvjWtVVIQow6xAshpcEpHv/gsiyyXICW/uPLaNgSI8DGUiqzG+qqzJxr/eQSANdXqm2hNgcLZ8W3k7CqZELixzJXRBG9KwLrLr1zvjn4uJakyxvoB0062HhSO7pFAakBcUMo6IuyPhkqJHuiRbqIQXGHM9V46JyEsT/rP1fkOEp/3nl7R1mTr+8ssHTCo0vBOWwUYZlME2ZcPf0y7cls7gg4aIXD9rRRkHfNgEW8OmOjesnxOi2Au2ftKlf0agXo2rGqx37fhxf5UP2//BGDtpwWMDOtrYY5WEMKzEYsmBxdOvJGiYE1A3S/o5NHxxJq0EYFophsnQD8Dcg+cKhtyDR6tBPOCxbTiw2Xqgj+L0UUJY1moStdPxFmdEn8KR/LVUH+kTg/2ST8ku2cjA2iXDXybKua1SYWlxDGcKhpuAuUqSClB9LxBnqHKwd7c4c0WyGhTm88C2viur2/ee5YoAft4G9O0+7CligaT6JM7yOlmU/vGDhiRTnCd6Z9U2EK8FWjpWufr8oYjZWJ1rNwtNNTUsThSinv3yclAdwidTx15M1bFAgDIJCF+uYRV+Eue88ljJiUDHExXw0snblETL9R///b08zJE9CRWl1L9XxYHiF10Tv+L9y2Scxv8ugeOo46KofCkpmB6oMlFrC4eWMhXvGJCfP+XEQpJVKWCBuOEqpRoqII2i6jiqdnMLRWLLmmDbCLaCFUFu1fln6Htyq18b3ZLoGfqmw5hfFUg6XqQmr2zD4YS75X7ZEBzEf3ghEpN3jNlC1XV59IcS9b3lc7L6unB+SW/5kM9WVfC0G9WE5nwESV2PV8eUa1vWtKAjJO+HfrA7udS9Eg73KT6BFs4L1zMhj5g/Exdbb29ygUHcw0Eaj3gkTvTZW54jXrNvaexGT8SPgS1POmadgQ0zsVdMIYu0Y+65qB03x5oSjvnumQ+rgpbMJsdepB9LadpY3vvm7X6lvTEcDlnpUM7yA/GY36Tf+Rv+HPGY3xYrigWnujdCxyN5yewubkyiPL1M5ICHhrJHpTzZW5FHWDAVd7JxzqSUUOQMmEtHcmF0vICmxSxoeYPrZywehq97l1sh8/gipx2L7xwKA4fkrV/O3iH3uE/Pp7acBxRgPvryvVr+J18dHPsioSL+sqGfanAIIcu1aPNxDaUYn2pSbfK9zDnBTdbNRDPLiQprLksGspnLXl5JLhQtvJqRLKn0y0LD+hs/DeuXAjRMYc/HL9wGjzTCkAIetLg0iEVinn2dXYPdy93okdyZ0TwAXwN2COejrBByhEJeyS3Va1Ylb3kG2Fhyz6c76mdMOUrOPZc9MIyhPC5nt8qn9Inn8zulnCyDXHUfV0Ha6g65mMcsDpwVk+exk3LJSLWq4+QxlpM/0a2ypecwoROLUdalRb7nrUoIhcw9oQt4z3l/WM+vstCk3ny5ekwDUcA7+zcG/wNQSwMEFAACAAgAuLbzSgrKPODnPwAAJXYAABcAAAB1bml2ZXJzYWwvdW5pdmVyc2FsLnBuZ+29B1RTWfgvCqGIIAKK0osyKioKSJOWoCjoKMVBBUUBQYq0oJEakhALRSk6Kh0ig4KM0kQINYmCBocSEKQFEqQFhBBDSYAQcoMzKjpx/q733n3rrnV1LWFxyt5f+X1tn2+fE2NrbSkuKi/Kx8cnfvjQgd/4+ASF+PgAMSLC3CO1jreo3F/8kN8s9/MVNCuOcf8Q9NxntY+PrzhBbPEc90q+1QGHTkH4+NbWLv/nx4MfnefjC6w8fGDf8RAnap9zoannKdAScKsyn0TEg23h631jt41API4avslxXXQE/JK647nkzQOHDmnL/+GyedNJnz8cYn/xMrd9dl1AS/ca6PeO/cXlcCdj7GNSRkGpRx8zc5aSGko9n8ue0NPx6dArNC0pZMIKT0lQUwtRi0PbqlQ4c/iqTicodZIVBVrMAuu5RPALy674cb8IOUHPJidgsOwwdY6UhCj/NdU1Wjg+gRU/nhDNZjjzgTKi1UsL4wDki7wE565AzgsjTLzmyss0/FQvRcyFjSKWKAhBAODrebg/9D1UpyKiqv3MBp5dHjgPPar91Sxo8PJZ+Ey2yuGr+onC88PVbGdrfL2264oxkBCFaJP+LAgohnq18SsStXA4P3lJ0SfhiWbhM3UUECe0ZN9JeHqGC3hacLx87+4V8/ibqRdNeRxT7//l8vi2TSy8+opxOnWKDql/YCI4zKoxJhrLpr6Nt8b7mM7Owug3nasfN3ViGKWP2wfXZeGigDNZfbnA2byaQk04fLS4wnmxa/JN4E1YDFfUyn2EcCVKF7lCPnQxbJtNqT30Cwt6sg6/SM/VkFk1fRQgs6JqxGCJ9doGfkkGBF2apxS+EaEZay1rTcZHa7A0480T+HQaufpxbY85El1D9auayxTeQqfNzV9dJRGpWFd5BDubJS5EoscH91IdhQWZ4kLNxVifva9DxHcnrhBPbwHy5X7khTuKSDPdAfSlDzZ+QzbdZDv0Br2YiKG7fpk+KUcapaM95s7SwjodPQQP3MmIY9aPGwffyUDi6jFUR0ovq6od3tNMzbylpICP/KyR/jfCzRtFD5grNkGq76fv+3A7IXxo0lP7iiLoJodASz53SxOo3OA+iNUeyEw4mN1dkFQi5ZohsulS4n5ju6yz22pvuhFjYBeYgWG2PbaqSxwCZ5FA7soNWeL+5oQ3jN/0q4NQgtxqjlzbmiQqBGQUJ9S4W5jp9tEQHBZ5Zlr2HiFFCIxgEWkWY9n62mqqiQkBm5QTqKVWQYqFDsCEYI00YgxnRJ2DoSouPDSSFq1m9dFIVdQu60l7IBNKms408C1jEf3VnNrywAYVM6tx0xWjKzBV5Cdw8zqATpr3Cps2lh/2bd/DFx25WzlBeHvqoFemgMuigQI1ROPq1ZAJZ86sM1lExpUdNGSq3EAdgtQRXGu6UCEaSHTc4nbia1gfU+yppnQ0O75TKg5uEhzJR707E6Lx/vdCY+WbbCBF893D/UivV9kXCC1blhRKBJ8eJrwCyQ+F1xwb9HowXTzHEZGa2iXQfd4yw7VGv+UCev0ma5NgxasOwZUZmbaqtVFr8qYCX5YNzrsR5c7XEQZCmVRwNSOcdEHrUvOgH5EIzDJeigd9xrlZ4TIagmaAS6BUpuI7wm1Ob4VX6iBd/0C0h4bCSLXl88uX9ZQTPPLPaspzqlOciRGeLUWa0slEa4Wt6etEn4EzQhjdnmSvmUFKhQ2L9OutLAvavvFTS79nmcWm4g+FTThzJbM4Zir0NJQgjBEX6mHZHhBQJjZGgpyDY1/gCW7sxXj3AUNIWm4vwZV8FDl3ythnS6YOILor6Bo/PbVnAY91Qwx4+kXfLlFtlAz4bXIeVqqh+QXOSfpFDuoBE6+gUqLPxKGRgqGeC4tg3fZjESLrL/0K12fTpx12WxBzxw8K7IXFOwDJmFsccrwu09czzDZHR6inMxP1QnL8qDlyLG6iB+2QPo5z3sMFv5Hlh0HsxTM9KYBWVcqzBd/6XO61RkM1oq7tNflnn6Qxd0RzMe2QIy4/4h2mLp1M6i2qkTvXvK7eD4/VmUnG9G0ii0qxjLinGU2Du4VXOqeA1QL2q4Uu5ZixANnnYrVULeZKXsejDrqlgLdF31e9evWMQcdrqPTRtEnzLDNaUKKIkCsolykZnQKgYApxW8yRirsShPfmEtBZZsZ/KjeM5K6v49B8RkpeZ2L0Nl25PhYNw/QNYrLMfKHv1cF/yJYI9UBF6uB4+BDhEgKy9YiJMmtDQ10j8sjifuhambUr3fKodsA9W1Wawi27ajWRaDn+1l8o+LnhGv5L3Q5bE8FgE9mGV1gbLuWvntd/JEtBim8o+uKEZfV1VyumdHSnrFWg9TDBA2T5BtKD6NBJHVtUr3XLMvM3QOvUjLmU17Pkeg2kk/2NOX0kO1Xzq+EkLig2m3jRCm+hXrRM37xwatulleSUX0Me5NpBWI+NSPJkiK5Nm9RSOAgWO4IGS0UHTm9FhqKuMNjvqLkbuQ6KUEUzzAGfikZ4drWUZIyNX3CmzZRyeV56hSktNF7qgxu9eLaVsrc/KXm7ZFMYZkTEdIBsSFSz/AvSbuIheUDy1vN9gkKtx/GX2qASz4hxOdUwLIK1Xbi4KXwJRjQ83in7HNUsGu0u4Wes3JAmP5IrcZTccYslRfQHub+7C1VMH5wj5oitXhmDFJeDB183dXPVAfX+OfIkPdhXUWEle5KiizQR2kmE1DUA0ZThqEcL1CGsCGBjwo3SDqEuqtJ72UnPY8zzV4ZPFx/ha4D9yKbmP7p6NKs6xwH4leHPTmA/8l4UAD7GfqPzdehW3KMqLSmavP3ro1pFx7h3xCmHHM56cOvrOG2mrip9S2TP19f7tkfYumSvctqsLnX+6/xBUlRE6Jcr3yQMCnqq0l2jyCSRXwXlvk4BlBemkrDV0/nC36YYvoQIWzP1zdKuXw/f9Yg/C2chUS0YAF19320yeSV3uPblW1S/pejTLdds99d/zfSyJA59S5G+NzcdaBXQlLr7LdMiQtcA6/Z9ncQg47hJhu8M7ojglm+Z3s+fFXHgG2G6ZHO1pmD6Yd2+GNWvs5X/JP2A7ebPpLfrfnghpjmBYdbQqE6hw/cyNDfY8m+IhuxLXz/Qq3XJSYargMj+WJcS6yaQiaIBPu5vOonaH+4Vhrsze3wKx64cNxM63r+Le5N5uloYoZtLqZlBqtP5RGwG6BdFMfyVv2/pEYZ/uKridf3j1S5CA4qt0Mzl0StbZzaXhFNBQEUQPuHT6PdlfuPfYIusEJ3JLLkO4I74hTUzKYE2j/53USokpYVMH0WTAsAO21yAKXZ8P3LzthmSgPs88fCo0qdp+YUL3M3UbXNjSnJ3FJ3nilweNma6QlbgMe2nxxyezhft4k4nv2HvDIuscDqMFXHzJkjri+huyO7VtbtvIeamecJMKPFJhO39+pgqg4fF1WPRX4aK4qo00TfP94iQt/1HmI9+gZNvI/eeoPWetBMur7k86wfxa7m61K00i6LzR9wdd9hWLTMbcXslJOQe9b3ognLJO3L8voFZUPbzuLOHwpAOpGjBz/7fWHh3q23IWu41PRtGTT3FuHxayK4k/1Hfn/8MwRXG0DUS9L4Gwnh1jds7h09oL11z5o+sD4o77gNKd7ZA4XvszKJdVuDnfjSyJ/9GjT3/hvID3NEPWo/WrPpryuKXL5OsoKDmZPJ21QNaKwBvW2dGPfmS9DhC9MwfgE+KClVboYgkL3WTKNFHZlTRGaedjdKSm2VXWJK66/2gx640rvB3H+Oi6/b6MBryafVKKR3Rlc40Fzp+P0gorHCDh6iIVOwKe5DWtq06Uczk8pb0aFl3q2uYZqdIK8wXt0VelJAFWBZ/TaeojtA1EQvh/0F84BXC6V8nfp3CNZtHZ5Ekn+spgP2CKzk7uKbd/8REjegj3JYdqtLql/bTTG0TDVYIJyAm8gXkUYRoe4EZrfTFUf5NV1ZytlnYG72D4cQ1mnUbJEWlDbOYyuoNCiuEU37A/J0h16q87e8zT5/LiZB8Xv+VtZQ6boAWAnYExHCBdyO9BSpxdzhuhXBWqj1f68fULvz/q9ppjkjPzFAPZt16mwllk5Ai6Ny7KBpmkIOCTlaw/HsWdv7JW6k3FjZqDteJVs+8OVKVmxnmzaxXS6iWEjyv2rJkABBw3iH5ieRRi7abjVNLEec+zZyofX+420LICT4/fFZ3PgG0NNeq6iK/9kBE/xGhMAJ62URtVwqJn9pcufPDwE3Nyczwqdfdp/hZHqJ1hEz4wligTP1j47zPvM+7vwkMPG75z52PfPsfxOP2P9xxqwSgDJtpLeDeeAVZjo3Q5FoxPuVfwowI8jTdEMIt42geQorysyrs0Eb9D6XUFXr1XhHyqt7mcd67ncTlgthjBrAwnNc0wqtGRD7c7zsg7wp6bMd8i7cUfmW5ercS3wTRKfxXZKGfPU/IuxDzrfPtVVCCkgZLN5nzzpvXfKBfKw1Ph4ChvOwvoNniRVlSnln43f6HXNpFFQbmp3dOaku+O9Bbi7PcuBsSC4bt5AkQNCnWN5DzRzf8fV5uJOjXD4o6q7llEkv2KFoFdVny+b5rQvSOSJE14fm5vLlysCH+xrmnMX/silqWmS4D77HlQC3KObf5TDTayGRpbjD43D5fRwfbtjxeEDJr2uh+FqrURh9cy7lojr3tsQQcr4O8gqBVjGU5WHBaaz/FvlG4nDZt4SBZsmmgbX31hndlVkxeSO4vc7w9O3kWftcltpmcW6F81kB+SrYCNBM46hFJPcSp8A+RZW3cd521sTcewdPDES8YlxVvaz1uWWvc00j2rPEayG4FDo9EaIdhaRWu5OmdFvO0ElDNeCX4+SzckqcXDKjRdzMmKFqF6HZT5E+hfAoG2RztPixlJyOUHDRIFdZu2IRZu0sHDToCIpHQ95mBjPbzDQ2ivLyGb0WrIdMnQXi2XWEqI/tYvOpmhbnbnWFeZCJa6cw4VQL/fsOmfdCEa7c7/TMMvuOYUlHuOyWzKdoHOfIlgKkc5JG+d6BUDqwpWJB/PtAr5aF5PIlaqiOfaPqC2JvK08L1HdOHnQNjj+LFp8LSOrckEhLWVROeRJhvMJyJEQl1vhLS7BPu/WJ74M2UdZjEPN7eNfGCXFnNPdkU7GU3RYKMwYLxcA6SaWgU5X9DlpDh3Fl5ceCMliQY8aH0KG8H+Pf9RzAnVOX73FS2lM/cjpaTZKXSQprmN2TVn7kKj8O7jUQWuu/g7V7dT0dS/YfXiV8kWK7OHDykKGraY8y2VNr8JFpOsDXWOWykDtOSldEUEF/peyGNp4U4evs2008T5ETrni0+9JcPQXUq05rInZfxS0qsGyzxuiV8nIxb9xHEb8+3eB7vzcVs6KDy9NTXI4cSmfSWmYXWsanWvWRmtmBSgb0uM8qJUN8knu2h3aD64kryiYACtHPv/vtPZ4rLOxg8BVLw9vyTsVCa8Qkg6Fet1GFH9g2o3ISYcGJ1LUKXXlzzkHQl4HHpk3Jn3pG2635vDxAfzaxvjJDdkrB9Ui2bmlSwL3aCBo3TLnmX7kwfE53feE1kqzVMbD9UrQ4yST5ZtotXVC26lzOSXqgj32lnjvQ6qUk/doUSUhPlceCMW6S5iafgjiiAHMqk6EkEz4itQTTyDfZpvaYsJux6t6rGEfHy14PJF32C50HS9Qcc+n0qeMdSjU59X+gRbe+awnPxKfyt5QXvxlusNrgJPy/FrIUtXLVRdmBE84xzLt0d54iOVQ/HZilG66JIbYj8rYstxFXhU7inAN6o81Mqqyk1bxtHcQPOW+mtQCUXcmx0CLROD7P27aI86+kIZYKXlnGpCilHsGWO6U7Yy+IDd9at7TN+Jw++0xWsGeWDyTg3Fkb+i7dW/R+OOTTAe3tmFiDteh5CXIW6bnz+EMuoca/dJqGBkObpcIrCWUXUXcqV7/pT5d/OSV83NzhRPdQK0vXZRPqt36f7O0IkGnWd1v0zyn9vSNyyPDajA+xemqNMAuLkxCh/Tuf7onl6E/Sby08ugAZeXWFZvOnUvQIbLeAkVecNZJ2SA4a6zJO38nSqw8RVjia6V2pyFPqVwuKkIs+8H7fVkirRC9/liPweMLpOn+x/fnUV1FOsjkXv/BA4igFIiZ7xfkDaJnHG+neefmq454afqV11IYzsKDLQzL6HHcCI0HvW9tn1/56Fw9iEObSJK4FfH+bpn/zz6A5tmAPT1ZrS0agT1e9cqhGcFkspa2fKQw/Rice0LbQLRVsLIYUHeYbpArkPcyFCa/Va6U5zos6amLmB3f7xIb4ncc+0se2w9a5kxnXACW/Hd3NoVhdP/+TddPgh23QGwyon4/LhL60WBqj8rJwRldT5W6AEM9XU2SPhSpWt7x56bD8zoEd6A+Gp0t7fBotfwfIu1T4X0bKGQXGYbn5tP87v4Jt7Z14LJPVG6YWZzqTyRtDDVyPyhXo5ZPJ78VXZyEkY1Ix1eiAHfrEQ6RN+UKS4sKCzK2mXSS5PsW+UT/XBvHIzUIzNW0haukGJtYAPUflbr+Ebo2S50I1exCSocQmgtLXzZH26VKosfUNXJ87iqhKtD9tuX23a3zK60FsDGKA7GJRd3OnM8oeP3lnVHHyZp8k0d1p0XTqpajHC1CNRMO9cYkfwj5ayWPKN1/m101QZbHkd+fixGDadKwI2+z1Pa3V3vOkHdNQtjgJ2gMeqhilEgbVN1sliAFfQIFAgaUEaKSUVBQztT/TYE1td4OhkybM6SVS4rUclZuWxjliFJlgYlgWqhyeLCQzcWVUQ2IYjDSqCq7qYYf6G9aOwOHRZOG8Q5s87jC8dqA17pK2SkakClogWDp2h8kMMxNP9QYCoZKSkzuqBULVo2T4mS5FirmIZgvI7zQzhHTF1zZMe47KMl5jxLfgp7acggwXEKD35WMCEn1gNkVCkWqYgDvVlpaOsi2j5UsccnSmPeUfuZflOPQNE5dSg3rS8OnqVVW3qMpmDLGYn82stMK6a8x/Q/XAkSojlYXHg0MB4OO/qaa+zwrmGNlHFSh+4bjuLJKHSQKZQ+UPbcObZjAq2uY6shefm9KckXY29s3A+rqiNsPY8A1e59c3iPk/Ty7XPvX7nprZ/IFDoVXWVub0xoJx5vKOQ61+IJ5C4ABd51TpgHaYO+NInOVIoCnji3d3OqrOBTMQwz9DOBMv4ZuUCooDWtLuts24NdXcXkk8U1UHn3RSKUa3JltFScXNvwDvLaeMZBYj3R69murl3c74jLV1gUiFuNFfoqMI7r3aKv3z50OObeSzqxBURscSwXUzx1YnhGWWzHbx9slfEbmekuUpesLebSXAbrgH7R1+fLif5Bbl5997Z2d7gCka+TGcI1TGkmafX9M3KqijtlG2bhuYO4qPDw41w68AS5edNp/JFuNl7FwdSvWHTFRFnSj7vQi7UcbUj6DjSzlMsPawNd+Oe04BFlFRBHVE+PAPNO+vfC955bhy/I2B0vTA3sXT0CxrMF8ntHdUC8BvIVjfSknlO435alHDpEWD+doQ2RHXJ+Q6061cS95arcyRvr0tx5ByerJ3Jfv4hfbl85l3b2z7WK0ZzT3c+4q2VglaXEGtu+XyaNzofvU3tcuSe9jnOO4Xu9NIyyeWWz/m81dbubTWRL/oIp/ed5NNHVzbTTuj4/ZO8DdW7dCvjpNDxfnnetT1OT34NIQ+ww/Yx79q+9PR66GPAjoA43rV9v7x4JOU4/4ZHJ3gv6ZzOj6k5wb+h3IL3kk5AnHAt5M8I0Xbe1b9ZfkcdiXv6TDZvhJRbXL04Rgmnv5QJJoA4i33Bi5yNmIFSzOJUgz0sD7U0k1uIkfDjdwobe4iesFnU8BtCDHrmhvf1jBu7oyyTpHhpS9Zv3Z9P/l6mgM+9M4DhCR1LGwoNU3t9YC8h6MB44UrTtQnAhdE0+Rm8CmJxVDvsQ/9zhQTQVL1aFSUTWjD+8KCs9LiVz9TQHRvMS3ybDYj9qiyBal+dE9RdoLSjLIAnhG7Mbj1bpSDurBtItde906oInG23O0v8s+xDqTmybIyQitaRGZCto8cUemaGjhRoE04pav+mwml+BVJOGExWm2uNtjwU8N4eyMGk1sEtIFiajz/WNSMIa92HutGwmheqjvvaWndTFFNIBteByj61V2RN4y10sMSxwVbZV9jsc3H4QXJ3/aQjEL6RkJJgRS5oAW5seJZAmZkNiT8DYoKUGyj+zggNNLiSdUZdcvxZYajRFeUEyqGQRQNMbuDr2dy2UTdQdndz4RxT91oMgqIdzbFWSWC/ptzEE6XmQzScnMMP1oL83g+S/e5L8h8IS8Y0uwWmEgtDlroK1xhYXzwVmMLTUo/7/TbCMM4pQO1JVbQK1Y3sDrG4KjPurqMMSqB5XRrEtrqM3J1y0EdkstYTb6BeTlPaZ3xH3NKK4SaZ4oHG+5VBDdsZxf6+amnjiqZg8/iuyazOkCfdcX51YXQlgpx46IS9sPR8yKTbhHlVjW+Rm4pbyiNL1klkOAwff0zjzj4zk+DqxDWbcs4dxjSvsRqo2GNbjxZ6ds6KdboHuvOoz+94YKYBult/DsK6l3VAWBqydSdoN0+PUnHMsIzGsghl7sIWIv0sc3LFabq6Xpb5bqxW1TK1TnqIPkM7zFRJCozamfrO60AJPYFTFufrm5uxS0tpH9iZXGx7X+khIfBpRQLC8mpvfKPndLo44zJRLmhIPdx4FuHcpHO8PoVP7kEd/OW0x/07gdEUMJmocs4CaoPsciJpqnoKTUBJY3BuLjI166F+Ry+TK/r4Me3T4zQ7nvjs6KkbUmf0jhM7TdDiU8/o/io3/WhiQjkEOUJr/Ac02L6+dSH9BrBm1f4qBPXZom+7BOwFrvfZ3Jj4VE9nMS0yvNjZ8Dcs+LzJ+F0d+bWwv2ovMw4Ib6cevRpiJRVR99TQZ9NSBrFxpAZGDTV/7WZwO73jF1DofVMnucZGqn1Vc7Gqa7PzPfx1Xg7uT90tNSzDGrBZFZykoqqAHWM1EqREh6BD2RVNedN0E+rR6xf6tfqwivfiPfTlR9xo7lgb9SJwH7ekvHDoTYepPCPIGwHcSDAQ3/50Y0XNmPaNytISoT3qyf6U9u71FWeqOHjG477JYjmFGn9w4DxPWPZ6r79EZhvpu2YwAdGU6NsLY+KLPZHQ8zlmUHMMw4kvFBXBKJ1tlI6edVWgXp43D0yFsnC6tl40Gy1Y2v6OPBgLNzMSeQqf/lyrr/DJPCZFXGrjUcu5adkhRg6hM3J7dz3hrfvpO9Wo/VWFfkrx1E5d6b0zq4WZgeE7x8V4Juu/tl2MZ9crjB7MTrIjT7MnqMdnvLRKxmKHe8am1bLMrKEJwuXisj0Kq16NN7VSqwm43qNIh20W+Gx+MG0SWxjUykdxVO+xkavfPk31iUVZeWrUDdLPHEtIT0Vlzx67Ex5H7+2O9awFwVj7fLcxcmE0+IRdpPZ8iH4HfTrIYh/mnqqzp0mwiTIrg6lTLwdogxnq26nStt/SWTuVc70iv4Lt7WmkGFZVZ3jG2S3tu879NSU20jh1tPoxgkWa6U1gFHDajk05YDMOa7FDaqpXOxFVR1gj0xaB3Rqe0xmsdcT4VzqWVCbssrNuf1skhDwRecFq2m59DqfJ7+W0hZsS94o0Ep82GS41zjWYLLPqzDWiruwx4KvxC+gkA/30ySNVR/X7i2vGHNfkEAxqsLjLHbVZrMMTj92FLUOP5qgtcZEgfmH3hQV5whaeDwHihN2aCKG+PUvrCqtqCnHriER0XPqp2wnDkEwjeeV3+O0qq0IL2NihILWIZAx76HcCIo/Cu2h4mHoj34RgaI4Mhz6fWS+aWOBnYtNsEd3N3zrH0J+nEgUSSVjHbqdIlSgg/8BJBiSGzTP3cPjjXFEcN5vUrW1LG9h1ApUOR7yPZsMy0eKqm6VHYVaGwxwgK2B83CIuB3UjYJxlUongqQxuVHySC9hRlME7R/HNzaf/esJMyOI7zx9atz4P4yZQxDzeuWFQj3zhcaHjLs8APyf/OfmPTH6UmBqlAg+RIWOOmwmV2SPNsRyew0iK+hbSp2+c6Lf9mB331myPG47j+7r3oUWVm2IuP1bezx8D/ELgqzUiQrrXuBzsR8ZlzMVJy27/YlaHBPbzi2eJPlp+RO9y4KuH+WuvAwzjytmFHYe5zJlu6GIaT1IFFGokZbdr/fZFdp0Rti6mVpn2fwBMuUWDCF+s8Ion/y1t5g7clN0le8OoeDzsl6xvn2OHDN+z1+8ZCenmEpd7XLVZ6vOTKar1+ssTStDPVGpWf3gxOdvpDHpoUBTLrSFe7ZCkRO61nHHSWU7lL2ePHfQIRdR/nrpBbu69PbYSOvvW3qBjMqSCOz6ee8e1vQax6T7XuYLYtFet60lJr4qAd17iV70i15afppmp824hmduybgvx1tGveydKxf+zeWLaOzc0HjX4VQvLkf9sJXHefOyp+OtfviLAlvifTRS6hUGplDlDOA9WNtf/72EFFyTO1YlYFQ1Gg1bZO4W6U44IcSE8cOZvMZ9RuPZZzH0gJ0UoPvPvwdzXhA/vdO6uYfT4VKout3eEHBEa6JWkRJOm87kstsTlyKQMJ82rmSm9/ZS5/atVI1/yU6tGNcjlM5nua0Y/XuRSAKihOH6jRm4kOqPTf3F5ws/xRfNOweNso39EYOYu0KO0fDr5sRnNsPnfmeNIKn/C4wjRFc/sHwl/aXEJslzmfuQ7pW2FB26Qi8HvPHEnB1EeJjn1mHIWp4PJdM6R8GFGYlei36MI0V7s95yKDJA9ZkNTDh263VcrAVrMoeVmhv0JvUMwmW7cjZneie6u2bSTO0D6Q97VsJrSAUFAa7ml+oeZNhssPWPTPmI/wQ/UkeD3EsG92xBdgF/ub7Djve48UyZN34j0XVp+5m2Qr8yJF+Y8v7oqGJTgnv0cbH4lxMdsUUP5Jm25rPTPmAPvNhAXuqRQ4b/IeinjHN4GwVdWOF3bqIldvEQ7UlLNtWYkb984E7TP8IiqAmdsgT7tNZV9IWErUGEpaCN3cJpCC4ategU5l4qBqXpuOUr+U5IYXRhSMObGrWi9/h41whZ38LnKiuYr4p4WotDwZY5vf+44pR5BnEE3jCx0t9C4GSzGVvXqtRDMmNF8upRDXecdG2CozLqZ6rgs9NpEe+SuE/eZlf1UAY+NybvrVz6kArtBmmxVmXqeqkMwkT0H6tES59U/cCvuGYxJAxcqE18iBtwxmy8ePdj0z90sLm9moeSI8kLcDIxFp1WTzRY5vcRVjLgFlTCWme4SJMusUdYLawlcnYVWXibh+H3mAo8lFzVxK5KBqsUQsVAxi4AWmxAT6kHLaGwQHVqqixMb3LmkQMjgKIfGdRzj3zCHXSHljV+kHKsLvOiGTZeSNJi5aQFaSjMQ9AXJqeYy8I9g4RTsdCaAjuEs1l1R7AZdtkGa63An0K3jUDBDkNhqi3EuxESEHhBfSH6xlLcKsn7hA1R+w/coq/BF6ELiFa8FYorQRR2cQ4H42qcxBLTIkCPfJXIOJz6QmKAVO3wpcb/w+tC2562dnqZcA8zCvdfksxBeub7iFf7JrjtFmdK3HokdX2kMyT7Cy31X93kj/YtR8yoH/23UK+T7/8ao7/cd+6dnjOcTtgK5D+WiH4XHa30z+Au7/7b9n+z+ZPf/Abu4M1XT7x8XTi69L1zyZq5CfFhVRV7IJ/ewpzQ5T8F6LvfLkXNn48ljc33xZHpFIU+/r+gjjJnOoE0oQyeK+7ITgO8dxWUd8pBzSgnkWTdnnhTj5ZE24QPr5Z/f079yRXmfvY8qvPM6QB5xYUWCKiyu6CPYuK5lr6hE2bmP5xWq+WTlVhaSAU+kWiT9szddTleifOxtXSnxrvvcTCfSVh3HzUWvbkNkAyyEvoj0Be6Q+ofmYAyEAu3Tk5T21VTnKltrpbJdrgpbmCNpcGaVMXn8yXNP4LScQXJvv/jWv+lQ0jJa2Vbr4OmGQOEs1ItqTgFIQFVJrR1f51Zc/6Vrtpyf5FCuk/jms0gbNDSzPFY8ADNabm7mXqVvHjEGU6uGuWS/LrpJC9yNeV8w+YnbnX9fww1hxFWCgByxPV91Jy/3cy7PoB/GX37vcg9cdvvnXrECz08nlwdQ+ya5/Oc4Ms6J75epziNDb52o/4ix/+Sav2/5mDZ9JZ1s4c/Hi1rFcPkP2hi1hz73ggeYCvxz8l9aefTluO8MQPU21mlzIcP7UxM42vUHKfXfklGmYvHrZ5yPy326aVk+KxFuIf75uEu2DF/M4uy60C/bkco3/CClATvHnrG1fnvxuSeR8EXk1wAW3/RTfzquUMN3aKgwqf5xTc8/nba4fNkfozTC8XAuNer2us8QCfsiclXplWbwN8D+Pt41KmS2GVFzwIn6NvNTW8TLH6S091cjP1Ds3RVbwb6o4puGX/nPx3EWmnzr5se3THkXMv4F1P+B0v6Tby6wzj249rlNNPOLyEWEYr9pv18B8Fv1zpq37aGlnv/Q46j9g5Sif7cmSqht+Szy2R8EeMSBpbCY6p7Hn/qye2/8IKX/H5vikWsADgPMKUuDg1gTJVVe+oMUOjmTJsEths424CGwfgGVvQvhqLm6bUH0vhKVBFNGlwLRr5NT6swqPRuOL7MoI5ZIJJ1mdFXcZ4bP2tJEE4OPnf/WDSG37EcGSMeFszKswsBXUdkdpk0BghLzJlGZNM2lAc3lkfuCMvRFvFDg81WmrIA89+sAD7HkPV+wXLTvo8v7LQuXNaKnQPf60+04W01lvv6sACr7Q/dxPBYyZHpm0qffLaXLwmQj8TUlXX9sfjqkOaRARD2nCbqoYR4bPsnQq6s0ZJ2TDwmnGJO7Ye/EnMvTdmn1+VdNPJRf2JJpqV70XCxCd8noQnXlY+NPevn9o/Xk2br07PXMVnr1x4U4fHZKPM2rLDtrqZCzUFiVY5TDwXPwhD9OEVJWtXkYyNOXN2tiHCkK5LlXfWHzG6+nb7pFkCGgmqBPOoXFUQvtuZOZmh0Ev+HGyPBmB1BHmj6nOIHeWxznkCMu5EoeMJz2pHNYgKgtqXMP0Zt4BaGP9ITZIH2fEm1Vl0BpQ15/Zsc0j+h7SihCuWn9VEXfGsm11wGtyWimZPQI0FPlQAkQpqGM0u/xqyUvcTBoibqlOnuSj2qZHizzocL8FvQ26a5+of7Edd4s17ov1hP/z1z9tld7IgFUq1WQX4Dy7LlQ4gOKUZvfK0dh17uYDAxCXdpLgemQ4/eeWUEONq/LtFXdHwdzrmFqOzxtpXUnfmsIVz9Cwuc6wK9WXjxQlyW3RlFUqAcqVHf0qsgqLtnaU2RSsIu8aPobLWYkQA31LOAv+BlXuSycsCbfm7nxB/QVEezIp7Fan1lK3hIHV99TlWeHs3AzdoKXwuD6C3T9K8nuAerS9ehtQ5eXwgsRGijmlnr0nmfMbV4KH0SEGH22WqkcGFM6mv2afdMPb69w9MwfFSqwtd+6UmHxf6wFb1E/Xew1MP0qorXcok2xKQT+8lL3A8s20pKxQl/y4VvOrRGUxitd/iSf+31Jc6HhL5+29lKm6CZ0xfm3k/bE45bmKH6zJ2njlg6SoAQ8EYUHDvl4M8HPjmGHwvYjxbmBaHtWmabF0S+B6KN7TxQR2t1dHVZgSb5kXrfFezNPWJipB2RuhcZYsH8nckPMB4BqHNZavnDyffOnYHj+k6+YAq6Nal5VQ3kSFWZfVC220m10rnB9JYJHN5z/bqj97uj/U6jlyeEPhNoLi4FvQgLtgz/hc8uPhtojq0th2q5fQi3+R0PtYOGdV4+rKj+F2l1yPxpqf31EvSm1/tts7H8OtfKIDF2nvrcZn0Lt6x8Ntb/t93OOTeapxf8MYDwt6kdCLU9n8SOh9pXztjj74MDPoXbPj4bau7ZEGbWtn0Ue+KOhlqdL/5FQ+/BaD0ZW+0uodftBgD+gdx4efHu271OoTfzRrHfXlnbGy+gvWa/Sj2a9/weYYnYWzpg835xBC+zoz4W/zw1q/WWBdFI8PkMsjHBKYrbAJVTmq45pt34HtQ9dbgkX1ujh1/jizBYLxIQaN2q531oZKeL1AMu5h+41BS+RJpGujtgIGN74n9Lt38a5t0PkY2hP2XX/nLT8E6LZYjyeVvnv+BMfBOCw+g0w9Li+VaC5fTrCjdzD14UHgo3heAom7OpRJjccvnwgEzMcd+vLpoxznwvumczC5Q162WtWVq2fC+4ve/IOUZRW4ZGfGL6w4v7sf5fzZlXZywU5ZEVT1L0v5z8X7DzL+ZZJ7qiPcGd4tzSNpCJhCZwm8mJTM7PSR2vghdF4Pu/S3qInWUQQw+qjLThdEAdOpxBii4qab+zkuTih9QYvItShFC0iZAHf2VFjzXvA03LLgKmLC3x/kveemgdWUlzEWfQ65Prz7nnSepOzjDw1/yd26O+sMvvd4OpYa+CVUeB3nq3d1j/ItQfZi24Zlbx7zmQv2C1bhJRBR953mqBjn21f9kPRCuPt3+nYO5S2HJVjy4ut+76zYLOSV56asuiR/iwu3s1vK3n9jlpWiIv3qv4KXnl3oa0UF+8uuJW88lx+Wimu72FN+ic0fkLj/wpotDdBCKZo6EDMtqDljZV9TDsbU739Pq2BTuH0lwVsr6QEdgKCxrrR2cmaXZwmkPP39OWag2h9SxVJMrwn3ro8cV6apQpspoA/YasBZpCj9kv5iP2EpY0AebdKE6tBE1sdzFSBz70rSHrrb1CWcs6cNU2CUXuQQhsneSsOu5waPPNfbv88q/sXncx47FefLdeMczECqIwrhWkgSP6ssVwUBloQosEBodCwTLe4oAnzJwrk7kV0A2i6UQccZlqhUuyrIPqMBYSxK2xsgPNDk8+vrqrq9Vg0wPSgbJizd6nxi5PxBWq8AfrLstJYHqIHRCTBasnwg2pKVhdNlK1CjG+qqtwUNlSGDt22nEyd8fp9kDNNKV5a3uZZZWVpp6yz3nU+OU4yYdjexPLJeoLUOC1tu6R4sEkiax0HZRWyW4XTlMcuPgN0NrGPBEhp1HEowFdGFQl+4gOexXANsj4nCg5/H2QJD7bsHOMtnDvLwpnwWSwJjbcwTKX4/ul2vtqvl5giVGwdn47XVzsenbNXnsqgyK07r95iTSVsNU2MmZ3a2UGWET2gQ8KUbupoUHV1Vi8CkyEPEAvh1KcVKlGkrQGjlOImuzLjqSrjynjeruPjxI0VMbcXvDogNxCLnBnjtIE1Ej1+ZWqz89O+S7m0MQKCQuRn6A1Sy9T4onOMPdedn2vRH5tfZJGu3CLINExAz7b1zEQCcv2DJ2U15kN425z8Kq7N3Q9cbzWLSRMducu6UAJ/Mp8gbGQ5R0RvPqCmYhXeLO2Fvm0V1sjnBZrtv5vGfLmnGEVPZ+1HJr+VTKBBMbDnLzHk3Nu2Ls62e6aqKtuNeNud1dVlu1MKTYiELehHhBfCq5VUc95SxIWzuwn4SzsQpAeaNGMtdihpW7+D+i3CHeJfCYfS5RP8SuPgGjIEtKZ0dKCbs8796M6uSMlif6Cz4Lo2vk0dhP5zYTZIcxAKwzAnKs33KZ3N5e0lra4sTx94R+29YQYwdZhhJ7xHpJ4l/izh4J3M8VI1NpXgBg1VQY7BAD0IClvMFVqcHwStIBRneJGmDd3Yi9w0C7iUxko+Z64BEpd33Vh32ZjlvZ5wW+81JTqVygp9gvjrbyDxbpe+sO5nNPkZTX4mGj+h8RMa/xuhsS4rgjbb0a/CoatYOjh4vuQtV4eLKoMP8yJENY5/Z+dru07Xch/gd0rgogHgqyN2/BscHn3nPQyPPIvkNtgiN3znfRIvYbFJOYAdRba8oVVkS3DR4Zb8Owu+864PlqymldBxl6zv6DMr87nHcTOhk2d4i3EDU9splcvc/u8Icb/p1aZHEaJPynnDeuekW7Uul7nr3+lsuB4mnHaMK5uLvLF0shcfcoHLnNgJ3kgSm12jn82VzQBv235SnkB/w2Vu45+8LXvjezlfC65sfir+p+J/Kv6n4n8q/qfifyr+p+J/Kv6n4n8q/qfifyr+/yjFV0/9tXOnv/tHClgnVZul/lFAn1fY7VMkFa3PQtoj7BTy7nrfeCEWTsY8X1gW5xOzdIXl7VqYDZ+2ay3uQQg++rLlSvbzLj37rjchh7n3ZG+IhuxPV7AoWL+8aCKZLuXbQY9a89UGtgDHv1szvv0kwnIfhH5Y/0MI+l6zoXL8qpWnz9T+1/a5Rb116oTt81+f9G/4zx13lyfL3hjia+lfbZTz+c99fVgLwLDhFtQ3H3KQ+8+3Sjf3nTSihOxV/koA4t97/7LywjsJRPn/TW+cjtyPXP4+QhUBziipkkDM1VYxa2iwKrwydGIE44Z15biC3BBbXNZpfcXDDWSZZ9VLOLUddiNzN4YzY8N59rjwZqfK+NBCLpC8a3fwJKbMWHquA40pZb11Zr9NE+OPV6ruInfR8tP5qq1ljFeMVubTP+7MWWhaSyLljsVjdjsR06kOOacJYb+ede1n3e0E2aPGBvuycNtA869/Q5ptNGBUoffmanDybGDeMuRcDVYms9qTWVoIo+5qgC9No8iwUXOVStZSFx4Y9KbMOhTY0OgskolYmjfw5lQQYJNWpeCEIxrBjzIvNk7NwVhEMrztUg1+9tbtLZlu/s4kzhKTFl/TzAo7HRbZOuqrytLmQC+S3fxgeh6festdtWZOekJQb+aad01HIeaiSti/aeigM/5MwBefDcNVGUs/Si2vg2vCLt2woPqBocSz5iF/lamYhHxIHN5sG42yFJAn00LwxpNL0L8YGhDOHb924IuIR/NVZPZkFSeh0gKCwm9WhnZWkQK1WmJmXVMcDBIbBtft/qO1OWDTEmIymarzOysIRdlbpkk/Pah3bRjSbcxck23nKdCdwOI0N8oxyuV1Pu0t0J6jD92xKSjb1GwBb3Z4G8lpZ8e7VQ85DlWZI+2CZzYmpdW2TYfoHmvle4WwWS3kGonD5GhZRBItNCwhUMbLp27bSL6MErj2r8r7zBaN00bDNQD3956k00QuTSW7P7rVcD0q3XCdVZAxpJ8KRrBILps6Tc+fnzEc0BtqvOvGWldoaIraKV1exyXPg0teMXkDRTbQ7W/PG4ksR/XsYpw7QmtLxz9E0TaiZfBhBWtzgbulZatrz1uXAEtjEnIuGZnCyPv22PVf2tab/jtZOcorc5DcVrQ1dVjxZULANgWO1wxxts1cd7DtGCdd6tJo0vSt262UaIpYLoT1+/PnvUsZYb91o3u3eMhm7FGoh5+ZZI4DnZ6M7/37ezItYFWSD/xm07gh40Iz3jBzuqMs9D17w4j3hgQxIWFzpMZkXpZZbJ01GQw0NWuNHvGa2b6KsIe9rQEmvoixdelRRWfhMMO5yoxdoM7LKnt+3/dyFJJeqQlhBauAk4ximqnZ7HIyrfEMzLQA86lD0+zoFudpmGAOorbJsKqdHN4JzwxReH5ml3XoGfWALFsXMvTlNN9BB8kEMcHd0HV9MqPnBeBxtv23pLJwYyqhRsFvqtpjoOdBQaswS3MJnJC9syiiRIIzIz2b9P7j9siA3QI+mGISBkseeR+Sh533fxc64CZDea/NLLftB2SZVfv1t8BWbZaMhq5Pv7S+suLqGB0jZlUtdF/ctQcqWkcg2tzzom1v6TAkTbbC/zhAslOFJzK31Q8n9Nn1J99mAfF5rEvUFMDyZ2eCnZemkoKX30Po/0wqk6VU/pEyhjsgO3Dv7FYTCIs7NORGWJ7MR4eot8aE2QupFRBJWiB6jVFSHk+/IQSPE1lvkjCXC136vbNwMxL9ZS145SoCf0qtztTcdrDKXsYxcGu4hfotFFCS08csvq7G8sgYlMl5BNF9H4qIZlAVpETqLsa0bL2atmZ1j4J42XhdUM8rUOp8UMaFQy3KKEM1OacZE0to9nM7xvDpLBxtsZk2sTQIWhq0wjIQ80kIw8sX03RAl5b2PtMsro0qM3iq0jZN8hLvgaVypcoavPfpdffN7Ne/qiGMz7pmGKKTuqIcw+LtQDHjtn3XAMz07ZJWzsZ/VBe2ROVcpxCFB+gMqD8UghVUBrGHlEvjx+bpGZvMOjTl6eEaHnxDBKKCuIfLrYZS/G6FuRCNF1fcghkoKPTwhCMNMhQn7Ia16U5ye14Hs1IyuvBq9QSUzCIpsAMWOZgUAGq+0XMy8ebtaTcDsXQiIfNOsInNREPWCKc3C/e4EFN5E/fAEwUlgw3sNRNQ8N3HdpZ+DFjlkUhW+KLLGrOjWLcRjyVTKYRCWQKe7IblsLCcRKwNw28bfCMCPazPaILH+r28RCeTsMEj3n1VNQ5AxhYntyp/bgoVPxdaHW9eaKCcsPBy0E9pkFLcNxe6CAv1YreeHloiUZa42Rc0EgBRNZ0EPMdJSGSOlozFC7O66kOq8++zFwZksOXoc5mPZ/Nkosv5DthlOrelHKXTINcB9J6pnYx3QFSylr1EgjHob8O07TSrTlpsx/oxdgWPwi26ZfFk8yjMALikdyTLfYBW7bCVk5O6ZHVH52DJu8nQXRB/aJkeTMnvkBQC9cp+6QmbGEieYMi2xBQywOUiIgM7xy8WPdJBSKCmUi1omsuRtnecvQ2CvaVcCM06NdVFNY45+CbVuVVExbhVySjU+uq1CphyaPyFaRQHaKl+a3uYY1q5S7ywAGT2QznZ5p/3qcnPJXERBBUCGOJux3nHe6CbfCIBVLJjK46iQfAdIQYy2Pn3BJSp6uFPFJzpwc3bm/xpvvW3/UbIafSFS2zzLFwxlWJErxwEl685mPPOsgNtKqzGMj27zXdmyWn5rf8fc0TMyEuP14NlNMGkbM7FAdOOGY/KnvhM/Osg5z9N0ATmaqGcc7g3WbjLp8/+0nRRqoJAFBl5/+4iNu3TFyGK6nLFJ3xGIDPAJY8eGa59L++KYVhlUyBZZvGZaH4zQUG6XpjdsCFarSnQWOTevvpD6pKEjMDGFCGWR13mTmkRBchsCtcpS4p+fE3EfKpM2pYEYvF2n4vnDIMG/HPbCFv+grDCG7ieEHbz5ihscueyIll9fyc+93OQt3OCK62Xzm5ouhDuWaIisM5PXTLODyMBrzzavLfL4HGJ3zVI0L6ls3espis8zOPbt9XGdaEf7SNJbIIDmQzkmBdCeFOxv/H0/b7CZbQo1mA79yPVsnDL6KVlhr3PM5akBi9qKI/vKhv2ybyshGapoN2ycL1nGdMeu1Lad5vuR7GCRneJRnmIpPuARna7mtKq3JhLQW9txT8mW/6tuF6yWK4JfBSMqj7spJ9PtcrKPhXfnUklqxVnzIXqvqIGG4up1l6bA2MCXSap2Xin2l5tw+FZmthhV850IH7cRNfOZeF07tUzVKLw2hpTM/UPHPKDx9e7lO9ub7l9tRKcYWgyH6K7iJxttVTpW9541MWepC1NpmG4ps2chE9S4JP+cu8ixF7mFZRV98I8RIcqQ7UN7XWcNklH36Rg0OsVU62K3CFOVRCdj440VbyaBqMphGkuPaPcOEZP367Flo4YI656ui9THwcBq0RTfMG4JLBSMikLm0tJMy4zJXqvin6KJKT8achGGNm5+LOoxPPZwDYbveTmumSiE2HwnFsBkATUmg76uI+zynnuunPXwUEVWwkYYiZbpcZxa2JcYJgYOFTmz11yXcGbG+5MZG0/0RZ4KbW7WOFN49uZrtWBu6W9NGUNT0y2MCZLVKLKukn85eLCUyQB5ur9FEbnYLP9P03qiUhPFCzotm1/l9Uko89OlaOcBl/AbTdoSIOvCbTJNj4b1DxYX0YMyFYaI3P170YkKFhYWvVonTeKhhSkAJYp3Y9MsVX1EFp8o8l+02p2X1zUtdshF/0hEZu//vHgRdJgMa2um3QOMblLkNokzNySX8GuGAx5L/QH7PGLyx4vZqiCak1zeSztswX5pwQF6LTqbGo9vPFtwyCFXWPrPOv+0WcmIJfTYaao8IjFnARswWztg6HR+Sy0xNGrV9I3STYQ+uy8J8EPKyqb8hFeG32qCFQyqi0F0IaWOM8nqfN62qJ1fuPN8L42ZD7kGuCca4E+SznYBrn1l48v/CdtDPDlZlp4+Ign3IPpiWB4ViEWchFTZ58II6a2IS4x9aXIUT6SeSP1rx+epbTEVFjFSggJ0I2T4sCslEI1qwCC0Gbrdrz8JKQm7py/CtGlv8WxyFr88CT0TD4t4dSn/XP9LDJn6QN+I54s2lqv7NM8CMY5eCys5m8dGmlaBTFmpQ5dUJe0urS7E5LwAMJpSiKS7RNCFPbpLxafaR9v8YkLe0kuoc9dltyJbsO4bx6HkiN+YYI8DK7F3CYfzjJbL1onLjioDGh7BVo7SWb3kftgFCtCjzt82gABYY5jl8YBSFekWeReAHLe9vzQ0KVf1W/ZkUsq4gT1aP4KnCam2/AghGaaRiRUREIXQtLPSFhFVZ1Ul2TtzXgd4OXM9WL0cfam3H92vBZdQ84dXSBhwR1Fi2eoHR/koc61SZiZh1lmqt6hpbb3mQd3Fy8qZqI48yhsVasF8YPlXzoZ/JIgn6SYC/IgdhtoF9eBPQl69byX1tw7iIcj1LY3M3OVwpwRsV02YDgkrz1kqBeCCms0Jeseep0a1+7mDzKdlDj5TzFLxnmCWN1NQgKQ3ZSlzNPEweUPJkYJcGu5oSWAhLJJSIMG0hy8Orl56xyCQ+Os/rgNQYA5kWxMfxUdfs2PSlz9R3ccgmLZ2einpoy9J1ZXwRi0VXXJwVE5z/U9XwzGb/po2rA1JvNDd9K4qPMO/Isc53NqK9DPZcZP4JSljlDqVgv1oibo5hAWbpYELJp5PXdyt+QJxt+EHv8nKMkuV12BhSwxDbZBdwXagDLVS0AcIXIWOrFAYy19e81lxU1AWWbVwcFGji5hzvxglUdKW0WEmlVE645GQFAmg4Yj1iGM7Fcq+hB862D8P0spYD1J2nYQk+yIfso1JsROVugkO2SyguLBWcp4fI9rFjlGeEuxyarW/uXP22Gl1tRxbMhGkgbysQlbZ8YE9Gq5opo3R4ag2ipsbuRWJ/0Fn1ObuiuW7b734y6UR9796xDj6SxwpV0ZKDjcutti1t16nhhcYF0LVimvO0Q0XNuyPTvaee6FzCRpPYl1+xqIVQKqYmWDFtSyzJ5DRRdrQYu13jSBouNd9JvYuZtMa1WC6cNdcOwyO+GMWpVQiIVJs8jHZZNAAe2b84rs9nxfHZI5KDjWNcWxmwyZsFQcrJCfMSGxGcg/x9ryDv9VuPhX4QSJ66MzFdfUPS22tmndNe5aclCADs+FnHngmmZKe/hUBc4pm2NR9CDLKPXF4ypW7WtuHWL4Tt/FFHhzi1gla6U14/MZtLVCOzaPb+81wM43ne117DeADxpw8wkV9qglLTHG3S0j8w/HIONt7vie4i973cufIWUF84xqWQ5u4d7O9sWepnqSo3JrjN+eDVaXVAB2HiJuvz56NidYWtvJWXf+IgKZrK/EycBk9KMRLDQtJx3vBuDfNm+H6NbAi35Zl3i45vj7busxehirMh+7pOxpnmVGWH/cidHtieqr4bBp5JeWG8rI9JKQJ1M+JbTdh75dSEC+3iY59/DDkeffvBfp7+3hchK8V2LIv74fDvw15KvlDWStsPJCawL8F6l13y64aBVpC9xeZTIzqMLpQpK7kEm/H/71m6WRzRIho9tA8zH/ftvU8iu7Dih/aJlEYBs33pI8vPqbO8vclr89WikmNDC+nEQ83K9w5PriCzBFhlQc9GTltariBzgoZ/A1AP1qpzMCtvyBrNWrrgn865OnjWYzrFYm2pmjUmhfkfFGOs6bj/vv8EHrAwX7Xa78L1BLAwQUAAIACAC4tvNKD4Xayk0AAABqAAAAGwAAAHVuaXZlcnNhbC91bml2ZXJzYWwucG5nLnhtbLOxr8jNUShLLSrOzM+zVTLUM1Cyt+PlsikoSi3LTC1XqACKGekZQICSQqWtkgkStzwzpSTDVsncyBwhlpGamZ5RYqtkamIKF9QHGgkAUEsBAgAAFAACAAgAt7bzSqC4XxVlBAAABBEAAB0AAAAAAAAAAQAAAAAAAAAAAHVuaXZlcnNhbC9jb21tb25fbWVzc2FnZXMubG5nUEsBAgAAFAACAAgAt7bzSkPIPPmFBAAADBYAACcAAAAAAAAAAQAAAAAAoAQAAHVuaXZlcnNhbC9mbGFzaF9wdWJsaXNoaW5nX3NldHRpbmdzLnhtbFBLAQIAABQAAgAIALe280qUMH5muAIAAFQKAAAhAAAAAAAAAAEAAAAAAGoJAAB1bml2ZXJzYWwvZmxhc2hfc2tpbl9zZXR0aW5ncy54bWxQSwECAAAUAAIACAC3tvNKGQQLbVgEAAAdFQAAJgAAAAAAAAABAAAAAABhDAAAdW5pdmVyc2FsL2h0bWxfcHVibGlzaGluZ19zZXR0aW5ncy54bWxQSwECAAAUAAIACAC3tvNK1cxcJpUBAAAgBgAAHwAAAAAAAAABAAAAAAD9EAAAdW5pdmVyc2FsL2h0bWxfc2tpbl9zZXR0aW5ncy5qc1BLAQIAABQAAgAIALe280o9PC/RwQAAAOUBAAAaAAAAAAAAAAEAAAAAAM8SAAB1bml2ZXJzYWwvaTE4bl9wcmVzZXRzLnhtbFBLAQIAABQAAgAIALe280qmQ2VXZwAAAGsAAAAcAAAAAAAAAAEAAAAAAMgTAAB1bml2ZXJzYWwvbG9jYWxfc2V0dGluZ3MueG1sUEsBAgAAFAACAAgARJRXRyO0Tvv7AgAAsAgAABQAAAAAAAAAAQAAAAAAaRQAAHVuaXZlcnNhbC9wbGF5ZXIueG1sUEsBAgAAFAACAAgAt7bzSqtYCahECAAAfyAAACkAAAAAAAAAAQAAAAAAlhcAAHVuaXZlcnNhbC9za2luX2N1c3RvbWl6YXRpb25fc2V0dGluZ3MueG1sUEsBAgAAFAACAAgAuLbzSgrKPODnPwAAJXYAABcAAAAAAAAAAAAAAAAAISAAAHVuaXZlcnNhbC91bml2ZXJzYWwucG5nUEsBAgAAFAACAAgAuLbzSg+F2spNAAAAagAAABsAAAAAAAAAAQAAAAAAPWAAAHVuaXZlcnNhbC91bml2ZXJzYWwucG5nLnhtbFBLBQYAAAAACwALAEkDAADDYAAAAAA="/>
  <p:tag name="ISPRING_OUTPUT_FOLDER" val="C:\Users\Administrator\Desktop"/>
</p:tagLst>
</file>

<file path=ppt/tags/tag2.xml><?xml version="1.0" encoding="utf-8"?>
<p:tagLst xmlns:a="http://schemas.openxmlformats.org/drawingml/2006/main" xmlns:r="http://schemas.openxmlformats.org/officeDocument/2006/relationships" xmlns:p="http://schemas.openxmlformats.org/presentationml/2006/main">
  <p:tag name="MH" val="20160830110855"/>
  <p:tag name="MH_LIBRARY" val="CONTENTS"/>
  <p:tag name="MH_TYPE" val="OTHERS"/>
  <p:tag name="ID" val="545820"/>
</p:tagLst>
</file>

<file path=ppt/tags/tag3.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OTHERS"/>
  <p:tag name="ID" val="553512"/>
</p:tagLst>
</file>

<file path=ppt/tags/tag4.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OTHERS"/>
  <p:tag name="ID" val="553512"/>
</p:tagLst>
</file>

<file path=ppt/theme/theme1.xml><?xml version="1.0" encoding="utf-8"?>
<a:theme xmlns:a="http://schemas.openxmlformats.org/drawingml/2006/main" name="Office 主题​​">
  <a:themeElements>
    <a:clrScheme name="自定义 1076">
      <a:dk1>
        <a:sysClr val="windowText" lastClr="000000"/>
      </a:dk1>
      <a:lt1>
        <a:sysClr val="window" lastClr="FFFFFF"/>
      </a:lt1>
      <a:dk2>
        <a:srgbClr val="2F2F2F"/>
      </a:dk2>
      <a:lt2>
        <a:srgbClr val="FFFFF4"/>
      </a:lt2>
      <a:accent1>
        <a:srgbClr val="918415"/>
      </a:accent1>
      <a:accent2>
        <a:srgbClr val="BD4D78"/>
      </a:accent2>
      <a:accent3>
        <a:srgbClr val="AFB591"/>
      </a:accent3>
      <a:accent4>
        <a:srgbClr val="B9945B"/>
      </a:accent4>
      <a:accent5>
        <a:srgbClr val="85ADBC"/>
      </a:accent5>
      <a:accent6>
        <a:srgbClr val="E5B440"/>
      </a:accent6>
      <a:hlink>
        <a:srgbClr val="00D5D5"/>
      </a:hlink>
      <a:folHlink>
        <a:srgbClr val="DD00D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3898</TotalTime>
  <Words>2837</Words>
  <Application>Microsoft Office PowerPoint</Application>
  <PresentationFormat>全屏显示(16:9)</PresentationFormat>
  <Paragraphs>246</Paragraphs>
  <Slides>25</Slides>
  <Notes>25</Notes>
  <HiddenSlides>0</HiddenSlides>
  <MMClips>1</MMClips>
  <ScaleCrop>false</ScaleCrop>
  <HeadingPairs>
    <vt:vector size="4" baseType="variant">
      <vt:variant>
        <vt:lpstr>主题</vt:lpstr>
      </vt:variant>
      <vt:variant>
        <vt:i4>1</vt:i4>
      </vt:variant>
      <vt:variant>
        <vt:lpstr>幻灯片标题</vt:lpstr>
      </vt:variant>
      <vt:variant>
        <vt:i4>25</vt:i4>
      </vt:variant>
    </vt:vector>
  </HeadingPairs>
  <TitlesOfParts>
    <vt:vector size="26"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2014-11-09T01:07:25Z</dcterms:created>
  <dcterms:modified xsi:type="dcterms:W3CDTF">2017-09-30T02:18:05Z</dcterms:modified>
</cp:coreProperties>
</file>