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73" r:id="rId5"/>
    <p:sldId id="260" r:id="rId6"/>
    <p:sldId id="261" r:id="rId7"/>
    <p:sldId id="262" r:id="rId8"/>
    <p:sldId id="263" r:id="rId9"/>
    <p:sldId id="279" r:id="rId10"/>
    <p:sldId id="264" r:id="rId11"/>
    <p:sldId id="266" r:id="rId12"/>
    <p:sldId id="267" r:id="rId13"/>
    <p:sldId id="268" r:id="rId14"/>
    <p:sldId id="280" r:id="rId15"/>
    <p:sldId id="278" r:id="rId16"/>
    <p:sldId id="269" r:id="rId17"/>
    <p:sldId id="277" r:id="rId18"/>
    <p:sldId id="270" r:id="rId19"/>
    <p:sldId id="271" r:id="rId20"/>
    <p:sldId id="281" r:id="rId21"/>
    <p:sldId id="272" r:id="rId22"/>
    <p:sldId id="258" r:id="rId23"/>
    <p:sldId id="274" r:id="rId24"/>
    <p:sldId id="265" r:id="rId25"/>
    <p:sldId id="276" r:id="rId26"/>
    <p:sldId id="282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CFD2"/>
    <a:srgbClr val="B3B0C0"/>
    <a:srgbClr val="9DB1C7"/>
    <a:srgbClr val="F9F0E3"/>
    <a:srgbClr val="3D3565"/>
    <a:srgbClr val="7674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0" d="100"/>
          <a:sy n="50" d="100"/>
        </p:scale>
        <p:origin x="-1404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B0E24-C1C3-4F24-9755-A108A2751662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ECBAC-A23C-45FF-A351-6E2FB6C69C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0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853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6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78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08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6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424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843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333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706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70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97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67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055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237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096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637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961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51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09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56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917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197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12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4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66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ECBAC-A23C-45FF-A351-6E2FB6C69CB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80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214B2A-8BD0-4EEA-864E-C8A0E2D0A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05DFFE6-5B9C-465D-A9A7-1E2B40360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402382-DD31-49A7-83F9-95B6F1818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8EE34FD-E4A9-42D8-BB5A-C12F03DE4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A3A597B-CBE3-48E1-9825-6515877A8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8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FC24C4-2F3B-4A78-89BE-68EAACAB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06A7E74-F302-400E-915F-381036860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21ADD95-7D73-46F1-A553-BE39A6A0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8CA46F3-7D8B-427A-ADE9-40016C519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0FCB079-3166-4E5E-BCA5-C4DC1416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13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7EED7A0-1127-4F19-9E16-E6C2C4F28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1E93EB1-9E12-4354-A6B4-AF27C21A0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D15FC65-72F3-43AA-818F-B931DBB8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F1B1EFC-7EE8-4727-BC9B-DD74F4EB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4694FB3-C1B9-4A06-886E-85C54C3E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65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2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0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6B5210-FCFB-4A1B-B196-1BEEF98E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B7139A3-8155-42C6-ADA0-C567ED3D2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553F968-94D3-4EF8-A953-378C71D69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12E207B-C7D4-4E73-98E0-248C92F7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DF4151D-A08E-4333-A2E3-786F6A93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DAE8398-F435-4D65-9830-0C6C53BD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7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990030-EED4-4E46-B39E-C24B644AE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AB3C28-8097-48FB-8718-6AFE2C2FF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E88678-4A14-4D72-B954-B976AFB9E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AE97382-89D1-402F-A76E-56E56D27C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8C3D324-8A65-4F5D-BCA6-4862439B0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235A4BC-7046-4BD6-A22F-AC6779C03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71D7D00-324C-4CB8-8F29-69483610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FFE8FF9-7185-4B0D-B87E-2140ECA9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D19171-8CD4-49A1-BAAC-94D828FDE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8D51E9F-4083-4474-92D8-F75768BC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22031E9-9E30-428C-B341-0A3B68070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77846B9-0B21-4CE0-A385-0BC53FFA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7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A99B657-C4B1-4327-8A27-3922F00D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3C8AF32-844B-40EC-B813-7335F83A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03A08F2-3A1F-4BBF-AABA-303A6DC7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3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5DFB9E5-1E20-4C49-9B2B-02356584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8F612BF-7B43-40D2-8FAD-151E9B11A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C3DA4F7-9962-4D55-B40F-969C41BD2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2EE622E-EBF2-46AD-8EFA-C36270A8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4D05D2A-206D-4463-8422-1A37C752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1FD2489-0E2D-45DA-8F92-79F21B77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2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E99E83A-CEF4-403C-B1E3-67793C48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BD12F7D-85F1-481D-9A14-F6738EBEF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DF19DBC-6305-454A-A364-496B5004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9BA2C4F-F9E4-453E-9927-DE1D2E50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3030688-6500-4F55-BAC3-9B20DFAE1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5461A0A-343B-4A36-817A-8122BF50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6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CC04A268-894A-4E09-9BBA-ED29A52EB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918FF57-FE13-4567-AB09-5715D8C25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8E09FF-9CB3-483A-89B4-C7CAB3B97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F55F3-D337-464C-AD87-BD8CCBB541D8}" type="datetimeFigureOut">
              <a:rPr lang="zh-CN" altLang="en-US" smtClean="0"/>
              <a:t>2017/7/30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26C0881-CD99-4A86-8876-9EC6E876B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A8E5AB4-F6CB-410A-A768-3CFEF154F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1A668-7ADB-4DF1-85E0-6FBC3496C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42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9.xml"/><Relationship Id="rId7" Type="http://schemas.openxmlformats.org/officeDocument/2006/relationships/image" Target="../media/image3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22C32ED-4836-4C6C-8025-90EB0E9CF7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2" t="32767" r="19275" b="2583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="" xmlns:a16="http://schemas.microsoft.com/office/drawing/2014/main" id="{BDCCC125-E18B-4A0B-B65F-F5AE8C45397F}"/>
              </a:ext>
            </a:extLst>
          </p:cNvPr>
          <p:cNvSpPr/>
          <p:nvPr/>
        </p:nvSpPr>
        <p:spPr>
          <a:xfrm>
            <a:off x="3735439" y="831850"/>
            <a:ext cx="5194300" cy="51943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10FE82C-D28D-43E3-A8D8-BBFAE28F25B6}"/>
              </a:ext>
            </a:extLst>
          </p:cNvPr>
          <p:cNvSpPr txBox="1"/>
          <p:nvPr/>
        </p:nvSpPr>
        <p:spPr>
          <a:xfrm>
            <a:off x="3859222" y="2207025"/>
            <a:ext cx="46274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5400" b="1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水彩美女头像</a:t>
            </a:r>
            <a:endParaRPr lang="en-US" altLang="zh-CN" sz="5400" b="1" dirty="0">
              <a:solidFill>
                <a:srgbClr val="3D356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动态</a:t>
            </a:r>
            <a:r>
              <a:rPr lang="en-US" altLang="zh-CN" sz="5400" b="1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5400" b="1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6989DA41-5220-4FB7-ACF8-0A882E3A6304}"/>
              </a:ext>
            </a:extLst>
          </p:cNvPr>
          <p:cNvSpPr/>
          <p:nvPr/>
        </p:nvSpPr>
        <p:spPr>
          <a:xfrm>
            <a:off x="4728760" y="3961351"/>
            <a:ext cx="3207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3D3565"/>
                </a:solidFill>
              </a:rPr>
              <a:t>Loem ipsum dolor sameman tanam casectetur adipiscing elit tamam dalam qoue sampe.</a:t>
            </a:r>
          </a:p>
        </p:txBody>
      </p:sp>
      <p:pic>
        <p:nvPicPr>
          <p:cNvPr id="10" name="桑葚上的猴子 - 谷雨 伴奏">
            <a:hlinkClick r:id="" action="ppaction://media"/>
            <a:extLst>
              <a:ext uri="{FF2B5EF4-FFF2-40B4-BE49-F238E27FC236}">
                <a16:creationId xmlns="" xmlns:a16="http://schemas.microsoft.com/office/drawing/2014/main" id="{C6E74E3A-CA00-428E-A941-04CCEE508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3550" y="-1085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15BFD97-2EB7-432A-BA6E-5E0D7E605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5" t="41088" r="19332" b="28696"/>
          <a:stretch/>
        </p:blipFill>
        <p:spPr>
          <a:xfrm>
            <a:off x="754743" y="0"/>
            <a:ext cx="9622971" cy="4194629"/>
          </a:xfrm>
          <a:custGeom>
            <a:avLst/>
            <a:gdLst>
              <a:gd name="connsiteX0" fmla="*/ 0 w 9419771"/>
              <a:gd name="connsiteY0" fmla="*/ 0 h 4267200"/>
              <a:gd name="connsiteX1" fmla="*/ 9419771 w 9419771"/>
              <a:gd name="connsiteY1" fmla="*/ 0 h 4267200"/>
              <a:gd name="connsiteX2" fmla="*/ 9419771 w 9419771"/>
              <a:gd name="connsiteY2" fmla="*/ 4267200 h 4267200"/>
              <a:gd name="connsiteX3" fmla="*/ 0 w 9419771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9771" h="4267200">
                <a:moveTo>
                  <a:pt x="0" y="0"/>
                </a:moveTo>
                <a:lnTo>
                  <a:pt x="9419771" y="0"/>
                </a:lnTo>
                <a:lnTo>
                  <a:pt x="9419771" y="4267200"/>
                </a:lnTo>
                <a:lnTo>
                  <a:pt x="0" y="4267200"/>
                </a:lnTo>
                <a:close/>
              </a:path>
            </a:pathLst>
          </a:custGeom>
        </p:spPr>
      </p:pic>
      <p:sp>
        <p:nvSpPr>
          <p:cNvPr id="7" name="矩形 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F336DB40-217B-4D52-AF8E-168047C6BF75}"/>
              </a:ext>
            </a:extLst>
          </p:cNvPr>
          <p:cNvSpPr/>
          <p:nvPr/>
        </p:nvSpPr>
        <p:spPr>
          <a:xfrm>
            <a:off x="3073965" y="2858502"/>
            <a:ext cx="377825" cy="1316037"/>
          </a:xfrm>
          <a:prstGeom prst="rect">
            <a:avLst/>
          </a:prstGeom>
          <a:solidFill>
            <a:srgbClr val="AECF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589125A2-C4B0-487C-A43D-48ACCD58528A}"/>
              </a:ext>
            </a:extLst>
          </p:cNvPr>
          <p:cNvSpPr/>
          <p:nvPr/>
        </p:nvSpPr>
        <p:spPr>
          <a:xfrm>
            <a:off x="4320153" y="2460039"/>
            <a:ext cx="377825" cy="171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矩形 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B8638453-D602-4C1E-A1ED-87711093B211}"/>
              </a:ext>
            </a:extLst>
          </p:cNvPr>
          <p:cNvSpPr/>
          <p:nvPr/>
        </p:nvSpPr>
        <p:spPr>
          <a:xfrm>
            <a:off x="5572690" y="2069514"/>
            <a:ext cx="379413" cy="2105025"/>
          </a:xfrm>
          <a:prstGeom prst="rect">
            <a:avLst/>
          </a:prstGeom>
          <a:solidFill>
            <a:srgbClr val="AECF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 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3B091DCD-7E3F-4AC8-86EC-A77F87532F87}"/>
              </a:ext>
            </a:extLst>
          </p:cNvPr>
          <p:cNvSpPr/>
          <p:nvPr/>
        </p:nvSpPr>
        <p:spPr>
          <a:xfrm>
            <a:off x="6774428" y="2669589"/>
            <a:ext cx="379412" cy="1504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TextBox 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855E8B02-B32A-43F8-B80C-D672BD1FA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078" y="4330114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/>
              <a:t>2018</a:t>
            </a:r>
            <a:endParaRPr lang="zh-CN" altLang="en-US" sz="2000" dirty="0"/>
          </a:p>
        </p:txBody>
      </p:sp>
      <p:sp>
        <p:nvSpPr>
          <p:cNvPr id="12" name="TextBox 4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02220660-D49C-4A56-8370-9BF273DA3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940" y="4330114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/>
              <a:t>2017</a:t>
            </a:r>
            <a:endParaRPr lang="zh-CN" altLang="en-US" sz="2000" dirty="0"/>
          </a:p>
        </p:txBody>
      </p:sp>
      <p:sp>
        <p:nvSpPr>
          <p:cNvPr id="13" name="TextBox 4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9578779C-7175-40D5-9BDE-60D4B500D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978" y="4330114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/>
              <a:t>2016</a:t>
            </a:r>
            <a:endParaRPr lang="zh-CN" altLang="en-US" sz="2000" dirty="0"/>
          </a:p>
        </p:txBody>
      </p:sp>
      <p:sp>
        <p:nvSpPr>
          <p:cNvPr id="14" name="TextBox 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4400F919-E98A-44DF-8609-6C9D9E1F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765" y="2439402"/>
            <a:ext cx="835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chemeClr val="bg1"/>
                </a:solidFill>
              </a:rPr>
              <a:t>40%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5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28A1E828-42EB-41CF-B72F-85CB8FC53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3428" y="2037764"/>
            <a:ext cx="836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chemeClr val="bg1"/>
                </a:solidFill>
              </a:rPr>
              <a:t>65%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TextBox 5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6F2600C6-5AF7-4BAD-8A43-CC63CEF42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9453" y="1731377"/>
            <a:ext cx="835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chemeClr val="bg1"/>
                </a:solidFill>
              </a:rPr>
              <a:t>72%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TextBox 5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D6BE8944-A223-4B72-A0E8-55E5F2000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003" y="2223502"/>
            <a:ext cx="836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chemeClr val="bg1"/>
                </a:solidFill>
              </a:rPr>
              <a:t>58%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TextBox 5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609882BE-EFA7-4EF5-96AE-A1EF90775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740" y="4330114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/>
              <a:t>2015</a:t>
            </a:r>
            <a:endParaRPr lang="zh-CN" altLang="en-US" sz="2000" dirty="0"/>
          </a:p>
        </p:txBody>
      </p:sp>
      <p:sp>
        <p:nvSpPr>
          <p:cNvPr id="19" name="TextBox 3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18EF4405-9585-43D5-92E2-6CC138AA0E49}"/>
              </a:ext>
            </a:extLst>
          </p:cNvPr>
          <p:cNvSpPr txBox="1"/>
          <p:nvPr/>
        </p:nvSpPr>
        <p:spPr>
          <a:xfrm>
            <a:off x="1462993" y="5004584"/>
            <a:ext cx="2061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3D3565"/>
                </a:solidFill>
                <a:latin typeface="+mn-lt"/>
              </a:rPr>
              <a:t>YOUR TEXT HERE</a:t>
            </a:r>
            <a:endParaRPr lang="zh-CN" altLang="en-US" sz="2800" dirty="0">
              <a:solidFill>
                <a:srgbClr val="3D3565"/>
              </a:solidFill>
              <a:latin typeface="+mn-lt"/>
            </a:endParaRPr>
          </a:p>
        </p:txBody>
      </p:sp>
      <p:sp>
        <p:nvSpPr>
          <p:cNvPr id="20" name="TextBox 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2406F599-4585-489C-A4A8-63DE66D03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040" y="5077240"/>
            <a:ext cx="74908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80000"/>
              <a:buFont typeface="Wingdings 2" pitchFamily="18" charset="2"/>
              <a:buChar char=""/>
              <a:defRPr sz="2800">
                <a:solidFill>
                  <a:schemeClr val="accent1"/>
                </a:solidFill>
                <a:latin typeface="Calibri" pitchFamily="34" charset="0"/>
                <a:ea typeface="幼圆" pitchFamily="49" charset="-122"/>
              </a:defRPr>
            </a:lvl1pPr>
            <a:lvl2pPr marL="742950" indent="-285750" eaLnBrk="0" hangingPunct="0">
              <a:lnSpc>
                <a:spcPct val="130000"/>
              </a:lnSpc>
              <a:buFont typeface="Calibri" pitchFamily="34" charset="0"/>
              <a:buChar char=" "/>
              <a:defRPr sz="2000">
                <a:solidFill>
                  <a:schemeClr val="tx1"/>
                </a:solidFill>
                <a:latin typeface="Calibri" pitchFamily="34" charset="0"/>
                <a:ea typeface="幼圆" pitchFamily="49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rgbClr val="7F7F7F"/>
                </a:solidFill>
                <a:latin typeface="Calibri" pitchFamily="34" charset="0"/>
                <a:ea typeface="幼圆" pitchFamily="49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3210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FE474E9-1FF7-49B7-B2D1-334D0F264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2" t="35257" r="47528" b="22555"/>
          <a:stretch/>
        </p:blipFill>
        <p:spPr>
          <a:xfrm>
            <a:off x="5264151" y="670038"/>
            <a:ext cx="6931742" cy="5390924"/>
          </a:xfrm>
          <a:prstGeom prst="rect">
            <a:avLst/>
          </a:prstGeom>
        </p:spPr>
      </p:pic>
      <p:cxnSp>
        <p:nvCxnSpPr>
          <p:cNvPr id="5" name="直接连接符 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0EC9D867-C3DD-4331-8600-5CC3C3D6CC17}"/>
              </a:ext>
            </a:extLst>
          </p:cNvPr>
          <p:cNvCxnSpPr/>
          <p:nvPr/>
        </p:nvCxnSpPr>
        <p:spPr>
          <a:xfrm>
            <a:off x="0" y="3673475"/>
            <a:ext cx="9444038" cy="0"/>
          </a:xfrm>
          <a:prstGeom prst="line">
            <a:avLst/>
          </a:prstGeom>
          <a:ln>
            <a:solidFill>
              <a:schemeClr val="tx1">
                <a:lumMod val="50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BF659979-797F-4230-8DFD-5E7E0BAC7A85}"/>
              </a:ext>
            </a:extLst>
          </p:cNvPr>
          <p:cNvSpPr/>
          <p:nvPr/>
        </p:nvSpPr>
        <p:spPr>
          <a:xfrm>
            <a:off x="7958138" y="2014538"/>
            <a:ext cx="3286125" cy="3286125"/>
          </a:xfrm>
          <a:prstGeom prst="ellipse">
            <a:avLst/>
          </a:prstGeom>
          <a:noFill/>
          <a:ln>
            <a:solidFill>
              <a:schemeClr val="tx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椭圆 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7F19305D-8811-4C5F-99B0-D59E6042E57D}"/>
              </a:ext>
            </a:extLst>
          </p:cNvPr>
          <p:cNvSpPr/>
          <p:nvPr/>
        </p:nvSpPr>
        <p:spPr>
          <a:xfrm>
            <a:off x="8669338" y="2733675"/>
            <a:ext cx="1847850" cy="1847850"/>
          </a:xfrm>
          <a:prstGeom prst="ellipse">
            <a:avLst/>
          </a:prstGeom>
          <a:noFill/>
          <a:ln>
            <a:solidFill>
              <a:schemeClr val="tx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10274187-B614-4BA9-862B-AF3CF12E3B52}"/>
              </a:ext>
            </a:extLst>
          </p:cNvPr>
          <p:cNvSpPr/>
          <p:nvPr/>
        </p:nvSpPr>
        <p:spPr>
          <a:xfrm>
            <a:off x="9028113" y="3094038"/>
            <a:ext cx="1127125" cy="1127125"/>
          </a:xfrm>
          <a:prstGeom prst="ellipse">
            <a:avLst/>
          </a:prstGeom>
          <a:noFill/>
          <a:ln>
            <a:solidFill>
              <a:schemeClr val="tx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25174D0C-DDA7-4DA1-9E9F-3BEFD86E03D4}"/>
              </a:ext>
            </a:extLst>
          </p:cNvPr>
          <p:cNvGrpSpPr/>
          <p:nvPr/>
        </p:nvGrpSpPr>
        <p:grpSpPr>
          <a:xfrm>
            <a:off x="1401763" y="3268662"/>
            <a:ext cx="777875" cy="777875"/>
            <a:chOff x="1401763" y="3268662"/>
            <a:chExt cx="777875" cy="777875"/>
          </a:xfrm>
        </p:grpSpPr>
        <p:sp>
          <p:nvSpPr>
            <p:cNvPr id="26" name="椭圆 25">
              <a:extLst>
                <a:ext uri="{FF2B5EF4-FFF2-40B4-BE49-F238E27FC236}">
                  <a16:creationId xmlns="" xmlns:a16="http://schemas.microsoft.com/office/drawing/2014/main" id="{86E21B04-8A66-4D8F-809F-7DAFEED2A753}"/>
                </a:ext>
              </a:extLst>
            </p:cNvPr>
            <p:cNvSpPr/>
            <p:nvPr/>
          </p:nvSpPr>
          <p:spPr>
            <a:xfrm>
              <a:off x="1401763" y="3268662"/>
              <a:ext cx="777875" cy="7778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BFA68D8-0364-4310-B5D5-D92B3EF25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475" y="3349625"/>
              <a:ext cx="4333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 dirty="0">
                  <a:solidFill>
                    <a:schemeClr val="bg1"/>
                  </a:solidFill>
                </a:rPr>
                <a:t>A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1E122EED-0421-4D7E-8084-AD72B0CDE415}"/>
              </a:ext>
            </a:extLst>
          </p:cNvPr>
          <p:cNvGrpSpPr/>
          <p:nvPr/>
        </p:nvGrpSpPr>
        <p:grpSpPr>
          <a:xfrm>
            <a:off x="3832226" y="3284537"/>
            <a:ext cx="777875" cy="777875"/>
            <a:chOff x="3832226" y="3284537"/>
            <a:chExt cx="777875" cy="777875"/>
          </a:xfrm>
        </p:grpSpPr>
        <p:sp>
          <p:nvSpPr>
            <p:cNvPr id="25" name="椭圆 24">
              <a:extLst>
                <a:ext uri="{FF2B5EF4-FFF2-40B4-BE49-F238E27FC236}">
                  <a16:creationId xmlns="" xmlns:a16="http://schemas.microsoft.com/office/drawing/2014/main" id="{AE76EC74-1AB6-47D2-9454-B9F89FB240DB}"/>
                </a:ext>
              </a:extLst>
            </p:cNvPr>
            <p:cNvSpPr/>
            <p:nvPr/>
          </p:nvSpPr>
          <p:spPr>
            <a:xfrm>
              <a:off x="3832226" y="3284537"/>
              <a:ext cx="777875" cy="7778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3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CB6A3ED-EB8D-412E-AB59-0BA9E4CAD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2563" y="3365500"/>
              <a:ext cx="41433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 dirty="0">
                  <a:solidFill>
                    <a:schemeClr val="bg1"/>
                  </a:solidFill>
                </a:rPr>
                <a:t>B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3816A22A-715D-492C-9806-CE23EEFC59A9}"/>
              </a:ext>
            </a:extLst>
          </p:cNvPr>
          <p:cNvGrpSpPr/>
          <p:nvPr/>
        </p:nvGrpSpPr>
        <p:grpSpPr>
          <a:xfrm>
            <a:off x="6040437" y="3268662"/>
            <a:ext cx="777875" cy="777875"/>
            <a:chOff x="6040437" y="3268662"/>
            <a:chExt cx="777875" cy="777875"/>
          </a:xfrm>
        </p:grpSpPr>
        <p:sp>
          <p:nvSpPr>
            <p:cNvPr id="24" name="椭圆 23">
              <a:extLst>
                <a:ext uri="{FF2B5EF4-FFF2-40B4-BE49-F238E27FC236}">
                  <a16:creationId xmlns="" xmlns:a16="http://schemas.microsoft.com/office/drawing/2014/main" id="{9BFBD3AF-BC75-44D2-B9E5-195787736227}"/>
                </a:ext>
              </a:extLst>
            </p:cNvPr>
            <p:cNvSpPr/>
            <p:nvPr/>
          </p:nvSpPr>
          <p:spPr>
            <a:xfrm>
              <a:off x="6040437" y="3268662"/>
              <a:ext cx="777875" cy="7778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3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660B7D7-82C3-4229-B5FE-604FD30F5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9188" y="3349625"/>
              <a:ext cx="4032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 dirty="0">
                  <a:solidFill>
                    <a:schemeClr val="bg1"/>
                  </a:solidFill>
                </a:rPr>
                <a:t>C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31C82272-0EDD-418E-9C78-0952C083ACAA}"/>
              </a:ext>
            </a:extLst>
          </p:cNvPr>
          <p:cNvGrpSpPr/>
          <p:nvPr/>
        </p:nvGrpSpPr>
        <p:grpSpPr>
          <a:xfrm>
            <a:off x="9233693" y="3284537"/>
            <a:ext cx="777875" cy="777875"/>
            <a:chOff x="9233693" y="3284537"/>
            <a:chExt cx="777875" cy="777875"/>
          </a:xfrm>
        </p:grpSpPr>
        <p:sp>
          <p:nvSpPr>
            <p:cNvPr id="22" name="椭圆 21">
              <a:extLst>
                <a:ext uri="{FF2B5EF4-FFF2-40B4-BE49-F238E27FC236}">
                  <a16:creationId xmlns="" xmlns:a16="http://schemas.microsoft.com/office/drawing/2014/main" id="{68874E10-4763-4433-B0F1-1FFBF6243725}"/>
                </a:ext>
              </a:extLst>
            </p:cNvPr>
            <p:cNvSpPr/>
            <p:nvPr/>
          </p:nvSpPr>
          <p:spPr>
            <a:xfrm>
              <a:off x="9233693" y="3284537"/>
              <a:ext cx="777875" cy="7778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3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BDA21F6-2CE3-45FA-B2A0-E9E9A51DBE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2275" y="3430588"/>
              <a:ext cx="6207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00" dirty="0">
                  <a:solidFill>
                    <a:schemeClr val="bg1"/>
                  </a:solidFill>
                </a:rPr>
                <a:t>goal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80E5792B-B150-4981-B352-3326BA37D4AF}"/>
              </a:ext>
            </a:extLst>
          </p:cNvPr>
          <p:cNvGrpSpPr/>
          <p:nvPr/>
        </p:nvGrpSpPr>
        <p:grpSpPr>
          <a:xfrm>
            <a:off x="969963" y="4281488"/>
            <a:ext cx="2208212" cy="973137"/>
            <a:chOff x="969963" y="4281488"/>
            <a:chExt cx="2208212" cy="973137"/>
          </a:xfrm>
        </p:grpSpPr>
        <p:sp>
          <p:nvSpPr>
            <p:cNvPr id="14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6F0F650-D38A-4F6B-8588-C30307930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963" y="4281488"/>
              <a:ext cx="2208212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15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1494DC6F-8B87-4696-B468-39F4E45A9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300" y="4608513"/>
              <a:ext cx="19018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5F94BF0C-B12E-4EB6-8088-6BB8395B3232}"/>
              </a:ext>
            </a:extLst>
          </p:cNvPr>
          <p:cNvGrpSpPr/>
          <p:nvPr/>
        </p:nvGrpSpPr>
        <p:grpSpPr>
          <a:xfrm>
            <a:off x="3189288" y="2070100"/>
            <a:ext cx="2208212" cy="973138"/>
            <a:chOff x="3189288" y="2070100"/>
            <a:chExt cx="2208212" cy="973138"/>
          </a:xfrm>
        </p:grpSpPr>
        <p:sp>
          <p:nvSpPr>
            <p:cNvPr id="16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E28E3C3-0CD3-4F43-9E41-B795D9FE8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9288" y="2070100"/>
              <a:ext cx="220821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17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6557EDF-8382-45DA-8F2E-E4B1460A59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2625" y="2397125"/>
              <a:ext cx="19018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2EE1D19F-0875-4006-A878-94C58F9D9279}"/>
              </a:ext>
            </a:extLst>
          </p:cNvPr>
          <p:cNvGrpSpPr/>
          <p:nvPr/>
        </p:nvGrpSpPr>
        <p:grpSpPr>
          <a:xfrm>
            <a:off x="5445125" y="4332288"/>
            <a:ext cx="2208213" cy="973137"/>
            <a:chOff x="5445125" y="4332288"/>
            <a:chExt cx="2208213" cy="973137"/>
          </a:xfrm>
        </p:grpSpPr>
        <p:sp>
          <p:nvSpPr>
            <p:cNvPr id="18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69B6D27-CE6B-4711-B8C2-9F95D98EB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5125" y="4332288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 dirty="0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 dirty="0">
                <a:solidFill>
                  <a:srgbClr val="7BB5BB"/>
                </a:solidFill>
              </a:endParaRPr>
            </a:p>
          </p:txBody>
        </p:sp>
        <p:sp>
          <p:nvSpPr>
            <p:cNvPr id="19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557AFD5-CF1A-431F-A855-044BA79732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8463" y="4659313"/>
              <a:ext cx="19018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4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0721514-AC61-447B-97A2-5E42D476C8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20" t="27149" r="6411" b="25674"/>
          <a:stretch/>
        </p:blipFill>
        <p:spPr>
          <a:xfrm>
            <a:off x="0" y="0"/>
            <a:ext cx="8825622" cy="6037943"/>
          </a:xfrm>
          <a:prstGeom prst="rect">
            <a:avLst/>
          </a:prstGeom>
        </p:spPr>
      </p:pic>
      <p:cxnSp>
        <p:nvCxnSpPr>
          <p:cNvPr id="5" name="直接连接符 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1322D291-0491-44B2-9641-DCE8537205BE}"/>
              </a:ext>
            </a:extLst>
          </p:cNvPr>
          <p:cNvCxnSpPr>
            <a:cxnSpLocks/>
          </p:cNvCxnSpPr>
          <p:nvPr/>
        </p:nvCxnSpPr>
        <p:spPr>
          <a:xfrm flipH="1">
            <a:off x="3411311" y="3470275"/>
            <a:ext cx="8780689" cy="0"/>
          </a:xfrm>
          <a:prstGeom prst="line">
            <a:avLst/>
          </a:prstGeom>
          <a:ln>
            <a:solidFill>
              <a:schemeClr val="tx1">
                <a:lumMod val="50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42A566B2-CCB5-4F38-86C9-C4288567BEF4}"/>
              </a:ext>
            </a:extLst>
          </p:cNvPr>
          <p:cNvSpPr/>
          <p:nvPr/>
        </p:nvSpPr>
        <p:spPr>
          <a:xfrm flipH="1">
            <a:off x="1611086" y="1811338"/>
            <a:ext cx="3286125" cy="3286125"/>
          </a:xfrm>
          <a:prstGeom prst="ellipse">
            <a:avLst/>
          </a:prstGeom>
          <a:noFill/>
          <a:ln>
            <a:solidFill>
              <a:schemeClr val="tx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椭圆 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92C71257-6025-44C8-9FF4-0F0774E982F8}"/>
              </a:ext>
            </a:extLst>
          </p:cNvPr>
          <p:cNvSpPr/>
          <p:nvPr/>
        </p:nvSpPr>
        <p:spPr>
          <a:xfrm flipH="1">
            <a:off x="2338161" y="2530475"/>
            <a:ext cx="1847850" cy="1847850"/>
          </a:xfrm>
          <a:prstGeom prst="ellipse">
            <a:avLst/>
          </a:prstGeom>
          <a:noFill/>
          <a:ln>
            <a:solidFill>
              <a:schemeClr val="tx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D87B3994-333A-4F57-B0F0-AB2CD64A4B6C}"/>
              </a:ext>
            </a:extLst>
          </p:cNvPr>
          <p:cNvSpPr/>
          <p:nvPr/>
        </p:nvSpPr>
        <p:spPr>
          <a:xfrm flipH="1">
            <a:off x="2700111" y="2890838"/>
            <a:ext cx="1127125" cy="1127125"/>
          </a:xfrm>
          <a:prstGeom prst="ellipse">
            <a:avLst/>
          </a:prstGeom>
          <a:noFill/>
          <a:ln>
            <a:solidFill>
              <a:schemeClr val="tx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BCA4BEAF-44B7-4D92-A432-1ADD8F9AAFF3}"/>
              </a:ext>
            </a:extLst>
          </p:cNvPr>
          <p:cNvGrpSpPr/>
          <p:nvPr/>
        </p:nvGrpSpPr>
        <p:grpSpPr>
          <a:xfrm>
            <a:off x="10608242" y="3081337"/>
            <a:ext cx="777875" cy="777875"/>
            <a:chOff x="10608242" y="3081337"/>
            <a:chExt cx="777875" cy="777875"/>
          </a:xfrm>
        </p:grpSpPr>
        <p:sp>
          <p:nvSpPr>
            <p:cNvPr id="26" name="椭圆 25">
              <a:extLst>
                <a:ext uri="{FF2B5EF4-FFF2-40B4-BE49-F238E27FC236}">
                  <a16:creationId xmlns="" xmlns:a16="http://schemas.microsoft.com/office/drawing/2014/main" id="{E827739E-1015-47B1-AA9B-5B059DD7BF77}"/>
                </a:ext>
              </a:extLst>
            </p:cNvPr>
            <p:cNvSpPr/>
            <p:nvPr/>
          </p:nvSpPr>
          <p:spPr>
            <a:xfrm>
              <a:off x="10608242" y="3081337"/>
              <a:ext cx="777875" cy="7778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F9A1990-3C32-4E92-9B2E-66CE136A0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0780486" y="3146425"/>
              <a:ext cx="4333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 dirty="0">
                  <a:solidFill>
                    <a:schemeClr val="bg1"/>
                  </a:solidFill>
                </a:rPr>
                <a:t>A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1DF4869F-D46D-48AB-BB54-EDB03B51FF84}"/>
              </a:ext>
            </a:extLst>
          </p:cNvPr>
          <p:cNvGrpSpPr/>
          <p:nvPr/>
        </p:nvGrpSpPr>
        <p:grpSpPr>
          <a:xfrm>
            <a:off x="8235073" y="3081337"/>
            <a:ext cx="777875" cy="777875"/>
            <a:chOff x="8235073" y="3081337"/>
            <a:chExt cx="777875" cy="777875"/>
          </a:xfrm>
        </p:grpSpPr>
        <p:sp>
          <p:nvSpPr>
            <p:cNvPr id="25" name="椭圆 24">
              <a:extLst>
                <a:ext uri="{FF2B5EF4-FFF2-40B4-BE49-F238E27FC236}">
                  <a16:creationId xmlns="" xmlns:a16="http://schemas.microsoft.com/office/drawing/2014/main" id="{B94453B4-308C-4E36-ADB0-4E961D5BF158}"/>
                </a:ext>
              </a:extLst>
            </p:cNvPr>
            <p:cNvSpPr/>
            <p:nvPr/>
          </p:nvSpPr>
          <p:spPr>
            <a:xfrm>
              <a:off x="8235073" y="3081337"/>
              <a:ext cx="777875" cy="7778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3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4C9063C-6309-4534-816F-AFF153640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8448449" y="3162300"/>
              <a:ext cx="41433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 dirty="0">
                  <a:solidFill>
                    <a:schemeClr val="bg1"/>
                  </a:solidFill>
                </a:rPr>
                <a:t>B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1E2035AE-0A04-42E5-8C5C-FA29AE718EEA}"/>
              </a:ext>
            </a:extLst>
          </p:cNvPr>
          <p:cNvGrpSpPr/>
          <p:nvPr/>
        </p:nvGrpSpPr>
        <p:grpSpPr>
          <a:xfrm>
            <a:off x="6065610" y="3081337"/>
            <a:ext cx="777875" cy="777875"/>
            <a:chOff x="6065610" y="3081337"/>
            <a:chExt cx="777875" cy="777875"/>
          </a:xfrm>
        </p:grpSpPr>
        <p:sp>
          <p:nvSpPr>
            <p:cNvPr id="24" name="椭圆 23">
              <a:extLst>
                <a:ext uri="{FF2B5EF4-FFF2-40B4-BE49-F238E27FC236}">
                  <a16:creationId xmlns="" xmlns:a16="http://schemas.microsoft.com/office/drawing/2014/main" id="{D67C80AE-1392-46C1-BCCD-B8F9FFF0B99D}"/>
                </a:ext>
              </a:extLst>
            </p:cNvPr>
            <p:cNvSpPr/>
            <p:nvPr/>
          </p:nvSpPr>
          <p:spPr>
            <a:xfrm>
              <a:off x="6065610" y="3081337"/>
              <a:ext cx="777875" cy="7778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3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8818EE4-C4EB-42F5-A81A-97D8AEB9B2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6252936" y="3146425"/>
              <a:ext cx="4032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1">
                  <a:solidFill>
                    <a:schemeClr val="bg1"/>
                  </a:solidFill>
                </a:rPr>
                <a:t>C</a:t>
              </a:r>
              <a:endParaRPr lang="zh-CN" altLang="en-US" sz="3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FBFD9542-9D88-4651-ABBB-10CD9029482F}"/>
              </a:ext>
            </a:extLst>
          </p:cNvPr>
          <p:cNvGrpSpPr/>
          <p:nvPr/>
        </p:nvGrpSpPr>
        <p:grpSpPr>
          <a:xfrm>
            <a:off x="2873148" y="3065462"/>
            <a:ext cx="777875" cy="777875"/>
            <a:chOff x="2873148" y="3065462"/>
            <a:chExt cx="777875" cy="777875"/>
          </a:xfrm>
        </p:grpSpPr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1903B9AD-A8DE-4964-BA59-9C0E522DE89D}"/>
                </a:ext>
              </a:extLst>
            </p:cNvPr>
            <p:cNvSpPr/>
            <p:nvPr/>
          </p:nvSpPr>
          <p:spPr>
            <a:xfrm>
              <a:off x="2873148" y="3065462"/>
              <a:ext cx="777875" cy="7778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3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64FFF33-ED87-4790-B71D-9D6CCAC7E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922361" y="3227388"/>
              <a:ext cx="6207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00" dirty="0">
                  <a:solidFill>
                    <a:schemeClr val="bg1"/>
                  </a:solidFill>
                </a:rPr>
                <a:t>goal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5D86BF9E-9C7C-4F43-AC7D-EEED3FD7550E}"/>
              </a:ext>
            </a:extLst>
          </p:cNvPr>
          <p:cNvGrpSpPr/>
          <p:nvPr/>
        </p:nvGrpSpPr>
        <p:grpSpPr>
          <a:xfrm>
            <a:off x="9677174" y="4078288"/>
            <a:ext cx="2208212" cy="973137"/>
            <a:chOff x="9677174" y="4078288"/>
            <a:chExt cx="2208212" cy="973137"/>
          </a:xfrm>
        </p:grpSpPr>
        <p:sp>
          <p:nvSpPr>
            <p:cNvPr id="14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AFD4DD0-AB1D-4AE8-AC42-72470D4E0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677174" y="4078288"/>
              <a:ext cx="2208212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 dirty="0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 dirty="0">
                <a:solidFill>
                  <a:srgbClr val="7BB5BB"/>
                </a:solidFill>
              </a:endParaRPr>
            </a:p>
          </p:txBody>
        </p:sp>
        <p:sp>
          <p:nvSpPr>
            <p:cNvPr id="15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1589F9A-11C1-41F5-A77F-FCBC24739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950224" y="4405313"/>
              <a:ext cx="19018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36909805-9F97-4CFB-9A8A-DAACF1AF0D04}"/>
              </a:ext>
            </a:extLst>
          </p:cNvPr>
          <p:cNvGrpSpPr/>
          <p:nvPr/>
        </p:nvGrpSpPr>
        <p:grpSpPr>
          <a:xfrm>
            <a:off x="7457849" y="1866900"/>
            <a:ext cx="2208212" cy="973138"/>
            <a:chOff x="7457849" y="1866900"/>
            <a:chExt cx="2208212" cy="973138"/>
          </a:xfrm>
        </p:grpSpPr>
        <p:sp>
          <p:nvSpPr>
            <p:cNvPr id="16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A2250C5-13B5-413A-BEF5-9EE7B6C9E5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457849" y="1866900"/>
              <a:ext cx="220821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 dirty="0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 dirty="0">
                <a:solidFill>
                  <a:srgbClr val="7BB5BB"/>
                </a:solidFill>
              </a:endParaRPr>
            </a:p>
          </p:txBody>
        </p:sp>
        <p:sp>
          <p:nvSpPr>
            <p:cNvPr id="17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8812B45-D6B9-441D-8988-99DA94E44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730899" y="2193925"/>
              <a:ext cx="19018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0202E657-D60C-430F-8249-96B3B5CB968E}"/>
              </a:ext>
            </a:extLst>
          </p:cNvPr>
          <p:cNvGrpSpPr/>
          <p:nvPr/>
        </p:nvGrpSpPr>
        <p:grpSpPr>
          <a:xfrm>
            <a:off x="5202011" y="4129088"/>
            <a:ext cx="2208213" cy="973137"/>
            <a:chOff x="5202011" y="4129088"/>
            <a:chExt cx="2208213" cy="973137"/>
          </a:xfrm>
        </p:grpSpPr>
        <p:sp>
          <p:nvSpPr>
            <p:cNvPr id="18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45D6C2E-2E18-4C5B-A1D7-48A97AC5E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202011" y="4129088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 dirty="0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 dirty="0">
                <a:solidFill>
                  <a:srgbClr val="7BB5BB"/>
                </a:solidFill>
              </a:endParaRPr>
            </a:p>
          </p:txBody>
        </p:sp>
        <p:sp>
          <p:nvSpPr>
            <p:cNvPr id="19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598DD2E-C76D-4847-9DEC-4E7002116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475061" y="4456113"/>
              <a:ext cx="19018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01F44B3-F40F-453B-82EF-E2BE1221E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2" t="38345" r="51557" b="22555"/>
          <a:stretch/>
        </p:blipFill>
        <p:spPr>
          <a:xfrm rot="16200000">
            <a:off x="2228057" y="1197461"/>
            <a:ext cx="7391400" cy="4996478"/>
          </a:xfrm>
          <a:prstGeom prst="rect">
            <a:avLst/>
          </a:prstGeom>
        </p:spPr>
      </p:pic>
      <p:sp>
        <p:nvSpPr>
          <p:cNvPr id="4" name="TextBox 3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A12FC8DE-4A28-4241-864D-B77E4A47F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352" y="1536700"/>
            <a:ext cx="36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</a:rPr>
              <a:t>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3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6986A035-E513-40E3-AB8E-0A596F3CE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352" y="2613025"/>
            <a:ext cx="36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</a:rPr>
              <a:t>2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6" name="TextBox 3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DA450EE5-7B49-40E5-9B51-2343146E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352" y="3709988"/>
            <a:ext cx="36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</a:rPr>
              <a:t>3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" name="TextBox 3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2842AE24-8E62-4EB9-844F-75BAB3929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283" y="1500187"/>
            <a:ext cx="36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</a:rPr>
              <a:t>4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8" name="TextBox 3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8387E97A-036C-4D02-89B6-F088D607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283" y="2562225"/>
            <a:ext cx="36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</a:rPr>
              <a:t>5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9" name="TextBox 3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0308FAF3-2831-4B3B-A6EC-AF2394B11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2033" y="3554412"/>
            <a:ext cx="36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</a:rPr>
              <a:t>6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4AB016BF-09CB-4A40-BBB9-90FC381AF843}"/>
              </a:ext>
            </a:extLst>
          </p:cNvPr>
          <p:cNvGrpSpPr/>
          <p:nvPr/>
        </p:nvGrpSpPr>
        <p:grpSpPr>
          <a:xfrm>
            <a:off x="8405327" y="1550987"/>
            <a:ext cx="3179763" cy="788988"/>
            <a:chOff x="8405327" y="1550987"/>
            <a:chExt cx="3179763" cy="788988"/>
          </a:xfrm>
        </p:grpSpPr>
        <p:sp>
          <p:nvSpPr>
            <p:cNvPr id="10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9F5F0E7-0514-4C3B-9EFF-957AD5EE6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5327" y="1550987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 dirty="0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 dirty="0">
                <a:solidFill>
                  <a:srgbClr val="7BB5BB"/>
                </a:solidFill>
              </a:endParaRPr>
            </a:p>
          </p:txBody>
        </p:sp>
        <p:sp>
          <p:nvSpPr>
            <p:cNvPr id="11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D85C2A6-FB6D-4ED0-AB57-ABEFA1B1B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8665" y="1878012"/>
              <a:ext cx="3146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4B99DBF6-D3AC-4733-A235-38BCA3607279}"/>
              </a:ext>
            </a:extLst>
          </p:cNvPr>
          <p:cNvGrpSpPr/>
          <p:nvPr/>
        </p:nvGrpSpPr>
        <p:grpSpPr>
          <a:xfrm>
            <a:off x="8405327" y="2701925"/>
            <a:ext cx="3179763" cy="787400"/>
            <a:chOff x="8405327" y="2701925"/>
            <a:chExt cx="3179763" cy="787400"/>
          </a:xfrm>
        </p:grpSpPr>
        <p:sp>
          <p:nvSpPr>
            <p:cNvPr id="12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6D1CBAD-BA72-4E2E-A15F-4601A1177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5327" y="2701925"/>
              <a:ext cx="2208213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13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568F305-7D22-4212-94B6-0CDE446F7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8665" y="3027362"/>
              <a:ext cx="3146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DB91C584-F199-4056-854F-5C8721B1FE7E}"/>
              </a:ext>
            </a:extLst>
          </p:cNvPr>
          <p:cNvGrpSpPr/>
          <p:nvPr/>
        </p:nvGrpSpPr>
        <p:grpSpPr>
          <a:xfrm>
            <a:off x="8405327" y="3895725"/>
            <a:ext cx="3179763" cy="788987"/>
            <a:chOff x="8405327" y="3895725"/>
            <a:chExt cx="3179763" cy="788987"/>
          </a:xfrm>
        </p:grpSpPr>
        <p:sp>
          <p:nvSpPr>
            <p:cNvPr id="14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A1658FA-B80A-4A5B-9F4E-EDFDB06D5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5327" y="3895725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15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17959E9-D7D1-4B9C-979B-3E3AA7799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8665" y="4222750"/>
              <a:ext cx="3146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52645492-BA9E-4FAA-A16B-211BB88ED142}"/>
              </a:ext>
            </a:extLst>
          </p:cNvPr>
          <p:cNvGrpSpPr/>
          <p:nvPr/>
        </p:nvGrpSpPr>
        <p:grpSpPr>
          <a:xfrm>
            <a:off x="221456" y="1412875"/>
            <a:ext cx="3146425" cy="788987"/>
            <a:chOff x="221456" y="1412875"/>
            <a:chExt cx="3146425" cy="788987"/>
          </a:xfrm>
        </p:grpSpPr>
        <p:sp>
          <p:nvSpPr>
            <p:cNvPr id="16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DA5DFB0-653B-4DC5-A25B-4F898AC82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9668" y="1412875"/>
              <a:ext cx="2208213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17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5848DDC-D42E-48B8-937A-C51C85ADD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56" y="1739900"/>
              <a:ext cx="3146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4514FADB-46CA-4E61-9DE9-A93B12D398D6}"/>
              </a:ext>
            </a:extLst>
          </p:cNvPr>
          <p:cNvGrpSpPr/>
          <p:nvPr/>
        </p:nvGrpSpPr>
        <p:grpSpPr>
          <a:xfrm>
            <a:off x="221456" y="2563812"/>
            <a:ext cx="3146425" cy="787400"/>
            <a:chOff x="221456" y="2563812"/>
            <a:chExt cx="3146425" cy="787400"/>
          </a:xfrm>
        </p:grpSpPr>
        <p:sp>
          <p:nvSpPr>
            <p:cNvPr id="18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12B0B8DA-0C4E-4794-87C4-CF3CBFF27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9668" y="2563812"/>
              <a:ext cx="2208213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19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0BC92DE-BAC6-402B-96B1-9B08B07D3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56" y="2889250"/>
              <a:ext cx="3146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0080ADAF-26E7-459F-8213-CD4ED799DD66}"/>
              </a:ext>
            </a:extLst>
          </p:cNvPr>
          <p:cNvGrpSpPr/>
          <p:nvPr/>
        </p:nvGrpSpPr>
        <p:grpSpPr>
          <a:xfrm>
            <a:off x="221456" y="3616325"/>
            <a:ext cx="3146425" cy="787400"/>
            <a:chOff x="221456" y="3616325"/>
            <a:chExt cx="3146425" cy="787400"/>
          </a:xfrm>
        </p:grpSpPr>
        <p:sp>
          <p:nvSpPr>
            <p:cNvPr id="20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A563DF3-132C-4184-81E9-21024976B6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9668" y="3616325"/>
              <a:ext cx="2208213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21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26762A7-2ED7-4E4A-9B61-1A646DD96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56" y="3941762"/>
              <a:ext cx="3146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77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CD02256-8124-45D5-9DD4-45217FDDEC77}"/>
              </a:ext>
            </a:extLst>
          </p:cNvPr>
          <p:cNvSpPr/>
          <p:nvPr/>
        </p:nvSpPr>
        <p:spPr>
          <a:xfrm>
            <a:off x="3335744" y="3904917"/>
            <a:ext cx="1861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E5E61A05-CC45-4B11-AF1C-5C25A501883D}"/>
              </a:ext>
            </a:extLst>
          </p:cNvPr>
          <p:cNvCxnSpPr>
            <a:cxnSpLocks/>
          </p:cNvCxnSpPr>
          <p:nvPr/>
        </p:nvCxnSpPr>
        <p:spPr>
          <a:xfrm flipH="1">
            <a:off x="2000250" y="3709988"/>
            <a:ext cx="7810500" cy="0"/>
          </a:xfrm>
          <a:prstGeom prst="line">
            <a:avLst/>
          </a:prstGeom>
          <a:ln>
            <a:solidFill>
              <a:srgbClr val="3D356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820AC38-E506-4701-969E-3B21AB709511}"/>
              </a:ext>
            </a:extLst>
          </p:cNvPr>
          <p:cNvSpPr/>
          <p:nvPr/>
        </p:nvSpPr>
        <p:spPr>
          <a:xfrm>
            <a:off x="5000414" y="3935259"/>
            <a:ext cx="4200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F9A037D8-CB7D-469D-B406-BB3FB1A2D386}"/>
              </a:ext>
            </a:extLst>
          </p:cNvPr>
          <p:cNvGrpSpPr/>
          <p:nvPr/>
        </p:nvGrpSpPr>
        <p:grpSpPr>
          <a:xfrm>
            <a:off x="4762234" y="1632675"/>
            <a:ext cx="5048516" cy="2077311"/>
            <a:chOff x="4762234" y="1632675"/>
            <a:chExt cx="5048516" cy="2077311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98367130-982D-4FA2-BB24-0FA70D47B2A1}"/>
                </a:ext>
              </a:extLst>
            </p:cNvPr>
            <p:cNvSpPr/>
            <p:nvPr/>
          </p:nvSpPr>
          <p:spPr>
            <a:xfrm>
              <a:off x="4762234" y="1632675"/>
              <a:ext cx="5048516" cy="2077311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E15FFDBF-17A4-4664-8040-CD6E3AD1477B}"/>
                </a:ext>
              </a:extLst>
            </p:cNvPr>
            <p:cNvSpPr txBox="1"/>
            <p:nvPr/>
          </p:nvSpPr>
          <p:spPr>
            <a:xfrm>
              <a:off x="5654152" y="2045011"/>
              <a:ext cx="412484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THRRE</a:t>
              </a:r>
              <a:endPara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="" xmlns:a16="http://schemas.microsoft.com/office/drawing/2014/main" id="{166BD2B3-31FA-44A2-9096-C423D18F6838}"/>
                </a:ext>
              </a:extLst>
            </p:cNvPr>
            <p:cNvSpPr txBox="1"/>
            <p:nvPr/>
          </p:nvSpPr>
          <p:spPr>
            <a:xfrm>
              <a:off x="7148108" y="1746182"/>
              <a:ext cx="1182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BCBD4054-CFC6-45FE-B30B-3FB83BB8F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2" t="32767" r="19275" b="25831"/>
          <a:stretch/>
        </p:blipFill>
        <p:spPr>
          <a:xfrm>
            <a:off x="1857375" y="1561504"/>
            <a:ext cx="3819526" cy="21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6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42A7DF2D-3A20-47D3-B18F-B8E00D3C1666}"/>
              </a:ext>
            </a:extLst>
          </p:cNvPr>
          <p:cNvGrpSpPr/>
          <p:nvPr/>
        </p:nvGrpSpPr>
        <p:grpSpPr>
          <a:xfrm>
            <a:off x="4229100" y="1693410"/>
            <a:ext cx="7962900" cy="3947886"/>
            <a:chOff x="4229100" y="1693410"/>
            <a:chExt cx="7962900" cy="3947886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5E0F5374-B6CE-4BBB-9F61-CAD78E714D69}"/>
                </a:ext>
              </a:extLst>
            </p:cNvPr>
            <p:cNvSpPr/>
            <p:nvPr/>
          </p:nvSpPr>
          <p:spPr>
            <a:xfrm>
              <a:off x="4229100" y="1693410"/>
              <a:ext cx="7962900" cy="3947886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318209C-EDEF-4449-849D-B21E94068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7343" y="2588533"/>
              <a:ext cx="36417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 b="1" dirty="0">
                  <a:solidFill>
                    <a:schemeClr val="bg1"/>
                  </a:solidFill>
                </a:rPr>
                <a:t>TEXT HERE</a:t>
              </a:r>
              <a:endParaRPr lang="zh-CN" altLang="en-US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矩形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64FD190-BA14-44C3-8166-AF96DFC33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3868" y="3187021"/>
              <a:ext cx="3505200" cy="95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/>
                <a:t>The amendments of the Employment Act enables employees to better understand how their salary is calculated and their employment terms and benefits. 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7D1F97A-B20A-45E3-9155-B09D849E9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2" t="32767" r="19275" b="25831"/>
          <a:stretch/>
        </p:blipFill>
        <p:spPr>
          <a:xfrm flipH="1">
            <a:off x="1100816" y="2251842"/>
            <a:ext cx="6025697" cy="33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7A1BA784-72A5-4368-A6AB-28D6AB5C2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5" t="41088" r="19332" b="28696"/>
          <a:stretch/>
        </p:blipFill>
        <p:spPr>
          <a:xfrm>
            <a:off x="-2714292" y="-23174"/>
            <a:ext cx="15786221" cy="6881174"/>
          </a:xfrm>
          <a:custGeom>
            <a:avLst/>
            <a:gdLst>
              <a:gd name="connsiteX0" fmla="*/ 0 w 9419771"/>
              <a:gd name="connsiteY0" fmla="*/ 0 h 4267200"/>
              <a:gd name="connsiteX1" fmla="*/ 9419771 w 9419771"/>
              <a:gd name="connsiteY1" fmla="*/ 0 h 4267200"/>
              <a:gd name="connsiteX2" fmla="*/ 9419771 w 9419771"/>
              <a:gd name="connsiteY2" fmla="*/ 4267200 h 4267200"/>
              <a:gd name="connsiteX3" fmla="*/ 0 w 9419771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9771" h="4267200">
                <a:moveTo>
                  <a:pt x="0" y="0"/>
                </a:moveTo>
                <a:lnTo>
                  <a:pt x="9419771" y="0"/>
                </a:lnTo>
                <a:lnTo>
                  <a:pt x="9419771" y="4267200"/>
                </a:lnTo>
                <a:lnTo>
                  <a:pt x="0" y="4267200"/>
                </a:lnTo>
                <a:close/>
              </a:path>
            </a:pathLst>
          </a:custGeom>
        </p:spPr>
      </p:pic>
      <p:grpSp>
        <p:nvGrpSpPr>
          <p:cNvPr id="46" name="组合 45">
            <a:extLst>
              <a:ext uri="{FF2B5EF4-FFF2-40B4-BE49-F238E27FC236}">
                <a16:creationId xmlns="" xmlns:a16="http://schemas.microsoft.com/office/drawing/2014/main" id="{03FD9A65-E5AA-4EAF-A3E3-7E79C3B0A08F}"/>
              </a:ext>
            </a:extLst>
          </p:cNvPr>
          <p:cNvGrpSpPr/>
          <p:nvPr/>
        </p:nvGrpSpPr>
        <p:grpSpPr>
          <a:xfrm>
            <a:off x="1757817" y="4380592"/>
            <a:ext cx="8723312" cy="1085850"/>
            <a:chOff x="1757817" y="4380592"/>
            <a:chExt cx="8723312" cy="1085850"/>
          </a:xfrm>
        </p:grpSpPr>
        <p:sp>
          <p:nvSpPr>
            <p:cNvPr id="29" name="TextBox 4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71503C5-E399-4291-81DD-9FFF7A0D17A0}"/>
                </a:ext>
              </a:extLst>
            </p:cNvPr>
            <p:cNvSpPr txBox="1"/>
            <p:nvPr/>
          </p:nvSpPr>
          <p:spPr>
            <a:xfrm>
              <a:off x="4853442" y="4380592"/>
              <a:ext cx="3376612" cy="461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chemeClr val="bg1"/>
                  </a:solidFill>
                </a:rPr>
                <a:t>I am a paragraph.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矩形 1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E42060A-5676-490A-8F70-88E507C7E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7817" y="4880655"/>
              <a:ext cx="87233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>
                  <a:solidFill>
                    <a:schemeClr val="bg1"/>
                  </a:solidFill>
                </a:rPr>
                <a:t>The amendments of the Employment Act enables employees to better understand how their salary is calculated and their employment terms and benefits. The amendments of the Employment 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0ED9ADA5-A97B-47B3-A1EB-15621AE381A5}"/>
              </a:ext>
            </a:extLst>
          </p:cNvPr>
          <p:cNvGrpSpPr/>
          <p:nvPr/>
        </p:nvGrpSpPr>
        <p:grpSpPr>
          <a:xfrm>
            <a:off x="1653042" y="1184955"/>
            <a:ext cx="8705850" cy="3197225"/>
            <a:chOff x="1653042" y="1184955"/>
            <a:chExt cx="8705850" cy="3197225"/>
          </a:xfrm>
        </p:grpSpPr>
        <p:cxnSp>
          <p:nvCxnSpPr>
            <p:cNvPr id="2" name="直接连接符 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397705F-DFEE-43BE-B569-1479ACDE405C}"/>
                </a:ext>
              </a:extLst>
            </p:cNvPr>
            <p:cNvCxnSpPr/>
            <p:nvPr/>
          </p:nvCxnSpPr>
          <p:spPr>
            <a:xfrm>
              <a:off x="2014992" y="1821542"/>
              <a:ext cx="83407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8B3C63F-6D92-4815-AFD2-13B1C7537B88}"/>
                </a:ext>
              </a:extLst>
            </p:cNvPr>
            <p:cNvCxnSpPr/>
            <p:nvPr/>
          </p:nvCxnSpPr>
          <p:spPr>
            <a:xfrm>
              <a:off x="2014992" y="2227942"/>
              <a:ext cx="83407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9E2E51D-4985-477B-8061-515DF78B0D85}"/>
                </a:ext>
              </a:extLst>
            </p:cNvPr>
            <p:cNvCxnSpPr/>
            <p:nvPr/>
          </p:nvCxnSpPr>
          <p:spPr>
            <a:xfrm>
              <a:off x="2014992" y="2677205"/>
              <a:ext cx="83407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4DC35B0-3234-45DC-B676-62FA8028FFDB}"/>
                </a:ext>
              </a:extLst>
            </p:cNvPr>
            <p:cNvCxnSpPr/>
            <p:nvPr/>
          </p:nvCxnSpPr>
          <p:spPr>
            <a:xfrm>
              <a:off x="2014992" y="3094717"/>
              <a:ext cx="83407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15955CA0-6EA6-49F7-9148-47D584A0E238}"/>
                </a:ext>
              </a:extLst>
            </p:cNvPr>
            <p:cNvCxnSpPr/>
            <p:nvPr/>
          </p:nvCxnSpPr>
          <p:spPr>
            <a:xfrm>
              <a:off x="2014992" y="3551917"/>
              <a:ext cx="83407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任意多边形 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4E0F285-04F2-4B83-865F-6349816E051D}"/>
                </a:ext>
              </a:extLst>
            </p:cNvPr>
            <p:cNvSpPr/>
            <p:nvPr/>
          </p:nvSpPr>
          <p:spPr>
            <a:xfrm>
              <a:off x="2362654" y="1500867"/>
              <a:ext cx="7804150" cy="1487488"/>
            </a:xfrm>
            <a:custGeom>
              <a:avLst/>
              <a:gdLst>
                <a:gd name="connsiteX0" fmla="*/ 0 w 7803931"/>
                <a:gd name="connsiteY0" fmla="*/ 620996 h 1487794"/>
                <a:gd name="connsiteX1" fmla="*/ 709448 w 7803931"/>
                <a:gd name="connsiteY1" fmla="*/ 1409272 h 1487794"/>
                <a:gd name="connsiteX2" fmla="*/ 1450427 w 7803931"/>
                <a:gd name="connsiteY2" fmla="*/ 952072 h 1487794"/>
                <a:gd name="connsiteX3" fmla="*/ 2112579 w 7803931"/>
                <a:gd name="connsiteY3" fmla="*/ 510637 h 1487794"/>
                <a:gd name="connsiteX4" fmla="*/ 2837793 w 7803931"/>
                <a:gd name="connsiteY4" fmla="*/ 841713 h 1487794"/>
                <a:gd name="connsiteX5" fmla="*/ 3610303 w 7803931"/>
                <a:gd name="connsiteY5" fmla="*/ 605230 h 1487794"/>
                <a:gd name="connsiteX6" fmla="*/ 4745420 w 7803931"/>
                <a:gd name="connsiteY6" fmla="*/ 21906 h 1487794"/>
                <a:gd name="connsiteX7" fmla="*/ 5423337 w 7803931"/>
                <a:gd name="connsiteY7" fmla="*/ 1456568 h 1487794"/>
                <a:gd name="connsiteX8" fmla="*/ 6321972 w 7803931"/>
                <a:gd name="connsiteY8" fmla="*/ 952072 h 1487794"/>
                <a:gd name="connsiteX9" fmla="*/ 7141779 w 7803931"/>
                <a:gd name="connsiteY9" fmla="*/ 274154 h 1487794"/>
                <a:gd name="connsiteX10" fmla="*/ 7803931 w 7803931"/>
                <a:gd name="connsiteY10" fmla="*/ 211092 h 148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3931" h="1487794">
                  <a:moveTo>
                    <a:pt x="0" y="620996"/>
                  </a:moveTo>
                  <a:cubicBezTo>
                    <a:pt x="233855" y="987544"/>
                    <a:pt x="467710" y="1354093"/>
                    <a:pt x="709448" y="1409272"/>
                  </a:cubicBezTo>
                  <a:cubicBezTo>
                    <a:pt x="951186" y="1464451"/>
                    <a:pt x="1216572" y="1101844"/>
                    <a:pt x="1450427" y="952072"/>
                  </a:cubicBezTo>
                  <a:cubicBezTo>
                    <a:pt x="1684282" y="802300"/>
                    <a:pt x="1881352" y="529030"/>
                    <a:pt x="2112579" y="510637"/>
                  </a:cubicBezTo>
                  <a:cubicBezTo>
                    <a:pt x="2343806" y="492244"/>
                    <a:pt x="2588172" y="825948"/>
                    <a:pt x="2837793" y="841713"/>
                  </a:cubicBezTo>
                  <a:cubicBezTo>
                    <a:pt x="3087414" y="857478"/>
                    <a:pt x="3292365" y="741864"/>
                    <a:pt x="3610303" y="605230"/>
                  </a:cubicBezTo>
                  <a:cubicBezTo>
                    <a:pt x="3928241" y="468596"/>
                    <a:pt x="4443248" y="-119984"/>
                    <a:pt x="4745420" y="21906"/>
                  </a:cubicBezTo>
                  <a:cubicBezTo>
                    <a:pt x="5047592" y="163796"/>
                    <a:pt x="5160578" y="1301540"/>
                    <a:pt x="5423337" y="1456568"/>
                  </a:cubicBezTo>
                  <a:cubicBezTo>
                    <a:pt x="5686096" y="1611596"/>
                    <a:pt x="6035565" y="1149141"/>
                    <a:pt x="6321972" y="952072"/>
                  </a:cubicBezTo>
                  <a:cubicBezTo>
                    <a:pt x="6608379" y="755003"/>
                    <a:pt x="6894786" y="397651"/>
                    <a:pt x="7141779" y="274154"/>
                  </a:cubicBezTo>
                  <a:cubicBezTo>
                    <a:pt x="7388772" y="150657"/>
                    <a:pt x="7596351" y="180874"/>
                    <a:pt x="7803931" y="21109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" name="TextBox 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553C3EA-B863-4581-89F0-EC5AB461B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3042" y="1184955"/>
              <a:ext cx="3222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6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1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DA1AD09-A25D-4BFD-8301-57E038420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3042" y="1621517"/>
              <a:ext cx="3222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5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2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9FB2FF6-51DC-4CD7-85FA-CD6A6FF7D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917" y="2043792"/>
              <a:ext cx="3222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4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Box 2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E1D30DD-F73D-4637-9DAD-32795A88B9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917" y="2462892"/>
              <a:ext cx="3222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3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2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867D919-93C4-4494-A026-63A8EF305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917" y="2908980"/>
              <a:ext cx="3222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2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2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61C4C10-1E89-430A-B543-EFF2D4132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917" y="3328080"/>
              <a:ext cx="3222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1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2580217-95DF-400F-8A39-98D71BA04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917" y="3737655"/>
              <a:ext cx="3222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0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86A2307-27DD-4E15-806E-48C773062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8354" y="4012292"/>
              <a:ext cx="3222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1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2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C5871E4-3985-43C2-BFF8-BE7834106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0504" y="4012292"/>
              <a:ext cx="3238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2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3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70364C8-85C6-400F-A364-A21C6615D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4242" y="4012292"/>
              <a:ext cx="3238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3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3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11A695D-912F-470F-8DF1-213BA0122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742" y="4012292"/>
              <a:ext cx="3222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4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3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A256447-7751-4C10-9BBA-B36B74855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842" y="4012292"/>
              <a:ext cx="3238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5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3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847977D-55FE-436D-9060-796B0129D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6567" y="4012292"/>
              <a:ext cx="3238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6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3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4F63D2F-52E3-441E-80DB-5DF19B006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4429" y="4012292"/>
              <a:ext cx="3222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7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3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43DB8CA-0944-4353-B92F-F13CA1B08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1504" y="4012292"/>
              <a:ext cx="3238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8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3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D7A4E54-008C-455B-B395-47FA9AF36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0954" y="4012292"/>
              <a:ext cx="3222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9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TextBox 3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BCE11A2-950B-46DE-BEB1-5B3FACB496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5317" y="4012292"/>
              <a:ext cx="5429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10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Box 3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098855A-FDE7-439D-BC05-B5C92C894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7779" y="4012292"/>
              <a:ext cx="5429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11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Box 4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0ED42D5-5D17-4073-9787-2675F95B2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5967" y="4012292"/>
              <a:ext cx="5429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chemeClr val="bg1"/>
                  </a:solidFill>
                </a:rPr>
                <a:t>12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椭圆 3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D7FEA88-F184-4A6D-B7E4-D347C2821292}"/>
                </a:ext>
              </a:extLst>
            </p:cNvPr>
            <p:cNvSpPr/>
            <p:nvPr/>
          </p:nvSpPr>
          <p:spPr>
            <a:xfrm>
              <a:off x="2311854" y="2062842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椭圆 3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984830E-AE7F-47B7-82B0-04C6F38E8B0F}"/>
                </a:ext>
              </a:extLst>
            </p:cNvPr>
            <p:cNvSpPr/>
            <p:nvPr/>
          </p:nvSpPr>
          <p:spPr>
            <a:xfrm>
              <a:off x="3048454" y="2850242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椭圆 3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91E0B89-7FDA-468A-96AE-B02A99523BBA}"/>
                </a:ext>
              </a:extLst>
            </p:cNvPr>
            <p:cNvSpPr/>
            <p:nvPr/>
          </p:nvSpPr>
          <p:spPr>
            <a:xfrm>
              <a:off x="3742192" y="2408917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椭圆 3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DCB1D91-F10D-45D3-BEEA-59C621F43223}"/>
                </a:ext>
              </a:extLst>
            </p:cNvPr>
            <p:cNvSpPr/>
            <p:nvPr/>
          </p:nvSpPr>
          <p:spPr>
            <a:xfrm>
              <a:off x="4412117" y="1989817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椭圆 3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8150001-D85B-442B-8715-6698B3DEDB6A}"/>
                </a:ext>
              </a:extLst>
            </p:cNvPr>
            <p:cNvSpPr/>
            <p:nvPr/>
          </p:nvSpPr>
          <p:spPr>
            <a:xfrm>
              <a:off x="5113792" y="2300967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椭圆 3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AA1DA91-38C4-415C-AF75-BCE92C0236B6}"/>
                </a:ext>
              </a:extLst>
            </p:cNvPr>
            <p:cNvSpPr/>
            <p:nvPr/>
          </p:nvSpPr>
          <p:spPr>
            <a:xfrm>
              <a:off x="5786892" y="2097767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椭圆 3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7DC0987-FE0C-4B11-B53A-05B78FEF70BE}"/>
                </a:ext>
              </a:extLst>
            </p:cNvPr>
            <p:cNvSpPr/>
            <p:nvPr/>
          </p:nvSpPr>
          <p:spPr>
            <a:xfrm>
              <a:off x="6529842" y="1642155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椭圆 3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7165CBD-B87A-4B93-B096-8B7819954342}"/>
                </a:ext>
              </a:extLst>
            </p:cNvPr>
            <p:cNvSpPr/>
            <p:nvPr/>
          </p:nvSpPr>
          <p:spPr>
            <a:xfrm>
              <a:off x="7187067" y="1567542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椭圆 3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57BC704-5760-4050-BC67-C2FAC5E739AE}"/>
                </a:ext>
              </a:extLst>
            </p:cNvPr>
            <p:cNvSpPr/>
            <p:nvPr/>
          </p:nvSpPr>
          <p:spPr>
            <a:xfrm>
              <a:off x="7850642" y="2904217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椭圆 3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AAAA835-E447-411F-A809-E5F0F09D23DB}"/>
                </a:ext>
              </a:extLst>
            </p:cNvPr>
            <p:cNvSpPr/>
            <p:nvPr/>
          </p:nvSpPr>
          <p:spPr>
            <a:xfrm>
              <a:off x="8588829" y="2416855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椭圆 4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BC168C8-CDB6-474B-878F-D1A8E3DFE982}"/>
                </a:ext>
              </a:extLst>
            </p:cNvPr>
            <p:cNvSpPr/>
            <p:nvPr/>
          </p:nvSpPr>
          <p:spPr>
            <a:xfrm>
              <a:off x="9257167" y="1853292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椭圆 4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5650148-BE0C-4DDE-8659-94A25C8FED0C}"/>
                </a:ext>
              </a:extLst>
            </p:cNvPr>
            <p:cNvSpPr/>
            <p:nvPr/>
          </p:nvSpPr>
          <p:spPr>
            <a:xfrm>
              <a:off x="10100129" y="1681842"/>
              <a:ext cx="107950" cy="1079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6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980F4AF-D42E-4278-BC9E-F9B1EB73D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1" t="31242" r="6411" b="25674"/>
          <a:stretch/>
        </p:blipFill>
        <p:spPr>
          <a:xfrm rot="5400000">
            <a:off x="570885" y="399638"/>
            <a:ext cx="6471104" cy="5514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3BDACA9-4288-46FE-89F5-A09787CBA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2" t="38345" r="51557" b="22555"/>
          <a:stretch/>
        </p:blipFill>
        <p:spPr>
          <a:xfrm rot="5400000">
            <a:off x="3576943" y="1214743"/>
            <a:ext cx="6290036" cy="4996478"/>
          </a:xfrm>
          <a:prstGeom prst="rect">
            <a:avLst/>
          </a:prstGeom>
        </p:spPr>
      </p:pic>
      <p:grpSp>
        <p:nvGrpSpPr>
          <p:cNvPr id="20" name="组合 3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9DB06341-2226-496E-A33E-567D5CD5E0B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664575" y="3422650"/>
            <a:ext cx="2547938" cy="2832100"/>
            <a:chOff x="2951734" y="2593422"/>
            <a:chExt cx="2547800" cy="2833542"/>
          </a:xfrm>
        </p:grpSpPr>
        <p:sp>
          <p:nvSpPr>
            <p:cNvPr id="21" name="弧形 20">
              <a:extLst>
                <a:ext uri="{FF2B5EF4-FFF2-40B4-BE49-F238E27FC236}">
                  <a16:creationId xmlns="" xmlns:a16="http://schemas.microsoft.com/office/drawing/2014/main" id="{7263DA11-4A2B-42B1-8A4E-3A2221ED19BE}"/>
                </a:ext>
              </a:extLst>
            </p:cNvPr>
            <p:cNvSpPr/>
            <p:nvPr/>
          </p:nvSpPr>
          <p:spPr>
            <a:xfrm>
              <a:off x="2946972" y="2787196"/>
              <a:ext cx="2412869" cy="2412640"/>
            </a:xfrm>
            <a:prstGeom prst="arc">
              <a:avLst>
                <a:gd name="adj1" fmla="val 18762565"/>
                <a:gd name="adj2" fmla="val 2063456"/>
              </a:avLst>
            </a:prstGeom>
            <a:ln>
              <a:solidFill>
                <a:srgbClr val="7BB5BB">
                  <a:alpha val="61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弧形 21">
              <a:extLst>
                <a:ext uri="{FF2B5EF4-FFF2-40B4-BE49-F238E27FC236}">
                  <a16:creationId xmlns="" xmlns:a16="http://schemas.microsoft.com/office/drawing/2014/main" id="{2A66462C-0AEA-4FD9-8C9E-A802E35C7C1D}"/>
                </a:ext>
              </a:extLst>
            </p:cNvPr>
            <p:cNvSpPr/>
            <p:nvPr/>
          </p:nvSpPr>
          <p:spPr>
            <a:xfrm>
              <a:off x="3021580" y="2598186"/>
              <a:ext cx="2412869" cy="2412641"/>
            </a:xfrm>
            <a:prstGeom prst="arc">
              <a:avLst>
                <a:gd name="adj1" fmla="val 18762565"/>
                <a:gd name="adj2" fmla="val 20629549"/>
              </a:avLst>
            </a:prstGeom>
            <a:ln>
              <a:solidFill>
                <a:srgbClr val="7BB5BB">
                  <a:alpha val="61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弧形 22">
              <a:extLst>
                <a:ext uri="{FF2B5EF4-FFF2-40B4-BE49-F238E27FC236}">
                  <a16:creationId xmlns="" xmlns:a16="http://schemas.microsoft.com/office/drawing/2014/main" id="{3E3CEC9D-8965-4393-A824-242F5B8D75D8}"/>
                </a:ext>
              </a:extLst>
            </p:cNvPr>
            <p:cNvSpPr/>
            <p:nvPr/>
          </p:nvSpPr>
          <p:spPr>
            <a:xfrm rot="326380">
              <a:off x="3081902" y="3022265"/>
              <a:ext cx="2412869" cy="2412640"/>
            </a:xfrm>
            <a:prstGeom prst="arc">
              <a:avLst>
                <a:gd name="adj1" fmla="val 21193801"/>
                <a:gd name="adj2" fmla="val 2338842"/>
              </a:avLst>
            </a:prstGeom>
            <a:ln>
              <a:solidFill>
                <a:srgbClr val="7BB5BB">
                  <a:alpha val="61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4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38B50664-E653-4C01-99FD-F8860B960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1032" y="3838575"/>
            <a:ext cx="2490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>
                <a:solidFill>
                  <a:srgbClr val="7BB5BB"/>
                </a:solidFill>
              </a:rPr>
              <a:t>The Origin of Christmas</a:t>
            </a:r>
            <a:endParaRPr lang="zh-CN" altLang="en-US" b="1" dirty="0">
              <a:solidFill>
                <a:srgbClr val="7BB5BB"/>
              </a:solidFill>
            </a:endParaRPr>
          </a:p>
        </p:txBody>
      </p:sp>
      <p:sp>
        <p:nvSpPr>
          <p:cNvPr id="25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20BE8EE2-8F8A-4704-A405-7EDD0A0D7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1" y="4324182"/>
            <a:ext cx="2330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There is another legend regarding the origination of the Christmas tree.</a:t>
            </a:r>
            <a:endParaRPr lang="zh-CN" altLang="en-US" sz="1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6" name="组合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D7F3AAC7-3868-4C7C-838F-43BADDF927C0}"/>
              </a:ext>
            </a:extLst>
          </p:cNvPr>
          <p:cNvGrpSpPr>
            <a:grpSpLocks/>
          </p:cNvGrpSpPr>
          <p:nvPr/>
        </p:nvGrpSpPr>
        <p:grpSpPr bwMode="auto">
          <a:xfrm>
            <a:off x="974791" y="3305769"/>
            <a:ext cx="2547937" cy="2833688"/>
            <a:chOff x="2951734" y="2593422"/>
            <a:chExt cx="2547800" cy="2833542"/>
          </a:xfrm>
        </p:grpSpPr>
        <p:sp>
          <p:nvSpPr>
            <p:cNvPr id="27" name="弧形 26">
              <a:extLst>
                <a:ext uri="{FF2B5EF4-FFF2-40B4-BE49-F238E27FC236}">
                  <a16:creationId xmlns="" xmlns:a16="http://schemas.microsoft.com/office/drawing/2014/main" id="{EB3B0E25-37BB-4755-A98B-B8EE39A00DEF}"/>
                </a:ext>
              </a:extLst>
            </p:cNvPr>
            <p:cNvSpPr/>
            <p:nvPr/>
          </p:nvSpPr>
          <p:spPr>
            <a:xfrm>
              <a:off x="2951734" y="2782325"/>
              <a:ext cx="2412870" cy="2412876"/>
            </a:xfrm>
            <a:prstGeom prst="arc">
              <a:avLst>
                <a:gd name="adj1" fmla="val 18762565"/>
                <a:gd name="adj2" fmla="val 2063456"/>
              </a:avLst>
            </a:prstGeom>
            <a:ln>
              <a:solidFill>
                <a:srgbClr val="7BB5BB">
                  <a:alpha val="61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弧形 27">
              <a:extLst>
                <a:ext uri="{FF2B5EF4-FFF2-40B4-BE49-F238E27FC236}">
                  <a16:creationId xmlns="" xmlns:a16="http://schemas.microsoft.com/office/drawing/2014/main" id="{9C3B77FC-93A3-48D5-ADDA-783D2451317C}"/>
                </a:ext>
              </a:extLst>
            </p:cNvPr>
            <p:cNvSpPr/>
            <p:nvPr/>
          </p:nvSpPr>
          <p:spPr>
            <a:xfrm>
              <a:off x="3026342" y="2593422"/>
              <a:ext cx="2412870" cy="2412876"/>
            </a:xfrm>
            <a:prstGeom prst="arc">
              <a:avLst>
                <a:gd name="adj1" fmla="val 18762565"/>
                <a:gd name="adj2" fmla="val 20629549"/>
              </a:avLst>
            </a:prstGeom>
            <a:ln>
              <a:solidFill>
                <a:srgbClr val="7BB5BB">
                  <a:alpha val="61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弧形 28">
              <a:extLst>
                <a:ext uri="{FF2B5EF4-FFF2-40B4-BE49-F238E27FC236}">
                  <a16:creationId xmlns="" xmlns:a16="http://schemas.microsoft.com/office/drawing/2014/main" id="{D9680118-CBB7-4C83-8A04-C7950DB346D6}"/>
                </a:ext>
              </a:extLst>
            </p:cNvPr>
            <p:cNvSpPr/>
            <p:nvPr/>
          </p:nvSpPr>
          <p:spPr>
            <a:xfrm rot="326380">
              <a:off x="3086664" y="3014088"/>
              <a:ext cx="2412870" cy="2412876"/>
            </a:xfrm>
            <a:prstGeom prst="arc">
              <a:avLst>
                <a:gd name="adj1" fmla="val 21193801"/>
                <a:gd name="adj2" fmla="val 2338842"/>
              </a:avLst>
            </a:prstGeom>
            <a:ln>
              <a:solidFill>
                <a:srgbClr val="7BB5BB">
                  <a:alpha val="6100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30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004474F4-E5F8-4C2E-8376-47D988869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3" y="3911060"/>
            <a:ext cx="2490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>
                <a:solidFill>
                  <a:srgbClr val="7BB5BB"/>
                </a:solidFill>
              </a:rPr>
              <a:t>The Origin of Christmas</a:t>
            </a:r>
            <a:endParaRPr lang="zh-CN" altLang="en-US" b="1" dirty="0">
              <a:solidFill>
                <a:srgbClr val="7BB5BB"/>
              </a:solidFill>
            </a:endParaRPr>
          </a:p>
        </p:txBody>
      </p:sp>
      <p:sp>
        <p:nvSpPr>
          <p:cNvPr id="31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5BA1E6DE-22B1-4427-8451-D1F676490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2" y="4396667"/>
            <a:ext cx="2330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There is another legend regarding the origination of the Christmas tree.</a:t>
            </a:r>
            <a:endParaRPr lang="zh-CN" altLang="en-US" sz="1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1C06B19-4EAB-4442-8787-53B5025B6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1" t="31242" r="6411" b="25674"/>
          <a:stretch/>
        </p:blipFill>
        <p:spPr>
          <a:xfrm>
            <a:off x="32430" y="-1692048"/>
            <a:ext cx="7633154" cy="6504258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51FBAB42-3F2D-4827-B42E-F55DD64CAE4F}"/>
              </a:ext>
            </a:extLst>
          </p:cNvPr>
          <p:cNvGrpSpPr/>
          <p:nvPr/>
        </p:nvGrpSpPr>
        <p:grpSpPr>
          <a:xfrm>
            <a:off x="7454446" y="2953657"/>
            <a:ext cx="3179763" cy="788988"/>
            <a:chOff x="7454446" y="2953657"/>
            <a:chExt cx="3179763" cy="788988"/>
          </a:xfrm>
        </p:grpSpPr>
        <p:sp>
          <p:nvSpPr>
            <p:cNvPr id="4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E261AF3-28D8-4DEB-9512-F3976CDB2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4446" y="2953657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 dirty="0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 dirty="0">
                <a:solidFill>
                  <a:srgbClr val="7BB5BB"/>
                </a:solidFill>
              </a:endParaRPr>
            </a:p>
          </p:txBody>
        </p:sp>
        <p:sp>
          <p:nvSpPr>
            <p:cNvPr id="5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5E33B23-F067-4428-B7C6-CFF4357E5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7784" y="3280682"/>
              <a:ext cx="3146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2D2E3A12-7C78-4EBC-BCAC-00BB963E2C74}"/>
              </a:ext>
            </a:extLst>
          </p:cNvPr>
          <p:cNvGrpSpPr/>
          <p:nvPr/>
        </p:nvGrpSpPr>
        <p:grpSpPr>
          <a:xfrm>
            <a:off x="1339396" y="2953657"/>
            <a:ext cx="3146425" cy="788988"/>
            <a:chOff x="1339396" y="2953657"/>
            <a:chExt cx="3146425" cy="788988"/>
          </a:xfrm>
        </p:grpSpPr>
        <p:sp>
          <p:nvSpPr>
            <p:cNvPr id="6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2A7912D-C528-4871-A72E-0050D7DCB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609" y="2953657"/>
              <a:ext cx="220821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7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DB55065-F6E1-4FAB-8C7C-2D3D6D2933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9396" y="3280682"/>
              <a:ext cx="3146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1A84F826-CD70-41AD-A44C-A2DE23DDD78E}"/>
              </a:ext>
            </a:extLst>
          </p:cNvPr>
          <p:cNvGrpSpPr/>
          <p:nvPr/>
        </p:nvGrpSpPr>
        <p:grpSpPr>
          <a:xfrm>
            <a:off x="6725784" y="3768045"/>
            <a:ext cx="528637" cy="528637"/>
            <a:chOff x="6725784" y="3768045"/>
            <a:chExt cx="528637" cy="528637"/>
          </a:xfrm>
        </p:grpSpPr>
        <p:sp>
          <p:nvSpPr>
            <p:cNvPr id="10" name="椭圆 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D756B57-DF26-419E-8619-A2F93800343F}"/>
                </a:ext>
              </a:extLst>
            </p:cNvPr>
            <p:cNvSpPr/>
            <p:nvPr/>
          </p:nvSpPr>
          <p:spPr>
            <a:xfrm>
              <a:off x="6725784" y="3768045"/>
              <a:ext cx="528637" cy="528637"/>
            </a:xfrm>
            <a:prstGeom prst="ellipse">
              <a:avLst/>
            </a:prstGeom>
            <a:solidFill>
              <a:srgbClr val="AECFD2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68D89A7-9F2B-4223-A5A8-7738A3F8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309" y="3899807"/>
              <a:ext cx="287337" cy="288925"/>
            </a:xfrm>
            <a:custGeom>
              <a:avLst/>
              <a:gdLst>
                <a:gd name="T0" fmla="*/ 1435690 w 5147"/>
                <a:gd name="T1" fmla="*/ 1165934 h 5145"/>
                <a:gd name="T2" fmla="*/ 1462708 w 5147"/>
                <a:gd name="T3" fmla="*/ 1091584 h 5145"/>
                <a:gd name="T4" fmla="*/ 1474552 w 5147"/>
                <a:gd name="T5" fmla="*/ 867423 h 5145"/>
                <a:gd name="T6" fmla="*/ 1440131 w 5147"/>
                <a:gd name="T7" fmla="*/ 746834 h 5145"/>
                <a:gd name="T8" fmla="*/ 1367218 w 5147"/>
                <a:gd name="T9" fmla="*/ 623656 h 5145"/>
                <a:gd name="T10" fmla="*/ 1264325 w 5147"/>
                <a:gd name="T11" fmla="*/ 524892 h 5145"/>
                <a:gd name="T12" fmla="*/ 1138114 w 5147"/>
                <a:gd name="T13" fmla="*/ 456830 h 5145"/>
                <a:gd name="T14" fmla="*/ 867928 w 5147"/>
                <a:gd name="T15" fmla="*/ 429457 h 5145"/>
                <a:gd name="T16" fmla="*/ 801307 w 5147"/>
                <a:gd name="T17" fmla="*/ 444993 h 5145"/>
                <a:gd name="T18" fmla="*/ 727653 w 5147"/>
                <a:gd name="T19" fmla="*/ 472736 h 5145"/>
                <a:gd name="T20" fmla="*/ 483375 w 5147"/>
                <a:gd name="T21" fmla="*/ 707255 h 5145"/>
                <a:gd name="T22" fmla="*/ 452285 w 5147"/>
                <a:gd name="T23" fmla="*/ 779016 h 5145"/>
                <a:gd name="T24" fmla="*/ 432298 w 5147"/>
                <a:gd name="T25" fmla="*/ 855956 h 5145"/>
                <a:gd name="T26" fmla="*/ 443772 w 5147"/>
                <a:gd name="T27" fmla="*/ 1097502 h 5145"/>
                <a:gd name="T28" fmla="*/ 502251 w 5147"/>
                <a:gd name="T29" fmla="*/ 1229558 h 5145"/>
                <a:gd name="T30" fmla="*/ 593300 w 5147"/>
                <a:gd name="T31" fmla="*/ 1339419 h 5145"/>
                <a:gd name="T32" fmla="*/ 709887 w 5147"/>
                <a:gd name="T33" fmla="*/ 1421167 h 5145"/>
                <a:gd name="T34" fmla="*/ 847201 w 5147"/>
                <a:gd name="T35" fmla="*/ 1469625 h 5145"/>
                <a:gd name="T36" fmla="*/ 1070383 w 5147"/>
                <a:gd name="T37" fmla="*/ 1466665 h 5145"/>
                <a:gd name="T38" fmla="*/ 1146257 w 5147"/>
                <a:gd name="T39" fmla="*/ 1443362 h 5145"/>
                <a:gd name="T40" fmla="*/ 1846521 w 5147"/>
                <a:gd name="T41" fmla="*/ 1844706 h 5145"/>
                <a:gd name="T42" fmla="*/ 1006722 w 5147"/>
                <a:gd name="T43" fmla="*/ 527112 h 5145"/>
                <a:gd name="T44" fmla="*/ 1079636 w 5147"/>
                <a:gd name="T45" fmla="*/ 543018 h 5145"/>
                <a:gd name="T46" fmla="*/ 1146997 w 5147"/>
                <a:gd name="T47" fmla="*/ 570390 h 5145"/>
                <a:gd name="T48" fmla="*/ 1208437 w 5147"/>
                <a:gd name="T49" fmla="*/ 608860 h 5145"/>
                <a:gd name="T50" fmla="*/ 1262104 w 5147"/>
                <a:gd name="T51" fmla="*/ 656208 h 5145"/>
                <a:gd name="T52" fmla="*/ 1307259 w 5147"/>
                <a:gd name="T53" fmla="*/ 712433 h 5145"/>
                <a:gd name="T54" fmla="*/ 1342790 w 5147"/>
                <a:gd name="T55" fmla="*/ 775317 h 5145"/>
                <a:gd name="T56" fmla="*/ 1367218 w 5147"/>
                <a:gd name="T57" fmla="*/ 844858 h 5145"/>
                <a:gd name="T58" fmla="*/ 1379432 w 5147"/>
                <a:gd name="T59" fmla="*/ 918469 h 5145"/>
                <a:gd name="T60" fmla="*/ 1379432 w 5147"/>
                <a:gd name="T61" fmla="*/ 982092 h 5145"/>
                <a:gd name="T62" fmla="*/ 1368698 w 5147"/>
                <a:gd name="T63" fmla="*/ 1052004 h 5145"/>
                <a:gd name="T64" fmla="*/ 1065201 w 5147"/>
                <a:gd name="T65" fmla="*/ 734627 h 5145"/>
                <a:gd name="T66" fmla="*/ 851643 w 5147"/>
                <a:gd name="T67" fmla="*/ 535620 h 5145"/>
                <a:gd name="T68" fmla="*/ 921595 w 5147"/>
                <a:gd name="T69" fmla="*/ 524892 h 5145"/>
                <a:gd name="T70" fmla="*/ 1034851 w 5147"/>
                <a:gd name="T71" fmla="*/ 959898 h 5145"/>
                <a:gd name="T72" fmla="*/ 1010794 w 5147"/>
                <a:gd name="T73" fmla="*/ 1010205 h 5145"/>
                <a:gd name="T74" fmla="*/ 960828 w 5147"/>
                <a:gd name="T75" fmla="*/ 1033879 h 5145"/>
                <a:gd name="T76" fmla="*/ 912712 w 5147"/>
                <a:gd name="T77" fmla="*/ 1024631 h 5145"/>
                <a:gd name="T78" fmla="*/ 876071 w 5147"/>
                <a:gd name="T79" fmla="*/ 983942 h 5145"/>
                <a:gd name="T80" fmla="*/ 870889 w 5147"/>
                <a:gd name="T81" fmla="*/ 934745 h 5145"/>
                <a:gd name="T82" fmla="*/ 899758 w 5147"/>
                <a:gd name="T83" fmla="*/ 887397 h 5145"/>
                <a:gd name="T84" fmla="*/ 952315 w 5147"/>
                <a:gd name="T85" fmla="*/ 868532 h 5145"/>
                <a:gd name="T86" fmla="*/ 998950 w 5147"/>
                <a:gd name="T87" fmla="*/ 882958 h 5145"/>
                <a:gd name="T88" fmla="*/ 1031520 w 5147"/>
                <a:gd name="T89" fmla="*/ 926977 h 5145"/>
                <a:gd name="T90" fmla="*/ 941582 w 5147"/>
                <a:gd name="T91" fmla="*/ 1379368 h 5145"/>
                <a:gd name="T92" fmla="*/ 866077 w 5147"/>
                <a:gd name="T93" fmla="*/ 1370861 h 5145"/>
                <a:gd name="T94" fmla="*/ 795755 w 5147"/>
                <a:gd name="T95" fmla="*/ 1349776 h 5145"/>
                <a:gd name="T96" fmla="*/ 730244 w 5147"/>
                <a:gd name="T97" fmla="*/ 1317225 h 5145"/>
                <a:gd name="T98" fmla="*/ 672135 w 5147"/>
                <a:gd name="T99" fmla="*/ 1275056 h 5145"/>
                <a:gd name="T100" fmla="*/ 622169 w 5147"/>
                <a:gd name="T101" fmla="*/ 1223269 h 5145"/>
                <a:gd name="T102" fmla="*/ 581086 w 5147"/>
                <a:gd name="T103" fmla="*/ 1164085 h 5145"/>
                <a:gd name="T104" fmla="*/ 549996 w 5147"/>
                <a:gd name="T105" fmla="*/ 1098242 h 5145"/>
                <a:gd name="T106" fmla="*/ 530750 w 5147"/>
                <a:gd name="T107" fmla="*/ 1027221 h 5145"/>
                <a:gd name="T108" fmla="*/ 524088 w 5147"/>
                <a:gd name="T109" fmla="*/ 951391 h 5145"/>
                <a:gd name="T110" fmla="*/ 528529 w 5147"/>
                <a:gd name="T111" fmla="*/ 890357 h 5145"/>
                <a:gd name="T112" fmla="*/ 544074 w 5147"/>
                <a:gd name="T113" fmla="*/ 822664 h 5145"/>
                <a:gd name="T114" fmla="*/ 1090739 w 5147"/>
                <a:gd name="T115" fmla="*/ 1356434 h 5145"/>
                <a:gd name="T116" fmla="*/ 1023378 w 5147"/>
                <a:gd name="T117" fmla="*/ 1373450 h 5145"/>
                <a:gd name="T118" fmla="*/ 952315 w 5147"/>
                <a:gd name="T119" fmla="*/ 1379368 h 514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47" h="5145">
                  <a:moveTo>
                    <a:pt x="4989" y="4987"/>
                  </a:moveTo>
                  <a:lnTo>
                    <a:pt x="3826" y="3260"/>
                  </a:lnTo>
                  <a:lnTo>
                    <a:pt x="3841" y="3233"/>
                  </a:lnTo>
                  <a:lnTo>
                    <a:pt x="3854" y="3207"/>
                  </a:lnTo>
                  <a:lnTo>
                    <a:pt x="3867" y="3179"/>
                  </a:lnTo>
                  <a:lnTo>
                    <a:pt x="3879" y="3152"/>
                  </a:lnTo>
                  <a:lnTo>
                    <a:pt x="3892" y="3124"/>
                  </a:lnTo>
                  <a:lnTo>
                    <a:pt x="3903" y="3096"/>
                  </a:lnTo>
                  <a:lnTo>
                    <a:pt x="3914" y="3067"/>
                  </a:lnTo>
                  <a:lnTo>
                    <a:pt x="3924" y="3038"/>
                  </a:lnTo>
                  <a:lnTo>
                    <a:pt x="3934" y="3010"/>
                  </a:lnTo>
                  <a:lnTo>
                    <a:pt x="3944" y="2980"/>
                  </a:lnTo>
                  <a:lnTo>
                    <a:pt x="3952" y="2951"/>
                  </a:lnTo>
                  <a:lnTo>
                    <a:pt x="3959" y="2921"/>
                  </a:lnTo>
                  <a:lnTo>
                    <a:pt x="3967" y="2891"/>
                  </a:lnTo>
                  <a:lnTo>
                    <a:pt x="3973" y="2861"/>
                  </a:lnTo>
                  <a:lnTo>
                    <a:pt x="3979" y="2831"/>
                  </a:lnTo>
                  <a:lnTo>
                    <a:pt x="3984" y="2800"/>
                  </a:lnTo>
                  <a:lnTo>
                    <a:pt x="5147" y="2572"/>
                  </a:lnTo>
                  <a:lnTo>
                    <a:pt x="3984" y="2345"/>
                  </a:lnTo>
                  <a:lnTo>
                    <a:pt x="3974" y="2289"/>
                  </a:lnTo>
                  <a:lnTo>
                    <a:pt x="3962" y="2233"/>
                  </a:lnTo>
                  <a:lnTo>
                    <a:pt x="3947" y="2178"/>
                  </a:lnTo>
                  <a:lnTo>
                    <a:pt x="3930" y="2124"/>
                  </a:lnTo>
                  <a:lnTo>
                    <a:pt x="3912" y="2071"/>
                  </a:lnTo>
                  <a:lnTo>
                    <a:pt x="3891" y="2019"/>
                  </a:lnTo>
                  <a:lnTo>
                    <a:pt x="3868" y="1968"/>
                  </a:lnTo>
                  <a:lnTo>
                    <a:pt x="3844" y="1918"/>
                  </a:lnTo>
                  <a:lnTo>
                    <a:pt x="3817" y="1869"/>
                  </a:lnTo>
                  <a:lnTo>
                    <a:pt x="3789" y="1821"/>
                  </a:lnTo>
                  <a:lnTo>
                    <a:pt x="3759" y="1774"/>
                  </a:lnTo>
                  <a:lnTo>
                    <a:pt x="3728" y="1730"/>
                  </a:lnTo>
                  <a:lnTo>
                    <a:pt x="3694" y="1686"/>
                  </a:lnTo>
                  <a:lnTo>
                    <a:pt x="3658" y="1643"/>
                  </a:lnTo>
                  <a:lnTo>
                    <a:pt x="3622" y="1601"/>
                  </a:lnTo>
                  <a:lnTo>
                    <a:pt x="3584" y="1562"/>
                  </a:lnTo>
                  <a:lnTo>
                    <a:pt x="3544" y="1524"/>
                  </a:lnTo>
                  <a:lnTo>
                    <a:pt x="3502" y="1487"/>
                  </a:lnTo>
                  <a:lnTo>
                    <a:pt x="3461" y="1452"/>
                  </a:lnTo>
                  <a:lnTo>
                    <a:pt x="3416" y="1419"/>
                  </a:lnTo>
                  <a:lnTo>
                    <a:pt x="3371" y="1386"/>
                  </a:lnTo>
                  <a:lnTo>
                    <a:pt x="3324" y="1357"/>
                  </a:lnTo>
                  <a:lnTo>
                    <a:pt x="3277" y="1328"/>
                  </a:lnTo>
                  <a:lnTo>
                    <a:pt x="3228" y="1302"/>
                  </a:lnTo>
                  <a:lnTo>
                    <a:pt x="3178" y="1277"/>
                  </a:lnTo>
                  <a:lnTo>
                    <a:pt x="3127" y="1255"/>
                  </a:lnTo>
                  <a:lnTo>
                    <a:pt x="3075" y="1235"/>
                  </a:lnTo>
                  <a:lnTo>
                    <a:pt x="3022" y="1215"/>
                  </a:lnTo>
                  <a:lnTo>
                    <a:pt x="2968" y="1199"/>
                  </a:lnTo>
                  <a:lnTo>
                    <a:pt x="2913" y="1185"/>
                  </a:lnTo>
                  <a:lnTo>
                    <a:pt x="2858" y="1171"/>
                  </a:lnTo>
                  <a:lnTo>
                    <a:pt x="2801" y="1161"/>
                  </a:lnTo>
                  <a:lnTo>
                    <a:pt x="2573" y="0"/>
                  </a:lnTo>
                  <a:lnTo>
                    <a:pt x="2345" y="1161"/>
                  </a:lnTo>
                  <a:lnTo>
                    <a:pt x="2315" y="1166"/>
                  </a:lnTo>
                  <a:lnTo>
                    <a:pt x="2284" y="1172"/>
                  </a:lnTo>
                  <a:lnTo>
                    <a:pt x="2255" y="1180"/>
                  </a:lnTo>
                  <a:lnTo>
                    <a:pt x="2224" y="1187"/>
                  </a:lnTo>
                  <a:lnTo>
                    <a:pt x="2194" y="1194"/>
                  </a:lnTo>
                  <a:lnTo>
                    <a:pt x="2165" y="1203"/>
                  </a:lnTo>
                  <a:lnTo>
                    <a:pt x="2135" y="1212"/>
                  </a:lnTo>
                  <a:lnTo>
                    <a:pt x="2107" y="1221"/>
                  </a:lnTo>
                  <a:lnTo>
                    <a:pt x="2078" y="1232"/>
                  </a:lnTo>
                  <a:lnTo>
                    <a:pt x="2050" y="1243"/>
                  </a:lnTo>
                  <a:lnTo>
                    <a:pt x="2021" y="1254"/>
                  </a:lnTo>
                  <a:lnTo>
                    <a:pt x="1994" y="1266"/>
                  </a:lnTo>
                  <a:lnTo>
                    <a:pt x="1966" y="1278"/>
                  </a:lnTo>
                  <a:lnTo>
                    <a:pt x="1939" y="1292"/>
                  </a:lnTo>
                  <a:lnTo>
                    <a:pt x="1912" y="1305"/>
                  </a:lnTo>
                  <a:lnTo>
                    <a:pt x="1886" y="1319"/>
                  </a:lnTo>
                  <a:lnTo>
                    <a:pt x="158" y="157"/>
                  </a:lnTo>
                  <a:lnTo>
                    <a:pt x="1320" y="1885"/>
                  </a:lnTo>
                  <a:lnTo>
                    <a:pt x="1306" y="1912"/>
                  </a:lnTo>
                  <a:lnTo>
                    <a:pt x="1292" y="1938"/>
                  </a:lnTo>
                  <a:lnTo>
                    <a:pt x="1279" y="1966"/>
                  </a:lnTo>
                  <a:lnTo>
                    <a:pt x="1266" y="1993"/>
                  </a:lnTo>
                  <a:lnTo>
                    <a:pt x="1254" y="2021"/>
                  </a:lnTo>
                  <a:lnTo>
                    <a:pt x="1243" y="2049"/>
                  </a:lnTo>
                  <a:lnTo>
                    <a:pt x="1232" y="2077"/>
                  </a:lnTo>
                  <a:lnTo>
                    <a:pt x="1222" y="2106"/>
                  </a:lnTo>
                  <a:lnTo>
                    <a:pt x="1212" y="2135"/>
                  </a:lnTo>
                  <a:lnTo>
                    <a:pt x="1203" y="2165"/>
                  </a:lnTo>
                  <a:lnTo>
                    <a:pt x="1195" y="2194"/>
                  </a:lnTo>
                  <a:lnTo>
                    <a:pt x="1187" y="2224"/>
                  </a:lnTo>
                  <a:lnTo>
                    <a:pt x="1180" y="2253"/>
                  </a:lnTo>
                  <a:lnTo>
                    <a:pt x="1174" y="2284"/>
                  </a:lnTo>
                  <a:lnTo>
                    <a:pt x="1168" y="2314"/>
                  </a:lnTo>
                  <a:lnTo>
                    <a:pt x="1162" y="2345"/>
                  </a:lnTo>
                  <a:lnTo>
                    <a:pt x="0" y="2572"/>
                  </a:lnTo>
                  <a:lnTo>
                    <a:pt x="1162" y="2800"/>
                  </a:lnTo>
                  <a:lnTo>
                    <a:pt x="1173" y="2856"/>
                  </a:lnTo>
                  <a:lnTo>
                    <a:pt x="1185" y="2912"/>
                  </a:lnTo>
                  <a:lnTo>
                    <a:pt x="1199" y="2967"/>
                  </a:lnTo>
                  <a:lnTo>
                    <a:pt x="1216" y="3021"/>
                  </a:lnTo>
                  <a:lnTo>
                    <a:pt x="1235" y="3074"/>
                  </a:lnTo>
                  <a:lnTo>
                    <a:pt x="1255" y="3126"/>
                  </a:lnTo>
                  <a:lnTo>
                    <a:pt x="1278" y="3177"/>
                  </a:lnTo>
                  <a:lnTo>
                    <a:pt x="1303" y="3227"/>
                  </a:lnTo>
                  <a:lnTo>
                    <a:pt x="1330" y="3276"/>
                  </a:lnTo>
                  <a:lnTo>
                    <a:pt x="1357" y="3324"/>
                  </a:lnTo>
                  <a:lnTo>
                    <a:pt x="1388" y="3371"/>
                  </a:lnTo>
                  <a:lnTo>
                    <a:pt x="1419" y="3415"/>
                  </a:lnTo>
                  <a:lnTo>
                    <a:pt x="1453" y="3459"/>
                  </a:lnTo>
                  <a:lnTo>
                    <a:pt x="1487" y="3502"/>
                  </a:lnTo>
                  <a:lnTo>
                    <a:pt x="1524" y="3543"/>
                  </a:lnTo>
                  <a:lnTo>
                    <a:pt x="1563" y="3582"/>
                  </a:lnTo>
                  <a:lnTo>
                    <a:pt x="1603" y="3621"/>
                  </a:lnTo>
                  <a:lnTo>
                    <a:pt x="1643" y="3658"/>
                  </a:lnTo>
                  <a:lnTo>
                    <a:pt x="1686" y="3692"/>
                  </a:lnTo>
                  <a:lnTo>
                    <a:pt x="1730" y="3726"/>
                  </a:lnTo>
                  <a:lnTo>
                    <a:pt x="1775" y="3758"/>
                  </a:lnTo>
                  <a:lnTo>
                    <a:pt x="1822" y="3788"/>
                  </a:lnTo>
                  <a:lnTo>
                    <a:pt x="1869" y="3816"/>
                  </a:lnTo>
                  <a:lnTo>
                    <a:pt x="1918" y="3842"/>
                  </a:lnTo>
                  <a:lnTo>
                    <a:pt x="1968" y="3868"/>
                  </a:lnTo>
                  <a:lnTo>
                    <a:pt x="2019" y="3890"/>
                  </a:lnTo>
                  <a:lnTo>
                    <a:pt x="2071" y="3910"/>
                  </a:lnTo>
                  <a:lnTo>
                    <a:pt x="2124" y="3930"/>
                  </a:lnTo>
                  <a:lnTo>
                    <a:pt x="2178" y="3946"/>
                  </a:lnTo>
                  <a:lnTo>
                    <a:pt x="2233" y="3960"/>
                  </a:lnTo>
                  <a:lnTo>
                    <a:pt x="2289" y="3973"/>
                  </a:lnTo>
                  <a:lnTo>
                    <a:pt x="2345" y="3983"/>
                  </a:lnTo>
                  <a:lnTo>
                    <a:pt x="2573" y="5145"/>
                  </a:lnTo>
                  <a:lnTo>
                    <a:pt x="2801" y="3983"/>
                  </a:lnTo>
                  <a:lnTo>
                    <a:pt x="2831" y="3978"/>
                  </a:lnTo>
                  <a:lnTo>
                    <a:pt x="2862" y="3972"/>
                  </a:lnTo>
                  <a:lnTo>
                    <a:pt x="2892" y="3965"/>
                  </a:lnTo>
                  <a:lnTo>
                    <a:pt x="2922" y="3958"/>
                  </a:lnTo>
                  <a:lnTo>
                    <a:pt x="2951" y="3950"/>
                  </a:lnTo>
                  <a:lnTo>
                    <a:pt x="2981" y="3942"/>
                  </a:lnTo>
                  <a:lnTo>
                    <a:pt x="3010" y="3933"/>
                  </a:lnTo>
                  <a:lnTo>
                    <a:pt x="3039" y="3924"/>
                  </a:lnTo>
                  <a:lnTo>
                    <a:pt x="3068" y="3913"/>
                  </a:lnTo>
                  <a:lnTo>
                    <a:pt x="3097" y="3902"/>
                  </a:lnTo>
                  <a:lnTo>
                    <a:pt x="3124" y="3891"/>
                  </a:lnTo>
                  <a:lnTo>
                    <a:pt x="3152" y="3879"/>
                  </a:lnTo>
                  <a:lnTo>
                    <a:pt x="3180" y="3867"/>
                  </a:lnTo>
                  <a:lnTo>
                    <a:pt x="3207" y="3853"/>
                  </a:lnTo>
                  <a:lnTo>
                    <a:pt x="3233" y="3839"/>
                  </a:lnTo>
                  <a:lnTo>
                    <a:pt x="3260" y="3826"/>
                  </a:lnTo>
                  <a:lnTo>
                    <a:pt x="4989" y="4987"/>
                  </a:lnTo>
                  <a:close/>
                  <a:moveTo>
                    <a:pt x="2573" y="1416"/>
                  </a:moveTo>
                  <a:lnTo>
                    <a:pt x="2573" y="1416"/>
                  </a:lnTo>
                  <a:lnTo>
                    <a:pt x="2603" y="1416"/>
                  </a:lnTo>
                  <a:lnTo>
                    <a:pt x="2632" y="1417"/>
                  </a:lnTo>
                  <a:lnTo>
                    <a:pt x="2662" y="1419"/>
                  </a:lnTo>
                  <a:lnTo>
                    <a:pt x="2692" y="1422"/>
                  </a:lnTo>
                  <a:lnTo>
                    <a:pt x="2720" y="1425"/>
                  </a:lnTo>
                  <a:lnTo>
                    <a:pt x="2750" y="1429"/>
                  </a:lnTo>
                  <a:lnTo>
                    <a:pt x="2778" y="1433"/>
                  </a:lnTo>
                  <a:lnTo>
                    <a:pt x="2806" y="1439"/>
                  </a:lnTo>
                  <a:lnTo>
                    <a:pt x="2834" y="1445"/>
                  </a:lnTo>
                  <a:lnTo>
                    <a:pt x="2862" y="1452"/>
                  </a:lnTo>
                  <a:lnTo>
                    <a:pt x="2889" y="1460"/>
                  </a:lnTo>
                  <a:lnTo>
                    <a:pt x="2917" y="1468"/>
                  </a:lnTo>
                  <a:lnTo>
                    <a:pt x="2944" y="1476"/>
                  </a:lnTo>
                  <a:lnTo>
                    <a:pt x="2971" y="1486"/>
                  </a:lnTo>
                  <a:lnTo>
                    <a:pt x="2997" y="1496"/>
                  </a:lnTo>
                  <a:lnTo>
                    <a:pt x="3023" y="1507"/>
                  </a:lnTo>
                  <a:lnTo>
                    <a:pt x="3049" y="1518"/>
                  </a:lnTo>
                  <a:lnTo>
                    <a:pt x="3075" y="1530"/>
                  </a:lnTo>
                  <a:lnTo>
                    <a:pt x="3099" y="1542"/>
                  </a:lnTo>
                  <a:lnTo>
                    <a:pt x="3124" y="1555"/>
                  </a:lnTo>
                  <a:lnTo>
                    <a:pt x="3149" y="1569"/>
                  </a:lnTo>
                  <a:lnTo>
                    <a:pt x="3172" y="1583"/>
                  </a:lnTo>
                  <a:lnTo>
                    <a:pt x="3196" y="1598"/>
                  </a:lnTo>
                  <a:lnTo>
                    <a:pt x="3219" y="1613"/>
                  </a:lnTo>
                  <a:lnTo>
                    <a:pt x="3243" y="1629"/>
                  </a:lnTo>
                  <a:lnTo>
                    <a:pt x="3265" y="1646"/>
                  </a:lnTo>
                  <a:lnTo>
                    <a:pt x="3287" y="1662"/>
                  </a:lnTo>
                  <a:lnTo>
                    <a:pt x="3309" y="1680"/>
                  </a:lnTo>
                  <a:lnTo>
                    <a:pt x="3330" y="1698"/>
                  </a:lnTo>
                  <a:lnTo>
                    <a:pt x="3351" y="1716"/>
                  </a:lnTo>
                  <a:lnTo>
                    <a:pt x="3371" y="1736"/>
                  </a:lnTo>
                  <a:lnTo>
                    <a:pt x="3390" y="1755"/>
                  </a:lnTo>
                  <a:lnTo>
                    <a:pt x="3410" y="1774"/>
                  </a:lnTo>
                  <a:lnTo>
                    <a:pt x="3429" y="1795"/>
                  </a:lnTo>
                  <a:lnTo>
                    <a:pt x="3447" y="1816"/>
                  </a:lnTo>
                  <a:lnTo>
                    <a:pt x="3466" y="1837"/>
                  </a:lnTo>
                  <a:lnTo>
                    <a:pt x="3483" y="1859"/>
                  </a:lnTo>
                  <a:lnTo>
                    <a:pt x="3500" y="1880"/>
                  </a:lnTo>
                  <a:lnTo>
                    <a:pt x="3517" y="1903"/>
                  </a:lnTo>
                  <a:lnTo>
                    <a:pt x="3532" y="1926"/>
                  </a:lnTo>
                  <a:lnTo>
                    <a:pt x="3547" y="1950"/>
                  </a:lnTo>
                  <a:lnTo>
                    <a:pt x="3563" y="1973"/>
                  </a:lnTo>
                  <a:lnTo>
                    <a:pt x="3577" y="1996"/>
                  </a:lnTo>
                  <a:lnTo>
                    <a:pt x="3590" y="2021"/>
                  </a:lnTo>
                  <a:lnTo>
                    <a:pt x="3603" y="2046"/>
                  </a:lnTo>
                  <a:lnTo>
                    <a:pt x="3616" y="2071"/>
                  </a:lnTo>
                  <a:lnTo>
                    <a:pt x="3628" y="2096"/>
                  </a:lnTo>
                  <a:lnTo>
                    <a:pt x="3639" y="2123"/>
                  </a:lnTo>
                  <a:lnTo>
                    <a:pt x="3650" y="2148"/>
                  </a:lnTo>
                  <a:lnTo>
                    <a:pt x="3659" y="2175"/>
                  </a:lnTo>
                  <a:lnTo>
                    <a:pt x="3669" y="2201"/>
                  </a:lnTo>
                  <a:lnTo>
                    <a:pt x="3678" y="2229"/>
                  </a:lnTo>
                  <a:lnTo>
                    <a:pt x="3686" y="2256"/>
                  </a:lnTo>
                  <a:lnTo>
                    <a:pt x="3694" y="2284"/>
                  </a:lnTo>
                  <a:lnTo>
                    <a:pt x="3700" y="2311"/>
                  </a:lnTo>
                  <a:lnTo>
                    <a:pt x="3706" y="2340"/>
                  </a:lnTo>
                  <a:lnTo>
                    <a:pt x="3712" y="2368"/>
                  </a:lnTo>
                  <a:lnTo>
                    <a:pt x="3716" y="2397"/>
                  </a:lnTo>
                  <a:lnTo>
                    <a:pt x="3720" y="2425"/>
                  </a:lnTo>
                  <a:lnTo>
                    <a:pt x="3725" y="2454"/>
                  </a:lnTo>
                  <a:lnTo>
                    <a:pt x="3727" y="2483"/>
                  </a:lnTo>
                  <a:lnTo>
                    <a:pt x="3729" y="2513"/>
                  </a:lnTo>
                  <a:lnTo>
                    <a:pt x="3730" y="2542"/>
                  </a:lnTo>
                  <a:lnTo>
                    <a:pt x="3730" y="2572"/>
                  </a:lnTo>
                  <a:lnTo>
                    <a:pt x="3730" y="2600"/>
                  </a:lnTo>
                  <a:lnTo>
                    <a:pt x="3729" y="2628"/>
                  </a:lnTo>
                  <a:lnTo>
                    <a:pt x="3727" y="2655"/>
                  </a:lnTo>
                  <a:lnTo>
                    <a:pt x="3725" y="2683"/>
                  </a:lnTo>
                  <a:lnTo>
                    <a:pt x="3721" y="2711"/>
                  </a:lnTo>
                  <a:lnTo>
                    <a:pt x="3718" y="2738"/>
                  </a:lnTo>
                  <a:lnTo>
                    <a:pt x="3714" y="2764"/>
                  </a:lnTo>
                  <a:lnTo>
                    <a:pt x="3709" y="2791"/>
                  </a:lnTo>
                  <a:lnTo>
                    <a:pt x="3704" y="2817"/>
                  </a:lnTo>
                  <a:lnTo>
                    <a:pt x="3698" y="2844"/>
                  </a:lnTo>
                  <a:lnTo>
                    <a:pt x="3691" y="2870"/>
                  </a:lnTo>
                  <a:lnTo>
                    <a:pt x="3684" y="2896"/>
                  </a:lnTo>
                  <a:lnTo>
                    <a:pt x="3676" y="2921"/>
                  </a:lnTo>
                  <a:lnTo>
                    <a:pt x="3667" y="2947"/>
                  </a:lnTo>
                  <a:lnTo>
                    <a:pt x="3649" y="2997"/>
                  </a:lnTo>
                  <a:lnTo>
                    <a:pt x="3159" y="2268"/>
                  </a:lnTo>
                  <a:lnTo>
                    <a:pt x="2878" y="1986"/>
                  </a:lnTo>
                  <a:lnTo>
                    <a:pt x="2149" y="1496"/>
                  </a:lnTo>
                  <a:lnTo>
                    <a:pt x="2198" y="1478"/>
                  </a:lnTo>
                  <a:lnTo>
                    <a:pt x="2224" y="1470"/>
                  </a:lnTo>
                  <a:lnTo>
                    <a:pt x="2249" y="1462"/>
                  </a:lnTo>
                  <a:lnTo>
                    <a:pt x="2276" y="1455"/>
                  </a:lnTo>
                  <a:lnTo>
                    <a:pt x="2301" y="1448"/>
                  </a:lnTo>
                  <a:lnTo>
                    <a:pt x="2328" y="1442"/>
                  </a:lnTo>
                  <a:lnTo>
                    <a:pt x="2354" y="1436"/>
                  </a:lnTo>
                  <a:lnTo>
                    <a:pt x="2381" y="1431"/>
                  </a:lnTo>
                  <a:lnTo>
                    <a:pt x="2407" y="1427"/>
                  </a:lnTo>
                  <a:lnTo>
                    <a:pt x="2435" y="1424"/>
                  </a:lnTo>
                  <a:lnTo>
                    <a:pt x="2462" y="1421"/>
                  </a:lnTo>
                  <a:lnTo>
                    <a:pt x="2490" y="1419"/>
                  </a:lnTo>
                  <a:lnTo>
                    <a:pt x="2517" y="1417"/>
                  </a:lnTo>
                  <a:lnTo>
                    <a:pt x="2545" y="1416"/>
                  </a:lnTo>
                  <a:lnTo>
                    <a:pt x="2573" y="1416"/>
                  </a:lnTo>
                  <a:close/>
                  <a:moveTo>
                    <a:pt x="2797" y="2572"/>
                  </a:moveTo>
                  <a:lnTo>
                    <a:pt x="2797" y="2572"/>
                  </a:lnTo>
                  <a:lnTo>
                    <a:pt x="2796" y="2595"/>
                  </a:lnTo>
                  <a:lnTo>
                    <a:pt x="2792" y="2618"/>
                  </a:lnTo>
                  <a:lnTo>
                    <a:pt x="2787" y="2639"/>
                  </a:lnTo>
                  <a:lnTo>
                    <a:pt x="2780" y="2660"/>
                  </a:lnTo>
                  <a:lnTo>
                    <a:pt x="2770" y="2679"/>
                  </a:lnTo>
                  <a:lnTo>
                    <a:pt x="2759" y="2698"/>
                  </a:lnTo>
                  <a:lnTo>
                    <a:pt x="2747" y="2715"/>
                  </a:lnTo>
                  <a:lnTo>
                    <a:pt x="2731" y="2731"/>
                  </a:lnTo>
                  <a:lnTo>
                    <a:pt x="2716" y="2745"/>
                  </a:lnTo>
                  <a:lnTo>
                    <a:pt x="2699" y="2758"/>
                  </a:lnTo>
                  <a:lnTo>
                    <a:pt x="2680" y="2770"/>
                  </a:lnTo>
                  <a:lnTo>
                    <a:pt x="2660" y="2779"/>
                  </a:lnTo>
                  <a:lnTo>
                    <a:pt x="2640" y="2787"/>
                  </a:lnTo>
                  <a:lnTo>
                    <a:pt x="2618" y="2792"/>
                  </a:lnTo>
                  <a:lnTo>
                    <a:pt x="2596" y="2795"/>
                  </a:lnTo>
                  <a:lnTo>
                    <a:pt x="2573" y="2797"/>
                  </a:lnTo>
                  <a:lnTo>
                    <a:pt x="2550" y="2795"/>
                  </a:lnTo>
                  <a:lnTo>
                    <a:pt x="2528" y="2792"/>
                  </a:lnTo>
                  <a:lnTo>
                    <a:pt x="2506" y="2787"/>
                  </a:lnTo>
                  <a:lnTo>
                    <a:pt x="2486" y="2779"/>
                  </a:lnTo>
                  <a:lnTo>
                    <a:pt x="2466" y="2770"/>
                  </a:lnTo>
                  <a:lnTo>
                    <a:pt x="2448" y="2758"/>
                  </a:lnTo>
                  <a:lnTo>
                    <a:pt x="2431" y="2745"/>
                  </a:lnTo>
                  <a:lnTo>
                    <a:pt x="2414" y="2731"/>
                  </a:lnTo>
                  <a:lnTo>
                    <a:pt x="2400" y="2715"/>
                  </a:lnTo>
                  <a:lnTo>
                    <a:pt x="2387" y="2698"/>
                  </a:lnTo>
                  <a:lnTo>
                    <a:pt x="2376" y="2679"/>
                  </a:lnTo>
                  <a:lnTo>
                    <a:pt x="2367" y="2660"/>
                  </a:lnTo>
                  <a:lnTo>
                    <a:pt x="2358" y="2639"/>
                  </a:lnTo>
                  <a:lnTo>
                    <a:pt x="2353" y="2618"/>
                  </a:lnTo>
                  <a:lnTo>
                    <a:pt x="2350" y="2595"/>
                  </a:lnTo>
                  <a:lnTo>
                    <a:pt x="2348" y="2572"/>
                  </a:lnTo>
                  <a:lnTo>
                    <a:pt x="2350" y="2550"/>
                  </a:lnTo>
                  <a:lnTo>
                    <a:pt x="2353" y="2527"/>
                  </a:lnTo>
                  <a:lnTo>
                    <a:pt x="2358" y="2506"/>
                  </a:lnTo>
                  <a:lnTo>
                    <a:pt x="2367" y="2485"/>
                  </a:lnTo>
                  <a:lnTo>
                    <a:pt x="2376" y="2465"/>
                  </a:lnTo>
                  <a:lnTo>
                    <a:pt x="2387" y="2447"/>
                  </a:lnTo>
                  <a:lnTo>
                    <a:pt x="2400" y="2429"/>
                  </a:lnTo>
                  <a:lnTo>
                    <a:pt x="2414" y="2414"/>
                  </a:lnTo>
                  <a:lnTo>
                    <a:pt x="2431" y="2399"/>
                  </a:lnTo>
                  <a:lnTo>
                    <a:pt x="2448" y="2387"/>
                  </a:lnTo>
                  <a:lnTo>
                    <a:pt x="2466" y="2375"/>
                  </a:lnTo>
                  <a:lnTo>
                    <a:pt x="2486" y="2365"/>
                  </a:lnTo>
                  <a:lnTo>
                    <a:pt x="2506" y="2358"/>
                  </a:lnTo>
                  <a:lnTo>
                    <a:pt x="2528" y="2353"/>
                  </a:lnTo>
                  <a:lnTo>
                    <a:pt x="2550" y="2349"/>
                  </a:lnTo>
                  <a:lnTo>
                    <a:pt x="2573" y="2348"/>
                  </a:lnTo>
                  <a:lnTo>
                    <a:pt x="2596" y="2349"/>
                  </a:lnTo>
                  <a:lnTo>
                    <a:pt x="2618" y="2353"/>
                  </a:lnTo>
                  <a:lnTo>
                    <a:pt x="2640" y="2358"/>
                  </a:lnTo>
                  <a:lnTo>
                    <a:pt x="2660" y="2365"/>
                  </a:lnTo>
                  <a:lnTo>
                    <a:pt x="2680" y="2375"/>
                  </a:lnTo>
                  <a:lnTo>
                    <a:pt x="2699" y="2387"/>
                  </a:lnTo>
                  <a:lnTo>
                    <a:pt x="2716" y="2399"/>
                  </a:lnTo>
                  <a:lnTo>
                    <a:pt x="2731" y="2414"/>
                  </a:lnTo>
                  <a:lnTo>
                    <a:pt x="2747" y="2429"/>
                  </a:lnTo>
                  <a:lnTo>
                    <a:pt x="2759" y="2447"/>
                  </a:lnTo>
                  <a:lnTo>
                    <a:pt x="2770" y="2465"/>
                  </a:lnTo>
                  <a:lnTo>
                    <a:pt x="2780" y="2485"/>
                  </a:lnTo>
                  <a:lnTo>
                    <a:pt x="2787" y="2506"/>
                  </a:lnTo>
                  <a:lnTo>
                    <a:pt x="2792" y="2527"/>
                  </a:lnTo>
                  <a:lnTo>
                    <a:pt x="2796" y="2550"/>
                  </a:lnTo>
                  <a:lnTo>
                    <a:pt x="2797" y="2572"/>
                  </a:lnTo>
                  <a:close/>
                  <a:moveTo>
                    <a:pt x="2573" y="3729"/>
                  </a:moveTo>
                  <a:lnTo>
                    <a:pt x="2573" y="3729"/>
                  </a:lnTo>
                  <a:lnTo>
                    <a:pt x="2544" y="3729"/>
                  </a:lnTo>
                  <a:lnTo>
                    <a:pt x="2513" y="3728"/>
                  </a:lnTo>
                  <a:lnTo>
                    <a:pt x="2485" y="3726"/>
                  </a:lnTo>
                  <a:lnTo>
                    <a:pt x="2455" y="3723"/>
                  </a:lnTo>
                  <a:lnTo>
                    <a:pt x="2426" y="3720"/>
                  </a:lnTo>
                  <a:lnTo>
                    <a:pt x="2397" y="3716"/>
                  </a:lnTo>
                  <a:lnTo>
                    <a:pt x="2369" y="3711"/>
                  </a:lnTo>
                  <a:lnTo>
                    <a:pt x="2340" y="3706"/>
                  </a:lnTo>
                  <a:lnTo>
                    <a:pt x="2313" y="3700"/>
                  </a:lnTo>
                  <a:lnTo>
                    <a:pt x="2284" y="3692"/>
                  </a:lnTo>
                  <a:lnTo>
                    <a:pt x="2257" y="3685"/>
                  </a:lnTo>
                  <a:lnTo>
                    <a:pt x="2229" y="3677"/>
                  </a:lnTo>
                  <a:lnTo>
                    <a:pt x="2203" y="3668"/>
                  </a:lnTo>
                  <a:lnTo>
                    <a:pt x="2176" y="3659"/>
                  </a:lnTo>
                  <a:lnTo>
                    <a:pt x="2150" y="3649"/>
                  </a:lnTo>
                  <a:lnTo>
                    <a:pt x="2123" y="3638"/>
                  </a:lnTo>
                  <a:lnTo>
                    <a:pt x="2098" y="3627"/>
                  </a:lnTo>
                  <a:lnTo>
                    <a:pt x="2072" y="3615"/>
                  </a:lnTo>
                  <a:lnTo>
                    <a:pt x="2047" y="3603"/>
                  </a:lnTo>
                  <a:lnTo>
                    <a:pt x="2022" y="3590"/>
                  </a:lnTo>
                  <a:lnTo>
                    <a:pt x="1998" y="3575"/>
                  </a:lnTo>
                  <a:lnTo>
                    <a:pt x="1973" y="3561"/>
                  </a:lnTo>
                  <a:lnTo>
                    <a:pt x="1950" y="3547"/>
                  </a:lnTo>
                  <a:lnTo>
                    <a:pt x="1926" y="3531"/>
                  </a:lnTo>
                  <a:lnTo>
                    <a:pt x="1904" y="3515"/>
                  </a:lnTo>
                  <a:lnTo>
                    <a:pt x="1882" y="3499"/>
                  </a:lnTo>
                  <a:lnTo>
                    <a:pt x="1859" y="3482"/>
                  </a:lnTo>
                  <a:lnTo>
                    <a:pt x="1838" y="3464"/>
                  </a:lnTo>
                  <a:lnTo>
                    <a:pt x="1816" y="3447"/>
                  </a:lnTo>
                  <a:lnTo>
                    <a:pt x="1796" y="3429"/>
                  </a:lnTo>
                  <a:lnTo>
                    <a:pt x="1776" y="3409"/>
                  </a:lnTo>
                  <a:lnTo>
                    <a:pt x="1755" y="3390"/>
                  </a:lnTo>
                  <a:lnTo>
                    <a:pt x="1736" y="3370"/>
                  </a:lnTo>
                  <a:lnTo>
                    <a:pt x="1717" y="3350"/>
                  </a:lnTo>
                  <a:lnTo>
                    <a:pt x="1698" y="3329"/>
                  </a:lnTo>
                  <a:lnTo>
                    <a:pt x="1681" y="3307"/>
                  </a:lnTo>
                  <a:lnTo>
                    <a:pt x="1664" y="3286"/>
                  </a:lnTo>
                  <a:lnTo>
                    <a:pt x="1646" y="3264"/>
                  </a:lnTo>
                  <a:lnTo>
                    <a:pt x="1630" y="3241"/>
                  </a:lnTo>
                  <a:lnTo>
                    <a:pt x="1614" y="3219"/>
                  </a:lnTo>
                  <a:lnTo>
                    <a:pt x="1598" y="3195"/>
                  </a:lnTo>
                  <a:lnTo>
                    <a:pt x="1584" y="3172"/>
                  </a:lnTo>
                  <a:lnTo>
                    <a:pt x="1570" y="3147"/>
                  </a:lnTo>
                  <a:lnTo>
                    <a:pt x="1556" y="3123"/>
                  </a:lnTo>
                  <a:lnTo>
                    <a:pt x="1543" y="3099"/>
                  </a:lnTo>
                  <a:lnTo>
                    <a:pt x="1530" y="3073"/>
                  </a:lnTo>
                  <a:lnTo>
                    <a:pt x="1519" y="3048"/>
                  </a:lnTo>
                  <a:lnTo>
                    <a:pt x="1507" y="3022"/>
                  </a:lnTo>
                  <a:lnTo>
                    <a:pt x="1497" y="2996"/>
                  </a:lnTo>
                  <a:lnTo>
                    <a:pt x="1486" y="2969"/>
                  </a:lnTo>
                  <a:lnTo>
                    <a:pt x="1477" y="2943"/>
                  </a:lnTo>
                  <a:lnTo>
                    <a:pt x="1468" y="2916"/>
                  </a:lnTo>
                  <a:lnTo>
                    <a:pt x="1460" y="2889"/>
                  </a:lnTo>
                  <a:lnTo>
                    <a:pt x="1453" y="2861"/>
                  </a:lnTo>
                  <a:lnTo>
                    <a:pt x="1446" y="2833"/>
                  </a:lnTo>
                  <a:lnTo>
                    <a:pt x="1440" y="2805"/>
                  </a:lnTo>
                  <a:lnTo>
                    <a:pt x="1434" y="2777"/>
                  </a:lnTo>
                  <a:lnTo>
                    <a:pt x="1429" y="2748"/>
                  </a:lnTo>
                  <a:lnTo>
                    <a:pt x="1425" y="2720"/>
                  </a:lnTo>
                  <a:lnTo>
                    <a:pt x="1422" y="2690"/>
                  </a:lnTo>
                  <a:lnTo>
                    <a:pt x="1419" y="2662"/>
                  </a:lnTo>
                  <a:lnTo>
                    <a:pt x="1418" y="2632"/>
                  </a:lnTo>
                  <a:lnTo>
                    <a:pt x="1416" y="2603"/>
                  </a:lnTo>
                  <a:lnTo>
                    <a:pt x="1416" y="2572"/>
                  </a:lnTo>
                  <a:lnTo>
                    <a:pt x="1416" y="2544"/>
                  </a:lnTo>
                  <a:lnTo>
                    <a:pt x="1417" y="2517"/>
                  </a:lnTo>
                  <a:lnTo>
                    <a:pt x="1419" y="2488"/>
                  </a:lnTo>
                  <a:lnTo>
                    <a:pt x="1421" y="2461"/>
                  </a:lnTo>
                  <a:lnTo>
                    <a:pt x="1424" y="2434"/>
                  </a:lnTo>
                  <a:lnTo>
                    <a:pt x="1428" y="2407"/>
                  </a:lnTo>
                  <a:lnTo>
                    <a:pt x="1432" y="2380"/>
                  </a:lnTo>
                  <a:lnTo>
                    <a:pt x="1438" y="2354"/>
                  </a:lnTo>
                  <a:lnTo>
                    <a:pt x="1443" y="2328"/>
                  </a:lnTo>
                  <a:lnTo>
                    <a:pt x="1449" y="2301"/>
                  </a:lnTo>
                  <a:lnTo>
                    <a:pt x="1455" y="2275"/>
                  </a:lnTo>
                  <a:lnTo>
                    <a:pt x="1462" y="2249"/>
                  </a:lnTo>
                  <a:lnTo>
                    <a:pt x="1470" y="2224"/>
                  </a:lnTo>
                  <a:lnTo>
                    <a:pt x="1478" y="2198"/>
                  </a:lnTo>
                  <a:lnTo>
                    <a:pt x="1497" y="2148"/>
                  </a:lnTo>
                  <a:lnTo>
                    <a:pt x="1987" y="2877"/>
                  </a:lnTo>
                  <a:lnTo>
                    <a:pt x="2269" y="3159"/>
                  </a:lnTo>
                  <a:lnTo>
                    <a:pt x="2997" y="3649"/>
                  </a:lnTo>
                  <a:lnTo>
                    <a:pt x="2947" y="3667"/>
                  </a:lnTo>
                  <a:lnTo>
                    <a:pt x="2922" y="3675"/>
                  </a:lnTo>
                  <a:lnTo>
                    <a:pt x="2896" y="3683"/>
                  </a:lnTo>
                  <a:lnTo>
                    <a:pt x="2871" y="3690"/>
                  </a:lnTo>
                  <a:lnTo>
                    <a:pt x="2844" y="3696"/>
                  </a:lnTo>
                  <a:lnTo>
                    <a:pt x="2819" y="3703"/>
                  </a:lnTo>
                  <a:lnTo>
                    <a:pt x="2792" y="3708"/>
                  </a:lnTo>
                  <a:lnTo>
                    <a:pt x="2765" y="3713"/>
                  </a:lnTo>
                  <a:lnTo>
                    <a:pt x="2738" y="3717"/>
                  </a:lnTo>
                  <a:lnTo>
                    <a:pt x="2711" y="3721"/>
                  </a:lnTo>
                  <a:lnTo>
                    <a:pt x="2684" y="3724"/>
                  </a:lnTo>
                  <a:lnTo>
                    <a:pt x="2657" y="3726"/>
                  </a:lnTo>
                  <a:lnTo>
                    <a:pt x="2629" y="3728"/>
                  </a:lnTo>
                  <a:lnTo>
                    <a:pt x="2601" y="3729"/>
                  </a:lnTo>
                  <a:lnTo>
                    <a:pt x="2573" y="37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4E844C40-4D63-4BEC-84BF-C927EBC48D5A}"/>
              </a:ext>
            </a:extLst>
          </p:cNvPr>
          <p:cNvGrpSpPr/>
          <p:nvPr/>
        </p:nvGrpSpPr>
        <p:grpSpPr>
          <a:xfrm>
            <a:off x="6047921" y="4639582"/>
            <a:ext cx="668338" cy="666750"/>
            <a:chOff x="6047921" y="4639582"/>
            <a:chExt cx="668338" cy="666750"/>
          </a:xfrm>
        </p:grpSpPr>
        <p:sp>
          <p:nvSpPr>
            <p:cNvPr id="11" name="椭圆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76B75FC-AA2E-4FB5-B53F-7914DBF8EBAF}"/>
                </a:ext>
              </a:extLst>
            </p:cNvPr>
            <p:cNvSpPr/>
            <p:nvPr/>
          </p:nvSpPr>
          <p:spPr>
            <a:xfrm>
              <a:off x="6047921" y="4639582"/>
              <a:ext cx="668338" cy="666750"/>
            </a:xfrm>
            <a:prstGeom prst="ellipse">
              <a:avLst/>
            </a:prstGeom>
            <a:solidFill>
              <a:srgbClr val="AECFD2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B8A5A4E-FABA-4A4A-865A-D0FB2A4B17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8271" y="4774520"/>
              <a:ext cx="173038" cy="396875"/>
            </a:xfrm>
            <a:custGeom>
              <a:avLst/>
              <a:gdLst>
                <a:gd name="T0" fmla="*/ 484604 w 1488"/>
                <a:gd name="T1" fmla="*/ 425334 h 3386"/>
                <a:gd name="T2" fmla="*/ 461555 w 1488"/>
                <a:gd name="T3" fmla="*/ 402267 h 3386"/>
                <a:gd name="T4" fmla="*/ 283342 w 1488"/>
                <a:gd name="T5" fmla="*/ 400016 h 3386"/>
                <a:gd name="T6" fmla="*/ 255795 w 1488"/>
                <a:gd name="T7" fmla="*/ 418582 h 3386"/>
                <a:gd name="T8" fmla="*/ 215879 w 1488"/>
                <a:gd name="T9" fmla="*/ 473718 h 3386"/>
                <a:gd name="T10" fmla="*/ 206885 w 1488"/>
                <a:gd name="T11" fmla="*/ 24192 h 3386"/>
                <a:gd name="T12" fmla="*/ 171467 w 1488"/>
                <a:gd name="T13" fmla="*/ 563 h 3386"/>
                <a:gd name="T14" fmla="*/ 133238 w 1488"/>
                <a:gd name="T15" fmla="*/ 6751 h 3386"/>
                <a:gd name="T16" fmla="*/ 106253 w 1488"/>
                <a:gd name="T17" fmla="*/ 39383 h 3386"/>
                <a:gd name="T18" fmla="*/ 51159 w 1488"/>
                <a:gd name="T19" fmla="*/ 475406 h 3386"/>
                <a:gd name="T20" fmla="*/ 10682 w 1488"/>
                <a:gd name="T21" fmla="*/ 501849 h 3386"/>
                <a:gd name="T22" fmla="*/ 0 w 1488"/>
                <a:gd name="T23" fmla="*/ 1840300 h 3386"/>
                <a:gd name="T24" fmla="*/ 18552 w 1488"/>
                <a:gd name="T25" fmla="*/ 1885871 h 3386"/>
                <a:gd name="T26" fmla="*/ 64089 w 1488"/>
                <a:gd name="T27" fmla="*/ 1905000 h 3386"/>
                <a:gd name="T28" fmla="*/ 807862 w 1488"/>
                <a:gd name="T29" fmla="*/ 1893748 h 3386"/>
                <a:gd name="T30" fmla="*/ 834846 w 1488"/>
                <a:gd name="T31" fmla="*/ 1853240 h 3386"/>
                <a:gd name="T32" fmla="*/ 830911 w 1488"/>
                <a:gd name="T33" fmla="*/ 513101 h 3386"/>
                <a:gd name="T34" fmla="*/ 796618 w 1488"/>
                <a:gd name="T35" fmla="*/ 478782 h 3386"/>
                <a:gd name="T36" fmla="*/ 263665 w 1488"/>
                <a:gd name="T37" fmla="*/ 1577561 h 3386"/>
                <a:gd name="T38" fmla="*/ 178213 w 1488"/>
                <a:gd name="T39" fmla="*/ 1549430 h 3386"/>
                <a:gd name="T40" fmla="*/ 148417 w 1488"/>
                <a:gd name="T41" fmla="*/ 1499920 h 3386"/>
                <a:gd name="T42" fmla="*/ 186646 w 1488"/>
                <a:gd name="T43" fmla="*/ 1445347 h 3386"/>
                <a:gd name="T44" fmla="*/ 277158 w 1488"/>
                <a:gd name="T45" fmla="*/ 1422280 h 3386"/>
                <a:gd name="T46" fmla="*/ 313138 w 1488"/>
                <a:gd name="T47" fmla="*/ 1441409 h 3386"/>
                <a:gd name="T48" fmla="*/ 330003 w 1488"/>
                <a:gd name="T49" fmla="*/ 1493169 h 3386"/>
                <a:gd name="T50" fmla="*/ 319884 w 1488"/>
                <a:gd name="T51" fmla="*/ 1547742 h 3386"/>
                <a:gd name="T52" fmla="*/ 283342 w 1488"/>
                <a:gd name="T53" fmla="*/ 1577561 h 3386"/>
                <a:gd name="T54" fmla="*/ 385098 w 1488"/>
                <a:gd name="T55" fmla="*/ 1749719 h 3386"/>
                <a:gd name="T56" fmla="*/ 344058 w 1488"/>
                <a:gd name="T57" fmla="*/ 1681644 h 3386"/>
                <a:gd name="T58" fmla="*/ 341809 w 1488"/>
                <a:gd name="T59" fmla="*/ 1613568 h 3386"/>
                <a:gd name="T60" fmla="*/ 380600 w 1488"/>
                <a:gd name="T61" fmla="*/ 1583749 h 3386"/>
                <a:gd name="T62" fmla="*/ 436819 w 1488"/>
                <a:gd name="T63" fmla="*/ 1580374 h 3386"/>
                <a:gd name="T64" fmla="*/ 482918 w 1488"/>
                <a:gd name="T65" fmla="*/ 1603441 h 3386"/>
                <a:gd name="T66" fmla="*/ 491351 w 1488"/>
                <a:gd name="T67" fmla="*/ 1657451 h 3386"/>
                <a:gd name="T68" fmla="*/ 458744 w 1488"/>
                <a:gd name="T69" fmla="*/ 1737905 h 3386"/>
                <a:gd name="T70" fmla="*/ 337874 w 1488"/>
                <a:gd name="T71" fmla="*/ 1368832 h 3386"/>
                <a:gd name="T72" fmla="*/ 355302 w 1488"/>
                <a:gd name="T73" fmla="*/ 1287253 h 3386"/>
                <a:gd name="T74" fmla="*/ 407585 w 1488"/>
                <a:gd name="T75" fmla="*/ 1241119 h 3386"/>
                <a:gd name="T76" fmla="*/ 458744 w 1488"/>
                <a:gd name="T77" fmla="*/ 1261936 h 3386"/>
                <a:gd name="T78" fmla="*/ 491351 w 1488"/>
                <a:gd name="T79" fmla="*/ 1342952 h 3386"/>
                <a:gd name="T80" fmla="*/ 482918 w 1488"/>
                <a:gd name="T81" fmla="*/ 1396962 h 3386"/>
                <a:gd name="T82" fmla="*/ 436819 w 1488"/>
                <a:gd name="T83" fmla="*/ 1420030 h 3386"/>
                <a:gd name="T84" fmla="*/ 380600 w 1488"/>
                <a:gd name="T85" fmla="*/ 1417216 h 3386"/>
                <a:gd name="T86" fmla="*/ 341809 w 1488"/>
                <a:gd name="T87" fmla="*/ 1386835 h 3386"/>
                <a:gd name="T88" fmla="*/ 546445 w 1488"/>
                <a:gd name="T89" fmla="*/ 1575873 h 3386"/>
                <a:gd name="T90" fmla="*/ 513276 w 1488"/>
                <a:gd name="T91" fmla="*/ 1541553 h 3386"/>
                <a:gd name="T92" fmla="*/ 506530 w 1488"/>
                <a:gd name="T93" fmla="*/ 1485855 h 3386"/>
                <a:gd name="T94" fmla="*/ 526768 w 1488"/>
                <a:gd name="T95" fmla="*/ 1436908 h 3386"/>
                <a:gd name="T96" fmla="*/ 572306 w 1488"/>
                <a:gd name="T97" fmla="*/ 1422843 h 3386"/>
                <a:gd name="T98" fmla="*/ 657758 w 1488"/>
                <a:gd name="T99" fmla="*/ 1450973 h 3386"/>
                <a:gd name="T100" fmla="*/ 687554 w 1488"/>
                <a:gd name="T101" fmla="*/ 1499920 h 3386"/>
                <a:gd name="T102" fmla="*/ 650449 w 1488"/>
                <a:gd name="T103" fmla="*/ 1554494 h 3386"/>
                <a:gd name="T104" fmla="*/ 558813 w 1488"/>
                <a:gd name="T105" fmla="*/ 1578123 h 3386"/>
                <a:gd name="T106" fmla="*/ 736464 w 1488"/>
                <a:gd name="T107" fmla="*/ 1104405 h 3386"/>
                <a:gd name="T108" fmla="*/ 698797 w 1488"/>
                <a:gd name="T109" fmla="*/ 1135348 h 3386"/>
                <a:gd name="T110" fmla="*/ 148979 w 1488"/>
                <a:gd name="T111" fmla="*/ 1135348 h 3386"/>
                <a:gd name="T112" fmla="*/ 111875 w 1488"/>
                <a:gd name="T113" fmla="*/ 1104405 h 3386"/>
                <a:gd name="T114" fmla="*/ 104004 w 1488"/>
                <a:gd name="T115" fmla="*/ 656004 h 3386"/>
                <a:gd name="T116" fmla="*/ 127054 w 1488"/>
                <a:gd name="T117" fmla="*/ 612683 h 3386"/>
                <a:gd name="T118" fmla="*/ 679683 w 1488"/>
                <a:gd name="T119" fmla="*/ 597493 h 3386"/>
                <a:gd name="T120" fmla="*/ 720723 w 1488"/>
                <a:gd name="T121" fmla="*/ 612683 h 3386"/>
                <a:gd name="T122" fmla="*/ 743772 w 1488"/>
                <a:gd name="T123" fmla="*/ 656004 h 338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88" h="3386">
                  <a:moveTo>
                    <a:pt x="1373" y="842"/>
                  </a:moveTo>
                  <a:lnTo>
                    <a:pt x="869" y="842"/>
                  </a:lnTo>
                  <a:lnTo>
                    <a:pt x="869" y="787"/>
                  </a:lnTo>
                  <a:lnTo>
                    <a:pt x="869" y="780"/>
                  </a:lnTo>
                  <a:lnTo>
                    <a:pt x="867" y="771"/>
                  </a:lnTo>
                  <a:lnTo>
                    <a:pt x="865" y="764"/>
                  </a:lnTo>
                  <a:lnTo>
                    <a:pt x="862" y="756"/>
                  </a:lnTo>
                  <a:lnTo>
                    <a:pt x="859" y="750"/>
                  </a:lnTo>
                  <a:lnTo>
                    <a:pt x="855" y="744"/>
                  </a:lnTo>
                  <a:lnTo>
                    <a:pt x="851" y="737"/>
                  </a:lnTo>
                  <a:lnTo>
                    <a:pt x="845" y="732"/>
                  </a:lnTo>
                  <a:lnTo>
                    <a:pt x="840" y="727"/>
                  </a:lnTo>
                  <a:lnTo>
                    <a:pt x="834" y="723"/>
                  </a:lnTo>
                  <a:lnTo>
                    <a:pt x="827" y="718"/>
                  </a:lnTo>
                  <a:lnTo>
                    <a:pt x="821" y="715"/>
                  </a:lnTo>
                  <a:lnTo>
                    <a:pt x="814" y="713"/>
                  </a:lnTo>
                  <a:lnTo>
                    <a:pt x="806" y="711"/>
                  </a:lnTo>
                  <a:lnTo>
                    <a:pt x="799" y="710"/>
                  </a:lnTo>
                  <a:lnTo>
                    <a:pt x="791" y="709"/>
                  </a:lnTo>
                  <a:lnTo>
                    <a:pt x="519" y="709"/>
                  </a:lnTo>
                  <a:lnTo>
                    <a:pt x="511" y="710"/>
                  </a:lnTo>
                  <a:lnTo>
                    <a:pt x="504" y="711"/>
                  </a:lnTo>
                  <a:lnTo>
                    <a:pt x="496" y="713"/>
                  </a:lnTo>
                  <a:lnTo>
                    <a:pt x="489" y="715"/>
                  </a:lnTo>
                  <a:lnTo>
                    <a:pt x="483" y="718"/>
                  </a:lnTo>
                  <a:lnTo>
                    <a:pt x="476" y="723"/>
                  </a:lnTo>
                  <a:lnTo>
                    <a:pt x="470" y="727"/>
                  </a:lnTo>
                  <a:lnTo>
                    <a:pt x="465" y="732"/>
                  </a:lnTo>
                  <a:lnTo>
                    <a:pt x="459" y="737"/>
                  </a:lnTo>
                  <a:lnTo>
                    <a:pt x="455" y="744"/>
                  </a:lnTo>
                  <a:lnTo>
                    <a:pt x="451" y="750"/>
                  </a:lnTo>
                  <a:lnTo>
                    <a:pt x="448" y="756"/>
                  </a:lnTo>
                  <a:lnTo>
                    <a:pt x="445" y="764"/>
                  </a:lnTo>
                  <a:lnTo>
                    <a:pt x="444" y="771"/>
                  </a:lnTo>
                  <a:lnTo>
                    <a:pt x="442" y="780"/>
                  </a:lnTo>
                  <a:lnTo>
                    <a:pt x="441" y="787"/>
                  </a:lnTo>
                  <a:lnTo>
                    <a:pt x="441" y="842"/>
                  </a:lnTo>
                  <a:lnTo>
                    <a:pt x="384" y="842"/>
                  </a:lnTo>
                  <a:lnTo>
                    <a:pt x="384" y="99"/>
                  </a:lnTo>
                  <a:lnTo>
                    <a:pt x="384" y="90"/>
                  </a:lnTo>
                  <a:lnTo>
                    <a:pt x="382" y="79"/>
                  </a:lnTo>
                  <a:lnTo>
                    <a:pt x="380" y="70"/>
                  </a:lnTo>
                  <a:lnTo>
                    <a:pt x="377" y="60"/>
                  </a:lnTo>
                  <a:lnTo>
                    <a:pt x="373" y="52"/>
                  </a:lnTo>
                  <a:lnTo>
                    <a:pt x="368" y="43"/>
                  </a:lnTo>
                  <a:lnTo>
                    <a:pt x="362" y="36"/>
                  </a:lnTo>
                  <a:lnTo>
                    <a:pt x="356" y="29"/>
                  </a:lnTo>
                  <a:lnTo>
                    <a:pt x="349" y="22"/>
                  </a:lnTo>
                  <a:lnTo>
                    <a:pt x="341" y="17"/>
                  </a:lnTo>
                  <a:lnTo>
                    <a:pt x="333" y="12"/>
                  </a:lnTo>
                  <a:lnTo>
                    <a:pt x="323" y="7"/>
                  </a:lnTo>
                  <a:lnTo>
                    <a:pt x="315" y="4"/>
                  </a:lnTo>
                  <a:lnTo>
                    <a:pt x="305" y="1"/>
                  </a:lnTo>
                  <a:lnTo>
                    <a:pt x="295" y="0"/>
                  </a:lnTo>
                  <a:lnTo>
                    <a:pt x="285" y="0"/>
                  </a:lnTo>
                  <a:lnTo>
                    <a:pt x="275" y="0"/>
                  </a:lnTo>
                  <a:lnTo>
                    <a:pt x="264" y="1"/>
                  </a:lnTo>
                  <a:lnTo>
                    <a:pt x="255" y="4"/>
                  </a:lnTo>
                  <a:lnTo>
                    <a:pt x="246" y="7"/>
                  </a:lnTo>
                  <a:lnTo>
                    <a:pt x="237" y="12"/>
                  </a:lnTo>
                  <a:lnTo>
                    <a:pt x="229" y="17"/>
                  </a:lnTo>
                  <a:lnTo>
                    <a:pt x="221" y="22"/>
                  </a:lnTo>
                  <a:lnTo>
                    <a:pt x="215" y="29"/>
                  </a:lnTo>
                  <a:lnTo>
                    <a:pt x="207" y="36"/>
                  </a:lnTo>
                  <a:lnTo>
                    <a:pt x="202" y="43"/>
                  </a:lnTo>
                  <a:lnTo>
                    <a:pt x="197" y="52"/>
                  </a:lnTo>
                  <a:lnTo>
                    <a:pt x="192" y="60"/>
                  </a:lnTo>
                  <a:lnTo>
                    <a:pt x="189" y="70"/>
                  </a:lnTo>
                  <a:lnTo>
                    <a:pt x="187" y="79"/>
                  </a:lnTo>
                  <a:lnTo>
                    <a:pt x="185" y="90"/>
                  </a:lnTo>
                  <a:lnTo>
                    <a:pt x="185" y="99"/>
                  </a:lnTo>
                  <a:lnTo>
                    <a:pt x="185" y="842"/>
                  </a:lnTo>
                  <a:lnTo>
                    <a:pt x="114" y="842"/>
                  </a:lnTo>
                  <a:lnTo>
                    <a:pt x="103" y="843"/>
                  </a:lnTo>
                  <a:lnTo>
                    <a:pt x="91" y="845"/>
                  </a:lnTo>
                  <a:lnTo>
                    <a:pt x="81" y="847"/>
                  </a:lnTo>
                  <a:lnTo>
                    <a:pt x="70" y="851"/>
                  </a:lnTo>
                  <a:lnTo>
                    <a:pt x="60" y="855"/>
                  </a:lnTo>
                  <a:lnTo>
                    <a:pt x="50" y="862"/>
                  </a:lnTo>
                  <a:lnTo>
                    <a:pt x="42" y="868"/>
                  </a:lnTo>
                  <a:lnTo>
                    <a:pt x="33" y="875"/>
                  </a:lnTo>
                  <a:lnTo>
                    <a:pt x="26" y="884"/>
                  </a:lnTo>
                  <a:lnTo>
                    <a:pt x="19" y="892"/>
                  </a:lnTo>
                  <a:lnTo>
                    <a:pt x="14" y="902"/>
                  </a:lnTo>
                  <a:lnTo>
                    <a:pt x="9" y="912"/>
                  </a:lnTo>
                  <a:lnTo>
                    <a:pt x="5" y="922"/>
                  </a:lnTo>
                  <a:lnTo>
                    <a:pt x="3" y="933"/>
                  </a:lnTo>
                  <a:lnTo>
                    <a:pt x="0" y="945"/>
                  </a:lnTo>
                  <a:lnTo>
                    <a:pt x="0" y="957"/>
                  </a:lnTo>
                  <a:lnTo>
                    <a:pt x="0" y="3271"/>
                  </a:lnTo>
                  <a:lnTo>
                    <a:pt x="0" y="3282"/>
                  </a:lnTo>
                  <a:lnTo>
                    <a:pt x="3" y="3294"/>
                  </a:lnTo>
                  <a:lnTo>
                    <a:pt x="5" y="3306"/>
                  </a:lnTo>
                  <a:lnTo>
                    <a:pt x="9" y="3316"/>
                  </a:lnTo>
                  <a:lnTo>
                    <a:pt x="14" y="3326"/>
                  </a:lnTo>
                  <a:lnTo>
                    <a:pt x="19" y="3335"/>
                  </a:lnTo>
                  <a:lnTo>
                    <a:pt x="26" y="3344"/>
                  </a:lnTo>
                  <a:lnTo>
                    <a:pt x="33" y="3352"/>
                  </a:lnTo>
                  <a:lnTo>
                    <a:pt x="42" y="3359"/>
                  </a:lnTo>
                  <a:lnTo>
                    <a:pt x="50" y="3366"/>
                  </a:lnTo>
                  <a:lnTo>
                    <a:pt x="60" y="3372"/>
                  </a:lnTo>
                  <a:lnTo>
                    <a:pt x="70" y="3376"/>
                  </a:lnTo>
                  <a:lnTo>
                    <a:pt x="81" y="3380"/>
                  </a:lnTo>
                  <a:lnTo>
                    <a:pt x="91" y="3383"/>
                  </a:lnTo>
                  <a:lnTo>
                    <a:pt x="103" y="3385"/>
                  </a:lnTo>
                  <a:lnTo>
                    <a:pt x="114" y="3386"/>
                  </a:lnTo>
                  <a:lnTo>
                    <a:pt x="1373" y="3386"/>
                  </a:lnTo>
                  <a:lnTo>
                    <a:pt x="1384" y="3385"/>
                  </a:lnTo>
                  <a:lnTo>
                    <a:pt x="1396" y="3383"/>
                  </a:lnTo>
                  <a:lnTo>
                    <a:pt x="1407" y="3380"/>
                  </a:lnTo>
                  <a:lnTo>
                    <a:pt x="1417" y="3376"/>
                  </a:lnTo>
                  <a:lnTo>
                    <a:pt x="1428" y="3372"/>
                  </a:lnTo>
                  <a:lnTo>
                    <a:pt x="1437" y="3366"/>
                  </a:lnTo>
                  <a:lnTo>
                    <a:pt x="1446" y="3359"/>
                  </a:lnTo>
                  <a:lnTo>
                    <a:pt x="1454" y="3352"/>
                  </a:lnTo>
                  <a:lnTo>
                    <a:pt x="1461" y="3344"/>
                  </a:lnTo>
                  <a:lnTo>
                    <a:pt x="1468" y="3335"/>
                  </a:lnTo>
                  <a:lnTo>
                    <a:pt x="1473" y="3326"/>
                  </a:lnTo>
                  <a:lnTo>
                    <a:pt x="1478" y="3316"/>
                  </a:lnTo>
                  <a:lnTo>
                    <a:pt x="1483" y="3306"/>
                  </a:lnTo>
                  <a:lnTo>
                    <a:pt x="1485" y="3294"/>
                  </a:lnTo>
                  <a:lnTo>
                    <a:pt x="1487" y="3282"/>
                  </a:lnTo>
                  <a:lnTo>
                    <a:pt x="1488" y="3271"/>
                  </a:lnTo>
                  <a:lnTo>
                    <a:pt x="1488" y="957"/>
                  </a:lnTo>
                  <a:lnTo>
                    <a:pt x="1487" y="945"/>
                  </a:lnTo>
                  <a:lnTo>
                    <a:pt x="1485" y="933"/>
                  </a:lnTo>
                  <a:lnTo>
                    <a:pt x="1483" y="922"/>
                  </a:lnTo>
                  <a:lnTo>
                    <a:pt x="1478" y="912"/>
                  </a:lnTo>
                  <a:lnTo>
                    <a:pt x="1473" y="902"/>
                  </a:lnTo>
                  <a:lnTo>
                    <a:pt x="1468" y="892"/>
                  </a:lnTo>
                  <a:lnTo>
                    <a:pt x="1461" y="884"/>
                  </a:lnTo>
                  <a:lnTo>
                    <a:pt x="1454" y="875"/>
                  </a:lnTo>
                  <a:lnTo>
                    <a:pt x="1446" y="868"/>
                  </a:lnTo>
                  <a:lnTo>
                    <a:pt x="1437" y="862"/>
                  </a:lnTo>
                  <a:lnTo>
                    <a:pt x="1428" y="855"/>
                  </a:lnTo>
                  <a:lnTo>
                    <a:pt x="1417" y="851"/>
                  </a:lnTo>
                  <a:lnTo>
                    <a:pt x="1407" y="847"/>
                  </a:lnTo>
                  <a:lnTo>
                    <a:pt x="1396" y="845"/>
                  </a:lnTo>
                  <a:lnTo>
                    <a:pt x="1384" y="843"/>
                  </a:lnTo>
                  <a:lnTo>
                    <a:pt x="1373" y="842"/>
                  </a:lnTo>
                  <a:close/>
                  <a:moveTo>
                    <a:pt x="493" y="2805"/>
                  </a:moveTo>
                  <a:lnTo>
                    <a:pt x="493" y="2805"/>
                  </a:lnTo>
                  <a:lnTo>
                    <a:pt x="469" y="2804"/>
                  </a:lnTo>
                  <a:lnTo>
                    <a:pt x="447" y="2801"/>
                  </a:lnTo>
                  <a:lnTo>
                    <a:pt x="425" y="2798"/>
                  </a:lnTo>
                  <a:lnTo>
                    <a:pt x="403" y="2793"/>
                  </a:lnTo>
                  <a:lnTo>
                    <a:pt x="383" y="2788"/>
                  </a:lnTo>
                  <a:lnTo>
                    <a:pt x="365" y="2780"/>
                  </a:lnTo>
                  <a:lnTo>
                    <a:pt x="348" y="2773"/>
                  </a:lnTo>
                  <a:lnTo>
                    <a:pt x="332" y="2763"/>
                  </a:lnTo>
                  <a:lnTo>
                    <a:pt x="317" y="2754"/>
                  </a:lnTo>
                  <a:lnTo>
                    <a:pt x="303" y="2743"/>
                  </a:lnTo>
                  <a:lnTo>
                    <a:pt x="292" y="2732"/>
                  </a:lnTo>
                  <a:lnTo>
                    <a:pt x="282" y="2720"/>
                  </a:lnTo>
                  <a:lnTo>
                    <a:pt x="275" y="2708"/>
                  </a:lnTo>
                  <a:lnTo>
                    <a:pt x="269" y="2694"/>
                  </a:lnTo>
                  <a:lnTo>
                    <a:pt x="265" y="2680"/>
                  </a:lnTo>
                  <a:lnTo>
                    <a:pt x="264" y="2666"/>
                  </a:lnTo>
                  <a:lnTo>
                    <a:pt x="265" y="2653"/>
                  </a:lnTo>
                  <a:lnTo>
                    <a:pt x="269" y="2639"/>
                  </a:lnTo>
                  <a:lnTo>
                    <a:pt x="275" y="2625"/>
                  </a:lnTo>
                  <a:lnTo>
                    <a:pt x="282" y="2613"/>
                  </a:lnTo>
                  <a:lnTo>
                    <a:pt x="292" y="2601"/>
                  </a:lnTo>
                  <a:lnTo>
                    <a:pt x="303" y="2589"/>
                  </a:lnTo>
                  <a:lnTo>
                    <a:pt x="317" y="2579"/>
                  </a:lnTo>
                  <a:lnTo>
                    <a:pt x="332" y="2569"/>
                  </a:lnTo>
                  <a:lnTo>
                    <a:pt x="348" y="2560"/>
                  </a:lnTo>
                  <a:lnTo>
                    <a:pt x="365" y="2553"/>
                  </a:lnTo>
                  <a:lnTo>
                    <a:pt x="383" y="2545"/>
                  </a:lnTo>
                  <a:lnTo>
                    <a:pt x="403" y="2540"/>
                  </a:lnTo>
                  <a:lnTo>
                    <a:pt x="425" y="2535"/>
                  </a:lnTo>
                  <a:lnTo>
                    <a:pt x="447" y="2531"/>
                  </a:lnTo>
                  <a:lnTo>
                    <a:pt x="469" y="2529"/>
                  </a:lnTo>
                  <a:lnTo>
                    <a:pt x="493" y="2528"/>
                  </a:lnTo>
                  <a:lnTo>
                    <a:pt x="504" y="2529"/>
                  </a:lnTo>
                  <a:lnTo>
                    <a:pt x="515" y="2531"/>
                  </a:lnTo>
                  <a:lnTo>
                    <a:pt x="525" y="2536"/>
                  </a:lnTo>
                  <a:lnTo>
                    <a:pt x="534" y="2541"/>
                  </a:lnTo>
                  <a:lnTo>
                    <a:pt x="543" y="2546"/>
                  </a:lnTo>
                  <a:lnTo>
                    <a:pt x="550" y="2554"/>
                  </a:lnTo>
                  <a:lnTo>
                    <a:pt x="557" y="2562"/>
                  </a:lnTo>
                  <a:lnTo>
                    <a:pt x="564" y="2572"/>
                  </a:lnTo>
                  <a:lnTo>
                    <a:pt x="569" y="2582"/>
                  </a:lnTo>
                  <a:lnTo>
                    <a:pt x="574" y="2593"/>
                  </a:lnTo>
                  <a:lnTo>
                    <a:pt x="579" y="2604"/>
                  </a:lnTo>
                  <a:lnTo>
                    <a:pt x="582" y="2616"/>
                  </a:lnTo>
                  <a:lnTo>
                    <a:pt x="584" y="2628"/>
                  </a:lnTo>
                  <a:lnTo>
                    <a:pt x="586" y="2641"/>
                  </a:lnTo>
                  <a:lnTo>
                    <a:pt x="587" y="2654"/>
                  </a:lnTo>
                  <a:lnTo>
                    <a:pt x="587" y="2666"/>
                  </a:lnTo>
                  <a:lnTo>
                    <a:pt x="587" y="2679"/>
                  </a:lnTo>
                  <a:lnTo>
                    <a:pt x="586" y="2692"/>
                  </a:lnTo>
                  <a:lnTo>
                    <a:pt x="584" y="2704"/>
                  </a:lnTo>
                  <a:lnTo>
                    <a:pt x="582" y="2717"/>
                  </a:lnTo>
                  <a:lnTo>
                    <a:pt x="579" y="2729"/>
                  </a:lnTo>
                  <a:lnTo>
                    <a:pt x="574" y="2740"/>
                  </a:lnTo>
                  <a:lnTo>
                    <a:pt x="569" y="2751"/>
                  </a:lnTo>
                  <a:lnTo>
                    <a:pt x="564" y="2761"/>
                  </a:lnTo>
                  <a:lnTo>
                    <a:pt x="557" y="2771"/>
                  </a:lnTo>
                  <a:lnTo>
                    <a:pt x="550" y="2778"/>
                  </a:lnTo>
                  <a:lnTo>
                    <a:pt x="543" y="2786"/>
                  </a:lnTo>
                  <a:lnTo>
                    <a:pt x="534" y="2792"/>
                  </a:lnTo>
                  <a:lnTo>
                    <a:pt x="525" y="2797"/>
                  </a:lnTo>
                  <a:lnTo>
                    <a:pt x="515" y="2801"/>
                  </a:lnTo>
                  <a:lnTo>
                    <a:pt x="504" y="2804"/>
                  </a:lnTo>
                  <a:lnTo>
                    <a:pt x="493" y="2805"/>
                  </a:lnTo>
                  <a:close/>
                  <a:moveTo>
                    <a:pt x="739" y="3128"/>
                  </a:moveTo>
                  <a:lnTo>
                    <a:pt x="739" y="3128"/>
                  </a:lnTo>
                  <a:lnTo>
                    <a:pt x="725" y="3127"/>
                  </a:lnTo>
                  <a:lnTo>
                    <a:pt x="711" y="3124"/>
                  </a:lnTo>
                  <a:lnTo>
                    <a:pt x="698" y="3118"/>
                  </a:lnTo>
                  <a:lnTo>
                    <a:pt x="685" y="3110"/>
                  </a:lnTo>
                  <a:lnTo>
                    <a:pt x="673" y="3101"/>
                  </a:lnTo>
                  <a:lnTo>
                    <a:pt x="662" y="3089"/>
                  </a:lnTo>
                  <a:lnTo>
                    <a:pt x="651" y="3077"/>
                  </a:lnTo>
                  <a:lnTo>
                    <a:pt x="642" y="3062"/>
                  </a:lnTo>
                  <a:lnTo>
                    <a:pt x="632" y="3045"/>
                  </a:lnTo>
                  <a:lnTo>
                    <a:pt x="625" y="3028"/>
                  </a:lnTo>
                  <a:lnTo>
                    <a:pt x="618" y="3009"/>
                  </a:lnTo>
                  <a:lnTo>
                    <a:pt x="612" y="2989"/>
                  </a:lnTo>
                  <a:lnTo>
                    <a:pt x="607" y="2968"/>
                  </a:lnTo>
                  <a:lnTo>
                    <a:pt x="604" y="2946"/>
                  </a:lnTo>
                  <a:lnTo>
                    <a:pt x="602" y="2924"/>
                  </a:lnTo>
                  <a:lnTo>
                    <a:pt x="601" y="2901"/>
                  </a:lnTo>
                  <a:lnTo>
                    <a:pt x="602" y="2889"/>
                  </a:lnTo>
                  <a:lnTo>
                    <a:pt x="604" y="2878"/>
                  </a:lnTo>
                  <a:lnTo>
                    <a:pt x="608" y="2868"/>
                  </a:lnTo>
                  <a:lnTo>
                    <a:pt x="613" y="2858"/>
                  </a:lnTo>
                  <a:lnTo>
                    <a:pt x="620" y="2850"/>
                  </a:lnTo>
                  <a:lnTo>
                    <a:pt x="627" y="2843"/>
                  </a:lnTo>
                  <a:lnTo>
                    <a:pt x="634" y="2835"/>
                  </a:lnTo>
                  <a:lnTo>
                    <a:pt x="644" y="2829"/>
                  </a:lnTo>
                  <a:lnTo>
                    <a:pt x="654" y="2824"/>
                  </a:lnTo>
                  <a:lnTo>
                    <a:pt x="665" y="2819"/>
                  </a:lnTo>
                  <a:lnTo>
                    <a:pt x="677" y="2815"/>
                  </a:lnTo>
                  <a:lnTo>
                    <a:pt x="688" y="2812"/>
                  </a:lnTo>
                  <a:lnTo>
                    <a:pt x="701" y="2809"/>
                  </a:lnTo>
                  <a:lnTo>
                    <a:pt x="714" y="2807"/>
                  </a:lnTo>
                  <a:lnTo>
                    <a:pt x="726" y="2806"/>
                  </a:lnTo>
                  <a:lnTo>
                    <a:pt x="739" y="2806"/>
                  </a:lnTo>
                  <a:lnTo>
                    <a:pt x="752" y="2806"/>
                  </a:lnTo>
                  <a:lnTo>
                    <a:pt x="764" y="2807"/>
                  </a:lnTo>
                  <a:lnTo>
                    <a:pt x="777" y="2809"/>
                  </a:lnTo>
                  <a:lnTo>
                    <a:pt x="790" y="2812"/>
                  </a:lnTo>
                  <a:lnTo>
                    <a:pt x="801" y="2815"/>
                  </a:lnTo>
                  <a:lnTo>
                    <a:pt x="813" y="2819"/>
                  </a:lnTo>
                  <a:lnTo>
                    <a:pt x="823" y="2824"/>
                  </a:lnTo>
                  <a:lnTo>
                    <a:pt x="834" y="2829"/>
                  </a:lnTo>
                  <a:lnTo>
                    <a:pt x="843" y="2835"/>
                  </a:lnTo>
                  <a:lnTo>
                    <a:pt x="852" y="2843"/>
                  </a:lnTo>
                  <a:lnTo>
                    <a:pt x="859" y="2850"/>
                  </a:lnTo>
                  <a:lnTo>
                    <a:pt x="864" y="2858"/>
                  </a:lnTo>
                  <a:lnTo>
                    <a:pt x="870" y="2868"/>
                  </a:lnTo>
                  <a:lnTo>
                    <a:pt x="874" y="2878"/>
                  </a:lnTo>
                  <a:lnTo>
                    <a:pt x="876" y="2889"/>
                  </a:lnTo>
                  <a:lnTo>
                    <a:pt x="877" y="2901"/>
                  </a:lnTo>
                  <a:lnTo>
                    <a:pt x="876" y="2924"/>
                  </a:lnTo>
                  <a:lnTo>
                    <a:pt x="874" y="2946"/>
                  </a:lnTo>
                  <a:lnTo>
                    <a:pt x="871" y="2968"/>
                  </a:lnTo>
                  <a:lnTo>
                    <a:pt x="865" y="2989"/>
                  </a:lnTo>
                  <a:lnTo>
                    <a:pt x="860" y="3009"/>
                  </a:lnTo>
                  <a:lnTo>
                    <a:pt x="853" y="3028"/>
                  </a:lnTo>
                  <a:lnTo>
                    <a:pt x="845" y="3045"/>
                  </a:lnTo>
                  <a:lnTo>
                    <a:pt x="836" y="3062"/>
                  </a:lnTo>
                  <a:lnTo>
                    <a:pt x="826" y="3077"/>
                  </a:lnTo>
                  <a:lnTo>
                    <a:pt x="816" y="3089"/>
                  </a:lnTo>
                  <a:lnTo>
                    <a:pt x="804" y="3101"/>
                  </a:lnTo>
                  <a:lnTo>
                    <a:pt x="793" y="3110"/>
                  </a:lnTo>
                  <a:lnTo>
                    <a:pt x="780" y="3118"/>
                  </a:lnTo>
                  <a:lnTo>
                    <a:pt x="766" y="3124"/>
                  </a:lnTo>
                  <a:lnTo>
                    <a:pt x="753" y="3127"/>
                  </a:lnTo>
                  <a:lnTo>
                    <a:pt x="739" y="3128"/>
                  </a:lnTo>
                  <a:close/>
                  <a:moveTo>
                    <a:pt x="601" y="2433"/>
                  </a:moveTo>
                  <a:lnTo>
                    <a:pt x="601" y="2433"/>
                  </a:lnTo>
                  <a:lnTo>
                    <a:pt x="602" y="2410"/>
                  </a:lnTo>
                  <a:lnTo>
                    <a:pt x="604" y="2387"/>
                  </a:lnTo>
                  <a:lnTo>
                    <a:pt x="607" y="2365"/>
                  </a:lnTo>
                  <a:lnTo>
                    <a:pt x="612" y="2344"/>
                  </a:lnTo>
                  <a:lnTo>
                    <a:pt x="618" y="2325"/>
                  </a:lnTo>
                  <a:lnTo>
                    <a:pt x="625" y="2306"/>
                  </a:lnTo>
                  <a:lnTo>
                    <a:pt x="632" y="2288"/>
                  </a:lnTo>
                  <a:lnTo>
                    <a:pt x="642" y="2272"/>
                  </a:lnTo>
                  <a:lnTo>
                    <a:pt x="651" y="2257"/>
                  </a:lnTo>
                  <a:lnTo>
                    <a:pt x="662" y="2243"/>
                  </a:lnTo>
                  <a:lnTo>
                    <a:pt x="673" y="2232"/>
                  </a:lnTo>
                  <a:lnTo>
                    <a:pt x="685" y="2222"/>
                  </a:lnTo>
                  <a:lnTo>
                    <a:pt x="698" y="2215"/>
                  </a:lnTo>
                  <a:lnTo>
                    <a:pt x="711" y="2210"/>
                  </a:lnTo>
                  <a:lnTo>
                    <a:pt x="725" y="2206"/>
                  </a:lnTo>
                  <a:lnTo>
                    <a:pt x="739" y="2204"/>
                  </a:lnTo>
                  <a:lnTo>
                    <a:pt x="753" y="2206"/>
                  </a:lnTo>
                  <a:lnTo>
                    <a:pt x="766" y="2210"/>
                  </a:lnTo>
                  <a:lnTo>
                    <a:pt x="780" y="2215"/>
                  </a:lnTo>
                  <a:lnTo>
                    <a:pt x="793" y="2222"/>
                  </a:lnTo>
                  <a:lnTo>
                    <a:pt x="804" y="2232"/>
                  </a:lnTo>
                  <a:lnTo>
                    <a:pt x="816" y="2243"/>
                  </a:lnTo>
                  <a:lnTo>
                    <a:pt x="826" y="2257"/>
                  </a:lnTo>
                  <a:lnTo>
                    <a:pt x="836" y="2272"/>
                  </a:lnTo>
                  <a:lnTo>
                    <a:pt x="845" y="2288"/>
                  </a:lnTo>
                  <a:lnTo>
                    <a:pt x="853" y="2306"/>
                  </a:lnTo>
                  <a:lnTo>
                    <a:pt x="860" y="2325"/>
                  </a:lnTo>
                  <a:lnTo>
                    <a:pt x="865" y="2344"/>
                  </a:lnTo>
                  <a:lnTo>
                    <a:pt x="871" y="2365"/>
                  </a:lnTo>
                  <a:lnTo>
                    <a:pt x="874" y="2387"/>
                  </a:lnTo>
                  <a:lnTo>
                    <a:pt x="876" y="2410"/>
                  </a:lnTo>
                  <a:lnTo>
                    <a:pt x="877" y="2433"/>
                  </a:lnTo>
                  <a:lnTo>
                    <a:pt x="876" y="2445"/>
                  </a:lnTo>
                  <a:lnTo>
                    <a:pt x="874" y="2455"/>
                  </a:lnTo>
                  <a:lnTo>
                    <a:pt x="870" y="2465"/>
                  </a:lnTo>
                  <a:lnTo>
                    <a:pt x="864" y="2474"/>
                  </a:lnTo>
                  <a:lnTo>
                    <a:pt x="859" y="2483"/>
                  </a:lnTo>
                  <a:lnTo>
                    <a:pt x="852" y="2490"/>
                  </a:lnTo>
                  <a:lnTo>
                    <a:pt x="843" y="2498"/>
                  </a:lnTo>
                  <a:lnTo>
                    <a:pt x="834" y="2504"/>
                  </a:lnTo>
                  <a:lnTo>
                    <a:pt x="823" y="2509"/>
                  </a:lnTo>
                  <a:lnTo>
                    <a:pt x="813" y="2515"/>
                  </a:lnTo>
                  <a:lnTo>
                    <a:pt x="801" y="2519"/>
                  </a:lnTo>
                  <a:lnTo>
                    <a:pt x="790" y="2522"/>
                  </a:lnTo>
                  <a:lnTo>
                    <a:pt x="777" y="2524"/>
                  </a:lnTo>
                  <a:lnTo>
                    <a:pt x="764" y="2526"/>
                  </a:lnTo>
                  <a:lnTo>
                    <a:pt x="752" y="2527"/>
                  </a:lnTo>
                  <a:lnTo>
                    <a:pt x="739" y="2527"/>
                  </a:lnTo>
                  <a:lnTo>
                    <a:pt x="726" y="2527"/>
                  </a:lnTo>
                  <a:lnTo>
                    <a:pt x="714" y="2526"/>
                  </a:lnTo>
                  <a:lnTo>
                    <a:pt x="701" y="2524"/>
                  </a:lnTo>
                  <a:lnTo>
                    <a:pt x="688" y="2522"/>
                  </a:lnTo>
                  <a:lnTo>
                    <a:pt x="677" y="2519"/>
                  </a:lnTo>
                  <a:lnTo>
                    <a:pt x="665" y="2515"/>
                  </a:lnTo>
                  <a:lnTo>
                    <a:pt x="654" y="2509"/>
                  </a:lnTo>
                  <a:lnTo>
                    <a:pt x="644" y="2504"/>
                  </a:lnTo>
                  <a:lnTo>
                    <a:pt x="634" y="2498"/>
                  </a:lnTo>
                  <a:lnTo>
                    <a:pt x="627" y="2490"/>
                  </a:lnTo>
                  <a:lnTo>
                    <a:pt x="620" y="2483"/>
                  </a:lnTo>
                  <a:lnTo>
                    <a:pt x="613" y="2474"/>
                  </a:lnTo>
                  <a:lnTo>
                    <a:pt x="608" y="2465"/>
                  </a:lnTo>
                  <a:lnTo>
                    <a:pt x="604" y="2455"/>
                  </a:lnTo>
                  <a:lnTo>
                    <a:pt x="602" y="2445"/>
                  </a:lnTo>
                  <a:lnTo>
                    <a:pt x="601" y="2433"/>
                  </a:lnTo>
                  <a:close/>
                  <a:moveTo>
                    <a:pt x="994" y="2805"/>
                  </a:moveTo>
                  <a:lnTo>
                    <a:pt x="994" y="2805"/>
                  </a:lnTo>
                  <a:lnTo>
                    <a:pt x="984" y="2804"/>
                  </a:lnTo>
                  <a:lnTo>
                    <a:pt x="972" y="2801"/>
                  </a:lnTo>
                  <a:lnTo>
                    <a:pt x="963" y="2797"/>
                  </a:lnTo>
                  <a:lnTo>
                    <a:pt x="953" y="2792"/>
                  </a:lnTo>
                  <a:lnTo>
                    <a:pt x="945" y="2786"/>
                  </a:lnTo>
                  <a:lnTo>
                    <a:pt x="937" y="2778"/>
                  </a:lnTo>
                  <a:lnTo>
                    <a:pt x="930" y="2771"/>
                  </a:lnTo>
                  <a:lnTo>
                    <a:pt x="923" y="2761"/>
                  </a:lnTo>
                  <a:lnTo>
                    <a:pt x="918" y="2751"/>
                  </a:lnTo>
                  <a:lnTo>
                    <a:pt x="913" y="2740"/>
                  </a:lnTo>
                  <a:lnTo>
                    <a:pt x="910" y="2729"/>
                  </a:lnTo>
                  <a:lnTo>
                    <a:pt x="906" y="2717"/>
                  </a:lnTo>
                  <a:lnTo>
                    <a:pt x="903" y="2704"/>
                  </a:lnTo>
                  <a:lnTo>
                    <a:pt x="901" y="2692"/>
                  </a:lnTo>
                  <a:lnTo>
                    <a:pt x="900" y="2679"/>
                  </a:lnTo>
                  <a:lnTo>
                    <a:pt x="900" y="2666"/>
                  </a:lnTo>
                  <a:lnTo>
                    <a:pt x="900" y="2654"/>
                  </a:lnTo>
                  <a:lnTo>
                    <a:pt x="901" y="2641"/>
                  </a:lnTo>
                  <a:lnTo>
                    <a:pt x="903" y="2628"/>
                  </a:lnTo>
                  <a:lnTo>
                    <a:pt x="906" y="2616"/>
                  </a:lnTo>
                  <a:lnTo>
                    <a:pt x="910" y="2604"/>
                  </a:lnTo>
                  <a:lnTo>
                    <a:pt x="913" y="2593"/>
                  </a:lnTo>
                  <a:lnTo>
                    <a:pt x="918" y="2582"/>
                  </a:lnTo>
                  <a:lnTo>
                    <a:pt x="923" y="2572"/>
                  </a:lnTo>
                  <a:lnTo>
                    <a:pt x="930" y="2562"/>
                  </a:lnTo>
                  <a:lnTo>
                    <a:pt x="937" y="2554"/>
                  </a:lnTo>
                  <a:lnTo>
                    <a:pt x="945" y="2546"/>
                  </a:lnTo>
                  <a:lnTo>
                    <a:pt x="953" y="2541"/>
                  </a:lnTo>
                  <a:lnTo>
                    <a:pt x="963" y="2536"/>
                  </a:lnTo>
                  <a:lnTo>
                    <a:pt x="972" y="2531"/>
                  </a:lnTo>
                  <a:lnTo>
                    <a:pt x="984" y="2529"/>
                  </a:lnTo>
                  <a:lnTo>
                    <a:pt x="994" y="2528"/>
                  </a:lnTo>
                  <a:lnTo>
                    <a:pt x="1018" y="2529"/>
                  </a:lnTo>
                  <a:lnTo>
                    <a:pt x="1041" y="2531"/>
                  </a:lnTo>
                  <a:lnTo>
                    <a:pt x="1063" y="2535"/>
                  </a:lnTo>
                  <a:lnTo>
                    <a:pt x="1084" y="2540"/>
                  </a:lnTo>
                  <a:lnTo>
                    <a:pt x="1104" y="2545"/>
                  </a:lnTo>
                  <a:lnTo>
                    <a:pt x="1122" y="2553"/>
                  </a:lnTo>
                  <a:lnTo>
                    <a:pt x="1140" y="2560"/>
                  </a:lnTo>
                  <a:lnTo>
                    <a:pt x="1157" y="2569"/>
                  </a:lnTo>
                  <a:lnTo>
                    <a:pt x="1170" y="2579"/>
                  </a:lnTo>
                  <a:lnTo>
                    <a:pt x="1184" y="2589"/>
                  </a:lnTo>
                  <a:lnTo>
                    <a:pt x="1196" y="2601"/>
                  </a:lnTo>
                  <a:lnTo>
                    <a:pt x="1205" y="2613"/>
                  </a:lnTo>
                  <a:lnTo>
                    <a:pt x="1213" y="2625"/>
                  </a:lnTo>
                  <a:lnTo>
                    <a:pt x="1219" y="2639"/>
                  </a:lnTo>
                  <a:lnTo>
                    <a:pt x="1222" y="2653"/>
                  </a:lnTo>
                  <a:lnTo>
                    <a:pt x="1223" y="2666"/>
                  </a:lnTo>
                  <a:lnTo>
                    <a:pt x="1222" y="2680"/>
                  </a:lnTo>
                  <a:lnTo>
                    <a:pt x="1219" y="2694"/>
                  </a:lnTo>
                  <a:lnTo>
                    <a:pt x="1213" y="2708"/>
                  </a:lnTo>
                  <a:lnTo>
                    <a:pt x="1205" y="2720"/>
                  </a:lnTo>
                  <a:lnTo>
                    <a:pt x="1196" y="2732"/>
                  </a:lnTo>
                  <a:lnTo>
                    <a:pt x="1184" y="2743"/>
                  </a:lnTo>
                  <a:lnTo>
                    <a:pt x="1170" y="2754"/>
                  </a:lnTo>
                  <a:lnTo>
                    <a:pt x="1157" y="2763"/>
                  </a:lnTo>
                  <a:lnTo>
                    <a:pt x="1140" y="2773"/>
                  </a:lnTo>
                  <a:lnTo>
                    <a:pt x="1122" y="2780"/>
                  </a:lnTo>
                  <a:lnTo>
                    <a:pt x="1104" y="2788"/>
                  </a:lnTo>
                  <a:lnTo>
                    <a:pt x="1084" y="2793"/>
                  </a:lnTo>
                  <a:lnTo>
                    <a:pt x="1063" y="2798"/>
                  </a:lnTo>
                  <a:lnTo>
                    <a:pt x="1041" y="2801"/>
                  </a:lnTo>
                  <a:lnTo>
                    <a:pt x="1018" y="2804"/>
                  </a:lnTo>
                  <a:lnTo>
                    <a:pt x="994" y="2805"/>
                  </a:lnTo>
                  <a:close/>
                  <a:moveTo>
                    <a:pt x="1323" y="1909"/>
                  </a:moveTo>
                  <a:lnTo>
                    <a:pt x="1323" y="1909"/>
                  </a:lnTo>
                  <a:lnTo>
                    <a:pt x="1323" y="1921"/>
                  </a:lnTo>
                  <a:lnTo>
                    <a:pt x="1321" y="1932"/>
                  </a:lnTo>
                  <a:lnTo>
                    <a:pt x="1318" y="1943"/>
                  </a:lnTo>
                  <a:lnTo>
                    <a:pt x="1315" y="1953"/>
                  </a:lnTo>
                  <a:lnTo>
                    <a:pt x="1310" y="1963"/>
                  </a:lnTo>
                  <a:lnTo>
                    <a:pt x="1304" y="1972"/>
                  </a:lnTo>
                  <a:lnTo>
                    <a:pt x="1298" y="1982"/>
                  </a:lnTo>
                  <a:lnTo>
                    <a:pt x="1291" y="1989"/>
                  </a:lnTo>
                  <a:lnTo>
                    <a:pt x="1282" y="1997"/>
                  </a:lnTo>
                  <a:lnTo>
                    <a:pt x="1274" y="2004"/>
                  </a:lnTo>
                  <a:lnTo>
                    <a:pt x="1264" y="2009"/>
                  </a:lnTo>
                  <a:lnTo>
                    <a:pt x="1254" y="2015"/>
                  </a:lnTo>
                  <a:lnTo>
                    <a:pt x="1243" y="2018"/>
                  </a:lnTo>
                  <a:lnTo>
                    <a:pt x="1233" y="2021"/>
                  </a:lnTo>
                  <a:lnTo>
                    <a:pt x="1221" y="2023"/>
                  </a:lnTo>
                  <a:lnTo>
                    <a:pt x="1209" y="2023"/>
                  </a:lnTo>
                  <a:lnTo>
                    <a:pt x="299" y="2023"/>
                  </a:lnTo>
                  <a:lnTo>
                    <a:pt x="287" y="2023"/>
                  </a:lnTo>
                  <a:lnTo>
                    <a:pt x="276" y="2021"/>
                  </a:lnTo>
                  <a:lnTo>
                    <a:pt x="265" y="2018"/>
                  </a:lnTo>
                  <a:lnTo>
                    <a:pt x="255" y="2015"/>
                  </a:lnTo>
                  <a:lnTo>
                    <a:pt x="244" y="2009"/>
                  </a:lnTo>
                  <a:lnTo>
                    <a:pt x="236" y="2004"/>
                  </a:lnTo>
                  <a:lnTo>
                    <a:pt x="226" y="1997"/>
                  </a:lnTo>
                  <a:lnTo>
                    <a:pt x="218" y="1989"/>
                  </a:lnTo>
                  <a:lnTo>
                    <a:pt x="210" y="1982"/>
                  </a:lnTo>
                  <a:lnTo>
                    <a:pt x="204" y="1972"/>
                  </a:lnTo>
                  <a:lnTo>
                    <a:pt x="199" y="1963"/>
                  </a:lnTo>
                  <a:lnTo>
                    <a:pt x="194" y="1953"/>
                  </a:lnTo>
                  <a:lnTo>
                    <a:pt x="190" y="1943"/>
                  </a:lnTo>
                  <a:lnTo>
                    <a:pt x="187" y="1932"/>
                  </a:lnTo>
                  <a:lnTo>
                    <a:pt x="185" y="1921"/>
                  </a:lnTo>
                  <a:lnTo>
                    <a:pt x="185" y="1909"/>
                  </a:lnTo>
                  <a:lnTo>
                    <a:pt x="185" y="1177"/>
                  </a:lnTo>
                  <a:lnTo>
                    <a:pt x="185" y="1166"/>
                  </a:lnTo>
                  <a:lnTo>
                    <a:pt x="187" y="1154"/>
                  </a:lnTo>
                  <a:lnTo>
                    <a:pt x="190" y="1142"/>
                  </a:lnTo>
                  <a:lnTo>
                    <a:pt x="194" y="1132"/>
                  </a:lnTo>
                  <a:lnTo>
                    <a:pt x="199" y="1122"/>
                  </a:lnTo>
                  <a:lnTo>
                    <a:pt x="204" y="1113"/>
                  </a:lnTo>
                  <a:lnTo>
                    <a:pt x="210" y="1104"/>
                  </a:lnTo>
                  <a:lnTo>
                    <a:pt x="218" y="1096"/>
                  </a:lnTo>
                  <a:lnTo>
                    <a:pt x="226" y="1089"/>
                  </a:lnTo>
                  <a:lnTo>
                    <a:pt x="236" y="1082"/>
                  </a:lnTo>
                  <a:lnTo>
                    <a:pt x="244" y="1076"/>
                  </a:lnTo>
                  <a:lnTo>
                    <a:pt x="255" y="1072"/>
                  </a:lnTo>
                  <a:lnTo>
                    <a:pt x="265" y="1067"/>
                  </a:lnTo>
                  <a:lnTo>
                    <a:pt x="276" y="1065"/>
                  </a:lnTo>
                  <a:lnTo>
                    <a:pt x="287" y="1063"/>
                  </a:lnTo>
                  <a:lnTo>
                    <a:pt x="299" y="1062"/>
                  </a:lnTo>
                  <a:lnTo>
                    <a:pt x="1209" y="1062"/>
                  </a:lnTo>
                  <a:lnTo>
                    <a:pt x="1221" y="1063"/>
                  </a:lnTo>
                  <a:lnTo>
                    <a:pt x="1233" y="1065"/>
                  </a:lnTo>
                  <a:lnTo>
                    <a:pt x="1243" y="1067"/>
                  </a:lnTo>
                  <a:lnTo>
                    <a:pt x="1254" y="1072"/>
                  </a:lnTo>
                  <a:lnTo>
                    <a:pt x="1264" y="1076"/>
                  </a:lnTo>
                  <a:lnTo>
                    <a:pt x="1274" y="1082"/>
                  </a:lnTo>
                  <a:lnTo>
                    <a:pt x="1282" y="1089"/>
                  </a:lnTo>
                  <a:lnTo>
                    <a:pt x="1291" y="1096"/>
                  </a:lnTo>
                  <a:lnTo>
                    <a:pt x="1298" y="1104"/>
                  </a:lnTo>
                  <a:lnTo>
                    <a:pt x="1304" y="1113"/>
                  </a:lnTo>
                  <a:lnTo>
                    <a:pt x="1310" y="1122"/>
                  </a:lnTo>
                  <a:lnTo>
                    <a:pt x="1315" y="1132"/>
                  </a:lnTo>
                  <a:lnTo>
                    <a:pt x="1318" y="1142"/>
                  </a:lnTo>
                  <a:lnTo>
                    <a:pt x="1321" y="1154"/>
                  </a:lnTo>
                  <a:lnTo>
                    <a:pt x="1323" y="1166"/>
                  </a:lnTo>
                  <a:lnTo>
                    <a:pt x="1323" y="1177"/>
                  </a:lnTo>
                  <a:lnTo>
                    <a:pt x="1323" y="19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4183B6CA-338E-4A1A-BC84-2881F02C50E1}"/>
              </a:ext>
            </a:extLst>
          </p:cNvPr>
          <p:cNvGrpSpPr/>
          <p:nvPr/>
        </p:nvGrpSpPr>
        <p:grpSpPr>
          <a:xfrm>
            <a:off x="7492546" y="4488770"/>
            <a:ext cx="528638" cy="528637"/>
            <a:chOff x="7492546" y="4488770"/>
            <a:chExt cx="528638" cy="528637"/>
          </a:xfrm>
        </p:grpSpPr>
        <p:sp>
          <p:nvSpPr>
            <p:cNvPr id="13" name="椭圆 1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1EACE23-A177-4B75-B4C7-E3ABB00F5EC2}"/>
                </a:ext>
              </a:extLst>
            </p:cNvPr>
            <p:cNvSpPr/>
            <p:nvPr/>
          </p:nvSpPr>
          <p:spPr>
            <a:xfrm>
              <a:off x="7492546" y="4488770"/>
              <a:ext cx="528638" cy="528637"/>
            </a:xfrm>
            <a:prstGeom prst="ellipse">
              <a:avLst/>
            </a:prstGeom>
            <a:solidFill>
              <a:srgbClr val="AECFD2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6DEB09D-BCD1-48D6-AF7D-D424D87B3EB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65584" y="4626882"/>
              <a:ext cx="204787" cy="247650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6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6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B70CE692-B122-4C57-9951-9A7ECD5B75E3}"/>
              </a:ext>
            </a:extLst>
          </p:cNvPr>
          <p:cNvGrpSpPr/>
          <p:nvPr/>
        </p:nvGrpSpPr>
        <p:grpSpPr>
          <a:xfrm>
            <a:off x="4898571" y="3283857"/>
            <a:ext cx="1314450" cy="1177925"/>
            <a:chOff x="4898571" y="3283857"/>
            <a:chExt cx="1314450" cy="1177925"/>
          </a:xfrm>
        </p:grpSpPr>
        <p:sp>
          <p:nvSpPr>
            <p:cNvPr id="8" name="椭圆 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C4B5CF7-B5B4-4DB8-93D7-622828A5682F}"/>
                </a:ext>
              </a:extLst>
            </p:cNvPr>
            <p:cNvSpPr/>
            <p:nvPr/>
          </p:nvSpPr>
          <p:spPr>
            <a:xfrm>
              <a:off x="4898571" y="3283857"/>
              <a:ext cx="1176338" cy="1177925"/>
            </a:xfrm>
            <a:prstGeom prst="ellipse">
              <a:avLst/>
            </a:prstGeom>
            <a:solidFill>
              <a:srgbClr val="AECFD2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TextBox 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FD08DAF-B6BE-43FB-9F97-574969090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3671" y="3644220"/>
              <a:ext cx="11493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 dirty="0">
                  <a:solidFill>
                    <a:schemeClr val="bg1"/>
                  </a:solidFill>
                </a:rPr>
                <a:t>COOL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05F2EA84-E451-4B72-9A43-9E9193756638}"/>
              </a:ext>
            </a:extLst>
          </p:cNvPr>
          <p:cNvGrpSpPr/>
          <p:nvPr/>
        </p:nvGrpSpPr>
        <p:grpSpPr>
          <a:xfrm>
            <a:off x="8272009" y="4315732"/>
            <a:ext cx="3179762" cy="788988"/>
            <a:chOff x="8272009" y="4315732"/>
            <a:chExt cx="3179762" cy="788988"/>
          </a:xfrm>
        </p:grpSpPr>
        <p:sp>
          <p:nvSpPr>
            <p:cNvPr id="16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927E9A8-CED6-4715-BE5A-45B561398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2009" y="4315732"/>
              <a:ext cx="220821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 dirty="0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 dirty="0">
                <a:solidFill>
                  <a:srgbClr val="7BB5BB"/>
                </a:solidFill>
              </a:endParaRPr>
            </a:p>
          </p:txBody>
        </p:sp>
        <p:sp>
          <p:nvSpPr>
            <p:cNvPr id="17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527F9F2-3BE1-43F6-B909-26B7F83AF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5346" y="4642757"/>
              <a:ext cx="3146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47697E2A-BC13-4CDA-B027-B195AE0D5197}"/>
              </a:ext>
            </a:extLst>
          </p:cNvPr>
          <p:cNvGrpSpPr/>
          <p:nvPr/>
        </p:nvGrpSpPr>
        <p:grpSpPr>
          <a:xfrm>
            <a:off x="2379209" y="4866595"/>
            <a:ext cx="3146425" cy="788987"/>
            <a:chOff x="2379209" y="4866595"/>
            <a:chExt cx="3146425" cy="788987"/>
          </a:xfrm>
        </p:grpSpPr>
        <p:sp>
          <p:nvSpPr>
            <p:cNvPr id="18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7ABE719-4C39-4D75-99F9-456573BE1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7421" y="4866595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 dirty="0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 dirty="0">
                <a:solidFill>
                  <a:srgbClr val="7BB5BB"/>
                </a:solidFill>
              </a:endParaRPr>
            </a:p>
          </p:txBody>
        </p:sp>
        <p:sp>
          <p:nvSpPr>
            <p:cNvPr id="19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8D24F85-3E76-40D9-8AAF-6F5152293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9209" y="5193620"/>
              <a:ext cx="3146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254B368-B3BD-4350-A39C-D4B3A92DA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2" t="40829" r="51557" b="22555"/>
          <a:stretch/>
        </p:blipFill>
        <p:spPr>
          <a:xfrm>
            <a:off x="5901964" y="-1980908"/>
            <a:ext cx="6290036" cy="46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3BCF38A-8D08-406E-9F59-122385078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1" t="31242" r="6411" b="25674"/>
          <a:stretch/>
        </p:blipFill>
        <p:spPr>
          <a:xfrm>
            <a:off x="0" y="0"/>
            <a:ext cx="6471104" cy="5514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688E675-AF8B-4081-840E-256BD68EF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2" t="32766" r="58077" b="32674"/>
          <a:stretch/>
        </p:blipFill>
        <p:spPr>
          <a:xfrm>
            <a:off x="6591299" y="1133475"/>
            <a:ext cx="5600701" cy="5724525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5D5C64F7-0CDE-48A4-A0FA-1D92F063CADC}"/>
              </a:ext>
            </a:extLst>
          </p:cNvPr>
          <p:cNvGrpSpPr/>
          <p:nvPr/>
        </p:nvGrpSpPr>
        <p:grpSpPr>
          <a:xfrm>
            <a:off x="1660525" y="2430463"/>
            <a:ext cx="2490788" cy="2490787"/>
            <a:chOff x="1660525" y="2430463"/>
            <a:chExt cx="2490788" cy="2490787"/>
          </a:xfrm>
        </p:grpSpPr>
        <p:sp>
          <p:nvSpPr>
            <p:cNvPr id="4" name="椭圆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692FD07-AE98-4A43-A6BF-D26FC56069C7}"/>
                </a:ext>
              </a:extLst>
            </p:cNvPr>
            <p:cNvSpPr/>
            <p:nvPr/>
          </p:nvSpPr>
          <p:spPr>
            <a:xfrm>
              <a:off x="1660525" y="2430463"/>
              <a:ext cx="2490788" cy="2490787"/>
            </a:xfrm>
            <a:prstGeom prst="ellipse">
              <a:avLst/>
            </a:prstGeom>
            <a:solidFill>
              <a:srgbClr val="AECFD2">
                <a:alpha val="69000"/>
              </a:srgbClr>
            </a:solidFill>
            <a:ln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4811251-7B36-4F6B-9EE1-87B20E89F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700" y="3273425"/>
              <a:ext cx="17859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zh-CN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ijaya" panose="020B0604020202020204" pitchFamily="34" charset="0"/>
                  <a:ea typeface="宋体" pitchFamily="2" charset="-122"/>
                  <a:cs typeface="Vijaya" panose="020B0604020202020204" pitchFamily="34" charset="0"/>
                </a:rPr>
                <a:t>the third one</a:t>
              </a:r>
              <a:endParaRPr lang="zh-CN" alt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jaya" panose="020B0604020202020204" pitchFamily="34" charset="0"/>
                <a:ea typeface="宋体" pitchFamily="2" charset="-122"/>
                <a:cs typeface="Vijaya" panose="020B0604020202020204" pitchFamily="34" charset="0"/>
              </a:endParaRPr>
            </a:p>
          </p:txBody>
        </p:sp>
        <p:sp>
          <p:nvSpPr>
            <p:cNvPr id="6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73D3A54-2F5E-4142-B372-AB8DEDD1F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800" y="3679825"/>
              <a:ext cx="19018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/>
                <a:t>There is another legend regarding the origination of the Christmas tree.</a:t>
              </a:r>
              <a:endParaRPr lang="zh-CN" altLang="en-US" sz="1200"/>
            </a:p>
          </p:txBody>
        </p:sp>
        <p:sp>
          <p:nvSpPr>
            <p:cNvPr id="7" name="TextBox 2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3D6BD2E-C105-4CDF-AF9A-6A9FF6BD4389}"/>
                </a:ext>
              </a:extLst>
            </p:cNvPr>
            <p:cNvSpPr txBox="1"/>
            <p:nvPr/>
          </p:nvSpPr>
          <p:spPr>
            <a:xfrm>
              <a:off x="2659063" y="2851150"/>
              <a:ext cx="746125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ijaya" panose="020B0604020202020204" pitchFamily="34" charset="0"/>
                  <a:cs typeface="Vijaya" panose="020B0604020202020204" pitchFamily="34" charset="0"/>
                </a:rPr>
                <a:t>A</a:t>
              </a:r>
              <a:endParaRPr lang="zh-CN" alt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jaya" panose="020B0604020202020204" pitchFamily="34" charset="0"/>
                <a:cs typeface="Vijaya" panose="020B060402020202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945E9BD-0664-4154-8F66-B471E0701F35}"/>
              </a:ext>
            </a:extLst>
          </p:cNvPr>
          <p:cNvGrpSpPr/>
          <p:nvPr/>
        </p:nvGrpSpPr>
        <p:grpSpPr>
          <a:xfrm>
            <a:off x="4612481" y="2851150"/>
            <a:ext cx="2490788" cy="2490787"/>
            <a:chOff x="4612481" y="2851150"/>
            <a:chExt cx="2490788" cy="2490787"/>
          </a:xfrm>
        </p:grpSpPr>
        <p:sp>
          <p:nvSpPr>
            <p:cNvPr id="8" name="椭圆 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7DC1AF0-6F3C-4049-8130-C97AEDDCCE98}"/>
                </a:ext>
              </a:extLst>
            </p:cNvPr>
            <p:cNvSpPr/>
            <p:nvPr/>
          </p:nvSpPr>
          <p:spPr>
            <a:xfrm>
              <a:off x="4612481" y="2851150"/>
              <a:ext cx="2490788" cy="2490787"/>
            </a:xfrm>
            <a:prstGeom prst="ellipse">
              <a:avLst/>
            </a:prstGeom>
            <a:solidFill>
              <a:srgbClr val="AECFD2">
                <a:alpha val="69000"/>
              </a:srgbClr>
            </a:solidFill>
            <a:ln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7CA981D-9CCF-4106-8D18-4973C6C3E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8244" y="3694112"/>
              <a:ext cx="17843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zh-CN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ijaya" panose="020B0604020202020204" pitchFamily="34" charset="0"/>
                  <a:ea typeface="宋体" pitchFamily="2" charset="-122"/>
                  <a:cs typeface="Vijaya" panose="020B0604020202020204" pitchFamily="34" charset="0"/>
                </a:rPr>
                <a:t>the third one</a:t>
              </a:r>
              <a:endParaRPr lang="zh-CN" alt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jaya" panose="020B0604020202020204" pitchFamily="34" charset="0"/>
                <a:ea typeface="宋体" pitchFamily="2" charset="-122"/>
                <a:cs typeface="Vijaya" panose="020B0604020202020204" pitchFamily="34" charset="0"/>
              </a:endParaRPr>
            </a:p>
          </p:txBody>
        </p:sp>
        <p:sp>
          <p:nvSpPr>
            <p:cNvPr id="10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7BF7FCC-335B-49B5-AD03-F25274780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7756" y="4100512"/>
              <a:ext cx="19018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/>
                <a:t>There is another legend regarding the origination of the Christmas tree.</a:t>
              </a:r>
              <a:endParaRPr lang="zh-CN" altLang="en-US" sz="1200"/>
            </a:p>
          </p:txBody>
        </p:sp>
        <p:sp>
          <p:nvSpPr>
            <p:cNvPr id="11" name="TextBox 3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0654659-5628-401A-B2BC-EF771C3E2F88}"/>
                </a:ext>
              </a:extLst>
            </p:cNvPr>
            <p:cNvSpPr txBox="1"/>
            <p:nvPr/>
          </p:nvSpPr>
          <p:spPr>
            <a:xfrm>
              <a:off x="5611019" y="3271837"/>
              <a:ext cx="746125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ijaya" panose="020B0604020202020204" pitchFamily="34" charset="0"/>
                  <a:cs typeface="Vijaya" panose="020B0604020202020204" pitchFamily="34" charset="0"/>
                </a:rPr>
                <a:t>B</a:t>
              </a:r>
              <a:endParaRPr lang="zh-CN" alt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jaya" panose="020B0604020202020204" pitchFamily="34" charset="0"/>
                <a:cs typeface="Vijaya" panose="020B0604020202020204" pitchFamily="34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BE17189D-4248-4274-84F5-9DDAE3C01375}"/>
              </a:ext>
            </a:extLst>
          </p:cNvPr>
          <p:cNvGrpSpPr/>
          <p:nvPr/>
        </p:nvGrpSpPr>
        <p:grpSpPr>
          <a:xfrm>
            <a:off x="7615238" y="782638"/>
            <a:ext cx="2490788" cy="2490787"/>
            <a:chOff x="7615238" y="782638"/>
            <a:chExt cx="2490788" cy="2490787"/>
          </a:xfrm>
        </p:grpSpPr>
        <p:sp>
          <p:nvSpPr>
            <p:cNvPr id="12" name="椭圆 1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D664E72-82FD-4620-A3C8-1C24A28D3E84}"/>
                </a:ext>
              </a:extLst>
            </p:cNvPr>
            <p:cNvSpPr/>
            <p:nvPr/>
          </p:nvSpPr>
          <p:spPr>
            <a:xfrm>
              <a:off x="7615238" y="782638"/>
              <a:ext cx="2490788" cy="2490787"/>
            </a:xfrm>
            <a:prstGeom prst="ellipse">
              <a:avLst/>
            </a:prstGeom>
            <a:solidFill>
              <a:srgbClr val="AECFD2">
                <a:alpha val="69000"/>
              </a:srgbClr>
            </a:solidFill>
            <a:ln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AFF7635-2F7F-490F-824A-53554DC77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9413" y="1625600"/>
              <a:ext cx="17859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zh-CN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ijaya" panose="020B0604020202020204" pitchFamily="34" charset="0"/>
                  <a:ea typeface="宋体" pitchFamily="2" charset="-122"/>
                  <a:cs typeface="Vijaya" panose="020B0604020202020204" pitchFamily="34" charset="0"/>
                </a:rPr>
                <a:t>the third one</a:t>
              </a:r>
              <a:endParaRPr lang="zh-CN" alt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jaya" panose="020B0604020202020204" pitchFamily="34" charset="0"/>
                <a:ea typeface="宋体" pitchFamily="2" charset="-122"/>
                <a:cs typeface="Vijaya" panose="020B0604020202020204" pitchFamily="34" charset="0"/>
              </a:endParaRPr>
            </a:p>
          </p:txBody>
        </p:sp>
        <p:sp>
          <p:nvSpPr>
            <p:cNvPr id="14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D91DBC7-9185-4EE6-8CD5-6C8BA9710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26" y="2032000"/>
              <a:ext cx="19018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/>
                <a:t>There is another legend regarding the origination of the Christmas tree.</a:t>
              </a:r>
              <a:endParaRPr lang="zh-CN" altLang="en-US" sz="1200"/>
            </a:p>
          </p:txBody>
        </p:sp>
        <p:sp>
          <p:nvSpPr>
            <p:cNvPr id="15" name="TextBox 3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B0A4749-3AF1-444B-824D-4E6903352079}"/>
                </a:ext>
              </a:extLst>
            </p:cNvPr>
            <p:cNvSpPr txBox="1"/>
            <p:nvPr/>
          </p:nvSpPr>
          <p:spPr>
            <a:xfrm>
              <a:off x="8613776" y="1203325"/>
              <a:ext cx="746125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ijaya" panose="020B0604020202020204" pitchFamily="34" charset="0"/>
                  <a:cs typeface="Vijaya" panose="020B0604020202020204" pitchFamily="34" charset="0"/>
                </a:rPr>
                <a:t>C</a:t>
              </a:r>
              <a:endParaRPr lang="zh-CN" alt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jaya" panose="020B0604020202020204" pitchFamily="34" charset="0"/>
                <a:cs typeface="Vijay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2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75E1046-823C-4B22-BA81-524A99CAD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19" t="27149" r="6411" b="25674"/>
          <a:stretch/>
        </p:blipFill>
        <p:spPr>
          <a:xfrm>
            <a:off x="0" y="0"/>
            <a:ext cx="11509829" cy="6037943"/>
          </a:xfrm>
          <a:prstGeom prst="rect">
            <a:avLst/>
          </a:prstGeom>
        </p:spPr>
      </p:pic>
      <p:sp>
        <p:nvSpPr>
          <p:cNvPr id="6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D4268AA8-AA70-4E66-9DBF-60CC5CF7C72E}"/>
              </a:ext>
            </a:extLst>
          </p:cNvPr>
          <p:cNvSpPr txBox="1"/>
          <p:nvPr/>
        </p:nvSpPr>
        <p:spPr>
          <a:xfrm rot="16200000">
            <a:off x="-2178432" y="2390929"/>
            <a:ext cx="59705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8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42984078-407B-46D1-B3DD-81A2259E9BC4}"/>
              </a:ext>
            </a:extLst>
          </p:cNvPr>
          <p:cNvCxnSpPr/>
          <p:nvPr/>
        </p:nvCxnSpPr>
        <p:spPr>
          <a:xfrm flipH="1">
            <a:off x="5210628" y="3860800"/>
            <a:ext cx="3033486" cy="2206172"/>
          </a:xfrm>
          <a:prstGeom prst="line">
            <a:avLst/>
          </a:prstGeom>
          <a:ln>
            <a:solidFill>
              <a:srgbClr val="3D356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7819348-4E2C-4C5E-9EE6-4BCB45F364BC}"/>
              </a:ext>
            </a:extLst>
          </p:cNvPr>
          <p:cNvSpPr/>
          <p:nvPr/>
        </p:nvSpPr>
        <p:spPr>
          <a:xfrm>
            <a:off x="8011524" y="4071649"/>
            <a:ext cx="3990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PART01</a:t>
            </a:r>
            <a:r>
              <a:rPr lang="zh-CN" altLang="en-US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04275401-E2DA-4B67-80BE-8B03535D6CD6}"/>
              </a:ext>
            </a:extLst>
          </p:cNvPr>
          <p:cNvSpPr/>
          <p:nvPr/>
        </p:nvSpPr>
        <p:spPr>
          <a:xfrm>
            <a:off x="7293066" y="4702276"/>
            <a:ext cx="3990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PART01</a:t>
            </a:r>
            <a:r>
              <a:rPr lang="zh-CN" altLang="en-US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7235A969-0031-408E-ADD1-17A3EF389162}"/>
              </a:ext>
            </a:extLst>
          </p:cNvPr>
          <p:cNvSpPr/>
          <p:nvPr/>
        </p:nvSpPr>
        <p:spPr>
          <a:xfrm>
            <a:off x="6552838" y="5245641"/>
            <a:ext cx="3990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PART01</a:t>
            </a:r>
            <a:r>
              <a:rPr lang="zh-CN" altLang="en-US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0C3FCBDA-8FAC-41D4-9EA2-64EE1942F020}"/>
              </a:ext>
            </a:extLst>
          </p:cNvPr>
          <p:cNvSpPr/>
          <p:nvPr/>
        </p:nvSpPr>
        <p:spPr>
          <a:xfrm>
            <a:off x="5900864" y="5826036"/>
            <a:ext cx="3990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PART01</a:t>
            </a:r>
            <a:r>
              <a:rPr lang="zh-CN" altLang="en-US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</p:spTree>
    <p:extLst>
      <p:ext uri="{BB962C8B-B14F-4D97-AF65-F5344CB8AC3E}">
        <p14:creationId xmlns:p14="http://schemas.microsoft.com/office/powerpoint/2010/main" val="187380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CD02256-8124-45D5-9DD4-45217FDDEC77}"/>
              </a:ext>
            </a:extLst>
          </p:cNvPr>
          <p:cNvSpPr/>
          <p:nvPr/>
        </p:nvSpPr>
        <p:spPr>
          <a:xfrm>
            <a:off x="3335744" y="3904917"/>
            <a:ext cx="1861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E5E61A05-CC45-4B11-AF1C-5C25A501883D}"/>
              </a:ext>
            </a:extLst>
          </p:cNvPr>
          <p:cNvCxnSpPr>
            <a:cxnSpLocks/>
          </p:cNvCxnSpPr>
          <p:nvPr/>
        </p:nvCxnSpPr>
        <p:spPr>
          <a:xfrm flipH="1">
            <a:off x="2000250" y="3709988"/>
            <a:ext cx="7810500" cy="0"/>
          </a:xfrm>
          <a:prstGeom prst="line">
            <a:avLst/>
          </a:prstGeom>
          <a:ln>
            <a:solidFill>
              <a:srgbClr val="3D356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820AC38-E506-4701-969E-3B21AB709511}"/>
              </a:ext>
            </a:extLst>
          </p:cNvPr>
          <p:cNvSpPr/>
          <p:nvPr/>
        </p:nvSpPr>
        <p:spPr>
          <a:xfrm>
            <a:off x="5000414" y="3935259"/>
            <a:ext cx="4200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F9A037D8-CB7D-469D-B406-BB3FB1A2D386}"/>
              </a:ext>
            </a:extLst>
          </p:cNvPr>
          <p:cNvGrpSpPr/>
          <p:nvPr/>
        </p:nvGrpSpPr>
        <p:grpSpPr>
          <a:xfrm>
            <a:off x="2052160" y="1632675"/>
            <a:ext cx="5048516" cy="2107653"/>
            <a:chOff x="4762234" y="1632675"/>
            <a:chExt cx="5048516" cy="2107653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98367130-982D-4FA2-BB24-0FA70D47B2A1}"/>
                </a:ext>
              </a:extLst>
            </p:cNvPr>
            <p:cNvSpPr/>
            <p:nvPr/>
          </p:nvSpPr>
          <p:spPr>
            <a:xfrm>
              <a:off x="4762234" y="1632675"/>
              <a:ext cx="5048516" cy="2077311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E15FFDBF-17A4-4664-8040-CD6E3AD1477B}"/>
                </a:ext>
              </a:extLst>
            </p:cNvPr>
            <p:cNvSpPr txBox="1"/>
            <p:nvPr/>
          </p:nvSpPr>
          <p:spPr>
            <a:xfrm>
              <a:off x="5272748" y="1878280"/>
              <a:ext cx="423545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FOUR</a:t>
              </a:r>
              <a:endParaRPr lang="zh-CN" alt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="" xmlns:a16="http://schemas.microsoft.com/office/drawing/2014/main" id="{166BD2B3-31FA-44A2-9096-C423D18F6838}"/>
                </a:ext>
              </a:extLst>
            </p:cNvPr>
            <p:cNvSpPr txBox="1"/>
            <p:nvPr/>
          </p:nvSpPr>
          <p:spPr>
            <a:xfrm>
              <a:off x="6725099" y="1705353"/>
              <a:ext cx="1182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9076595-ABC4-4D62-93B4-C6F96C9B8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09" t="25238" r="6410" b="27540"/>
          <a:stretch/>
        </p:blipFill>
        <p:spPr>
          <a:xfrm>
            <a:off x="7100676" y="1632675"/>
            <a:ext cx="3386349" cy="20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F84BC6A-CC61-413A-8E02-20D45A36C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09" t="27149" r="6410" b="27540"/>
          <a:stretch/>
        </p:blipFill>
        <p:spPr>
          <a:xfrm>
            <a:off x="5907314" y="1680710"/>
            <a:ext cx="6765287" cy="394788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69BA4949-850B-47D1-A950-57EF62FCB20F}"/>
              </a:ext>
            </a:extLst>
          </p:cNvPr>
          <p:cNvGrpSpPr/>
          <p:nvPr/>
        </p:nvGrpSpPr>
        <p:grpSpPr>
          <a:xfrm>
            <a:off x="1" y="1680710"/>
            <a:ext cx="5907314" cy="3947886"/>
            <a:chOff x="1" y="1680710"/>
            <a:chExt cx="5907314" cy="3947886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5E0F5374-B6CE-4BBB-9F61-CAD78E714D69}"/>
                </a:ext>
              </a:extLst>
            </p:cNvPr>
            <p:cNvSpPr/>
            <p:nvPr/>
          </p:nvSpPr>
          <p:spPr>
            <a:xfrm>
              <a:off x="1" y="1680710"/>
              <a:ext cx="5907314" cy="3947886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318209C-EDEF-4449-849D-B21E94068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658" y="2575833"/>
              <a:ext cx="36417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 b="1" dirty="0">
                  <a:solidFill>
                    <a:schemeClr val="bg1"/>
                  </a:solidFill>
                </a:rPr>
                <a:t>TEXT HERE</a:t>
              </a:r>
              <a:endParaRPr lang="zh-CN" altLang="en-US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矩形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64FD190-BA14-44C3-8166-AF96DFC33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183" y="3174321"/>
              <a:ext cx="3505200" cy="95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/>
                <a:t>The amendments of the Employment Act enables employees to better understand how their salary is calculated and their employment terms and benefits.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368410A5-9A37-4E5F-B754-091F7E6BCB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52" t="32766" r="19275" b="20357"/>
          <a:stretch/>
        </p:blipFill>
        <p:spPr>
          <a:xfrm>
            <a:off x="1332181" y="1090612"/>
            <a:ext cx="6548170" cy="4170363"/>
          </a:xfrm>
          <a:prstGeom prst="rect">
            <a:avLst/>
          </a:prstGeom>
        </p:spPr>
      </p:pic>
      <p:sp>
        <p:nvSpPr>
          <p:cNvPr id="4" name="椭圆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F1764F5A-F4B4-40F2-B31C-8FE6DA289234}"/>
              </a:ext>
            </a:extLst>
          </p:cNvPr>
          <p:cNvSpPr/>
          <p:nvPr/>
        </p:nvSpPr>
        <p:spPr>
          <a:xfrm>
            <a:off x="3797300" y="773113"/>
            <a:ext cx="4587875" cy="4587875"/>
          </a:xfrm>
          <a:prstGeom prst="ellipse">
            <a:avLst/>
          </a:prstGeom>
          <a:noFill/>
          <a:ln>
            <a:solidFill>
              <a:srgbClr val="3D356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43" name="组合 42">
            <a:extLst>
              <a:ext uri="{FF2B5EF4-FFF2-40B4-BE49-F238E27FC236}">
                <a16:creationId xmlns="" xmlns:a16="http://schemas.microsoft.com/office/drawing/2014/main" id="{700172F1-C888-408B-8CBB-819C861478AE}"/>
              </a:ext>
            </a:extLst>
          </p:cNvPr>
          <p:cNvGrpSpPr/>
          <p:nvPr/>
        </p:nvGrpSpPr>
        <p:grpSpPr>
          <a:xfrm>
            <a:off x="3562350" y="582613"/>
            <a:ext cx="5092700" cy="4999037"/>
            <a:chOff x="3562350" y="582613"/>
            <a:chExt cx="5092700" cy="4999037"/>
          </a:xfrm>
        </p:grpSpPr>
        <p:cxnSp>
          <p:nvCxnSpPr>
            <p:cNvPr id="5" name="直接连接符 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54D628A-ECFF-42A2-8417-F760475F960E}"/>
                </a:ext>
              </a:extLst>
            </p:cNvPr>
            <p:cNvCxnSpPr/>
            <p:nvPr/>
          </p:nvCxnSpPr>
          <p:spPr>
            <a:xfrm>
              <a:off x="3562350" y="3067050"/>
              <a:ext cx="5092700" cy="0"/>
            </a:xfrm>
            <a:prstGeom prst="line">
              <a:avLst/>
            </a:prstGeom>
            <a:ln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EBE88D3-75B8-4099-8884-DE35084F9687}"/>
                </a:ext>
              </a:extLst>
            </p:cNvPr>
            <p:cNvCxnSpPr/>
            <p:nvPr/>
          </p:nvCxnSpPr>
          <p:spPr>
            <a:xfrm>
              <a:off x="6091238" y="582613"/>
              <a:ext cx="0" cy="4999037"/>
            </a:xfrm>
            <a:prstGeom prst="line">
              <a:avLst/>
            </a:prstGeom>
            <a:ln>
              <a:solidFill>
                <a:srgbClr val="F9F0E3">
                  <a:alpha val="5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28B8789-7D5A-4184-9B9F-6E91F7804BD1}"/>
                </a:ext>
              </a:extLst>
            </p:cNvPr>
            <p:cNvCxnSpPr/>
            <p:nvPr/>
          </p:nvCxnSpPr>
          <p:spPr>
            <a:xfrm>
              <a:off x="4303713" y="1276350"/>
              <a:ext cx="3641725" cy="3627438"/>
            </a:xfrm>
            <a:prstGeom prst="line">
              <a:avLst/>
            </a:prstGeom>
            <a:ln>
              <a:solidFill>
                <a:srgbClr val="F9F0E3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AAB1FEE-F7AB-42E7-B37F-E3BD8732AA7F}"/>
                </a:ext>
              </a:extLst>
            </p:cNvPr>
            <p:cNvCxnSpPr/>
            <p:nvPr/>
          </p:nvCxnSpPr>
          <p:spPr>
            <a:xfrm flipH="1">
              <a:off x="4287838" y="1192213"/>
              <a:ext cx="3641725" cy="3668712"/>
            </a:xfrm>
            <a:prstGeom prst="line">
              <a:avLst/>
            </a:prstGeom>
            <a:ln>
              <a:solidFill>
                <a:srgbClr val="F9F0E3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椭圆 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72BC02CB-0610-42E9-AF79-15DD2D729F42}"/>
              </a:ext>
            </a:extLst>
          </p:cNvPr>
          <p:cNvSpPr/>
          <p:nvPr/>
        </p:nvSpPr>
        <p:spPr>
          <a:xfrm>
            <a:off x="7596188" y="1338263"/>
            <a:ext cx="206375" cy="20478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椭圆 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B0B5F506-4276-4346-BE3D-BF1C5C58F4AB}"/>
              </a:ext>
            </a:extLst>
          </p:cNvPr>
          <p:cNvSpPr/>
          <p:nvPr/>
        </p:nvSpPr>
        <p:spPr>
          <a:xfrm>
            <a:off x="4383088" y="1338263"/>
            <a:ext cx="206375" cy="20478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C4EE9EAA-74A3-44E9-8A04-73530290A0F6}"/>
              </a:ext>
            </a:extLst>
          </p:cNvPr>
          <p:cNvSpPr/>
          <p:nvPr/>
        </p:nvSpPr>
        <p:spPr>
          <a:xfrm>
            <a:off x="4356100" y="4576763"/>
            <a:ext cx="206375" cy="20478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1F9B5318-08BD-44A9-BFEC-958CEAA5DA02}"/>
              </a:ext>
            </a:extLst>
          </p:cNvPr>
          <p:cNvSpPr/>
          <p:nvPr/>
        </p:nvSpPr>
        <p:spPr>
          <a:xfrm>
            <a:off x="7621588" y="4576763"/>
            <a:ext cx="204787" cy="20478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44" name="组合 43">
            <a:extLst>
              <a:ext uri="{FF2B5EF4-FFF2-40B4-BE49-F238E27FC236}">
                <a16:creationId xmlns="" xmlns:a16="http://schemas.microsoft.com/office/drawing/2014/main" id="{97F3DD46-E0A6-4389-9A0B-0CE70A983A03}"/>
              </a:ext>
            </a:extLst>
          </p:cNvPr>
          <p:cNvGrpSpPr/>
          <p:nvPr/>
        </p:nvGrpSpPr>
        <p:grpSpPr>
          <a:xfrm>
            <a:off x="604838" y="342900"/>
            <a:ext cx="3538537" cy="955675"/>
            <a:chOff x="604838" y="342900"/>
            <a:chExt cx="3538537" cy="955675"/>
          </a:xfrm>
        </p:grpSpPr>
        <p:sp>
          <p:nvSpPr>
            <p:cNvPr id="13" name="椭圆 1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22143A3-B9A4-48EC-A9D3-B490E98C06EA}"/>
                </a:ext>
              </a:extLst>
            </p:cNvPr>
            <p:cNvSpPr/>
            <p:nvPr/>
          </p:nvSpPr>
          <p:spPr>
            <a:xfrm>
              <a:off x="3451225" y="515938"/>
              <a:ext cx="692150" cy="692150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FA4714F-4F39-433A-9D53-C63140ADD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338" y="661988"/>
              <a:ext cx="417512" cy="425450"/>
            </a:xfrm>
            <a:custGeom>
              <a:avLst/>
              <a:gdLst>
                <a:gd name="T0" fmla="*/ 1978422 w 3030537"/>
                <a:gd name="T1" fmla="*/ 2389219 h 3079750"/>
                <a:gd name="T2" fmla="*/ 987425 w 3030537"/>
                <a:gd name="T3" fmla="*/ 2089236 h 3079750"/>
                <a:gd name="T4" fmla="*/ 1229122 w 3030537"/>
                <a:gd name="T5" fmla="*/ 2425328 h 3079750"/>
                <a:gd name="T6" fmla="*/ 1683147 w 3030537"/>
                <a:gd name="T7" fmla="*/ 2472151 h 3079750"/>
                <a:gd name="T8" fmla="*/ 1918097 w 3030537"/>
                <a:gd name="T9" fmla="*/ 2019002 h 3079750"/>
                <a:gd name="T10" fmla="*/ 1243410 w 3030537"/>
                <a:gd name="T11" fmla="*/ 2007891 h 3079750"/>
                <a:gd name="T12" fmla="*/ 1399381 w 3030537"/>
                <a:gd name="T13" fmla="*/ 2467390 h 3079750"/>
                <a:gd name="T14" fmla="*/ 2903140 w 3030537"/>
                <a:gd name="T15" fmla="*/ 2164036 h 3079750"/>
                <a:gd name="T16" fmla="*/ 2486421 w 3030537"/>
                <a:gd name="T17" fmla="*/ 2677439 h 3079750"/>
                <a:gd name="T18" fmla="*/ 1944687 w 3030537"/>
                <a:gd name="T19" fmla="*/ 3075783 h 3079750"/>
                <a:gd name="T20" fmla="*/ 1049337 w 3030537"/>
                <a:gd name="T21" fmla="*/ 2865899 h 3079750"/>
                <a:gd name="T22" fmla="*/ 1437084 w 3030537"/>
                <a:gd name="T23" fmla="*/ 2786547 h 3079750"/>
                <a:gd name="T24" fmla="*/ 2096293 w 3030537"/>
                <a:gd name="T25" fmla="*/ 2709180 h 3079750"/>
                <a:gd name="T26" fmla="*/ 2564209 w 3030537"/>
                <a:gd name="T27" fmla="*/ 2360034 h 3079750"/>
                <a:gd name="T28" fmla="*/ 2836862 w 3030537"/>
                <a:gd name="T29" fmla="*/ 1844251 h 3079750"/>
                <a:gd name="T30" fmla="*/ 2169319 w 3030537"/>
                <a:gd name="T31" fmla="*/ 2021383 h 3079750"/>
                <a:gd name="T32" fmla="*/ 2529682 w 3030537"/>
                <a:gd name="T33" fmla="*/ 1769412 h 3079750"/>
                <a:gd name="T34" fmla="*/ 1842691 w 3030537"/>
                <a:gd name="T35" fmla="*/ 1921388 h 3079750"/>
                <a:gd name="T36" fmla="*/ 1023541 w 3030537"/>
                <a:gd name="T37" fmla="*/ 1500380 h 3079750"/>
                <a:gd name="T38" fmla="*/ 1325960 w 3030537"/>
                <a:gd name="T39" fmla="*/ 1912262 h 3079750"/>
                <a:gd name="T40" fmla="*/ 600075 w 3030537"/>
                <a:gd name="T41" fmla="*/ 1808299 h 3079750"/>
                <a:gd name="T42" fmla="*/ 988219 w 3030537"/>
                <a:gd name="T43" fmla="*/ 2004717 h 3079750"/>
                <a:gd name="T44" fmla="*/ 1892300 w 3030537"/>
                <a:gd name="T45" fmla="*/ 990487 h 3079750"/>
                <a:gd name="T46" fmla="*/ 2041525 w 3030537"/>
                <a:gd name="T47" fmla="*/ 1062706 h 3079750"/>
                <a:gd name="T48" fmla="*/ 1462485 w 3030537"/>
                <a:gd name="T49" fmla="*/ 1026200 h 3079750"/>
                <a:gd name="T50" fmla="*/ 2084785 w 3030537"/>
                <a:gd name="T51" fmla="*/ 934141 h 3079750"/>
                <a:gd name="T52" fmla="*/ 2555875 w 3030537"/>
                <a:gd name="T53" fmla="*/ 1253568 h 3079750"/>
                <a:gd name="T54" fmla="*/ 770334 w 3030537"/>
                <a:gd name="T55" fmla="*/ 815100 h 3079750"/>
                <a:gd name="T56" fmla="*/ 556419 w 3030537"/>
                <a:gd name="T57" fmla="*/ 1274202 h 3079750"/>
                <a:gd name="T58" fmla="*/ 1009650 w 3030537"/>
                <a:gd name="T59" fmla="*/ 925809 h 3079750"/>
                <a:gd name="T60" fmla="*/ 2045494 w 3030537"/>
                <a:gd name="T61" fmla="*/ 829385 h 3079750"/>
                <a:gd name="T62" fmla="*/ 1933575 w 3030537"/>
                <a:gd name="T63" fmla="*/ 513530 h 3079750"/>
                <a:gd name="T64" fmla="*/ 846138 w 3030537"/>
                <a:gd name="T65" fmla="*/ 732962 h 3079750"/>
                <a:gd name="T66" fmla="*/ 1225947 w 3030537"/>
                <a:gd name="T67" fmla="*/ 536941 h 3079750"/>
                <a:gd name="T68" fmla="*/ 1930400 w 3030537"/>
                <a:gd name="T69" fmla="*/ 764310 h 3079750"/>
                <a:gd name="T70" fmla="*/ 1501775 w 3030537"/>
                <a:gd name="T71" fmla="*/ 443692 h 3079750"/>
                <a:gd name="T72" fmla="*/ 1142603 w 3030537"/>
                <a:gd name="T73" fmla="*/ 861923 h 3079750"/>
                <a:gd name="T74" fmla="*/ 1725613 w 3030537"/>
                <a:gd name="T75" fmla="*/ 376236 h 3079750"/>
                <a:gd name="T76" fmla="*/ 2315766 w 3030537"/>
                <a:gd name="T77" fmla="*/ 666299 h 3079750"/>
                <a:gd name="T78" fmla="*/ 2633663 w 3030537"/>
                <a:gd name="T79" fmla="*/ 1240077 h 3079750"/>
                <a:gd name="T80" fmla="*/ 2559051 w 3030537"/>
                <a:gd name="T81" fmla="*/ 1913055 h 3079750"/>
                <a:gd name="T82" fmla="*/ 2127647 w 3030537"/>
                <a:gd name="T83" fmla="*/ 2399536 h 3079750"/>
                <a:gd name="T84" fmla="*/ 1473597 w 3030537"/>
                <a:gd name="T85" fmla="*/ 2555480 h 3079750"/>
                <a:gd name="T86" fmla="*/ 859631 w 3030537"/>
                <a:gd name="T87" fmla="*/ 2307875 h 3079750"/>
                <a:gd name="T88" fmla="*/ 501650 w 3030537"/>
                <a:gd name="T89" fmla="*/ 1761476 h 3079750"/>
                <a:gd name="T90" fmla="*/ 527050 w 3030537"/>
                <a:gd name="T91" fmla="*/ 1083736 h 3079750"/>
                <a:gd name="T92" fmla="*/ 922734 w 3030537"/>
                <a:gd name="T93" fmla="*/ 565908 h 3079750"/>
                <a:gd name="T94" fmla="*/ 1558528 w 3030537"/>
                <a:gd name="T95" fmla="*/ 363538 h 3079750"/>
                <a:gd name="T96" fmla="*/ 443103 w 3030537"/>
                <a:gd name="T97" fmla="*/ 928291 h 3079750"/>
                <a:gd name="T98" fmla="*/ 234841 w 3030537"/>
                <a:gd name="T99" fmla="*/ 1502570 h 3079750"/>
                <a:gd name="T100" fmla="*/ 363765 w 3030537"/>
                <a:gd name="T101" fmla="*/ 2071688 h 3079750"/>
                <a:gd name="T102" fmla="*/ 554177 w 3030537"/>
                <a:gd name="T103" fmla="*/ 2614217 h 3079750"/>
                <a:gd name="T104" fmla="*/ 172560 w 3030537"/>
                <a:gd name="T105" fmla="*/ 2074467 h 3079750"/>
                <a:gd name="T106" fmla="*/ 60694 w 3030537"/>
                <a:gd name="T107" fmla="*/ 1422401 h 3079750"/>
                <a:gd name="T108" fmla="*/ 233254 w 3030537"/>
                <a:gd name="T109" fmla="*/ 695723 h 3079750"/>
                <a:gd name="T110" fmla="*/ 1621178 w 3030537"/>
                <a:gd name="T111" fmla="*/ 794 h 3079750"/>
                <a:gd name="T112" fmla="*/ 2259747 w 3030537"/>
                <a:gd name="T113" fmla="*/ 173923 h 3079750"/>
                <a:gd name="T114" fmla="*/ 2847089 w 3030537"/>
                <a:gd name="T115" fmla="*/ 578950 h 3079750"/>
                <a:gd name="T116" fmla="*/ 2977344 w 3030537"/>
                <a:gd name="T117" fmla="*/ 1466436 h 3079750"/>
                <a:gd name="T118" fmla="*/ 2611993 w 3030537"/>
                <a:gd name="T119" fmla="*/ 820378 h 3079750"/>
                <a:gd name="T120" fmla="*/ 2218844 w 3030537"/>
                <a:gd name="T121" fmla="*/ 352215 h 3079750"/>
                <a:gd name="T122" fmla="*/ 1660890 w 3030537"/>
                <a:gd name="T123" fmla="*/ 179483 h 3079750"/>
                <a:gd name="T124" fmla="*/ 1094994 w 3030537"/>
                <a:gd name="T125" fmla="*/ 72667 h 3079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30537" h="3079750">
                  <a:moveTo>
                    <a:pt x="2058194" y="2062253"/>
                  </a:moveTo>
                  <a:lnTo>
                    <a:pt x="2045494" y="2092807"/>
                  </a:lnTo>
                  <a:lnTo>
                    <a:pt x="2033191" y="2122567"/>
                  </a:lnTo>
                  <a:lnTo>
                    <a:pt x="2020094" y="2151137"/>
                  </a:lnTo>
                  <a:lnTo>
                    <a:pt x="2006997" y="2179310"/>
                  </a:lnTo>
                  <a:lnTo>
                    <a:pt x="1993900" y="2206293"/>
                  </a:lnTo>
                  <a:lnTo>
                    <a:pt x="1980803" y="2232085"/>
                  </a:lnTo>
                  <a:lnTo>
                    <a:pt x="1967707" y="2257084"/>
                  </a:lnTo>
                  <a:lnTo>
                    <a:pt x="1954213" y="2280892"/>
                  </a:lnTo>
                  <a:lnTo>
                    <a:pt x="1941116" y="2303907"/>
                  </a:lnTo>
                  <a:lnTo>
                    <a:pt x="1928019" y="2325731"/>
                  </a:lnTo>
                  <a:lnTo>
                    <a:pt x="1915319" y="2346761"/>
                  </a:lnTo>
                  <a:lnTo>
                    <a:pt x="1903016" y="2366998"/>
                  </a:lnTo>
                  <a:lnTo>
                    <a:pt x="1890713" y="2385648"/>
                  </a:lnTo>
                  <a:lnTo>
                    <a:pt x="1878410" y="2403107"/>
                  </a:lnTo>
                  <a:lnTo>
                    <a:pt x="1866900" y="2420170"/>
                  </a:lnTo>
                  <a:lnTo>
                    <a:pt x="1855788" y="2435249"/>
                  </a:lnTo>
                  <a:lnTo>
                    <a:pt x="1871663" y="2430487"/>
                  </a:lnTo>
                  <a:lnTo>
                    <a:pt x="1887141" y="2425328"/>
                  </a:lnTo>
                  <a:lnTo>
                    <a:pt x="1903016" y="2420170"/>
                  </a:lnTo>
                  <a:lnTo>
                    <a:pt x="1918097" y="2414615"/>
                  </a:lnTo>
                  <a:lnTo>
                    <a:pt x="1933575" y="2408266"/>
                  </a:lnTo>
                  <a:lnTo>
                    <a:pt x="1948657" y="2402314"/>
                  </a:lnTo>
                  <a:lnTo>
                    <a:pt x="1963341" y="2395965"/>
                  </a:lnTo>
                  <a:lnTo>
                    <a:pt x="1978422" y="2389219"/>
                  </a:lnTo>
                  <a:lnTo>
                    <a:pt x="2008188" y="2375331"/>
                  </a:lnTo>
                  <a:lnTo>
                    <a:pt x="2036763" y="2360253"/>
                  </a:lnTo>
                  <a:lnTo>
                    <a:pt x="2065338" y="2344777"/>
                  </a:lnTo>
                  <a:lnTo>
                    <a:pt x="2092722" y="2328508"/>
                  </a:lnTo>
                  <a:lnTo>
                    <a:pt x="2120107" y="2311049"/>
                  </a:lnTo>
                  <a:lnTo>
                    <a:pt x="2146300" y="2292796"/>
                  </a:lnTo>
                  <a:lnTo>
                    <a:pt x="2172494" y="2273353"/>
                  </a:lnTo>
                  <a:lnTo>
                    <a:pt x="2197894" y="2253909"/>
                  </a:lnTo>
                  <a:lnTo>
                    <a:pt x="2222897" y="2232879"/>
                  </a:lnTo>
                  <a:lnTo>
                    <a:pt x="2246710" y="2211451"/>
                  </a:lnTo>
                  <a:lnTo>
                    <a:pt x="2270125" y="2189627"/>
                  </a:lnTo>
                  <a:lnTo>
                    <a:pt x="2292747" y="2166613"/>
                  </a:lnTo>
                  <a:lnTo>
                    <a:pt x="2288382" y="2164232"/>
                  </a:lnTo>
                  <a:lnTo>
                    <a:pt x="2255441" y="2146772"/>
                  </a:lnTo>
                  <a:lnTo>
                    <a:pt x="2236788" y="2137646"/>
                  </a:lnTo>
                  <a:lnTo>
                    <a:pt x="2216150" y="2127726"/>
                  </a:lnTo>
                  <a:lnTo>
                    <a:pt x="2193925" y="2117409"/>
                  </a:lnTo>
                  <a:lnTo>
                    <a:pt x="2170907" y="2106695"/>
                  </a:lnTo>
                  <a:lnTo>
                    <a:pt x="2145903" y="2096378"/>
                  </a:lnTo>
                  <a:lnTo>
                    <a:pt x="2119710" y="2085268"/>
                  </a:lnTo>
                  <a:lnTo>
                    <a:pt x="2089547" y="2073761"/>
                  </a:lnTo>
                  <a:lnTo>
                    <a:pt x="2058194" y="2062253"/>
                  </a:lnTo>
                  <a:close/>
                  <a:moveTo>
                    <a:pt x="1058466" y="2062253"/>
                  </a:moveTo>
                  <a:lnTo>
                    <a:pt x="1021953" y="2075745"/>
                  </a:lnTo>
                  <a:lnTo>
                    <a:pt x="987425" y="2089236"/>
                  </a:lnTo>
                  <a:lnTo>
                    <a:pt x="954485" y="2103124"/>
                  </a:lnTo>
                  <a:lnTo>
                    <a:pt x="924322" y="2116219"/>
                  </a:lnTo>
                  <a:lnTo>
                    <a:pt x="896541" y="2129313"/>
                  </a:lnTo>
                  <a:lnTo>
                    <a:pt x="871141" y="2142011"/>
                  </a:lnTo>
                  <a:lnTo>
                    <a:pt x="848122" y="2153518"/>
                  </a:lnTo>
                  <a:lnTo>
                    <a:pt x="827881" y="2164232"/>
                  </a:lnTo>
                  <a:lnTo>
                    <a:pt x="823516" y="2166613"/>
                  </a:lnTo>
                  <a:lnTo>
                    <a:pt x="846138" y="2189627"/>
                  </a:lnTo>
                  <a:lnTo>
                    <a:pt x="869950" y="2211451"/>
                  </a:lnTo>
                  <a:lnTo>
                    <a:pt x="893763" y="2232879"/>
                  </a:lnTo>
                  <a:lnTo>
                    <a:pt x="918369" y="2253909"/>
                  </a:lnTo>
                  <a:lnTo>
                    <a:pt x="943769" y="2273353"/>
                  </a:lnTo>
                  <a:lnTo>
                    <a:pt x="969963" y="2292796"/>
                  </a:lnTo>
                  <a:lnTo>
                    <a:pt x="996553" y="2311049"/>
                  </a:lnTo>
                  <a:lnTo>
                    <a:pt x="1023541" y="2328508"/>
                  </a:lnTo>
                  <a:lnTo>
                    <a:pt x="1051322" y="2344777"/>
                  </a:lnTo>
                  <a:lnTo>
                    <a:pt x="1079897" y="2360253"/>
                  </a:lnTo>
                  <a:lnTo>
                    <a:pt x="1108472" y="2375331"/>
                  </a:lnTo>
                  <a:lnTo>
                    <a:pt x="1137841" y="2389219"/>
                  </a:lnTo>
                  <a:lnTo>
                    <a:pt x="1152922" y="2395965"/>
                  </a:lnTo>
                  <a:lnTo>
                    <a:pt x="1168003" y="2402314"/>
                  </a:lnTo>
                  <a:lnTo>
                    <a:pt x="1182688" y="2408266"/>
                  </a:lnTo>
                  <a:lnTo>
                    <a:pt x="1198166" y="2414615"/>
                  </a:lnTo>
                  <a:lnTo>
                    <a:pt x="1214041" y="2420170"/>
                  </a:lnTo>
                  <a:lnTo>
                    <a:pt x="1229122" y="2425328"/>
                  </a:lnTo>
                  <a:lnTo>
                    <a:pt x="1244997" y="2430487"/>
                  </a:lnTo>
                  <a:lnTo>
                    <a:pt x="1260475" y="2435249"/>
                  </a:lnTo>
                  <a:lnTo>
                    <a:pt x="1249760" y="2420170"/>
                  </a:lnTo>
                  <a:lnTo>
                    <a:pt x="1237853" y="2403107"/>
                  </a:lnTo>
                  <a:lnTo>
                    <a:pt x="1225947" y="2385648"/>
                  </a:lnTo>
                  <a:lnTo>
                    <a:pt x="1213247" y="2366998"/>
                  </a:lnTo>
                  <a:lnTo>
                    <a:pt x="1201341" y="2346761"/>
                  </a:lnTo>
                  <a:lnTo>
                    <a:pt x="1188244" y="2325731"/>
                  </a:lnTo>
                  <a:lnTo>
                    <a:pt x="1175147" y="2303907"/>
                  </a:lnTo>
                  <a:lnTo>
                    <a:pt x="1162050" y="2280892"/>
                  </a:lnTo>
                  <a:lnTo>
                    <a:pt x="1148953" y="2257084"/>
                  </a:lnTo>
                  <a:lnTo>
                    <a:pt x="1135459" y="2232085"/>
                  </a:lnTo>
                  <a:lnTo>
                    <a:pt x="1122363" y="2206293"/>
                  </a:lnTo>
                  <a:lnTo>
                    <a:pt x="1109266" y="2179310"/>
                  </a:lnTo>
                  <a:lnTo>
                    <a:pt x="1096169" y="2151137"/>
                  </a:lnTo>
                  <a:lnTo>
                    <a:pt x="1083469" y="2122567"/>
                  </a:lnTo>
                  <a:lnTo>
                    <a:pt x="1070769" y="2092807"/>
                  </a:lnTo>
                  <a:lnTo>
                    <a:pt x="1058466" y="2062253"/>
                  </a:lnTo>
                  <a:close/>
                  <a:moveTo>
                    <a:pt x="1597819" y="1971782"/>
                  </a:moveTo>
                  <a:lnTo>
                    <a:pt x="1597819" y="2478897"/>
                  </a:lnTo>
                  <a:lnTo>
                    <a:pt x="1614488" y="2478103"/>
                  </a:lnTo>
                  <a:lnTo>
                    <a:pt x="1631950" y="2477310"/>
                  </a:lnTo>
                  <a:lnTo>
                    <a:pt x="1649016" y="2476119"/>
                  </a:lnTo>
                  <a:lnTo>
                    <a:pt x="1666081" y="2474135"/>
                  </a:lnTo>
                  <a:lnTo>
                    <a:pt x="1683147" y="2472151"/>
                  </a:lnTo>
                  <a:lnTo>
                    <a:pt x="1700213" y="2469770"/>
                  </a:lnTo>
                  <a:lnTo>
                    <a:pt x="1716881" y="2467390"/>
                  </a:lnTo>
                  <a:lnTo>
                    <a:pt x="1733947" y="2464612"/>
                  </a:lnTo>
                  <a:lnTo>
                    <a:pt x="1752203" y="2442391"/>
                  </a:lnTo>
                  <a:lnTo>
                    <a:pt x="1763713" y="2428106"/>
                  </a:lnTo>
                  <a:lnTo>
                    <a:pt x="1776810" y="2411044"/>
                  </a:lnTo>
                  <a:lnTo>
                    <a:pt x="1790303" y="2392791"/>
                  </a:lnTo>
                  <a:lnTo>
                    <a:pt x="1804988" y="2371760"/>
                  </a:lnTo>
                  <a:lnTo>
                    <a:pt x="1820466" y="2349142"/>
                  </a:lnTo>
                  <a:lnTo>
                    <a:pt x="1836738" y="2324540"/>
                  </a:lnTo>
                  <a:lnTo>
                    <a:pt x="1853407" y="2297955"/>
                  </a:lnTo>
                  <a:lnTo>
                    <a:pt x="1870472" y="2268988"/>
                  </a:lnTo>
                  <a:lnTo>
                    <a:pt x="1888332" y="2238434"/>
                  </a:lnTo>
                  <a:lnTo>
                    <a:pt x="1905794" y="2206293"/>
                  </a:lnTo>
                  <a:lnTo>
                    <a:pt x="1916113" y="2187643"/>
                  </a:lnTo>
                  <a:lnTo>
                    <a:pt x="1925638" y="2167406"/>
                  </a:lnTo>
                  <a:lnTo>
                    <a:pt x="1935560" y="2147169"/>
                  </a:lnTo>
                  <a:lnTo>
                    <a:pt x="1945085" y="2126536"/>
                  </a:lnTo>
                  <a:lnTo>
                    <a:pt x="1954610" y="2105108"/>
                  </a:lnTo>
                  <a:lnTo>
                    <a:pt x="1964532" y="2082887"/>
                  </a:lnTo>
                  <a:lnTo>
                    <a:pt x="1974057" y="2060666"/>
                  </a:lnTo>
                  <a:lnTo>
                    <a:pt x="1983185" y="2037255"/>
                  </a:lnTo>
                  <a:lnTo>
                    <a:pt x="1961753" y="2030906"/>
                  </a:lnTo>
                  <a:lnTo>
                    <a:pt x="1939925" y="2024557"/>
                  </a:lnTo>
                  <a:lnTo>
                    <a:pt x="1918097" y="2019002"/>
                  </a:lnTo>
                  <a:lnTo>
                    <a:pt x="1895475" y="2013446"/>
                  </a:lnTo>
                  <a:lnTo>
                    <a:pt x="1872853" y="2007891"/>
                  </a:lnTo>
                  <a:lnTo>
                    <a:pt x="1849041" y="2002733"/>
                  </a:lnTo>
                  <a:lnTo>
                    <a:pt x="1825625" y="1997971"/>
                  </a:lnTo>
                  <a:lnTo>
                    <a:pt x="1801416" y="1993209"/>
                  </a:lnTo>
                  <a:lnTo>
                    <a:pt x="1777207" y="1989241"/>
                  </a:lnTo>
                  <a:lnTo>
                    <a:pt x="1752203" y="1985273"/>
                  </a:lnTo>
                  <a:lnTo>
                    <a:pt x="1727200" y="1982099"/>
                  </a:lnTo>
                  <a:lnTo>
                    <a:pt x="1701403" y="1979321"/>
                  </a:lnTo>
                  <a:lnTo>
                    <a:pt x="1676400" y="1976544"/>
                  </a:lnTo>
                  <a:lnTo>
                    <a:pt x="1650207" y="1974560"/>
                  </a:lnTo>
                  <a:lnTo>
                    <a:pt x="1624013" y="1973369"/>
                  </a:lnTo>
                  <a:lnTo>
                    <a:pt x="1597819" y="1971782"/>
                  </a:lnTo>
                  <a:close/>
                  <a:moveTo>
                    <a:pt x="1519238" y="1971385"/>
                  </a:moveTo>
                  <a:lnTo>
                    <a:pt x="1492250" y="1972972"/>
                  </a:lnTo>
                  <a:lnTo>
                    <a:pt x="1466057" y="1974163"/>
                  </a:lnTo>
                  <a:lnTo>
                    <a:pt x="1440657" y="1976147"/>
                  </a:lnTo>
                  <a:lnTo>
                    <a:pt x="1414860" y="1978925"/>
                  </a:lnTo>
                  <a:lnTo>
                    <a:pt x="1389460" y="1982099"/>
                  </a:lnTo>
                  <a:lnTo>
                    <a:pt x="1364060" y="1985273"/>
                  </a:lnTo>
                  <a:lnTo>
                    <a:pt x="1339453" y="1988845"/>
                  </a:lnTo>
                  <a:lnTo>
                    <a:pt x="1315244" y="1993209"/>
                  </a:lnTo>
                  <a:lnTo>
                    <a:pt x="1290638" y="1997574"/>
                  </a:lnTo>
                  <a:lnTo>
                    <a:pt x="1267222" y="2002336"/>
                  </a:lnTo>
                  <a:lnTo>
                    <a:pt x="1243410" y="2007891"/>
                  </a:lnTo>
                  <a:lnTo>
                    <a:pt x="1220788" y="2013446"/>
                  </a:lnTo>
                  <a:lnTo>
                    <a:pt x="1198166" y="2019002"/>
                  </a:lnTo>
                  <a:lnTo>
                    <a:pt x="1175941" y="2024557"/>
                  </a:lnTo>
                  <a:lnTo>
                    <a:pt x="1154510" y="2030906"/>
                  </a:lnTo>
                  <a:lnTo>
                    <a:pt x="1133078" y="2037255"/>
                  </a:lnTo>
                  <a:lnTo>
                    <a:pt x="1145778" y="2069396"/>
                  </a:lnTo>
                  <a:lnTo>
                    <a:pt x="1159272" y="2099950"/>
                  </a:lnTo>
                  <a:lnTo>
                    <a:pt x="1172369" y="2129313"/>
                  </a:lnTo>
                  <a:lnTo>
                    <a:pt x="1186260" y="2158280"/>
                  </a:lnTo>
                  <a:lnTo>
                    <a:pt x="1199753" y="2185659"/>
                  </a:lnTo>
                  <a:lnTo>
                    <a:pt x="1214041" y="2211848"/>
                  </a:lnTo>
                  <a:lnTo>
                    <a:pt x="1227535" y="2237244"/>
                  </a:lnTo>
                  <a:lnTo>
                    <a:pt x="1241425" y="2261449"/>
                  </a:lnTo>
                  <a:lnTo>
                    <a:pt x="1254919" y="2284463"/>
                  </a:lnTo>
                  <a:lnTo>
                    <a:pt x="1268016" y="2306287"/>
                  </a:lnTo>
                  <a:lnTo>
                    <a:pt x="1281113" y="2326921"/>
                  </a:lnTo>
                  <a:lnTo>
                    <a:pt x="1293813" y="2345968"/>
                  </a:lnTo>
                  <a:lnTo>
                    <a:pt x="1306116" y="2364221"/>
                  </a:lnTo>
                  <a:lnTo>
                    <a:pt x="1317625" y="2380886"/>
                  </a:lnTo>
                  <a:lnTo>
                    <a:pt x="1329135" y="2396759"/>
                  </a:lnTo>
                  <a:lnTo>
                    <a:pt x="1339453" y="2411044"/>
                  </a:lnTo>
                  <a:lnTo>
                    <a:pt x="1352550" y="2428106"/>
                  </a:lnTo>
                  <a:lnTo>
                    <a:pt x="1364456" y="2442391"/>
                  </a:lnTo>
                  <a:lnTo>
                    <a:pt x="1382316" y="2464612"/>
                  </a:lnTo>
                  <a:lnTo>
                    <a:pt x="1399381" y="2467390"/>
                  </a:lnTo>
                  <a:lnTo>
                    <a:pt x="1416050" y="2469770"/>
                  </a:lnTo>
                  <a:lnTo>
                    <a:pt x="1433116" y="2472151"/>
                  </a:lnTo>
                  <a:lnTo>
                    <a:pt x="1450181" y="2474135"/>
                  </a:lnTo>
                  <a:lnTo>
                    <a:pt x="1467247" y="2476119"/>
                  </a:lnTo>
                  <a:lnTo>
                    <a:pt x="1484710" y="2477310"/>
                  </a:lnTo>
                  <a:lnTo>
                    <a:pt x="1501775" y="2478103"/>
                  </a:lnTo>
                  <a:lnTo>
                    <a:pt x="1519238" y="2478897"/>
                  </a:lnTo>
                  <a:lnTo>
                    <a:pt x="1519238" y="1971385"/>
                  </a:lnTo>
                  <a:close/>
                  <a:moveTo>
                    <a:pt x="2857896" y="1752600"/>
                  </a:moveTo>
                  <a:lnTo>
                    <a:pt x="3030537" y="1786324"/>
                  </a:lnTo>
                  <a:lnTo>
                    <a:pt x="3025377" y="1812510"/>
                  </a:lnTo>
                  <a:lnTo>
                    <a:pt x="3019425" y="1838299"/>
                  </a:lnTo>
                  <a:lnTo>
                    <a:pt x="3013471" y="1864485"/>
                  </a:lnTo>
                  <a:lnTo>
                    <a:pt x="3006327" y="1890275"/>
                  </a:lnTo>
                  <a:lnTo>
                    <a:pt x="2999581" y="1916064"/>
                  </a:lnTo>
                  <a:lnTo>
                    <a:pt x="2991643" y="1941059"/>
                  </a:lnTo>
                  <a:lnTo>
                    <a:pt x="2983706" y="1966849"/>
                  </a:lnTo>
                  <a:lnTo>
                    <a:pt x="2974975" y="1992241"/>
                  </a:lnTo>
                  <a:lnTo>
                    <a:pt x="2966243" y="2017237"/>
                  </a:lnTo>
                  <a:lnTo>
                    <a:pt x="2956718" y="2042232"/>
                  </a:lnTo>
                  <a:lnTo>
                    <a:pt x="2946796" y="2066831"/>
                  </a:lnTo>
                  <a:lnTo>
                    <a:pt x="2936478" y="2091430"/>
                  </a:lnTo>
                  <a:lnTo>
                    <a:pt x="2925762" y="2115632"/>
                  </a:lnTo>
                  <a:lnTo>
                    <a:pt x="2914253" y="2140231"/>
                  </a:lnTo>
                  <a:lnTo>
                    <a:pt x="2903140" y="2164036"/>
                  </a:lnTo>
                  <a:lnTo>
                    <a:pt x="2890837" y="2187842"/>
                  </a:lnTo>
                  <a:lnTo>
                    <a:pt x="2878534" y="2211250"/>
                  </a:lnTo>
                  <a:lnTo>
                    <a:pt x="2865437" y="2235056"/>
                  </a:lnTo>
                  <a:lnTo>
                    <a:pt x="2852340" y="2258068"/>
                  </a:lnTo>
                  <a:lnTo>
                    <a:pt x="2838449" y="2280683"/>
                  </a:lnTo>
                  <a:lnTo>
                    <a:pt x="2824559" y="2303298"/>
                  </a:lnTo>
                  <a:lnTo>
                    <a:pt x="2809875" y="2325516"/>
                  </a:lnTo>
                  <a:lnTo>
                    <a:pt x="2795190" y="2348131"/>
                  </a:lnTo>
                  <a:lnTo>
                    <a:pt x="2780109" y="2369953"/>
                  </a:lnTo>
                  <a:lnTo>
                    <a:pt x="2764234" y="2390981"/>
                  </a:lnTo>
                  <a:lnTo>
                    <a:pt x="2747962" y="2412406"/>
                  </a:lnTo>
                  <a:lnTo>
                    <a:pt x="2731293" y="2433434"/>
                  </a:lnTo>
                  <a:lnTo>
                    <a:pt x="2715021" y="2454462"/>
                  </a:lnTo>
                  <a:lnTo>
                    <a:pt x="2697956" y="2474697"/>
                  </a:lnTo>
                  <a:lnTo>
                    <a:pt x="2680096" y="2494535"/>
                  </a:lnTo>
                  <a:lnTo>
                    <a:pt x="2662237" y="2514769"/>
                  </a:lnTo>
                  <a:lnTo>
                    <a:pt x="2643981" y="2533813"/>
                  </a:lnTo>
                  <a:lnTo>
                    <a:pt x="2625328" y="2553254"/>
                  </a:lnTo>
                  <a:lnTo>
                    <a:pt x="2606675" y="2571902"/>
                  </a:lnTo>
                  <a:lnTo>
                    <a:pt x="2587228" y="2590550"/>
                  </a:lnTo>
                  <a:lnTo>
                    <a:pt x="2567781" y="2608404"/>
                  </a:lnTo>
                  <a:lnTo>
                    <a:pt x="2547937" y="2626258"/>
                  </a:lnTo>
                  <a:lnTo>
                    <a:pt x="2527696" y="2643715"/>
                  </a:lnTo>
                  <a:lnTo>
                    <a:pt x="2507059" y="2660775"/>
                  </a:lnTo>
                  <a:lnTo>
                    <a:pt x="2486421" y="2677439"/>
                  </a:lnTo>
                  <a:lnTo>
                    <a:pt x="2464990" y="2693706"/>
                  </a:lnTo>
                  <a:lnTo>
                    <a:pt x="2443956" y="2709576"/>
                  </a:lnTo>
                  <a:lnTo>
                    <a:pt x="2422525" y="2725447"/>
                  </a:lnTo>
                  <a:lnTo>
                    <a:pt x="2400696" y="2740127"/>
                  </a:lnTo>
                  <a:lnTo>
                    <a:pt x="2378075" y="2755203"/>
                  </a:lnTo>
                  <a:lnTo>
                    <a:pt x="2355453" y="2769487"/>
                  </a:lnTo>
                  <a:lnTo>
                    <a:pt x="2332831" y="2783373"/>
                  </a:lnTo>
                  <a:lnTo>
                    <a:pt x="2310209" y="2796863"/>
                  </a:lnTo>
                  <a:lnTo>
                    <a:pt x="2287190" y="2810353"/>
                  </a:lnTo>
                  <a:lnTo>
                    <a:pt x="2263378" y="2823049"/>
                  </a:lnTo>
                  <a:lnTo>
                    <a:pt x="2239962" y="2835348"/>
                  </a:lnTo>
                  <a:lnTo>
                    <a:pt x="2215753" y="2847251"/>
                  </a:lnTo>
                  <a:lnTo>
                    <a:pt x="2191940" y="2859154"/>
                  </a:lnTo>
                  <a:lnTo>
                    <a:pt x="2167731" y="2869866"/>
                  </a:lnTo>
                  <a:lnTo>
                    <a:pt x="2143521" y="2880975"/>
                  </a:lnTo>
                  <a:lnTo>
                    <a:pt x="2118518" y="2890894"/>
                  </a:lnTo>
                  <a:lnTo>
                    <a:pt x="2093515" y="2900416"/>
                  </a:lnTo>
                  <a:lnTo>
                    <a:pt x="2068909" y="2909938"/>
                  </a:lnTo>
                  <a:lnTo>
                    <a:pt x="2043509" y="2918667"/>
                  </a:lnTo>
                  <a:lnTo>
                    <a:pt x="2018109" y="2926999"/>
                  </a:lnTo>
                  <a:lnTo>
                    <a:pt x="1992709" y="2934934"/>
                  </a:lnTo>
                  <a:lnTo>
                    <a:pt x="1966912" y="2942869"/>
                  </a:lnTo>
                  <a:lnTo>
                    <a:pt x="1941115" y="2949614"/>
                  </a:lnTo>
                  <a:lnTo>
                    <a:pt x="1915318" y="2956359"/>
                  </a:lnTo>
                  <a:lnTo>
                    <a:pt x="1944687" y="3075783"/>
                  </a:lnTo>
                  <a:lnTo>
                    <a:pt x="1905396" y="3078163"/>
                  </a:lnTo>
                  <a:lnTo>
                    <a:pt x="1866503" y="3079353"/>
                  </a:lnTo>
                  <a:lnTo>
                    <a:pt x="1827212" y="3079750"/>
                  </a:lnTo>
                  <a:lnTo>
                    <a:pt x="1788715" y="3079353"/>
                  </a:lnTo>
                  <a:lnTo>
                    <a:pt x="1749821" y="3077766"/>
                  </a:lnTo>
                  <a:lnTo>
                    <a:pt x="1711721" y="3074989"/>
                  </a:lnTo>
                  <a:lnTo>
                    <a:pt x="1673621" y="3071815"/>
                  </a:lnTo>
                  <a:lnTo>
                    <a:pt x="1635521" y="3067451"/>
                  </a:lnTo>
                  <a:lnTo>
                    <a:pt x="1598215" y="3062293"/>
                  </a:lnTo>
                  <a:lnTo>
                    <a:pt x="1560909" y="3056342"/>
                  </a:lnTo>
                  <a:lnTo>
                    <a:pt x="1523999" y="3049200"/>
                  </a:lnTo>
                  <a:lnTo>
                    <a:pt x="1487090" y="3041265"/>
                  </a:lnTo>
                  <a:lnTo>
                    <a:pt x="1450975" y="3032536"/>
                  </a:lnTo>
                  <a:lnTo>
                    <a:pt x="1415256" y="3023014"/>
                  </a:lnTo>
                  <a:lnTo>
                    <a:pt x="1379537" y="3012698"/>
                  </a:lnTo>
                  <a:lnTo>
                    <a:pt x="1344612" y="3001589"/>
                  </a:lnTo>
                  <a:lnTo>
                    <a:pt x="1309687" y="2989290"/>
                  </a:lnTo>
                  <a:lnTo>
                    <a:pt x="1275159" y="2976990"/>
                  </a:lnTo>
                  <a:lnTo>
                    <a:pt x="1241425" y="2963104"/>
                  </a:lnTo>
                  <a:lnTo>
                    <a:pt x="1208087" y="2948821"/>
                  </a:lnTo>
                  <a:lnTo>
                    <a:pt x="1175146" y="2933744"/>
                  </a:lnTo>
                  <a:lnTo>
                    <a:pt x="1142603" y="2917874"/>
                  </a:lnTo>
                  <a:lnTo>
                    <a:pt x="1111249" y="2901210"/>
                  </a:lnTo>
                  <a:lnTo>
                    <a:pt x="1079896" y="2883753"/>
                  </a:lnTo>
                  <a:lnTo>
                    <a:pt x="1049337" y="2865899"/>
                  </a:lnTo>
                  <a:lnTo>
                    <a:pt x="1019175" y="2847251"/>
                  </a:lnTo>
                  <a:lnTo>
                    <a:pt x="989806" y="2827810"/>
                  </a:lnTo>
                  <a:lnTo>
                    <a:pt x="961231" y="2807972"/>
                  </a:lnTo>
                  <a:lnTo>
                    <a:pt x="932656" y="2787341"/>
                  </a:lnTo>
                  <a:lnTo>
                    <a:pt x="905271" y="2765916"/>
                  </a:lnTo>
                  <a:lnTo>
                    <a:pt x="878681" y="2744491"/>
                  </a:lnTo>
                  <a:lnTo>
                    <a:pt x="852487" y="2721876"/>
                  </a:lnTo>
                  <a:lnTo>
                    <a:pt x="884634" y="2732985"/>
                  </a:lnTo>
                  <a:lnTo>
                    <a:pt x="917575" y="2742904"/>
                  </a:lnTo>
                  <a:lnTo>
                    <a:pt x="950118" y="2751633"/>
                  </a:lnTo>
                  <a:lnTo>
                    <a:pt x="983059" y="2759965"/>
                  </a:lnTo>
                  <a:lnTo>
                    <a:pt x="1015603" y="2767503"/>
                  </a:lnTo>
                  <a:lnTo>
                    <a:pt x="1048940" y="2773851"/>
                  </a:lnTo>
                  <a:lnTo>
                    <a:pt x="1081484" y="2779406"/>
                  </a:lnTo>
                  <a:lnTo>
                    <a:pt x="1114425" y="2784167"/>
                  </a:lnTo>
                  <a:lnTo>
                    <a:pt x="1146968" y="2788134"/>
                  </a:lnTo>
                  <a:lnTo>
                    <a:pt x="1179909" y="2791308"/>
                  </a:lnTo>
                  <a:lnTo>
                    <a:pt x="1212453" y="2793689"/>
                  </a:lnTo>
                  <a:lnTo>
                    <a:pt x="1245393" y="2794879"/>
                  </a:lnTo>
                  <a:lnTo>
                    <a:pt x="1277540" y="2795673"/>
                  </a:lnTo>
                  <a:lnTo>
                    <a:pt x="1310084" y="2795276"/>
                  </a:lnTo>
                  <a:lnTo>
                    <a:pt x="1341834" y="2794482"/>
                  </a:lnTo>
                  <a:lnTo>
                    <a:pt x="1373584" y="2792499"/>
                  </a:lnTo>
                  <a:lnTo>
                    <a:pt x="1405731" y="2790118"/>
                  </a:lnTo>
                  <a:lnTo>
                    <a:pt x="1437084" y="2786547"/>
                  </a:lnTo>
                  <a:lnTo>
                    <a:pt x="1468437" y="2782580"/>
                  </a:lnTo>
                  <a:lnTo>
                    <a:pt x="1499393" y="2777819"/>
                  </a:lnTo>
                  <a:lnTo>
                    <a:pt x="1529953" y="2772264"/>
                  </a:lnTo>
                  <a:lnTo>
                    <a:pt x="1560512" y="2765916"/>
                  </a:lnTo>
                  <a:lnTo>
                    <a:pt x="1590675" y="2759171"/>
                  </a:lnTo>
                  <a:lnTo>
                    <a:pt x="1620440" y="2751236"/>
                  </a:lnTo>
                  <a:lnTo>
                    <a:pt x="1649412" y="2742904"/>
                  </a:lnTo>
                  <a:lnTo>
                    <a:pt x="1678781" y="2733779"/>
                  </a:lnTo>
                  <a:lnTo>
                    <a:pt x="1707753" y="2724256"/>
                  </a:lnTo>
                  <a:lnTo>
                    <a:pt x="1735534" y="2713544"/>
                  </a:lnTo>
                  <a:lnTo>
                    <a:pt x="1763712" y="2702832"/>
                  </a:lnTo>
                  <a:lnTo>
                    <a:pt x="1791096" y="2690929"/>
                  </a:lnTo>
                  <a:lnTo>
                    <a:pt x="1818084" y="2678629"/>
                  </a:lnTo>
                  <a:lnTo>
                    <a:pt x="1844278" y="2665537"/>
                  </a:lnTo>
                  <a:lnTo>
                    <a:pt x="1873646" y="2785357"/>
                  </a:lnTo>
                  <a:lnTo>
                    <a:pt x="1896665" y="2779406"/>
                  </a:lnTo>
                  <a:lnTo>
                    <a:pt x="1919287" y="2773454"/>
                  </a:lnTo>
                  <a:lnTo>
                    <a:pt x="1941512" y="2766709"/>
                  </a:lnTo>
                  <a:lnTo>
                    <a:pt x="1964531" y="2759965"/>
                  </a:lnTo>
                  <a:lnTo>
                    <a:pt x="1986756" y="2752426"/>
                  </a:lnTo>
                  <a:lnTo>
                    <a:pt x="2008981" y="2744491"/>
                  </a:lnTo>
                  <a:lnTo>
                    <a:pt x="2030809" y="2736556"/>
                  </a:lnTo>
                  <a:lnTo>
                    <a:pt x="2052637" y="2727827"/>
                  </a:lnTo>
                  <a:lnTo>
                    <a:pt x="2074465" y="2719099"/>
                  </a:lnTo>
                  <a:lnTo>
                    <a:pt x="2096293" y="2709180"/>
                  </a:lnTo>
                  <a:lnTo>
                    <a:pt x="2117725" y="2699658"/>
                  </a:lnTo>
                  <a:lnTo>
                    <a:pt x="2138759" y="2689342"/>
                  </a:lnTo>
                  <a:lnTo>
                    <a:pt x="2159793" y="2678629"/>
                  </a:lnTo>
                  <a:lnTo>
                    <a:pt x="2180431" y="2667917"/>
                  </a:lnTo>
                  <a:lnTo>
                    <a:pt x="2201465" y="2656411"/>
                  </a:lnTo>
                  <a:lnTo>
                    <a:pt x="2221706" y="2645302"/>
                  </a:lnTo>
                  <a:lnTo>
                    <a:pt x="2241946" y="2633003"/>
                  </a:lnTo>
                  <a:lnTo>
                    <a:pt x="2262187" y="2620703"/>
                  </a:lnTo>
                  <a:lnTo>
                    <a:pt x="2281634" y="2608007"/>
                  </a:lnTo>
                  <a:lnTo>
                    <a:pt x="2301478" y="2594914"/>
                  </a:lnTo>
                  <a:lnTo>
                    <a:pt x="2320528" y="2581424"/>
                  </a:lnTo>
                  <a:lnTo>
                    <a:pt x="2339975" y="2567934"/>
                  </a:lnTo>
                  <a:lnTo>
                    <a:pt x="2358628" y="2554048"/>
                  </a:lnTo>
                  <a:lnTo>
                    <a:pt x="2377281" y="2539368"/>
                  </a:lnTo>
                  <a:lnTo>
                    <a:pt x="2395537" y="2524688"/>
                  </a:lnTo>
                  <a:lnTo>
                    <a:pt x="2414190" y="2509611"/>
                  </a:lnTo>
                  <a:lnTo>
                    <a:pt x="2431653" y="2494138"/>
                  </a:lnTo>
                  <a:lnTo>
                    <a:pt x="2449512" y="2478268"/>
                  </a:lnTo>
                  <a:lnTo>
                    <a:pt x="2466578" y="2462397"/>
                  </a:lnTo>
                  <a:lnTo>
                    <a:pt x="2483643" y="2446130"/>
                  </a:lnTo>
                  <a:lnTo>
                    <a:pt x="2499915" y="2429466"/>
                  </a:lnTo>
                  <a:lnTo>
                    <a:pt x="2516584" y="2412406"/>
                  </a:lnTo>
                  <a:lnTo>
                    <a:pt x="2532856" y="2395345"/>
                  </a:lnTo>
                  <a:lnTo>
                    <a:pt x="2548731" y="2377888"/>
                  </a:lnTo>
                  <a:lnTo>
                    <a:pt x="2564209" y="2360034"/>
                  </a:lnTo>
                  <a:lnTo>
                    <a:pt x="2579290" y="2342180"/>
                  </a:lnTo>
                  <a:lnTo>
                    <a:pt x="2593975" y="2323929"/>
                  </a:lnTo>
                  <a:lnTo>
                    <a:pt x="2608659" y="2305679"/>
                  </a:lnTo>
                  <a:lnTo>
                    <a:pt x="2622946" y="2286237"/>
                  </a:lnTo>
                  <a:lnTo>
                    <a:pt x="2636837" y="2267590"/>
                  </a:lnTo>
                  <a:lnTo>
                    <a:pt x="2650331" y="2248546"/>
                  </a:lnTo>
                  <a:lnTo>
                    <a:pt x="2663428" y="2228708"/>
                  </a:lnTo>
                  <a:lnTo>
                    <a:pt x="2676128" y="2209267"/>
                  </a:lnTo>
                  <a:lnTo>
                    <a:pt x="2688828" y="2189032"/>
                  </a:lnTo>
                  <a:lnTo>
                    <a:pt x="2700337" y="2169194"/>
                  </a:lnTo>
                  <a:lnTo>
                    <a:pt x="2712243" y="2148563"/>
                  </a:lnTo>
                  <a:lnTo>
                    <a:pt x="2723753" y="2127932"/>
                  </a:lnTo>
                  <a:lnTo>
                    <a:pt x="2734468" y="2106904"/>
                  </a:lnTo>
                  <a:lnTo>
                    <a:pt x="2745581" y="2086272"/>
                  </a:lnTo>
                  <a:lnTo>
                    <a:pt x="2755503" y="2064847"/>
                  </a:lnTo>
                  <a:lnTo>
                    <a:pt x="2765425" y="2043422"/>
                  </a:lnTo>
                  <a:lnTo>
                    <a:pt x="2774949" y="2021998"/>
                  </a:lnTo>
                  <a:lnTo>
                    <a:pt x="2783681" y="2000176"/>
                  </a:lnTo>
                  <a:lnTo>
                    <a:pt x="2792412" y="1978354"/>
                  </a:lnTo>
                  <a:lnTo>
                    <a:pt x="2801143" y="1956533"/>
                  </a:lnTo>
                  <a:lnTo>
                    <a:pt x="2809081" y="1934314"/>
                  </a:lnTo>
                  <a:lnTo>
                    <a:pt x="2816621" y="1912096"/>
                  </a:lnTo>
                  <a:lnTo>
                    <a:pt x="2823765" y="1889878"/>
                  </a:lnTo>
                  <a:lnTo>
                    <a:pt x="2830512" y="1866866"/>
                  </a:lnTo>
                  <a:lnTo>
                    <a:pt x="2836862" y="1844251"/>
                  </a:lnTo>
                  <a:lnTo>
                    <a:pt x="2842815" y="1821636"/>
                  </a:lnTo>
                  <a:lnTo>
                    <a:pt x="2847975" y="1799021"/>
                  </a:lnTo>
                  <a:lnTo>
                    <a:pt x="2853134" y="1776009"/>
                  </a:lnTo>
                  <a:lnTo>
                    <a:pt x="2857896" y="1752600"/>
                  </a:lnTo>
                  <a:close/>
                  <a:moveTo>
                    <a:pt x="2171700" y="1500380"/>
                  </a:moveTo>
                  <a:lnTo>
                    <a:pt x="2170510" y="1534505"/>
                  </a:lnTo>
                  <a:lnTo>
                    <a:pt x="2168525" y="1568233"/>
                  </a:lnTo>
                  <a:lnTo>
                    <a:pt x="2166144" y="1601961"/>
                  </a:lnTo>
                  <a:lnTo>
                    <a:pt x="2162969" y="1634499"/>
                  </a:lnTo>
                  <a:lnTo>
                    <a:pt x="2159000" y="1666640"/>
                  </a:lnTo>
                  <a:lnTo>
                    <a:pt x="2154635" y="1698781"/>
                  </a:lnTo>
                  <a:lnTo>
                    <a:pt x="2149872" y="1730129"/>
                  </a:lnTo>
                  <a:lnTo>
                    <a:pt x="2144316" y="1760683"/>
                  </a:lnTo>
                  <a:lnTo>
                    <a:pt x="2138760" y="1791237"/>
                  </a:lnTo>
                  <a:lnTo>
                    <a:pt x="2132013" y="1820997"/>
                  </a:lnTo>
                  <a:lnTo>
                    <a:pt x="2124869" y="1849963"/>
                  </a:lnTo>
                  <a:lnTo>
                    <a:pt x="2118122" y="1878930"/>
                  </a:lnTo>
                  <a:lnTo>
                    <a:pt x="2110185" y="1907500"/>
                  </a:lnTo>
                  <a:lnTo>
                    <a:pt x="2101850" y="1934879"/>
                  </a:lnTo>
                  <a:lnTo>
                    <a:pt x="2093516" y="1961862"/>
                  </a:lnTo>
                  <a:lnTo>
                    <a:pt x="2084785" y="1988448"/>
                  </a:lnTo>
                  <a:lnTo>
                    <a:pt x="2107010" y="1996384"/>
                  </a:lnTo>
                  <a:lnTo>
                    <a:pt x="2128441" y="2004717"/>
                  </a:lnTo>
                  <a:lnTo>
                    <a:pt x="2149079" y="2013050"/>
                  </a:lnTo>
                  <a:lnTo>
                    <a:pt x="2169319" y="2021383"/>
                  </a:lnTo>
                  <a:lnTo>
                    <a:pt x="2206625" y="2037255"/>
                  </a:lnTo>
                  <a:lnTo>
                    <a:pt x="2241550" y="2053127"/>
                  </a:lnTo>
                  <a:lnTo>
                    <a:pt x="2272507" y="2067809"/>
                  </a:lnTo>
                  <a:lnTo>
                    <a:pt x="2301082" y="2082490"/>
                  </a:lnTo>
                  <a:lnTo>
                    <a:pt x="2325291" y="2095585"/>
                  </a:lnTo>
                  <a:lnTo>
                    <a:pt x="2346325" y="2106695"/>
                  </a:lnTo>
                  <a:lnTo>
                    <a:pt x="2359025" y="2091220"/>
                  </a:lnTo>
                  <a:lnTo>
                    <a:pt x="2371329" y="2075348"/>
                  </a:lnTo>
                  <a:lnTo>
                    <a:pt x="2383235" y="2059079"/>
                  </a:lnTo>
                  <a:lnTo>
                    <a:pt x="2394744" y="2042810"/>
                  </a:lnTo>
                  <a:lnTo>
                    <a:pt x="2406254" y="2026144"/>
                  </a:lnTo>
                  <a:lnTo>
                    <a:pt x="2417366" y="2009082"/>
                  </a:lnTo>
                  <a:lnTo>
                    <a:pt x="2428082" y="1991622"/>
                  </a:lnTo>
                  <a:lnTo>
                    <a:pt x="2438401" y="1974560"/>
                  </a:lnTo>
                  <a:lnTo>
                    <a:pt x="2448719" y="1956704"/>
                  </a:lnTo>
                  <a:lnTo>
                    <a:pt x="2458244" y="1938847"/>
                  </a:lnTo>
                  <a:lnTo>
                    <a:pt x="2467769" y="1920991"/>
                  </a:lnTo>
                  <a:lnTo>
                    <a:pt x="2476897" y="1902341"/>
                  </a:lnTo>
                  <a:lnTo>
                    <a:pt x="2485232" y="1884089"/>
                  </a:lnTo>
                  <a:lnTo>
                    <a:pt x="2493566" y="1865439"/>
                  </a:lnTo>
                  <a:lnTo>
                    <a:pt x="2501901" y="1846789"/>
                  </a:lnTo>
                  <a:lnTo>
                    <a:pt x="2509441" y="1827346"/>
                  </a:lnTo>
                  <a:lnTo>
                    <a:pt x="2516585" y="1808299"/>
                  </a:lnTo>
                  <a:lnTo>
                    <a:pt x="2523332" y="1788856"/>
                  </a:lnTo>
                  <a:lnTo>
                    <a:pt x="2529682" y="1769412"/>
                  </a:lnTo>
                  <a:lnTo>
                    <a:pt x="2536032" y="1749175"/>
                  </a:lnTo>
                  <a:lnTo>
                    <a:pt x="2541588" y="1729732"/>
                  </a:lnTo>
                  <a:lnTo>
                    <a:pt x="2546747" y="1709495"/>
                  </a:lnTo>
                  <a:lnTo>
                    <a:pt x="2551510" y="1689258"/>
                  </a:lnTo>
                  <a:lnTo>
                    <a:pt x="2555875" y="1668624"/>
                  </a:lnTo>
                  <a:lnTo>
                    <a:pt x="2559844" y="1647991"/>
                  </a:lnTo>
                  <a:lnTo>
                    <a:pt x="2563813" y="1627357"/>
                  </a:lnTo>
                  <a:lnTo>
                    <a:pt x="2566988" y="1606723"/>
                  </a:lnTo>
                  <a:lnTo>
                    <a:pt x="2569766" y="1585692"/>
                  </a:lnTo>
                  <a:lnTo>
                    <a:pt x="2572147" y="1564662"/>
                  </a:lnTo>
                  <a:lnTo>
                    <a:pt x="2573735" y="1543234"/>
                  </a:lnTo>
                  <a:lnTo>
                    <a:pt x="2575719" y="1521807"/>
                  </a:lnTo>
                  <a:lnTo>
                    <a:pt x="2576513" y="1500380"/>
                  </a:lnTo>
                  <a:lnTo>
                    <a:pt x="2171700" y="1500380"/>
                  </a:lnTo>
                  <a:close/>
                  <a:moveTo>
                    <a:pt x="1597819" y="1500380"/>
                  </a:moveTo>
                  <a:lnTo>
                    <a:pt x="1597819" y="1893215"/>
                  </a:lnTo>
                  <a:lnTo>
                    <a:pt x="1625997" y="1894802"/>
                  </a:lnTo>
                  <a:lnTo>
                    <a:pt x="1654572" y="1896389"/>
                  </a:lnTo>
                  <a:lnTo>
                    <a:pt x="1682353" y="1898770"/>
                  </a:lnTo>
                  <a:lnTo>
                    <a:pt x="1709738" y="1901151"/>
                  </a:lnTo>
                  <a:lnTo>
                    <a:pt x="1736725" y="1904326"/>
                  </a:lnTo>
                  <a:lnTo>
                    <a:pt x="1764110" y="1908294"/>
                  </a:lnTo>
                  <a:lnTo>
                    <a:pt x="1790700" y="1912262"/>
                  </a:lnTo>
                  <a:lnTo>
                    <a:pt x="1816894" y="1916626"/>
                  </a:lnTo>
                  <a:lnTo>
                    <a:pt x="1842691" y="1921388"/>
                  </a:lnTo>
                  <a:lnTo>
                    <a:pt x="1868091" y="1926547"/>
                  </a:lnTo>
                  <a:lnTo>
                    <a:pt x="1892697" y="1932102"/>
                  </a:lnTo>
                  <a:lnTo>
                    <a:pt x="1917303" y="1938054"/>
                  </a:lnTo>
                  <a:lnTo>
                    <a:pt x="1941116" y="1944006"/>
                  </a:lnTo>
                  <a:lnTo>
                    <a:pt x="1964929" y="1950355"/>
                  </a:lnTo>
                  <a:lnTo>
                    <a:pt x="1987550" y="1957100"/>
                  </a:lnTo>
                  <a:lnTo>
                    <a:pt x="2010172" y="1963449"/>
                  </a:lnTo>
                  <a:lnTo>
                    <a:pt x="2018507" y="1938451"/>
                  </a:lnTo>
                  <a:lnTo>
                    <a:pt x="2026841" y="1912658"/>
                  </a:lnTo>
                  <a:lnTo>
                    <a:pt x="2034382" y="1886469"/>
                  </a:lnTo>
                  <a:lnTo>
                    <a:pt x="2041525" y="1859884"/>
                  </a:lnTo>
                  <a:lnTo>
                    <a:pt x="2048669" y="1832107"/>
                  </a:lnTo>
                  <a:lnTo>
                    <a:pt x="2055019" y="1804331"/>
                  </a:lnTo>
                  <a:lnTo>
                    <a:pt x="2061369" y="1776555"/>
                  </a:lnTo>
                  <a:lnTo>
                    <a:pt x="2066529" y="1747588"/>
                  </a:lnTo>
                  <a:lnTo>
                    <a:pt x="2071688" y="1718225"/>
                  </a:lnTo>
                  <a:lnTo>
                    <a:pt x="2076450" y="1688068"/>
                  </a:lnTo>
                  <a:lnTo>
                    <a:pt x="2080419" y="1657911"/>
                  </a:lnTo>
                  <a:lnTo>
                    <a:pt x="2083991" y="1627357"/>
                  </a:lnTo>
                  <a:lnTo>
                    <a:pt x="2087166" y="1596406"/>
                  </a:lnTo>
                  <a:lnTo>
                    <a:pt x="2089547" y="1564662"/>
                  </a:lnTo>
                  <a:lnTo>
                    <a:pt x="2091532" y="1532918"/>
                  </a:lnTo>
                  <a:lnTo>
                    <a:pt x="2092722" y="1500380"/>
                  </a:lnTo>
                  <a:lnTo>
                    <a:pt x="1597819" y="1500380"/>
                  </a:lnTo>
                  <a:close/>
                  <a:moveTo>
                    <a:pt x="1023541" y="1500380"/>
                  </a:moveTo>
                  <a:lnTo>
                    <a:pt x="1024731" y="1532918"/>
                  </a:lnTo>
                  <a:lnTo>
                    <a:pt x="1026716" y="1564662"/>
                  </a:lnTo>
                  <a:lnTo>
                    <a:pt x="1028700" y="1596406"/>
                  </a:lnTo>
                  <a:lnTo>
                    <a:pt x="1031875" y="1627357"/>
                  </a:lnTo>
                  <a:lnTo>
                    <a:pt x="1035447" y="1657911"/>
                  </a:lnTo>
                  <a:lnTo>
                    <a:pt x="1039813" y="1688068"/>
                  </a:lnTo>
                  <a:lnTo>
                    <a:pt x="1044575" y="1717828"/>
                  </a:lnTo>
                  <a:lnTo>
                    <a:pt x="1049338" y="1747191"/>
                  </a:lnTo>
                  <a:lnTo>
                    <a:pt x="1054894" y="1775761"/>
                  </a:lnTo>
                  <a:lnTo>
                    <a:pt x="1061244" y="1804331"/>
                  </a:lnTo>
                  <a:lnTo>
                    <a:pt x="1067594" y="1832107"/>
                  </a:lnTo>
                  <a:lnTo>
                    <a:pt x="1074738" y="1859884"/>
                  </a:lnTo>
                  <a:lnTo>
                    <a:pt x="1081881" y="1886469"/>
                  </a:lnTo>
                  <a:lnTo>
                    <a:pt x="1089819" y="1912658"/>
                  </a:lnTo>
                  <a:lnTo>
                    <a:pt x="1097756" y="1938451"/>
                  </a:lnTo>
                  <a:lnTo>
                    <a:pt x="1106091" y="1963449"/>
                  </a:lnTo>
                  <a:lnTo>
                    <a:pt x="1128713" y="1957100"/>
                  </a:lnTo>
                  <a:lnTo>
                    <a:pt x="1151731" y="1950355"/>
                  </a:lnTo>
                  <a:lnTo>
                    <a:pt x="1175544" y="1944006"/>
                  </a:lnTo>
                  <a:lnTo>
                    <a:pt x="1199356" y="1938054"/>
                  </a:lnTo>
                  <a:lnTo>
                    <a:pt x="1223963" y="1932102"/>
                  </a:lnTo>
                  <a:lnTo>
                    <a:pt x="1248966" y="1926547"/>
                  </a:lnTo>
                  <a:lnTo>
                    <a:pt x="1273969" y="1921388"/>
                  </a:lnTo>
                  <a:lnTo>
                    <a:pt x="1299766" y="1916626"/>
                  </a:lnTo>
                  <a:lnTo>
                    <a:pt x="1325960" y="1912262"/>
                  </a:lnTo>
                  <a:lnTo>
                    <a:pt x="1352550" y="1908294"/>
                  </a:lnTo>
                  <a:lnTo>
                    <a:pt x="1379538" y="1904326"/>
                  </a:lnTo>
                  <a:lnTo>
                    <a:pt x="1406922" y="1901151"/>
                  </a:lnTo>
                  <a:lnTo>
                    <a:pt x="1434307" y="1898770"/>
                  </a:lnTo>
                  <a:lnTo>
                    <a:pt x="1462485" y="1896389"/>
                  </a:lnTo>
                  <a:lnTo>
                    <a:pt x="1490663" y="1894802"/>
                  </a:lnTo>
                  <a:lnTo>
                    <a:pt x="1519238" y="1893215"/>
                  </a:lnTo>
                  <a:lnTo>
                    <a:pt x="1519238" y="1500380"/>
                  </a:lnTo>
                  <a:lnTo>
                    <a:pt x="1023541" y="1500380"/>
                  </a:lnTo>
                  <a:close/>
                  <a:moveTo>
                    <a:pt x="539750" y="1500380"/>
                  </a:moveTo>
                  <a:lnTo>
                    <a:pt x="540544" y="1521807"/>
                  </a:lnTo>
                  <a:lnTo>
                    <a:pt x="542528" y="1543234"/>
                  </a:lnTo>
                  <a:lnTo>
                    <a:pt x="544116" y="1564662"/>
                  </a:lnTo>
                  <a:lnTo>
                    <a:pt x="546894" y="1585692"/>
                  </a:lnTo>
                  <a:lnTo>
                    <a:pt x="549275" y="1606723"/>
                  </a:lnTo>
                  <a:lnTo>
                    <a:pt x="552847" y="1627357"/>
                  </a:lnTo>
                  <a:lnTo>
                    <a:pt x="556419" y="1647991"/>
                  </a:lnTo>
                  <a:lnTo>
                    <a:pt x="560388" y="1668624"/>
                  </a:lnTo>
                  <a:lnTo>
                    <a:pt x="564753" y="1689258"/>
                  </a:lnTo>
                  <a:lnTo>
                    <a:pt x="569913" y="1709495"/>
                  </a:lnTo>
                  <a:lnTo>
                    <a:pt x="575072" y="1729732"/>
                  </a:lnTo>
                  <a:lnTo>
                    <a:pt x="580628" y="1749175"/>
                  </a:lnTo>
                  <a:lnTo>
                    <a:pt x="586581" y="1769412"/>
                  </a:lnTo>
                  <a:lnTo>
                    <a:pt x="592931" y="1788856"/>
                  </a:lnTo>
                  <a:lnTo>
                    <a:pt x="600075" y="1808299"/>
                  </a:lnTo>
                  <a:lnTo>
                    <a:pt x="606822" y="1827346"/>
                  </a:lnTo>
                  <a:lnTo>
                    <a:pt x="614759" y="1846789"/>
                  </a:lnTo>
                  <a:lnTo>
                    <a:pt x="622697" y="1865439"/>
                  </a:lnTo>
                  <a:lnTo>
                    <a:pt x="631031" y="1884089"/>
                  </a:lnTo>
                  <a:lnTo>
                    <a:pt x="639763" y="1902341"/>
                  </a:lnTo>
                  <a:lnTo>
                    <a:pt x="648494" y="1920991"/>
                  </a:lnTo>
                  <a:lnTo>
                    <a:pt x="658019" y="1938847"/>
                  </a:lnTo>
                  <a:lnTo>
                    <a:pt x="667544" y="1956704"/>
                  </a:lnTo>
                  <a:lnTo>
                    <a:pt x="677863" y="1974560"/>
                  </a:lnTo>
                  <a:lnTo>
                    <a:pt x="688181" y="1991622"/>
                  </a:lnTo>
                  <a:lnTo>
                    <a:pt x="699294" y="2009082"/>
                  </a:lnTo>
                  <a:lnTo>
                    <a:pt x="710009" y="2026144"/>
                  </a:lnTo>
                  <a:lnTo>
                    <a:pt x="721519" y="2042810"/>
                  </a:lnTo>
                  <a:lnTo>
                    <a:pt x="733028" y="2059079"/>
                  </a:lnTo>
                  <a:lnTo>
                    <a:pt x="745331" y="2075348"/>
                  </a:lnTo>
                  <a:lnTo>
                    <a:pt x="757634" y="2091220"/>
                  </a:lnTo>
                  <a:lnTo>
                    <a:pt x="770334" y="2106695"/>
                  </a:lnTo>
                  <a:lnTo>
                    <a:pt x="791369" y="2095585"/>
                  </a:lnTo>
                  <a:lnTo>
                    <a:pt x="815578" y="2082490"/>
                  </a:lnTo>
                  <a:lnTo>
                    <a:pt x="843756" y="2067809"/>
                  </a:lnTo>
                  <a:lnTo>
                    <a:pt x="875109" y="2053127"/>
                  </a:lnTo>
                  <a:lnTo>
                    <a:pt x="909638" y="2037255"/>
                  </a:lnTo>
                  <a:lnTo>
                    <a:pt x="946944" y="2020986"/>
                  </a:lnTo>
                  <a:lnTo>
                    <a:pt x="967185" y="2013050"/>
                  </a:lnTo>
                  <a:lnTo>
                    <a:pt x="988219" y="2004717"/>
                  </a:lnTo>
                  <a:lnTo>
                    <a:pt x="1009650" y="1996384"/>
                  </a:lnTo>
                  <a:lnTo>
                    <a:pt x="1031478" y="1988448"/>
                  </a:lnTo>
                  <a:lnTo>
                    <a:pt x="1022747" y="1961862"/>
                  </a:lnTo>
                  <a:lnTo>
                    <a:pt x="1014413" y="1934879"/>
                  </a:lnTo>
                  <a:lnTo>
                    <a:pt x="1006078" y="1906706"/>
                  </a:lnTo>
                  <a:lnTo>
                    <a:pt x="998538" y="1878930"/>
                  </a:lnTo>
                  <a:lnTo>
                    <a:pt x="991394" y="1849963"/>
                  </a:lnTo>
                  <a:lnTo>
                    <a:pt x="984250" y="1820997"/>
                  </a:lnTo>
                  <a:lnTo>
                    <a:pt x="978297" y="1791237"/>
                  </a:lnTo>
                  <a:lnTo>
                    <a:pt x="971947" y="1760683"/>
                  </a:lnTo>
                  <a:lnTo>
                    <a:pt x="966391" y="1730129"/>
                  </a:lnTo>
                  <a:lnTo>
                    <a:pt x="961628" y="1698781"/>
                  </a:lnTo>
                  <a:lnTo>
                    <a:pt x="957263" y="1666640"/>
                  </a:lnTo>
                  <a:lnTo>
                    <a:pt x="953691" y="1634499"/>
                  </a:lnTo>
                  <a:lnTo>
                    <a:pt x="950119" y="1601961"/>
                  </a:lnTo>
                  <a:lnTo>
                    <a:pt x="947738" y="1568233"/>
                  </a:lnTo>
                  <a:lnTo>
                    <a:pt x="945753" y="1534505"/>
                  </a:lnTo>
                  <a:lnTo>
                    <a:pt x="944563" y="1500380"/>
                  </a:lnTo>
                  <a:lnTo>
                    <a:pt x="539750" y="1500380"/>
                  </a:lnTo>
                  <a:close/>
                  <a:moveTo>
                    <a:pt x="2010172" y="958346"/>
                  </a:moveTo>
                  <a:lnTo>
                    <a:pt x="1987550" y="965489"/>
                  </a:lnTo>
                  <a:lnTo>
                    <a:pt x="1964532" y="971838"/>
                  </a:lnTo>
                  <a:lnTo>
                    <a:pt x="1941116" y="978187"/>
                  </a:lnTo>
                  <a:lnTo>
                    <a:pt x="1916907" y="984139"/>
                  </a:lnTo>
                  <a:lnTo>
                    <a:pt x="1892300" y="990487"/>
                  </a:lnTo>
                  <a:lnTo>
                    <a:pt x="1867297" y="995646"/>
                  </a:lnTo>
                  <a:lnTo>
                    <a:pt x="1842294" y="1000804"/>
                  </a:lnTo>
                  <a:lnTo>
                    <a:pt x="1816497" y="1005566"/>
                  </a:lnTo>
                  <a:lnTo>
                    <a:pt x="1790700" y="1009931"/>
                  </a:lnTo>
                  <a:lnTo>
                    <a:pt x="1764110" y="1014296"/>
                  </a:lnTo>
                  <a:lnTo>
                    <a:pt x="1736725" y="1017867"/>
                  </a:lnTo>
                  <a:lnTo>
                    <a:pt x="1709738" y="1021041"/>
                  </a:lnTo>
                  <a:lnTo>
                    <a:pt x="1682353" y="1023819"/>
                  </a:lnTo>
                  <a:lnTo>
                    <a:pt x="1654572" y="1026200"/>
                  </a:lnTo>
                  <a:lnTo>
                    <a:pt x="1625997" y="1027390"/>
                  </a:lnTo>
                  <a:lnTo>
                    <a:pt x="1597819" y="1028581"/>
                  </a:lnTo>
                  <a:lnTo>
                    <a:pt x="1597819" y="1421813"/>
                  </a:lnTo>
                  <a:lnTo>
                    <a:pt x="2092722" y="1421813"/>
                  </a:lnTo>
                  <a:lnTo>
                    <a:pt x="2091929" y="1389672"/>
                  </a:lnTo>
                  <a:lnTo>
                    <a:pt x="2089944" y="1357531"/>
                  </a:lnTo>
                  <a:lnTo>
                    <a:pt x="2087563" y="1325786"/>
                  </a:lnTo>
                  <a:lnTo>
                    <a:pt x="2084388" y="1294836"/>
                  </a:lnTo>
                  <a:lnTo>
                    <a:pt x="2080816" y="1263885"/>
                  </a:lnTo>
                  <a:lnTo>
                    <a:pt x="2076450" y="1233728"/>
                  </a:lnTo>
                  <a:lnTo>
                    <a:pt x="2072085" y="1204364"/>
                  </a:lnTo>
                  <a:lnTo>
                    <a:pt x="2066925" y="1175001"/>
                  </a:lnTo>
                  <a:lnTo>
                    <a:pt x="2061369" y="1146034"/>
                  </a:lnTo>
                  <a:lnTo>
                    <a:pt x="2055019" y="1117861"/>
                  </a:lnTo>
                  <a:lnTo>
                    <a:pt x="2048669" y="1090085"/>
                  </a:lnTo>
                  <a:lnTo>
                    <a:pt x="2041525" y="1062706"/>
                  </a:lnTo>
                  <a:lnTo>
                    <a:pt x="2034382" y="1036120"/>
                  </a:lnTo>
                  <a:lnTo>
                    <a:pt x="2026841" y="1009534"/>
                  </a:lnTo>
                  <a:lnTo>
                    <a:pt x="2018507" y="983742"/>
                  </a:lnTo>
                  <a:lnTo>
                    <a:pt x="2010172" y="958346"/>
                  </a:lnTo>
                  <a:close/>
                  <a:moveTo>
                    <a:pt x="1106091" y="958346"/>
                  </a:moveTo>
                  <a:lnTo>
                    <a:pt x="1097756" y="983742"/>
                  </a:lnTo>
                  <a:lnTo>
                    <a:pt x="1089819" y="1009534"/>
                  </a:lnTo>
                  <a:lnTo>
                    <a:pt x="1081881" y="1035723"/>
                  </a:lnTo>
                  <a:lnTo>
                    <a:pt x="1074738" y="1062706"/>
                  </a:lnTo>
                  <a:lnTo>
                    <a:pt x="1067991" y="1089688"/>
                  </a:lnTo>
                  <a:lnTo>
                    <a:pt x="1061641" y="1117861"/>
                  </a:lnTo>
                  <a:lnTo>
                    <a:pt x="1055291" y="1146034"/>
                  </a:lnTo>
                  <a:lnTo>
                    <a:pt x="1049735" y="1175001"/>
                  </a:lnTo>
                  <a:lnTo>
                    <a:pt x="1044575" y="1204364"/>
                  </a:lnTo>
                  <a:lnTo>
                    <a:pt x="1039813" y="1233728"/>
                  </a:lnTo>
                  <a:lnTo>
                    <a:pt x="1035844" y="1263885"/>
                  </a:lnTo>
                  <a:lnTo>
                    <a:pt x="1032272" y="1294836"/>
                  </a:lnTo>
                  <a:lnTo>
                    <a:pt x="1029097" y="1325786"/>
                  </a:lnTo>
                  <a:lnTo>
                    <a:pt x="1026716" y="1357531"/>
                  </a:lnTo>
                  <a:lnTo>
                    <a:pt x="1024731" y="1389672"/>
                  </a:lnTo>
                  <a:lnTo>
                    <a:pt x="1023938" y="1421813"/>
                  </a:lnTo>
                  <a:lnTo>
                    <a:pt x="1519238" y="1421813"/>
                  </a:lnTo>
                  <a:lnTo>
                    <a:pt x="1519238" y="1028581"/>
                  </a:lnTo>
                  <a:lnTo>
                    <a:pt x="1490663" y="1027390"/>
                  </a:lnTo>
                  <a:lnTo>
                    <a:pt x="1462485" y="1026200"/>
                  </a:lnTo>
                  <a:lnTo>
                    <a:pt x="1434307" y="1023819"/>
                  </a:lnTo>
                  <a:lnTo>
                    <a:pt x="1406922" y="1021041"/>
                  </a:lnTo>
                  <a:lnTo>
                    <a:pt x="1379538" y="1017867"/>
                  </a:lnTo>
                  <a:lnTo>
                    <a:pt x="1352550" y="1014296"/>
                  </a:lnTo>
                  <a:lnTo>
                    <a:pt x="1325960" y="1009931"/>
                  </a:lnTo>
                  <a:lnTo>
                    <a:pt x="1299766" y="1005566"/>
                  </a:lnTo>
                  <a:lnTo>
                    <a:pt x="1273969" y="1000804"/>
                  </a:lnTo>
                  <a:lnTo>
                    <a:pt x="1248966" y="995646"/>
                  </a:lnTo>
                  <a:lnTo>
                    <a:pt x="1223963" y="990487"/>
                  </a:lnTo>
                  <a:lnTo>
                    <a:pt x="1199356" y="984139"/>
                  </a:lnTo>
                  <a:lnTo>
                    <a:pt x="1175544" y="978187"/>
                  </a:lnTo>
                  <a:lnTo>
                    <a:pt x="1151731" y="971838"/>
                  </a:lnTo>
                  <a:lnTo>
                    <a:pt x="1128713" y="965489"/>
                  </a:lnTo>
                  <a:lnTo>
                    <a:pt x="1106091" y="958346"/>
                  </a:lnTo>
                  <a:close/>
                  <a:moveTo>
                    <a:pt x="2346325" y="815100"/>
                  </a:moveTo>
                  <a:lnTo>
                    <a:pt x="2325291" y="827004"/>
                  </a:lnTo>
                  <a:lnTo>
                    <a:pt x="2301082" y="840099"/>
                  </a:lnTo>
                  <a:lnTo>
                    <a:pt x="2272903" y="853987"/>
                  </a:lnTo>
                  <a:lnTo>
                    <a:pt x="2241550" y="869462"/>
                  </a:lnTo>
                  <a:lnTo>
                    <a:pt x="2206625" y="884938"/>
                  </a:lnTo>
                  <a:lnTo>
                    <a:pt x="2169319" y="901207"/>
                  </a:lnTo>
                  <a:lnTo>
                    <a:pt x="2149079" y="909540"/>
                  </a:lnTo>
                  <a:lnTo>
                    <a:pt x="2128441" y="917476"/>
                  </a:lnTo>
                  <a:lnTo>
                    <a:pt x="2107010" y="925809"/>
                  </a:lnTo>
                  <a:lnTo>
                    <a:pt x="2084785" y="934141"/>
                  </a:lnTo>
                  <a:lnTo>
                    <a:pt x="2093516" y="960727"/>
                  </a:lnTo>
                  <a:lnTo>
                    <a:pt x="2101850" y="987710"/>
                  </a:lnTo>
                  <a:lnTo>
                    <a:pt x="2110185" y="1015089"/>
                  </a:lnTo>
                  <a:lnTo>
                    <a:pt x="2118122" y="1043659"/>
                  </a:lnTo>
                  <a:lnTo>
                    <a:pt x="2124869" y="1072229"/>
                  </a:lnTo>
                  <a:lnTo>
                    <a:pt x="2132013" y="1101592"/>
                  </a:lnTo>
                  <a:lnTo>
                    <a:pt x="2138760" y="1131353"/>
                  </a:lnTo>
                  <a:lnTo>
                    <a:pt x="2144316" y="1161510"/>
                  </a:lnTo>
                  <a:lnTo>
                    <a:pt x="2149872" y="1192460"/>
                  </a:lnTo>
                  <a:lnTo>
                    <a:pt x="2154635" y="1223808"/>
                  </a:lnTo>
                  <a:lnTo>
                    <a:pt x="2159000" y="1255552"/>
                  </a:lnTo>
                  <a:lnTo>
                    <a:pt x="2162969" y="1288090"/>
                  </a:lnTo>
                  <a:lnTo>
                    <a:pt x="2166144" y="1320628"/>
                  </a:lnTo>
                  <a:lnTo>
                    <a:pt x="2168525" y="1353959"/>
                  </a:lnTo>
                  <a:lnTo>
                    <a:pt x="2170510" y="1388084"/>
                  </a:lnTo>
                  <a:lnTo>
                    <a:pt x="2171700" y="1421813"/>
                  </a:lnTo>
                  <a:lnTo>
                    <a:pt x="2576513" y="1421813"/>
                  </a:lnTo>
                  <a:lnTo>
                    <a:pt x="2575719" y="1400385"/>
                  </a:lnTo>
                  <a:lnTo>
                    <a:pt x="2573735" y="1379355"/>
                  </a:lnTo>
                  <a:lnTo>
                    <a:pt x="2572147" y="1357927"/>
                  </a:lnTo>
                  <a:lnTo>
                    <a:pt x="2569766" y="1336897"/>
                  </a:lnTo>
                  <a:lnTo>
                    <a:pt x="2566988" y="1315866"/>
                  </a:lnTo>
                  <a:lnTo>
                    <a:pt x="2563813" y="1294836"/>
                  </a:lnTo>
                  <a:lnTo>
                    <a:pt x="2559844" y="1274202"/>
                  </a:lnTo>
                  <a:lnTo>
                    <a:pt x="2555875" y="1253568"/>
                  </a:lnTo>
                  <a:lnTo>
                    <a:pt x="2551510" y="1232934"/>
                  </a:lnTo>
                  <a:lnTo>
                    <a:pt x="2546747" y="1213094"/>
                  </a:lnTo>
                  <a:lnTo>
                    <a:pt x="2541588" y="1192857"/>
                  </a:lnTo>
                  <a:lnTo>
                    <a:pt x="2536032" y="1172620"/>
                  </a:lnTo>
                  <a:lnTo>
                    <a:pt x="2529682" y="1153177"/>
                  </a:lnTo>
                  <a:lnTo>
                    <a:pt x="2523332" y="1133337"/>
                  </a:lnTo>
                  <a:lnTo>
                    <a:pt x="2516585" y="1114290"/>
                  </a:lnTo>
                  <a:lnTo>
                    <a:pt x="2509441" y="1094450"/>
                  </a:lnTo>
                  <a:lnTo>
                    <a:pt x="2501901" y="1075800"/>
                  </a:lnTo>
                  <a:lnTo>
                    <a:pt x="2493566" y="1057150"/>
                  </a:lnTo>
                  <a:lnTo>
                    <a:pt x="2485232" y="1038501"/>
                  </a:lnTo>
                  <a:lnTo>
                    <a:pt x="2476897" y="1019851"/>
                  </a:lnTo>
                  <a:lnTo>
                    <a:pt x="2467769" y="1001598"/>
                  </a:lnTo>
                  <a:lnTo>
                    <a:pt x="2458244" y="983345"/>
                  </a:lnTo>
                  <a:lnTo>
                    <a:pt x="2448719" y="965886"/>
                  </a:lnTo>
                  <a:lnTo>
                    <a:pt x="2438401" y="948029"/>
                  </a:lnTo>
                  <a:lnTo>
                    <a:pt x="2428082" y="930570"/>
                  </a:lnTo>
                  <a:lnTo>
                    <a:pt x="2417366" y="913508"/>
                  </a:lnTo>
                  <a:lnTo>
                    <a:pt x="2406254" y="896445"/>
                  </a:lnTo>
                  <a:lnTo>
                    <a:pt x="2394744" y="879779"/>
                  </a:lnTo>
                  <a:lnTo>
                    <a:pt x="2383235" y="863114"/>
                  </a:lnTo>
                  <a:lnTo>
                    <a:pt x="2371329" y="847242"/>
                  </a:lnTo>
                  <a:lnTo>
                    <a:pt x="2359025" y="830973"/>
                  </a:lnTo>
                  <a:lnTo>
                    <a:pt x="2346325" y="815100"/>
                  </a:lnTo>
                  <a:close/>
                  <a:moveTo>
                    <a:pt x="770334" y="815100"/>
                  </a:moveTo>
                  <a:lnTo>
                    <a:pt x="757634" y="830973"/>
                  </a:lnTo>
                  <a:lnTo>
                    <a:pt x="745331" y="847242"/>
                  </a:lnTo>
                  <a:lnTo>
                    <a:pt x="733028" y="863114"/>
                  </a:lnTo>
                  <a:lnTo>
                    <a:pt x="721519" y="879779"/>
                  </a:lnTo>
                  <a:lnTo>
                    <a:pt x="710009" y="896445"/>
                  </a:lnTo>
                  <a:lnTo>
                    <a:pt x="699294" y="913508"/>
                  </a:lnTo>
                  <a:lnTo>
                    <a:pt x="688181" y="930570"/>
                  </a:lnTo>
                  <a:lnTo>
                    <a:pt x="677863" y="948029"/>
                  </a:lnTo>
                  <a:lnTo>
                    <a:pt x="667544" y="965886"/>
                  </a:lnTo>
                  <a:lnTo>
                    <a:pt x="658019" y="983345"/>
                  </a:lnTo>
                  <a:lnTo>
                    <a:pt x="648494" y="1001598"/>
                  </a:lnTo>
                  <a:lnTo>
                    <a:pt x="639763" y="1019851"/>
                  </a:lnTo>
                  <a:lnTo>
                    <a:pt x="631031" y="1038501"/>
                  </a:lnTo>
                  <a:lnTo>
                    <a:pt x="622697" y="1057150"/>
                  </a:lnTo>
                  <a:lnTo>
                    <a:pt x="614759" y="1075800"/>
                  </a:lnTo>
                  <a:lnTo>
                    <a:pt x="606822" y="1094450"/>
                  </a:lnTo>
                  <a:lnTo>
                    <a:pt x="600075" y="1114290"/>
                  </a:lnTo>
                  <a:lnTo>
                    <a:pt x="592931" y="1133337"/>
                  </a:lnTo>
                  <a:lnTo>
                    <a:pt x="586581" y="1153177"/>
                  </a:lnTo>
                  <a:lnTo>
                    <a:pt x="580628" y="1172620"/>
                  </a:lnTo>
                  <a:lnTo>
                    <a:pt x="575072" y="1192857"/>
                  </a:lnTo>
                  <a:lnTo>
                    <a:pt x="569913" y="1213094"/>
                  </a:lnTo>
                  <a:lnTo>
                    <a:pt x="564753" y="1232934"/>
                  </a:lnTo>
                  <a:lnTo>
                    <a:pt x="560388" y="1253568"/>
                  </a:lnTo>
                  <a:lnTo>
                    <a:pt x="556419" y="1274202"/>
                  </a:lnTo>
                  <a:lnTo>
                    <a:pt x="552847" y="1294836"/>
                  </a:lnTo>
                  <a:lnTo>
                    <a:pt x="549275" y="1315866"/>
                  </a:lnTo>
                  <a:lnTo>
                    <a:pt x="546894" y="1336897"/>
                  </a:lnTo>
                  <a:lnTo>
                    <a:pt x="544116" y="1357927"/>
                  </a:lnTo>
                  <a:lnTo>
                    <a:pt x="542528" y="1379355"/>
                  </a:lnTo>
                  <a:lnTo>
                    <a:pt x="540544" y="1400385"/>
                  </a:lnTo>
                  <a:lnTo>
                    <a:pt x="539750" y="1421813"/>
                  </a:lnTo>
                  <a:lnTo>
                    <a:pt x="944563" y="1421813"/>
                  </a:lnTo>
                  <a:lnTo>
                    <a:pt x="945753" y="1388084"/>
                  </a:lnTo>
                  <a:lnTo>
                    <a:pt x="947738" y="1353959"/>
                  </a:lnTo>
                  <a:lnTo>
                    <a:pt x="950119" y="1320628"/>
                  </a:lnTo>
                  <a:lnTo>
                    <a:pt x="953691" y="1288090"/>
                  </a:lnTo>
                  <a:lnTo>
                    <a:pt x="957263" y="1255552"/>
                  </a:lnTo>
                  <a:lnTo>
                    <a:pt x="961628" y="1223808"/>
                  </a:lnTo>
                  <a:lnTo>
                    <a:pt x="966391" y="1192460"/>
                  </a:lnTo>
                  <a:lnTo>
                    <a:pt x="971947" y="1161510"/>
                  </a:lnTo>
                  <a:lnTo>
                    <a:pt x="978297" y="1131353"/>
                  </a:lnTo>
                  <a:lnTo>
                    <a:pt x="984250" y="1101196"/>
                  </a:lnTo>
                  <a:lnTo>
                    <a:pt x="991394" y="1071832"/>
                  </a:lnTo>
                  <a:lnTo>
                    <a:pt x="998538" y="1043262"/>
                  </a:lnTo>
                  <a:lnTo>
                    <a:pt x="1006078" y="1015089"/>
                  </a:lnTo>
                  <a:lnTo>
                    <a:pt x="1014413" y="987313"/>
                  </a:lnTo>
                  <a:lnTo>
                    <a:pt x="1022747" y="960330"/>
                  </a:lnTo>
                  <a:lnTo>
                    <a:pt x="1031478" y="933745"/>
                  </a:lnTo>
                  <a:lnTo>
                    <a:pt x="1009650" y="925809"/>
                  </a:lnTo>
                  <a:lnTo>
                    <a:pt x="988219" y="917476"/>
                  </a:lnTo>
                  <a:lnTo>
                    <a:pt x="967185" y="909540"/>
                  </a:lnTo>
                  <a:lnTo>
                    <a:pt x="946944" y="901207"/>
                  </a:lnTo>
                  <a:lnTo>
                    <a:pt x="909638" y="884938"/>
                  </a:lnTo>
                  <a:lnTo>
                    <a:pt x="875109" y="869462"/>
                  </a:lnTo>
                  <a:lnTo>
                    <a:pt x="843756" y="853987"/>
                  </a:lnTo>
                  <a:lnTo>
                    <a:pt x="815578" y="840099"/>
                  </a:lnTo>
                  <a:lnTo>
                    <a:pt x="791369" y="827004"/>
                  </a:lnTo>
                  <a:lnTo>
                    <a:pt x="770334" y="815100"/>
                  </a:lnTo>
                  <a:close/>
                  <a:moveTo>
                    <a:pt x="1855788" y="486547"/>
                  </a:moveTo>
                  <a:lnTo>
                    <a:pt x="1866900" y="502419"/>
                  </a:lnTo>
                  <a:lnTo>
                    <a:pt x="1878410" y="519085"/>
                  </a:lnTo>
                  <a:lnTo>
                    <a:pt x="1890713" y="536941"/>
                  </a:lnTo>
                  <a:lnTo>
                    <a:pt x="1903016" y="555591"/>
                  </a:lnTo>
                  <a:lnTo>
                    <a:pt x="1915319" y="575431"/>
                  </a:lnTo>
                  <a:lnTo>
                    <a:pt x="1928019" y="596065"/>
                  </a:lnTo>
                  <a:lnTo>
                    <a:pt x="1941116" y="618286"/>
                  </a:lnTo>
                  <a:lnTo>
                    <a:pt x="1954213" y="641301"/>
                  </a:lnTo>
                  <a:lnTo>
                    <a:pt x="1967310" y="665109"/>
                  </a:lnTo>
                  <a:lnTo>
                    <a:pt x="1980803" y="690107"/>
                  </a:lnTo>
                  <a:lnTo>
                    <a:pt x="1993900" y="716296"/>
                  </a:lnTo>
                  <a:lnTo>
                    <a:pt x="2006997" y="742882"/>
                  </a:lnTo>
                  <a:lnTo>
                    <a:pt x="2020094" y="770658"/>
                  </a:lnTo>
                  <a:lnTo>
                    <a:pt x="2033191" y="799625"/>
                  </a:lnTo>
                  <a:lnTo>
                    <a:pt x="2045494" y="829385"/>
                  </a:lnTo>
                  <a:lnTo>
                    <a:pt x="2058194" y="860336"/>
                  </a:lnTo>
                  <a:lnTo>
                    <a:pt x="2095103" y="846845"/>
                  </a:lnTo>
                  <a:lnTo>
                    <a:pt x="2129235" y="832560"/>
                  </a:lnTo>
                  <a:lnTo>
                    <a:pt x="2161779" y="819068"/>
                  </a:lnTo>
                  <a:lnTo>
                    <a:pt x="2191941" y="805577"/>
                  </a:lnTo>
                  <a:lnTo>
                    <a:pt x="2219722" y="792483"/>
                  </a:lnTo>
                  <a:lnTo>
                    <a:pt x="2245519" y="780182"/>
                  </a:lnTo>
                  <a:lnTo>
                    <a:pt x="2268141" y="768674"/>
                  </a:lnTo>
                  <a:lnTo>
                    <a:pt x="2288382" y="757564"/>
                  </a:lnTo>
                  <a:lnTo>
                    <a:pt x="2292747" y="755580"/>
                  </a:lnTo>
                  <a:lnTo>
                    <a:pt x="2270125" y="732962"/>
                  </a:lnTo>
                  <a:lnTo>
                    <a:pt x="2246710" y="710344"/>
                  </a:lnTo>
                  <a:lnTo>
                    <a:pt x="2222897" y="689314"/>
                  </a:lnTo>
                  <a:lnTo>
                    <a:pt x="2197894" y="668680"/>
                  </a:lnTo>
                  <a:lnTo>
                    <a:pt x="2172494" y="648443"/>
                  </a:lnTo>
                  <a:lnTo>
                    <a:pt x="2146300" y="629793"/>
                  </a:lnTo>
                  <a:lnTo>
                    <a:pt x="2119710" y="611540"/>
                  </a:lnTo>
                  <a:lnTo>
                    <a:pt x="2092722" y="594081"/>
                  </a:lnTo>
                  <a:lnTo>
                    <a:pt x="2065338" y="577415"/>
                  </a:lnTo>
                  <a:lnTo>
                    <a:pt x="2036763" y="561543"/>
                  </a:lnTo>
                  <a:lnTo>
                    <a:pt x="2007791" y="546861"/>
                  </a:lnTo>
                  <a:lnTo>
                    <a:pt x="1978422" y="532973"/>
                  </a:lnTo>
                  <a:lnTo>
                    <a:pt x="1963341" y="526228"/>
                  </a:lnTo>
                  <a:lnTo>
                    <a:pt x="1948657" y="519879"/>
                  </a:lnTo>
                  <a:lnTo>
                    <a:pt x="1933575" y="513530"/>
                  </a:lnTo>
                  <a:lnTo>
                    <a:pt x="1918097" y="507975"/>
                  </a:lnTo>
                  <a:lnTo>
                    <a:pt x="1903016" y="502419"/>
                  </a:lnTo>
                  <a:lnTo>
                    <a:pt x="1887141" y="496864"/>
                  </a:lnTo>
                  <a:lnTo>
                    <a:pt x="1871266" y="491309"/>
                  </a:lnTo>
                  <a:lnTo>
                    <a:pt x="1855788" y="486547"/>
                  </a:lnTo>
                  <a:close/>
                  <a:moveTo>
                    <a:pt x="1260475" y="486547"/>
                  </a:moveTo>
                  <a:lnTo>
                    <a:pt x="1244997" y="491309"/>
                  </a:lnTo>
                  <a:lnTo>
                    <a:pt x="1229122" y="496864"/>
                  </a:lnTo>
                  <a:lnTo>
                    <a:pt x="1214041" y="502419"/>
                  </a:lnTo>
                  <a:lnTo>
                    <a:pt x="1198563" y="507975"/>
                  </a:lnTo>
                  <a:lnTo>
                    <a:pt x="1183481" y="513530"/>
                  </a:lnTo>
                  <a:lnTo>
                    <a:pt x="1168003" y="519879"/>
                  </a:lnTo>
                  <a:lnTo>
                    <a:pt x="1152922" y="526228"/>
                  </a:lnTo>
                  <a:lnTo>
                    <a:pt x="1137841" y="532973"/>
                  </a:lnTo>
                  <a:lnTo>
                    <a:pt x="1108472" y="546861"/>
                  </a:lnTo>
                  <a:lnTo>
                    <a:pt x="1079897" y="561543"/>
                  </a:lnTo>
                  <a:lnTo>
                    <a:pt x="1051322" y="577415"/>
                  </a:lnTo>
                  <a:lnTo>
                    <a:pt x="1023541" y="594081"/>
                  </a:lnTo>
                  <a:lnTo>
                    <a:pt x="996553" y="611540"/>
                  </a:lnTo>
                  <a:lnTo>
                    <a:pt x="969963" y="629793"/>
                  </a:lnTo>
                  <a:lnTo>
                    <a:pt x="944166" y="648443"/>
                  </a:lnTo>
                  <a:lnTo>
                    <a:pt x="918766" y="668680"/>
                  </a:lnTo>
                  <a:lnTo>
                    <a:pt x="893763" y="689314"/>
                  </a:lnTo>
                  <a:lnTo>
                    <a:pt x="869950" y="710344"/>
                  </a:lnTo>
                  <a:lnTo>
                    <a:pt x="846138" y="732962"/>
                  </a:lnTo>
                  <a:lnTo>
                    <a:pt x="823913" y="755580"/>
                  </a:lnTo>
                  <a:lnTo>
                    <a:pt x="827881" y="757564"/>
                  </a:lnTo>
                  <a:lnTo>
                    <a:pt x="843756" y="765897"/>
                  </a:lnTo>
                  <a:lnTo>
                    <a:pt x="860822" y="775023"/>
                  </a:lnTo>
                  <a:lnTo>
                    <a:pt x="879872" y="784547"/>
                  </a:lnTo>
                  <a:lnTo>
                    <a:pt x="900509" y="794467"/>
                  </a:lnTo>
                  <a:lnTo>
                    <a:pt x="922338" y="804784"/>
                  </a:lnTo>
                  <a:lnTo>
                    <a:pt x="945356" y="815100"/>
                  </a:lnTo>
                  <a:lnTo>
                    <a:pt x="970359" y="825814"/>
                  </a:lnTo>
                  <a:lnTo>
                    <a:pt x="996553" y="836528"/>
                  </a:lnTo>
                  <a:lnTo>
                    <a:pt x="1026716" y="848432"/>
                  </a:lnTo>
                  <a:lnTo>
                    <a:pt x="1058466" y="860336"/>
                  </a:lnTo>
                  <a:lnTo>
                    <a:pt x="1070769" y="829385"/>
                  </a:lnTo>
                  <a:lnTo>
                    <a:pt x="1083469" y="799625"/>
                  </a:lnTo>
                  <a:lnTo>
                    <a:pt x="1096169" y="770658"/>
                  </a:lnTo>
                  <a:lnTo>
                    <a:pt x="1109266" y="742882"/>
                  </a:lnTo>
                  <a:lnTo>
                    <a:pt x="1122363" y="716296"/>
                  </a:lnTo>
                  <a:lnTo>
                    <a:pt x="1135459" y="690107"/>
                  </a:lnTo>
                  <a:lnTo>
                    <a:pt x="1148953" y="665109"/>
                  </a:lnTo>
                  <a:lnTo>
                    <a:pt x="1162050" y="641301"/>
                  </a:lnTo>
                  <a:lnTo>
                    <a:pt x="1175147" y="618286"/>
                  </a:lnTo>
                  <a:lnTo>
                    <a:pt x="1188244" y="596065"/>
                  </a:lnTo>
                  <a:lnTo>
                    <a:pt x="1201341" y="575431"/>
                  </a:lnTo>
                  <a:lnTo>
                    <a:pt x="1213247" y="555591"/>
                  </a:lnTo>
                  <a:lnTo>
                    <a:pt x="1225947" y="536941"/>
                  </a:lnTo>
                  <a:lnTo>
                    <a:pt x="1237853" y="519085"/>
                  </a:lnTo>
                  <a:lnTo>
                    <a:pt x="1249760" y="502419"/>
                  </a:lnTo>
                  <a:lnTo>
                    <a:pt x="1260475" y="486547"/>
                  </a:lnTo>
                  <a:close/>
                  <a:moveTo>
                    <a:pt x="1597819" y="442899"/>
                  </a:moveTo>
                  <a:lnTo>
                    <a:pt x="1597819" y="950410"/>
                  </a:lnTo>
                  <a:lnTo>
                    <a:pt x="1624013" y="949617"/>
                  </a:lnTo>
                  <a:lnTo>
                    <a:pt x="1650207" y="948029"/>
                  </a:lnTo>
                  <a:lnTo>
                    <a:pt x="1676400" y="945649"/>
                  </a:lnTo>
                  <a:lnTo>
                    <a:pt x="1701800" y="943268"/>
                  </a:lnTo>
                  <a:lnTo>
                    <a:pt x="1727200" y="940490"/>
                  </a:lnTo>
                  <a:lnTo>
                    <a:pt x="1752203" y="936919"/>
                  </a:lnTo>
                  <a:lnTo>
                    <a:pt x="1777207" y="932951"/>
                  </a:lnTo>
                  <a:lnTo>
                    <a:pt x="1801416" y="929380"/>
                  </a:lnTo>
                  <a:lnTo>
                    <a:pt x="1825625" y="924221"/>
                  </a:lnTo>
                  <a:lnTo>
                    <a:pt x="1849041" y="919460"/>
                  </a:lnTo>
                  <a:lnTo>
                    <a:pt x="1872853" y="914301"/>
                  </a:lnTo>
                  <a:lnTo>
                    <a:pt x="1895475" y="909143"/>
                  </a:lnTo>
                  <a:lnTo>
                    <a:pt x="1918097" y="903588"/>
                  </a:lnTo>
                  <a:lnTo>
                    <a:pt x="1940322" y="897239"/>
                  </a:lnTo>
                  <a:lnTo>
                    <a:pt x="1962150" y="891287"/>
                  </a:lnTo>
                  <a:lnTo>
                    <a:pt x="1983185" y="884541"/>
                  </a:lnTo>
                  <a:lnTo>
                    <a:pt x="1970485" y="853194"/>
                  </a:lnTo>
                  <a:lnTo>
                    <a:pt x="1957388" y="822243"/>
                  </a:lnTo>
                  <a:lnTo>
                    <a:pt x="1943894" y="792483"/>
                  </a:lnTo>
                  <a:lnTo>
                    <a:pt x="1930400" y="764310"/>
                  </a:lnTo>
                  <a:lnTo>
                    <a:pt x="1916510" y="736533"/>
                  </a:lnTo>
                  <a:lnTo>
                    <a:pt x="1903016" y="709948"/>
                  </a:lnTo>
                  <a:lnTo>
                    <a:pt x="1888729" y="685346"/>
                  </a:lnTo>
                  <a:lnTo>
                    <a:pt x="1875235" y="660744"/>
                  </a:lnTo>
                  <a:lnTo>
                    <a:pt x="1861741" y="638126"/>
                  </a:lnTo>
                  <a:lnTo>
                    <a:pt x="1848247" y="616302"/>
                  </a:lnTo>
                  <a:lnTo>
                    <a:pt x="1835150" y="595668"/>
                  </a:lnTo>
                  <a:lnTo>
                    <a:pt x="1822450" y="576225"/>
                  </a:lnTo>
                  <a:lnTo>
                    <a:pt x="1810147" y="558369"/>
                  </a:lnTo>
                  <a:lnTo>
                    <a:pt x="1798638" y="541306"/>
                  </a:lnTo>
                  <a:lnTo>
                    <a:pt x="1787128" y="525434"/>
                  </a:lnTo>
                  <a:lnTo>
                    <a:pt x="1776810" y="511149"/>
                  </a:lnTo>
                  <a:lnTo>
                    <a:pt x="1763713" y="494086"/>
                  </a:lnTo>
                  <a:lnTo>
                    <a:pt x="1752203" y="479802"/>
                  </a:lnTo>
                  <a:lnTo>
                    <a:pt x="1733947" y="457581"/>
                  </a:lnTo>
                  <a:lnTo>
                    <a:pt x="1716881" y="454803"/>
                  </a:lnTo>
                  <a:lnTo>
                    <a:pt x="1700213" y="452025"/>
                  </a:lnTo>
                  <a:lnTo>
                    <a:pt x="1683147" y="450041"/>
                  </a:lnTo>
                  <a:lnTo>
                    <a:pt x="1666081" y="448057"/>
                  </a:lnTo>
                  <a:lnTo>
                    <a:pt x="1649016" y="446470"/>
                  </a:lnTo>
                  <a:lnTo>
                    <a:pt x="1631950" y="444883"/>
                  </a:lnTo>
                  <a:lnTo>
                    <a:pt x="1614488" y="443692"/>
                  </a:lnTo>
                  <a:lnTo>
                    <a:pt x="1597819" y="442899"/>
                  </a:lnTo>
                  <a:close/>
                  <a:moveTo>
                    <a:pt x="1519238" y="442899"/>
                  </a:moveTo>
                  <a:lnTo>
                    <a:pt x="1501775" y="443692"/>
                  </a:lnTo>
                  <a:lnTo>
                    <a:pt x="1484710" y="444883"/>
                  </a:lnTo>
                  <a:lnTo>
                    <a:pt x="1467247" y="446470"/>
                  </a:lnTo>
                  <a:lnTo>
                    <a:pt x="1450181" y="448057"/>
                  </a:lnTo>
                  <a:lnTo>
                    <a:pt x="1433116" y="450041"/>
                  </a:lnTo>
                  <a:lnTo>
                    <a:pt x="1416447" y="452025"/>
                  </a:lnTo>
                  <a:lnTo>
                    <a:pt x="1399381" y="454803"/>
                  </a:lnTo>
                  <a:lnTo>
                    <a:pt x="1382713" y="457581"/>
                  </a:lnTo>
                  <a:lnTo>
                    <a:pt x="1364456" y="479802"/>
                  </a:lnTo>
                  <a:lnTo>
                    <a:pt x="1352550" y="494086"/>
                  </a:lnTo>
                  <a:lnTo>
                    <a:pt x="1339453" y="511149"/>
                  </a:lnTo>
                  <a:lnTo>
                    <a:pt x="1325960" y="529799"/>
                  </a:lnTo>
                  <a:lnTo>
                    <a:pt x="1311275" y="550433"/>
                  </a:lnTo>
                  <a:lnTo>
                    <a:pt x="1295797" y="573050"/>
                  </a:lnTo>
                  <a:lnTo>
                    <a:pt x="1279922" y="598049"/>
                  </a:lnTo>
                  <a:lnTo>
                    <a:pt x="1262856" y="624635"/>
                  </a:lnTo>
                  <a:lnTo>
                    <a:pt x="1245791" y="652808"/>
                  </a:lnTo>
                  <a:lnTo>
                    <a:pt x="1228328" y="683362"/>
                  </a:lnTo>
                  <a:lnTo>
                    <a:pt x="1210469" y="715900"/>
                  </a:lnTo>
                  <a:lnTo>
                    <a:pt x="1200944" y="734946"/>
                  </a:lnTo>
                  <a:lnTo>
                    <a:pt x="1190625" y="754786"/>
                  </a:lnTo>
                  <a:lnTo>
                    <a:pt x="1180703" y="775023"/>
                  </a:lnTo>
                  <a:lnTo>
                    <a:pt x="1171178" y="795657"/>
                  </a:lnTo>
                  <a:lnTo>
                    <a:pt x="1161653" y="817481"/>
                  </a:lnTo>
                  <a:lnTo>
                    <a:pt x="1151731" y="839305"/>
                  </a:lnTo>
                  <a:lnTo>
                    <a:pt x="1142603" y="861923"/>
                  </a:lnTo>
                  <a:lnTo>
                    <a:pt x="1133078" y="884541"/>
                  </a:lnTo>
                  <a:lnTo>
                    <a:pt x="1154510" y="891287"/>
                  </a:lnTo>
                  <a:lnTo>
                    <a:pt x="1176338" y="897239"/>
                  </a:lnTo>
                  <a:lnTo>
                    <a:pt x="1198563" y="903588"/>
                  </a:lnTo>
                  <a:lnTo>
                    <a:pt x="1220788" y="909143"/>
                  </a:lnTo>
                  <a:lnTo>
                    <a:pt x="1244203" y="914301"/>
                  </a:lnTo>
                  <a:lnTo>
                    <a:pt x="1267222" y="919460"/>
                  </a:lnTo>
                  <a:lnTo>
                    <a:pt x="1291035" y="924221"/>
                  </a:lnTo>
                  <a:lnTo>
                    <a:pt x="1315244" y="928586"/>
                  </a:lnTo>
                  <a:lnTo>
                    <a:pt x="1339453" y="932951"/>
                  </a:lnTo>
                  <a:lnTo>
                    <a:pt x="1364060" y="936522"/>
                  </a:lnTo>
                  <a:lnTo>
                    <a:pt x="1389460" y="940094"/>
                  </a:lnTo>
                  <a:lnTo>
                    <a:pt x="1414860" y="943268"/>
                  </a:lnTo>
                  <a:lnTo>
                    <a:pt x="1440657" y="945649"/>
                  </a:lnTo>
                  <a:lnTo>
                    <a:pt x="1466057" y="947633"/>
                  </a:lnTo>
                  <a:lnTo>
                    <a:pt x="1492250" y="949220"/>
                  </a:lnTo>
                  <a:lnTo>
                    <a:pt x="1519238" y="950014"/>
                  </a:lnTo>
                  <a:lnTo>
                    <a:pt x="1519238" y="442899"/>
                  </a:lnTo>
                  <a:close/>
                  <a:moveTo>
                    <a:pt x="1558528" y="363538"/>
                  </a:moveTo>
                  <a:lnTo>
                    <a:pt x="1586707" y="363935"/>
                  </a:lnTo>
                  <a:lnTo>
                    <a:pt x="1614488" y="364729"/>
                  </a:lnTo>
                  <a:lnTo>
                    <a:pt x="1642666" y="366713"/>
                  </a:lnTo>
                  <a:lnTo>
                    <a:pt x="1670447" y="369093"/>
                  </a:lnTo>
                  <a:lnTo>
                    <a:pt x="1698228" y="372268"/>
                  </a:lnTo>
                  <a:lnTo>
                    <a:pt x="1725613" y="376236"/>
                  </a:lnTo>
                  <a:lnTo>
                    <a:pt x="1752600" y="380601"/>
                  </a:lnTo>
                  <a:lnTo>
                    <a:pt x="1779191" y="385759"/>
                  </a:lnTo>
                  <a:lnTo>
                    <a:pt x="1806178" y="391314"/>
                  </a:lnTo>
                  <a:lnTo>
                    <a:pt x="1832372" y="398060"/>
                  </a:lnTo>
                  <a:lnTo>
                    <a:pt x="1858566" y="405202"/>
                  </a:lnTo>
                  <a:lnTo>
                    <a:pt x="1884363" y="412742"/>
                  </a:lnTo>
                  <a:lnTo>
                    <a:pt x="1910160" y="421075"/>
                  </a:lnTo>
                  <a:lnTo>
                    <a:pt x="1935560" y="430201"/>
                  </a:lnTo>
                  <a:lnTo>
                    <a:pt x="1960960" y="439328"/>
                  </a:lnTo>
                  <a:lnTo>
                    <a:pt x="1985963" y="450041"/>
                  </a:lnTo>
                  <a:lnTo>
                    <a:pt x="2010172" y="460358"/>
                  </a:lnTo>
                  <a:lnTo>
                    <a:pt x="2034382" y="471865"/>
                  </a:lnTo>
                  <a:lnTo>
                    <a:pt x="2057797" y="483770"/>
                  </a:lnTo>
                  <a:lnTo>
                    <a:pt x="2081213" y="496070"/>
                  </a:lnTo>
                  <a:lnTo>
                    <a:pt x="2104629" y="508768"/>
                  </a:lnTo>
                  <a:lnTo>
                    <a:pt x="2127647" y="522259"/>
                  </a:lnTo>
                  <a:lnTo>
                    <a:pt x="2149872" y="536544"/>
                  </a:lnTo>
                  <a:lnTo>
                    <a:pt x="2172097" y="550829"/>
                  </a:lnTo>
                  <a:lnTo>
                    <a:pt x="2193529" y="565908"/>
                  </a:lnTo>
                  <a:lnTo>
                    <a:pt x="2214960" y="581780"/>
                  </a:lnTo>
                  <a:lnTo>
                    <a:pt x="2235994" y="597652"/>
                  </a:lnTo>
                  <a:lnTo>
                    <a:pt x="2256632" y="613921"/>
                  </a:lnTo>
                  <a:lnTo>
                    <a:pt x="2276475" y="630984"/>
                  </a:lnTo>
                  <a:lnTo>
                    <a:pt x="2296716" y="648443"/>
                  </a:lnTo>
                  <a:lnTo>
                    <a:pt x="2315766" y="666299"/>
                  </a:lnTo>
                  <a:lnTo>
                    <a:pt x="2334419" y="685346"/>
                  </a:lnTo>
                  <a:lnTo>
                    <a:pt x="2353072" y="703995"/>
                  </a:lnTo>
                  <a:lnTo>
                    <a:pt x="2370932" y="723042"/>
                  </a:lnTo>
                  <a:lnTo>
                    <a:pt x="2388394" y="742882"/>
                  </a:lnTo>
                  <a:lnTo>
                    <a:pt x="2405460" y="762722"/>
                  </a:lnTo>
                  <a:lnTo>
                    <a:pt x="2421732" y="783356"/>
                  </a:lnTo>
                  <a:lnTo>
                    <a:pt x="2438004" y="804387"/>
                  </a:lnTo>
                  <a:lnTo>
                    <a:pt x="2453482" y="825814"/>
                  </a:lnTo>
                  <a:lnTo>
                    <a:pt x="2468563" y="847638"/>
                  </a:lnTo>
                  <a:lnTo>
                    <a:pt x="2483247" y="869462"/>
                  </a:lnTo>
                  <a:lnTo>
                    <a:pt x="2497138" y="892080"/>
                  </a:lnTo>
                  <a:lnTo>
                    <a:pt x="2510632" y="914698"/>
                  </a:lnTo>
                  <a:lnTo>
                    <a:pt x="2523729" y="938109"/>
                  </a:lnTo>
                  <a:lnTo>
                    <a:pt x="2536032" y="961521"/>
                  </a:lnTo>
                  <a:lnTo>
                    <a:pt x="2547541" y="985329"/>
                  </a:lnTo>
                  <a:lnTo>
                    <a:pt x="2559051" y="1009534"/>
                  </a:lnTo>
                  <a:lnTo>
                    <a:pt x="2569766" y="1034136"/>
                  </a:lnTo>
                  <a:lnTo>
                    <a:pt x="2580085" y="1058738"/>
                  </a:lnTo>
                  <a:lnTo>
                    <a:pt x="2589610" y="1083736"/>
                  </a:lnTo>
                  <a:lnTo>
                    <a:pt x="2598341" y="1109132"/>
                  </a:lnTo>
                  <a:lnTo>
                    <a:pt x="2606675" y="1134924"/>
                  </a:lnTo>
                  <a:lnTo>
                    <a:pt x="2614613" y="1160716"/>
                  </a:lnTo>
                  <a:lnTo>
                    <a:pt x="2621360" y="1186905"/>
                  </a:lnTo>
                  <a:lnTo>
                    <a:pt x="2628107" y="1213491"/>
                  </a:lnTo>
                  <a:lnTo>
                    <a:pt x="2633663" y="1240077"/>
                  </a:lnTo>
                  <a:lnTo>
                    <a:pt x="2638822" y="1267059"/>
                  </a:lnTo>
                  <a:lnTo>
                    <a:pt x="2643188" y="1294042"/>
                  </a:lnTo>
                  <a:lnTo>
                    <a:pt x="2647157" y="1321025"/>
                  </a:lnTo>
                  <a:lnTo>
                    <a:pt x="2650332" y="1349198"/>
                  </a:lnTo>
                  <a:lnTo>
                    <a:pt x="2652713" y="1376577"/>
                  </a:lnTo>
                  <a:lnTo>
                    <a:pt x="2654697" y="1404353"/>
                  </a:lnTo>
                  <a:lnTo>
                    <a:pt x="2655888" y="1432923"/>
                  </a:lnTo>
                  <a:lnTo>
                    <a:pt x="2655888" y="1461096"/>
                  </a:lnTo>
                  <a:lnTo>
                    <a:pt x="2655888" y="1489666"/>
                  </a:lnTo>
                  <a:lnTo>
                    <a:pt x="2654697" y="1517442"/>
                  </a:lnTo>
                  <a:lnTo>
                    <a:pt x="2652713" y="1545615"/>
                  </a:lnTo>
                  <a:lnTo>
                    <a:pt x="2650332" y="1573392"/>
                  </a:lnTo>
                  <a:lnTo>
                    <a:pt x="2647157" y="1600771"/>
                  </a:lnTo>
                  <a:lnTo>
                    <a:pt x="2643188" y="1628547"/>
                  </a:lnTo>
                  <a:lnTo>
                    <a:pt x="2638822" y="1655530"/>
                  </a:lnTo>
                  <a:lnTo>
                    <a:pt x="2633663" y="1682512"/>
                  </a:lnTo>
                  <a:lnTo>
                    <a:pt x="2628107" y="1709098"/>
                  </a:lnTo>
                  <a:lnTo>
                    <a:pt x="2621360" y="1735287"/>
                  </a:lnTo>
                  <a:lnTo>
                    <a:pt x="2614613" y="1761476"/>
                  </a:lnTo>
                  <a:lnTo>
                    <a:pt x="2606675" y="1787665"/>
                  </a:lnTo>
                  <a:lnTo>
                    <a:pt x="2598341" y="1813061"/>
                  </a:lnTo>
                  <a:lnTo>
                    <a:pt x="2589610" y="1838456"/>
                  </a:lnTo>
                  <a:lnTo>
                    <a:pt x="2580085" y="1863852"/>
                  </a:lnTo>
                  <a:lnTo>
                    <a:pt x="2569766" y="1888453"/>
                  </a:lnTo>
                  <a:lnTo>
                    <a:pt x="2559051" y="1913055"/>
                  </a:lnTo>
                  <a:lnTo>
                    <a:pt x="2547541" y="1936863"/>
                  </a:lnTo>
                  <a:lnTo>
                    <a:pt x="2536032" y="1961068"/>
                  </a:lnTo>
                  <a:lnTo>
                    <a:pt x="2523729" y="1984083"/>
                  </a:lnTo>
                  <a:lnTo>
                    <a:pt x="2510632" y="2007098"/>
                  </a:lnTo>
                  <a:lnTo>
                    <a:pt x="2497138" y="2030509"/>
                  </a:lnTo>
                  <a:lnTo>
                    <a:pt x="2483247" y="2052730"/>
                  </a:lnTo>
                  <a:lnTo>
                    <a:pt x="2468563" y="2074951"/>
                  </a:lnTo>
                  <a:lnTo>
                    <a:pt x="2453482" y="2096775"/>
                  </a:lnTo>
                  <a:lnTo>
                    <a:pt x="2438004" y="2117806"/>
                  </a:lnTo>
                  <a:lnTo>
                    <a:pt x="2421732" y="2138440"/>
                  </a:lnTo>
                  <a:lnTo>
                    <a:pt x="2405460" y="2159073"/>
                  </a:lnTo>
                  <a:lnTo>
                    <a:pt x="2388394" y="2179310"/>
                  </a:lnTo>
                  <a:lnTo>
                    <a:pt x="2370932" y="2199151"/>
                  </a:lnTo>
                  <a:lnTo>
                    <a:pt x="2353072" y="2218594"/>
                  </a:lnTo>
                  <a:lnTo>
                    <a:pt x="2334419" y="2237244"/>
                  </a:lnTo>
                  <a:lnTo>
                    <a:pt x="2315766" y="2255497"/>
                  </a:lnTo>
                  <a:lnTo>
                    <a:pt x="2296716" y="2273353"/>
                  </a:lnTo>
                  <a:lnTo>
                    <a:pt x="2276475" y="2290812"/>
                  </a:lnTo>
                  <a:lnTo>
                    <a:pt x="2256632" y="2307875"/>
                  </a:lnTo>
                  <a:lnTo>
                    <a:pt x="2235994" y="2324540"/>
                  </a:lnTo>
                  <a:lnTo>
                    <a:pt x="2214960" y="2340809"/>
                  </a:lnTo>
                  <a:lnTo>
                    <a:pt x="2193529" y="2356285"/>
                  </a:lnTo>
                  <a:lnTo>
                    <a:pt x="2172097" y="2371363"/>
                  </a:lnTo>
                  <a:lnTo>
                    <a:pt x="2149872" y="2385648"/>
                  </a:lnTo>
                  <a:lnTo>
                    <a:pt x="2127647" y="2399536"/>
                  </a:lnTo>
                  <a:lnTo>
                    <a:pt x="2104629" y="2413028"/>
                  </a:lnTo>
                  <a:lnTo>
                    <a:pt x="2081213" y="2426122"/>
                  </a:lnTo>
                  <a:lnTo>
                    <a:pt x="2057797" y="2438423"/>
                  </a:lnTo>
                  <a:lnTo>
                    <a:pt x="2034382" y="2450724"/>
                  </a:lnTo>
                  <a:lnTo>
                    <a:pt x="2010172" y="2461437"/>
                  </a:lnTo>
                  <a:lnTo>
                    <a:pt x="1985963" y="2472548"/>
                  </a:lnTo>
                  <a:lnTo>
                    <a:pt x="1960960" y="2482468"/>
                  </a:lnTo>
                  <a:lnTo>
                    <a:pt x="1935560" y="2491991"/>
                  </a:lnTo>
                  <a:lnTo>
                    <a:pt x="1910160" y="2500721"/>
                  </a:lnTo>
                  <a:lnTo>
                    <a:pt x="1884363" y="2509054"/>
                  </a:lnTo>
                  <a:lnTo>
                    <a:pt x="1858566" y="2516990"/>
                  </a:lnTo>
                  <a:lnTo>
                    <a:pt x="1832372" y="2524132"/>
                  </a:lnTo>
                  <a:lnTo>
                    <a:pt x="1806178" y="2530481"/>
                  </a:lnTo>
                  <a:lnTo>
                    <a:pt x="1779191" y="2536433"/>
                  </a:lnTo>
                  <a:lnTo>
                    <a:pt x="1752600" y="2541592"/>
                  </a:lnTo>
                  <a:lnTo>
                    <a:pt x="1725613" y="2546353"/>
                  </a:lnTo>
                  <a:lnTo>
                    <a:pt x="1698228" y="2549925"/>
                  </a:lnTo>
                  <a:lnTo>
                    <a:pt x="1670447" y="2553099"/>
                  </a:lnTo>
                  <a:lnTo>
                    <a:pt x="1642666" y="2555480"/>
                  </a:lnTo>
                  <a:lnTo>
                    <a:pt x="1614488" y="2557067"/>
                  </a:lnTo>
                  <a:lnTo>
                    <a:pt x="1586707" y="2558654"/>
                  </a:lnTo>
                  <a:lnTo>
                    <a:pt x="1558528" y="2559051"/>
                  </a:lnTo>
                  <a:lnTo>
                    <a:pt x="1529953" y="2558654"/>
                  </a:lnTo>
                  <a:lnTo>
                    <a:pt x="1501775" y="2557067"/>
                  </a:lnTo>
                  <a:lnTo>
                    <a:pt x="1473597" y="2555480"/>
                  </a:lnTo>
                  <a:lnTo>
                    <a:pt x="1446213" y="2553099"/>
                  </a:lnTo>
                  <a:lnTo>
                    <a:pt x="1418035" y="2549925"/>
                  </a:lnTo>
                  <a:lnTo>
                    <a:pt x="1391047" y="2546353"/>
                  </a:lnTo>
                  <a:lnTo>
                    <a:pt x="1364060" y="2541592"/>
                  </a:lnTo>
                  <a:lnTo>
                    <a:pt x="1337072" y="2536433"/>
                  </a:lnTo>
                  <a:lnTo>
                    <a:pt x="1310481" y="2530481"/>
                  </a:lnTo>
                  <a:lnTo>
                    <a:pt x="1283891" y="2524132"/>
                  </a:lnTo>
                  <a:lnTo>
                    <a:pt x="1257697" y="2516990"/>
                  </a:lnTo>
                  <a:lnTo>
                    <a:pt x="1231900" y="2509054"/>
                  </a:lnTo>
                  <a:lnTo>
                    <a:pt x="1206103" y="2500721"/>
                  </a:lnTo>
                  <a:lnTo>
                    <a:pt x="1180703" y="2491991"/>
                  </a:lnTo>
                  <a:lnTo>
                    <a:pt x="1155700" y="2482468"/>
                  </a:lnTo>
                  <a:lnTo>
                    <a:pt x="1131094" y="2472548"/>
                  </a:lnTo>
                  <a:lnTo>
                    <a:pt x="1106488" y="2461437"/>
                  </a:lnTo>
                  <a:lnTo>
                    <a:pt x="1081881" y="2450724"/>
                  </a:lnTo>
                  <a:lnTo>
                    <a:pt x="1058466" y="2438423"/>
                  </a:lnTo>
                  <a:lnTo>
                    <a:pt x="1035050" y="2426122"/>
                  </a:lnTo>
                  <a:lnTo>
                    <a:pt x="1011635" y="2413028"/>
                  </a:lnTo>
                  <a:lnTo>
                    <a:pt x="989013" y="2399536"/>
                  </a:lnTo>
                  <a:lnTo>
                    <a:pt x="966391" y="2385648"/>
                  </a:lnTo>
                  <a:lnTo>
                    <a:pt x="944563" y="2371363"/>
                  </a:lnTo>
                  <a:lnTo>
                    <a:pt x="922734" y="2356285"/>
                  </a:lnTo>
                  <a:lnTo>
                    <a:pt x="901303" y="2340809"/>
                  </a:lnTo>
                  <a:lnTo>
                    <a:pt x="880269" y="2324540"/>
                  </a:lnTo>
                  <a:lnTo>
                    <a:pt x="859631" y="2307875"/>
                  </a:lnTo>
                  <a:lnTo>
                    <a:pt x="839788" y="2290812"/>
                  </a:lnTo>
                  <a:lnTo>
                    <a:pt x="819944" y="2273353"/>
                  </a:lnTo>
                  <a:lnTo>
                    <a:pt x="800894" y="2255497"/>
                  </a:lnTo>
                  <a:lnTo>
                    <a:pt x="781844" y="2237244"/>
                  </a:lnTo>
                  <a:lnTo>
                    <a:pt x="763191" y="2218594"/>
                  </a:lnTo>
                  <a:lnTo>
                    <a:pt x="745331" y="2199151"/>
                  </a:lnTo>
                  <a:lnTo>
                    <a:pt x="727869" y="2179310"/>
                  </a:lnTo>
                  <a:lnTo>
                    <a:pt x="710803" y="2159073"/>
                  </a:lnTo>
                  <a:lnTo>
                    <a:pt x="694531" y="2138440"/>
                  </a:lnTo>
                  <a:lnTo>
                    <a:pt x="678656" y="2117806"/>
                  </a:lnTo>
                  <a:lnTo>
                    <a:pt x="662781" y="2096775"/>
                  </a:lnTo>
                  <a:lnTo>
                    <a:pt x="647700" y="2074951"/>
                  </a:lnTo>
                  <a:lnTo>
                    <a:pt x="633413" y="2052730"/>
                  </a:lnTo>
                  <a:lnTo>
                    <a:pt x="619125" y="2030509"/>
                  </a:lnTo>
                  <a:lnTo>
                    <a:pt x="605631" y="2007098"/>
                  </a:lnTo>
                  <a:lnTo>
                    <a:pt x="592534" y="1984083"/>
                  </a:lnTo>
                  <a:lnTo>
                    <a:pt x="580231" y="1961068"/>
                  </a:lnTo>
                  <a:lnTo>
                    <a:pt x="568722" y="1936863"/>
                  </a:lnTo>
                  <a:lnTo>
                    <a:pt x="557213" y="1913055"/>
                  </a:lnTo>
                  <a:lnTo>
                    <a:pt x="546894" y="1888453"/>
                  </a:lnTo>
                  <a:lnTo>
                    <a:pt x="536178" y="1863852"/>
                  </a:lnTo>
                  <a:lnTo>
                    <a:pt x="527050" y="1838456"/>
                  </a:lnTo>
                  <a:lnTo>
                    <a:pt x="517922" y="1813061"/>
                  </a:lnTo>
                  <a:lnTo>
                    <a:pt x="509588" y="1787665"/>
                  </a:lnTo>
                  <a:lnTo>
                    <a:pt x="501650" y="1761476"/>
                  </a:lnTo>
                  <a:lnTo>
                    <a:pt x="494903" y="1735287"/>
                  </a:lnTo>
                  <a:lnTo>
                    <a:pt x="488156" y="1709098"/>
                  </a:lnTo>
                  <a:lnTo>
                    <a:pt x="482600" y="1682512"/>
                  </a:lnTo>
                  <a:lnTo>
                    <a:pt x="477441" y="1655530"/>
                  </a:lnTo>
                  <a:lnTo>
                    <a:pt x="473075" y="1628547"/>
                  </a:lnTo>
                  <a:lnTo>
                    <a:pt x="469106" y="1600771"/>
                  </a:lnTo>
                  <a:lnTo>
                    <a:pt x="465931" y="1573392"/>
                  </a:lnTo>
                  <a:lnTo>
                    <a:pt x="463550" y="1545615"/>
                  </a:lnTo>
                  <a:lnTo>
                    <a:pt x="461566" y="1517442"/>
                  </a:lnTo>
                  <a:lnTo>
                    <a:pt x="460772" y="1489666"/>
                  </a:lnTo>
                  <a:lnTo>
                    <a:pt x="460375" y="1461096"/>
                  </a:lnTo>
                  <a:lnTo>
                    <a:pt x="460772" y="1432923"/>
                  </a:lnTo>
                  <a:lnTo>
                    <a:pt x="461566" y="1404353"/>
                  </a:lnTo>
                  <a:lnTo>
                    <a:pt x="463550" y="1376577"/>
                  </a:lnTo>
                  <a:lnTo>
                    <a:pt x="465931" y="1349198"/>
                  </a:lnTo>
                  <a:lnTo>
                    <a:pt x="469106" y="1321025"/>
                  </a:lnTo>
                  <a:lnTo>
                    <a:pt x="473075" y="1294042"/>
                  </a:lnTo>
                  <a:lnTo>
                    <a:pt x="477441" y="1267059"/>
                  </a:lnTo>
                  <a:lnTo>
                    <a:pt x="482600" y="1240077"/>
                  </a:lnTo>
                  <a:lnTo>
                    <a:pt x="488156" y="1213491"/>
                  </a:lnTo>
                  <a:lnTo>
                    <a:pt x="494903" y="1186905"/>
                  </a:lnTo>
                  <a:lnTo>
                    <a:pt x="501650" y="1160716"/>
                  </a:lnTo>
                  <a:lnTo>
                    <a:pt x="509588" y="1134924"/>
                  </a:lnTo>
                  <a:lnTo>
                    <a:pt x="517922" y="1109132"/>
                  </a:lnTo>
                  <a:lnTo>
                    <a:pt x="527050" y="1083736"/>
                  </a:lnTo>
                  <a:lnTo>
                    <a:pt x="536178" y="1058738"/>
                  </a:lnTo>
                  <a:lnTo>
                    <a:pt x="546894" y="1034136"/>
                  </a:lnTo>
                  <a:lnTo>
                    <a:pt x="557213" y="1009534"/>
                  </a:lnTo>
                  <a:lnTo>
                    <a:pt x="568722" y="985329"/>
                  </a:lnTo>
                  <a:lnTo>
                    <a:pt x="580231" y="961521"/>
                  </a:lnTo>
                  <a:lnTo>
                    <a:pt x="592534" y="938109"/>
                  </a:lnTo>
                  <a:lnTo>
                    <a:pt x="605631" y="914698"/>
                  </a:lnTo>
                  <a:lnTo>
                    <a:pt x="619125" y="892080"/>
                  </a:lnTo>
                  <a:lnTo>
                    <a:pt x="633413" y="869462"/>
                  </a:lnTo>
                  <a:lnTo>
                    <a:pt x="647700" y="847638"/>
                  </a:lnTo>
                  <a:lnTo>
                    <a:pt x="662781" y="825814"/>
                  </a:lnTo>
                  <a:lnTo>
                    <a:pt x="678656" y="804387"/>
                  </a:lnTo>
                  <a:lnTo>
                    <a:pt x="694531" y="783356"/>
                  </a:lnTo>
                  <a:lnTo>
                    <a:pt x="710803" y="762722"/>
                  </a:lnTo>
                  <a:lnTo>
                    <a:pt x="727869" y="742882"/>
                  </a:lnTo>
                  <a:lnTo>
                    <a:pt x="745331" y="723042"/>
                  </a:lnTo>
                  <a:lnTo>
                    <a:pt x="763191" y="703995"/>
                  </a:lnTo>
                  <a:lnTo>
                    <a:pt x="781844" y="685346"/>
                  </a:lnTo>
                  <a:lnTo>
                    <a:pt x="800894" y="666299"/>
                  </a:lnTo>
                  <a:lnTo>
                    <a:pt x="819944" y="648443"/>
                  </a:lnTo>
                  <a:lnTo>
                    <a:pt x="839788" y="630984"/>
                  </a:lnTo>
                  <a:lnTo>
                    <a:pt x="859631" y="613921"/>
                  </a:lnTo>
                  <a:lnTo>
                    <a:pt x="880269" y="597652"/>
                  </a:lnTo>
                  <a:lnTo>
                    <a:pt x="901303" y="581780"/>
                  </a:lnTo>
                  <a:lnTo>
                    <a:pt x="922734" y="565908"/>
                  </a:lnTo>
                  <a:lnTo>
                    <a:pt x="944563" y="550829"/>
                  </a:lnTo>
                  <a:lnTo>
                    <a:pt x="966391" y="536544"/>
                  </a:lnTo>
                  <a:lnTo>
                    <a:pt x="989013" y="522259"/>
                  </a:lnTo>
                  <a:lnTo>
                    <a:pt x="1011635" y="508768"/>
                  </a:lnTo>
                  <a:lnTo>
                    <a:pt x="1035050" y="496070"/>
                  </a:lnTo>
                  <a:lnTo>
                    <a:pt x="1058466" y="483770"/>
                  </a:lnTo>
                  <a:lnTo>
                    <a:pt x="1081881" y="471865"/>
                  </a:lnTo>
                  <a:lnTo>
                    <a:pt x="1106488" y="460358"/>
                  </a:lnTo>
                  <a:lnTo>
                    <a:pt x="1131094" y="450041"/>
                  </a:lnTo>
                  <a:lnTo>
                    <a:pt x="1155700" y="439328"/>
                  </a:lnTo>
                  <a:lnTo>
                    <a:pt x="1180703" y="430201"/>
                  </a:lnTo>
                  <a:lnTo>
                    <a:pt x="1206103" y="421075"/>
                  </a:lnTo>
                  <a:lnTo>
                    <a:pt x="1231900" y="412742"/>
                  </a:lnTo>
                  <a:lnTo>
                    <a:pt x="1257697" y="405202"/>
                  </a:lnTo>
                  <a:lnTo>
                    <a:pt x="1283891" y="398060"/>
                  </a:lnTo>
                  <a:lnTo>
                    <a:pt x="1310481" y="391314"/>
                  </a:lnTo>
                  <a:lnTo>
                    <a:pt x="1337072" y="385759"/>
                  </a:lnTo>
                  <a:lnTo>
                    <a:pt x="1364060" y="380601"/>
                  </a:lnTo>
                  <a:lnTo>
                    <a:pt x="1391047" y="376236"/>
                  </a:lnTo>
                  <a:lnTo>
                    <a:pt x="1418035" y="372268"/>
                  </a:lnTo>
                  <a:lnTo>
                    <a:pt x="1446213" y="369093"/>
                  </a:lnTo>
                  <a:lnTo>
                    <a:pt x="1473597" y="366713"/>
                  </a:lnTo>
                  <a:lnTo>
                    <a:pt x="1501775" y="364729"/>
                  </a:lnTo>
                  <a:lnTo>
                    <a:pt x="1529953" y="363935"/>
                  </a:lnTo>
                  <a:lnTo>
                    <a:pt x="1558528" y="363538"/>
                  </a:lnTo>
                  <a:close/>
                  <a:moveTo>
                    <a:pt x="852488" y="277813"/>
                  </a:moveTo>
                  <a:lnTo>
                    <a:pt x="826703" y="300832"/>
                  </a:lnTo>
                  <a:lnTo>
                    <a:pt x="801712" y="324247"/>
                  </a:lnTo>
                  <a:lnTo>
                    <a:pt x="777910" y="347663"/>
                  </a:lnTo>
                  <a:lnTo>
                    <a:pt x="754109" y="372269"/>
                  </a:lnTo>
                  <a:lnTo>
                    <a:pt x="731497" y="397272"/>
                  </a:lnTo>
                  <a:lnTo>
                    <a:pt x="709679" y="422672"/>
                  </a:lnTo>
                  <a:lnTo>
                    <a:pt x="688258" y="448072"/>
                  </a:lnTo>
                  <a:lnTo>
                    <a:pt x="667630" y="473869"/>
                  </a:lnTo>
                  <a:lnTo>
                    <a:pt x="647796" y="500460"/>
                  </a:lnTo>
                  <a:lnTo>
                    <a:pt x="628755" y="527447"/>
                  </a:lnTo>
                  <a:lnTo>
                    <a:pt x="610507" y="554435"/>
                  </a:lnTo>
                  <a:lnTo>
                    <a:pt x="593052" y="581819"/>
                  </a:lnTo>
                  <a:lnTo>
                    <a:pt x="575995" y="609601"/>
                  </a:lnTo>
                  <a:lnTo>
                    <a:pt x="560127" y="637779"/>
                  </a:lnTo>
                  <a:lnTo>
                    <a:pt x="544656" y="665957"/>
                  </a:lnTo>
                  <a:lnTo>
                    <a:pt x="530375" y="694532"/>
                  </a:lnTo>
                  <a:lnTo>
                    <a:pt x="516888" y="723107"/>
                  </a:lnTo>
                  <a:lnTo>
                    <a:pt x="503797" y="752079"/>
                  </a:lnTo>
                  <a:lnTo>
                    <a:pt x="491896" y="781448"/>
                  </a:lnTo>
                  <a:lnTo>
                    <a:pt x="480392" y="810419"/>
                  </a:lnTo>
                  <a:lnTo>
                    <a:pt x="469682" y="839788"/>
                  </a:lnTo>
                  <a:lnTo>
                    <a:pt x="460161" y="869157"/>
                  </a:lnTo>
                  <a:lnTo>
                    <a:pt x="451037" y="898923"/>
                  </a:lnTo>
                  <a:lnTo>
                    <a:pt x="443103" y="928291"/>
                  </a:lnTo>
                  <a:lnTo>
                    <a:pt x="435566" y="958057"/>
                  </a:lnTo>
                  <a:lnTo>
                    <a:pt x="428823" y="987823"/>
                  </a:lnTo>
                  <a:lnTo>
                    <a:pt x="422872" y="1017588"/>
                  </a:lnTo>
                  <a:lnTo>
                    <a:pt x="417715" y="1047354"/>
                  </a:lnTo>
                  <a:lnTo>
                    <a:pt x="413352" y="1076326"/>
                  </a:lnTo>
                  <a:lnTo>
                    <a:pt x="409781" y="1106091"/>
                  </a:lnTo>
                  <a:lnTo>
                    <a:pt x="407401" y="1135857"/>
                  </a:lnTo>
                  <a:lnTo>
                    <a:pt x="405021" y="1165226"/>
                  </a:lnTo>
                  <a:lnTo>
                    <a:pt x="287204" y="1130698"/>
                  </a:lnTo>
                  <a:lnTo>
                    <a:pt x="280857" y="1153320"/>
                  </a:lnTo>
                  <a:lnTo>
                    <a:pt x="274510" y="1175941"/>
                  </a:lnTo>
                  <a:lnTo>
                    <a:pt x="269353" y="1198960"/>
                  </a:lnTo>
                  <a:lnTo>
                    <a:pt x="264196" y="1221979"/>
                  </a:lnTo>
                  <a:lnTo>
                    <a:pt x="259436" y="1244998"/>
                  </a:lnTo>
                  <a:lnTo>
                    <a:pt x="255072" y="1268016"/>
                  </a:lnTo>
                  <a:lnTo>
                    <a:pt x="251105" y="1291035"/>
                  </a:lnTo>
                  <a:lnTo>
                    <a:pt x="247535" y="1314848"/>
                  </a:lnTo>
                  <a:lnTo>
                    <a:pt x="244361" y="1337866"/>
                  </a:lnTo>
                  <a:lnTo>
                    <a:pt x="241981" y="1361679"/>
                  </a:lnTo>
                  <a:lnTo>
                    <a:pt x="239601" y="1384698"/>
                  </a:lnTo>
                  <a:lnTo>
                    <a:pt x="238014" y="1408113"/>
                  </a:lnTo>
                  <a:lnTo>
                    <a:pt x="236824" y="1431926"/>
                  </a:lnTo>
                  <a:lnTo>
                    <a:pt x="235237" y="1455341"/>
                  </a:lnTo>
                  <a:lnTo>
                    <a:pt x="234841" y="1478757"/>
                  </a:lnTo>
                  <a:lnTo>
                    <a:pt x="234841" y="1502570"/>
                  </a:lnTo>
                  <a:lnTo>
                    <a:pt x="234841" y="1525985"/>
                  </a:lnTo>
                  <a:lnTo>
                    <a:pt x="235634" y="1549798"/>
                  </a:lnTo>
                  <a:lnTo>
                    <a:pt x="236824" y="1573213"/>
                  </a:lnTo>
                  <a:lnTo>
                    <a:pt x="238014" y="1596629"/>
                  </a:lnTo>
                  <a:lnTo>
                    <a:pt x="239998" y="1620045"/>
                  </a:lnTo>
                  <a:lnTo>
                    <a:pt x="242378" y="1643460"/>
                  </a:lnTo>
                  <a:lnTo>
                    <a:pt x="244758" y="1666876"/>
                  </a:lnTo>
                  <a:lnTo>
                    <a:pt x="247932" y="1690291"/>
                  </a:lnTo>
                  <a:lnTo>
                    <a:pt x="251899" y="1713310"/>
                  </a:lnTo>
                  <a:lnTo>
                    <a:pt x="255865" y="1736726"/>
                  </a:lnTo>
                  <a:lnTo>
                    <a:pt x="260229" y="1760142"/>
                  </a:lnTo>
                  <a:lnTo>
                    <a:pt x="264989" y="1782763"/>
                  </a:lnTo>
                  <a:lnTo>
                    <a:pt x="270146" y="1805782"/>
                  </a:lnTo>
                  <a:lnTo>
                    <a:pt x="275303" y="1828404"/>
                  </a:lnTo>
                  <a:lnTo>
                    <a:pt x="281650" y="1851423"/>
                  </a:lnTo>
                  <a:lnTo>
                    <a:pt x="287997" y="1874045"/>
                  </a:lnTo>
                  <a:lnTo>
                    <a:pt x="295138" y="1896667"/>
                  </a:lnTo>
                  <a:lnTo>
                    <a:pt x="302278" y="1918892"/>
                  </a:lnTo>
                  <a:lnTo>
                    <a:pt x="309419" y="1941117"/>
                  </a:lnTo>
                  <a:lnTo>
                    <a:pt x="317749" y="1963342"/>
                  </a:lnTo>
                  <a:lnTo>
                    <a:pt x="326080" y="1985170"/>
                  </a:lnTo>
                  <a:lnTo>
                    <a:pt x="334807" y="2006998"/>
                  </a:lnTo>
                  <a:lnTo>
                    <a:pt x="343931" y="2028826"/>
                  </a:lnTo>
                  <a:lnTo>
                    <a:pt x="353451" y="2050257"/>
                  </a:lnTo>
                  <a:lnTo>
                    <a:pt x="363765" y="2071688"/>
                  </a:lnTo>
                  <a:lnTo>
                    <a:pt x="374079" y="2092723"/>
                  </a:lnTo>
                  <a:lnTo>
                    <a:pt x="385187" y="2113757"/>
                  </a:lnTo>
                  <a:lnTo>
                    <a:pt x="395897" y="2134395"/>
                  </a:lnTo>
                  <a:lnTo>
                    <a:pt x="407401" y="2155032"/>
                  </a:lnTo>
                  <a:lnTo>
                    <a:pt x="419302" y="2175273"/>
                  </a:lnTo>
                  <a:lnTo>
                    <a:pt x="431599" y="2195117"/>
                  </a:lnTo>
                  <a:lnTo>
                    <a:pt x="443897" y="2215357"/>
                  </a:lnTo>
                  <a:lnTo>
                    <a:pt x="456988" y="2234804"/>
                  </a:lnTo>
                  <a:lnTo>
                    <a:pt x="470078" y="2254648"/>
                  </a:lnTo>
                  <a:lnTo>
                    <a:pt x="483566" y="2273698"/>
                  </a:lnTo>
                  <a:lnTo>
                    <a:pt x="497450" y="2292748"/>
                  </a:lnTo>
                  <a:lnTo>
                    <a:pt x="512127" y="2311401"/>
                  </a:lnTo>
                  <a:lnTo>
                    <a:pt x="526408" y="2329657"/>
                  </a:lnTo>
                  <a:lnTo>
                    <a:pt x="541483" y="2347914"/>
                  </a:lnTo>
                  <a:lnTo>
                    <a:pt x="556557" y="2365773"/>
                  </a:lnTo>
                  <a:lnTo>
                    <a:pt x="572028" y="2384029"/>
                  </a:lnTo>
                  <a:lnTo>
                    <a:pt x="587895" y="2401492"/>
                  </a:lnTo>
                  <a:lnTo>
                    <a:pt x="604160" y="2418160"/>
                  </a:lnTo>
                  <a:lnTo>
                    <a:pt x="620821" y="2434829"/>
                  </a:lnTo>
                  <a:lnTo>
                    <a:pt x="637878" y="2451498"/>
                  </a:lnTo>
                  <a:lnTo>
                    <a:pt x="654539" y="2467770"/>
                  </a:lnTo>
                  <a:lnTo>
                    <a:pt x="671994" y="2483645"/>
                  </a:lnTo>
                  <a:lnTo>
                    <a:pt x="689448" y="2499520"/>
                  </a:lnTo>
                  <a:lnTo>
                    <a:pt x="574011" y="2632076"/>
                  </a:lnTo>
                  <a:lnTo>
                    <a:pt x="554177" y="2614217"/>
                  </a:lnTo>
                  <a:lnTo>
                    <a:pt x="534739" y="2596357"/>
                  </a:lnTo>
                  <a:lnTo>
                    <a:pt x="514904" y="2578101"/>
                  </a:lnTo>
                  <a:lnTo>
                    <a:pt x="496260" y="2559448"/>
                  </a:lnTo>
                  <a:lnTo>
                    <a:pt x="477615" y="2540001"/>
                  </a:lnTo>
                  <a:lnTo>
                    <a:pt x="459368" y="2520951"/>
                  </a:lnTo>
                  <a:lnTo>
                    <a:pt x="441120" y="2501107"/>
                  </a:lnTo>
                  <a:lnTo>
                    <a:pt x="423665" y="2481264"/>
                  </a:lnTo>
                  <a:lnTo>
                    <a:pt x="406211" y="2460626"/>
                  </a:lnTo>
                  <a:lnTo>
                    <a:pt x="389550" y="2439989"/>
                  </a:lnTo>
                  <a:lnTo>
                    <a:pt x="373286" y="2419351"/>
                  </a:lnTo>
                  <a:lnTo>
                    <a:pt x="357021" y="2398317"/>
                  </a:lnTo>
                  <a:lnTo>
                    <a:pt x="340757" y="2376489"/>
                  </a:lnTo>
                  <a:lnTo>
                    <a:pt x="325683" y="2355057"/>
                  </a:lnTo>
                  <a:lnTo>
                    <a:pt x="311005" y="2332832"/>
                  </a:lnTo>
                  <a:lnTo>
                    <a:pt x="295931" y="2310607"/>
                  </a:lnTo>
                  <a:lnTo>
                    <a:pt x="282047" y="2287985"/>
                  </a:lnTo>
                  <a:lnTo>
                    <a:pt x="268163" y="2264967"/>
                  </a:lnTo>
                  <a:lnTo>
                    <a:pt x="254675" y="2241948"/>
                  </a:lnTo>
                  <a:lnTo>
                    <a:pt x="241981" y="2218929"/>
                  </a:lnTo>
                  <a:lnTo>
                    <a:pt x="229287" y="2195117"/>
                  </a:lnTo>
                  <a:lnTo>
                    <a:pt x="216990" y="2171701"/>
                  </a:lnTo>
                  <a:lnTo>
                    <a:pt x="205089" y="2147492"/>
                  </a:lnTo>
                  <a:lnTo>
                    <a:pt x="193982" y="2123282"/>
                  </a:lnTo>
                  <a:lnTo>
                    <a:pt x="182874" y="2099073"/>
                  </a:lnTo>
                  <a:lnTo>
                    <a:pt x="172560" y="2074467"/>
                  </a:lnTo>
                  <a:lnTo>
                    <a:pt x="162643" y="2049860"/>
                  </a:lnTo>
                  <a:lnTo>
                    <a:pt x="152726" y="2024857"/>
                  </a:lnTo>
                  <a:lnTo>
                    <a:pt x="143602" y="1999854"/>
                  </a:lnTo>
                  <a:lnTo>
                    <a:pt x="135271" y="1974454"/>
                  </a:lnTo>
                  <a:lnTo>
                    <a:pt x="126941" y="1949054"/>
                  </a:lnTo>
                  <a:lnTo>
                    <a:pt x="119404" y="1923654"/>
                  </a:lnTo>
                  <a:lnTo>
                    <a:pt x="111867" y="1897857"/>
                  </a:lnTo>
                  <a:lnTo>
                    <a:pt x="105123" y="1872060"/>
                  </a:lnTo>
                  <a:lnTo>
                    <a:pt x="98776" y="1845867"/>
                  </a:lnTo>
                  <a:lnTo>
                    <a:pt x="93222" y="1820467"/>
                  </a:lnTo>
                  <a:lnTo>
                    <a:pt x="87272" y="1794273"/>
                  </a:lnTo>
                  <a:lnTo>
                    <a:pt x="82512" y="1768079"/>
                  </a:lnTo>
                  <a:lnTo>
                    <a:pt x="78148" y="1741885"/>
                  </a:lnTo>
                  <a:lnTo>
                    <a:pt x="74181" y="1714898"/>
                  </a:lnTo>
                  <a:lnTo>
                    <a:pt x="70214" y="1688704"/>
                  </a:lnTo>
                  <a:lnTo>
                    <a:pt x="67437" y="1662113"/>
                  </a:lnTo>
                  <a:lnTo>
                    <a:pt x="64661" y="1635523"/>
                  </a:lnTo>
                  <a:lnTo>
                    <a:pt x="62677" y="1609329"/>
                  </a:lnTo>
                  <a:lnTo>
                    <a:pt x="61090" y="1582738"/>
                  </a:lnTo>
                  <a:lnTo>
                    <a:pt x="59900" y="1556148"/>
                  </a:lnTo>
                  <a:lnTo>
                    <a:pt x="59107" y="1529557"/>
                  </a:lnTo>
                  <a:lnTo>
                    <a:pt x="58710" y="1502570"/>
                  </a:lnTo>
                  <a:lnTo>
                    <a:pt x="59107" y="1475979"/>
                  </a:lnTo>
                  <a:lnTo>
                    <a:pt x="59504" y="1449388"/>
                  </a:lnTo>
                  <a:lnTo>
                    <a:pt x="60694" y="1422401"/>
                  </a:lnTo>
                  <a:lnTo>
                    <a:pt x="62677" y="1395810"/>
                  </a:lnTo>
                  <a:lnTo>
                    <a:pt x="64264" y="1369616"/>
                  </a:lnTo>
                  <a:lnTo>
                    <a:pt x="67041" y="1343026"/>
                  </a:lnTo>
                  <a:lnTo>
                    <a:pt x="69818" y="1316435"/>
                  </a:lnTo>
                  <a:lnTo>
                    <a:pt x="73388" y="1290241"/>
                  </a:lnTo>
                  <a:lnTo>
                    <a:pt x="77355" y="1263651"/>
                  </a:lnTo>
                  <a:lnTo>
                    <a:pt x="81718" y="1237457"/>
                  </a:lnTo>
                  <a:lnTo>
                    <a:pt x="86479" y="1211263"/>
                  </a:lnTo>
                  <a:lnTo>
                    <a:pt x="92032" y="1185070"/>
                  </a:lnTo>
                  <a:lnTo>
                    <a:pt x="97983" y="1158876"/>
                  </a:lnTo>
                  <a:lnTo>
                    <a:pt x="103933" y="1133079"/>
                  </a:lnTo>
                  <a:lnTo>
                    <a:pt x="111073" y="1107282"/>
                  </a:lnTo>
                  <a:lnTo>
                    <a:pt x="117817" y="1081485"/>
                  </a:lnTo>
                  <a:lnTo>
                    <a:pt x="0" y="1047354"/>
                  </a:lnTo>
                  <a:lnTo>
                    <a:pt x="17454" y="1012429"/>
                  </a:lnTo>
                  <a:lnTo>
                    <a:pt x="36099" y="977901"/>
                  </a:lnTo>
                  <a:lnTo>
                    <a:pt x="55140" y="943769"/>
                  </a:lnTo>
                  <a:lnTo>
                    <a:pt x="74578" y="910035"/>
                  </a:lnTo>
                  <a:lnTo>
                    <a:pt x="95206" y="877888"/>
                  </a:lnTo>
                  <a:lnTo>
                    <a:pt x="116627" y="845344"/>
                  </a:lnTo>
                  <a:lnTo>
                    <a:pt x="138842" y="813991"/>
                  </a:lnTo>
                  <a:lnTo>
                    <a:pt x="161453" y="783432"/>
                  </a:lnTo>
                  <a:lnTo>
                    <a:pt x="184858" y="753269"/>
                  </a:lnTo>
                  <a:lnTo>
                    <a:pt x="208659" y="724298"/>
                  </a:lnTo>
                  <a:lnTo>
                    <a:pt x="233254" y="695723"/>
                  </a:lnTo>
                  <a:lnTo>
                    <a:pt x="258642" y="667941"/>
                  </a:lnTo>
                  <a:lnTo>
                    <a:pt x="284030" y="640954"/>
                  </a:lnTo>
                  <a:lnTo>
                    <a:pt x="310212" y="614760"/>
                  </a:lnTo>
                  <a:lnTo>
                    <a:pt x="337584" y="588963"/>
                  </a:lnTo>
                  <a:lnTo>
                    <a:pt x="364559" y="563960"/>
                  </a:lnTo>
                  <a:lnTo>
                    <a:pt x="392327" y="539751"/>
                  </a:lnTo>
                  <a:lnTo>
                    <a:pt x="420889" y="516732"/>
                  </a:lnTo>
                  <a:lnTo>
                    <a:pt x="449054" y="494507"/>
                  </a:lnTo>
                  <a:lnTo>
                    <a:pt x="478409" y="472679"/>
                  </a:lnTo>
                  <a:lnTo>
                    <a:pt x="508161" y="452041"/>
                  </a:lnTo>
                  <a:lnTo>
                    <a:pt x="537912" y="432197"/>
                  </a:lnTo>
                  <a:lnTo>
                    <a:pt x="567664" y="412751"/>
                  </a:lnTo>
                  <a:lnTo>
                    <a:pt x="598209" y="394494"/>
                  </a:lnTo>
                  <a:lnTo>
                    <a:pt x="629548" y="377032"/>
                  </a:lnTo>
                  <a:lnTo>
                    <a:pt x="660490" y="359966"/>
                  </a:lnTo>
                  <a:lnTo>
                    <a:pt x="691828" y="344488"/>
                  </a:lnTo>
                  <a:lnTo>
                    <a:pt x="723564" y="329407"/>
                  </a:lnTo>
                  <a:lnTo>
                    <a:pt x="755695" y="315119"/>
                  </a:lnTo>
                  <a:lnTo>
                    <a:pt x="787827" y="302022"/>
                  </a:lnTo>
                  <a:lnTo>
                    <a:pt x="819563" y="289322"/>
                  </a:lnTo>
                  <a:lnTo>
                    <a:pt x="852488" y="277813"/>
                  </a:lnTo>
                  <a:close/>
                  <a:moveTo>
                    <a:pt x="1541357" y="0"/>
                  </a:moveTo>
                  <a:lnTo>
                    <a:pt x="1567964" y="0"/>
                  </a:lnTo>
                  <a:lnTo>
                    <a:pt x="1594571" y="0"/>
                  </a:lnTo>
                  <a:lnTo>
                    <a:pt x="1621178" y="794"/>
                  </a:lnTo>
                  <a:lnTo>
                    <a:pt x="1647785" y="2780"/>
                  </a:lnTo>
                  <a:lnTo>
                    <a:pt x="1674392" y="4368"/>
                  </a:lnTo>
                  <a:lnTo>
                    <a:pt x="1700999" y="6751"/>
                  </a:lnTo>
                  <a:lnTo>
                    <a:pt x="1727209" y="9133"/>
                  </a:lnTo>
                  <a:lnTo>
                    <a:pt x="1753816" y="12707"/>
                  </a:lnTo>
                  <a:lnTo>
                    <a:pt x="1780423" y="16281"/>
                  </a:lnTo>
                  <a:lnTo>
                    <a:pt x="1806633" y="20251"/>
                  </a:lnTo>
                  <a:lnTo>
                    <a:pt x="1833240" y="25016"/>
                  </a:lnTo>
                  <a:lnTo>
                    <a:pt x="1859450" y="30179"/>
                  </a:lnTo>
                  <a:lnTo>
                    <a:pt x="1885660" y="35341"/>
                  </a:lnTo>
                  <a:lnTo>
                    <a:pt x="1911076" y="41694"/>
                  </a:lnTo>
                  <a:lnTo>
                    <a:pt x="1937286" y="48047"/>
                  </a:lnTo>
                  <a:lnTo>
                    <a:pt x="1963099" y="55195"/>
                  </a:lnTo>
                  <a:lnTo>
                    <a:pt x="1988911" y="62343"/>
                  </a:lnTo>
                  <a:lnTo>
                    <a:pt x="2014327" y="70284"/>
                  </a:lnTo>
                  <a:lnTo>
                    <a:pt x="2039743" y="78623"/>
                  </a:lnTo>
                  <a:lnTo>
                    <a:pt x="2065159" y="87359"/>
                  </a:lnTo>
                  <a:lnTo>
                    <a:pt x="2089780" y="96492"/>
                  </a:lnTo>
                  <a:lnTo>
                    <a:pt x="2114799" y="106419"/>
                  </a:lnTo>
                  <a:lnTo>
                    <a:pt x="2139420" y="116743"/>
                  </a:lnTo>
                  <a:lnTo>
                    <a:pt x="2164041" y="127067"/>
                  </a:lnTo>
                  <a:lnTo>
                    <a:pt x="2188266" y="138186"/>
                  </a:lnTo>
                  <a:lnTo>
                    <a:pt x="2212093" y="149304"/>
                  </a:lnTo>
                  <a:lnTo>
                    <a:pt x="2236317" y="161614"/>
                  </a:lnTo>
                  <a:lnTo>
                    <a:pt x="2259747" y="173923"/>
                  </a:lnTo>
                  <a:lnTo>
                    <a:pt x="2283575" y="186630"/>
                  </a:lnTo>
                  <a:lnTo>
                    <a:pt x="2306608" y="199734"/>
                  </a:lnTo>
                  <a:lnTo>
                    <a:pt x="2329641" y="213235"/>
                  </a:lnTo>
                  <a:lnTo>
                    <a:pt x="2352277" y="227133"/>
                  </a:lnTo>
                  <a:lnTo>
                    <a:pt x="2375309" y="241428"/>
                  </a:lnTo>
                  <a:lnTo>
                    <a:pt x="2397548" y="256120"/>
                  </a:lnTo>
                  <a:lnTo>
                    <a:pt x="2419390" y="271209"/>
                  </a:lnTo>
                  <a:lnTo>
                    <a:pt x="2441231" y="286696"/>
                  </a:lnTo>
                  <a:lnTo>
                    <a:pt x="2462676" y="302579"/>
                  </a:lnTo>
                  <a:lnTo>
                    <a:pt x="2483723" y="318860"/>
                  </a:lnTo>
                  <a:lnTo>
                    <a:pt x="2504374" y="335537"/>
                  </a:lnTo>
                  <a:lnTo>
                    <a:pt x="2525024" y="352612"/>
                  </a:lnTo>
                  <a:lnTo>
                    <a:pt x="2545277" y="370084"/>
                  </a:lnTo>
                  <a:lnTo>
                    <a:pt x="2565133" y="387555"/>
                  </a:lnTo>
                  <a:lnTo>
                    <a:pt x="2584989" y="405821"/>
                  </a:lnTo>
                  <a:lnTo>
                    <a:pt x="2604051" y="424087"/>
                  </a:lnTo>
                  <a:lnTo>
                    <a:pt x="2622715" y="442750"/>
                  </a:lnTo>
                  <a:lnTo>
                    <a:pt x="2641777" y="462207"/>
                  </a:lnTo>
                  <a:lnTo>
                    <a:pt x="2730335" y="376834"/>
                  </a:lnTo>
                  <a:lnTo>
                    <a:pt x="2752177" y="409792"/>
                  </a:lnTo>
                  <a:lnTo>
                    <a:pt x="2772827" y="442353"/>
                  </a:lnTo>
                  <a:lnTo>
                    <a:pt x="2792683" y="476105"/>
                  </a:lnTo>
                  <a:lnTo>
                    <a:pt x="2811745" y="510255"/>
                  </a:lnTo>
                  <a:lnTo>
                    <a:pt x="2829615" y="544404"/>
                  </a:lnTo>
                  <a:lnTo>
                    <a:pt x="2847089" y="578950"/>
                  </a:lnTo>
                  <a:lnTo>
                    <a:pt x="2862973" y="613100"/>
                  </a:lnTo>
                  <a:lnTo>
                    <a:pt x="2878461" y="648043"/>
                  </a:lnTo>
                  <a:lnTo>
                    <a:pt x="2892360" y="683781"/>
                  </a:lnTo>
                  <a:lnTo>
                    <a:pt x="2905862" y="719121"/>
                  </a:lnTo>
                  <a:lnTo>
                    <a:pt x="2918570" y="754462"/>
                  </a:lnTo>
                  <a:lnTo>
                    <a:pt x="2930087" y="790200"/>
                  </a:lnTo>
                  <a:lnTo>
                    <a:pt x="2940809" y="825937"/>
                  </a:lnTo>
                  <a:lnTo>
                    <a:pt x="2950340" y="861675"/>
                  </a:lnTo>
                  <a:lnTo>
                    <a:pt x="2959077" y="898207"/>
                  </a:lnTo>
                  <a:lnTo>
                    <a:pt x="2967019" y="934342"/>
                  </a:lnTo>
                  <a:lnTo>
                    <a:pt x="2974167" y="970079"/>
                  </a:lnTo>
                  <a:lnTo>
                    <a:pt x="2980124" y="1006214"/>
                  </a:lnTo>
                  <a:lnTo>
                    <a:pt x="2985286" y="1042746"/>
                  </a:lnTo>
                  <a:lnTo>
                    <a:pt x="2989258" y="1078484"/>
                  </a:lnTo>
                  <a:lnTo>
                    <a:pt x="2992832" y="1114618"/>
                  </a:lnTo>
                  <a:lnTo>
                    <a:pt x="2995214" y="1150356"/>
                  </a:lnTo>
                  <a:lnTo>
                    <a:pt x="2996406" y="1186491"/>
                  </a:lnTo>
                  <a:lnTo>
                    <a:pt x="2997200" y="1222228"/>
                  </a:lnTo>
                  <a:lnTo>
                    <a:pt x="2996803" y="1257569"/>
                  </a:lnTo>
                  <a:lnTo>
                    <a:pt x="2995611" y="1292910"/>
                  </a:lnTo>
                  <a:lnTo>
                    <a:pt x="2993626" y="1327853"/>
                  </a:lnTo>
                  <a:lnTo>
                    <a:pt x="2990846" y="1362797"/>
                  </a:lnTo>
                  <a:lnTo>
                    <a:pt x="2986875" y="1397740"/>
                  </a:lnTo>
                  <a:lnTo>
                    <a:pt x="2982507" y="1432286"/>
                  </a:lnTo>
                  <a:lnTo>
                    <a:pt x="2977344" y="1466436"/>
                  </a:lnTo>
                  <a:lnTo>
                    <a:pt x="2970593" y="1500188"/>
                  </a:lnTo>
                  <a:lnTo>
                    <a:pt x="2963445" y="1466833"/>
                  </a:lnTo>
                  <a:lnTo>
                    <a:pt x="2956297" y="1433478"/>
                  </a:lnTo>
                  <a:lnTo>
                    <a:pt x="2947560" y="1400123"/>
                  </a:lnTo>
                  <a:lnTo>
                    <a:pt x="2938426" y="1367959"/>
                  </a:lnTo>
                  <a:lnTo>
                    <a:pt x="2928101" y="1335795"/>
                  </a:lnTo>
                  <a:lnTo>
                    <a:pt x="2917379" y="1304425"/>
                  </a:lnTo>
                  <a:lnTo>
                    <a:pt x="2905465" y="1272658"/>
                  </a:lnTo>
                  <a:lnTo>
                    <a:pt x="2893155" y="1241686"/>
                  </a:lnTo>
                  <a:lnTo>
                    <a:pt x="2880447" y="1211507"/>
                  </a:lnTo>
                  <a:lnTo>
                    <a:pt x="2866547" y="1181329"/>
                  </a:lnTo>
                  <a:lnTo>
                    <a:pt x="2852648" y="1152341"/>
                  </a:lnTo>
                  <a:lnTo>
                    <a:pt x="2837558" y="1123354"/>
                  </a:lnTo>
                  <a:lnTo>
                    <a:pt x="2822070" y="1095161"/>
                  </a:lnTo>
                  <a:lnTo>
                    <a:pt x="2805391" y="1066968"/>
                  </a:lnTo>
                  <a:lnTo>
                    <a:pt x="2788712" y="1039569"/>
                  </a:lnTo>
                  <a:lnTo>
                    <a:pt x="2771239" y="1012965"/>
                  </a:lnTo>
                  <a:lnTo>
                    <a:pt x="2752971" y="986757"/>
                  </a:lnTo>
                  <a:lnTo>
                    <a:pt x="2734703" y="960946"/>
                  </a:lnTo>
                  <a:lnTo>
                    <a:pt x="2715642" y="935930"/>
                  </a:lnTo>
                  <a:lnTo>
                    <a:pt x="2695786" y="911708"/>
                  </a:lnTo>
                  <a:lnTo>
                    <a:pt x="2675930" y="887883"/>
                  </a:lnTo>
                  <a:lnTo>
                    <a:pt x="2654882" y="864852"/>
                  </a:lnTo>
                  <a:lnTo>
                    <a:pt x="2633835" y="842218"/>
                  </a:lnTo>
                  <a:lnTo>
                    <a:pt x="2611993" y="820378"/>
                  </a:lnTo>
                  <a:lnTo>
                    <a:pt x="2590152" y="798936"/>
                  </a:lnTo>
                  <a:lnTo>
                    <a:pt x="2567913" y="778287"/>
                  </a:lnTo>
                  <a:lnTo>
                    <a:pt x="2544880" y="758830"/>
                  </a:lnTo>
                  <a:lnTo>
                    <a:pt x="2521450" y="739373"/>
                  </a:lnTo>
                  <a:lnTo>
                    <a:pt x="2498020" y="720710"/>
                  </a:lnTo>
                  <a:lnTo>
                    <a:pt x="2474193" y="702841"/>
                  </a:lnTo>
                  <a:lnTo>
                    <a:pt x="2449968" y="685766"/>
                  </a:lnTo>
                  <a:lnTo>
                    <a:pt x="2425347" y="669089"/>
                  </a:lnTo>
                  <a:lnTo>
                    <a:pt x="2514699" y="584113"/>
                  </a:lnTo>
                  <a:lnTo>
                    <a:pt x="2498020" y="567038"/>
                  </a:lnTo>
                  <a:lnTo>
                    <a:pt x="2481341" y="550360"/>
                  </a:lnTo>
                  <a:lnTo>
                    <a:pt x="2464265" y="534080"/>
                  </a:lnTo>
                  <a:lnTo>
                    <a:pt x="2446791" y="518196"/>
                  </a:lnTo>
                  <a:lnTo>
                    <a:pt x="2429318" y="502313"/>
                  </a:lnTo>
                  <a:lnTo>
                    <a:pt x="2411447" y="487224"/>
                  </a:lnTo>
                  <a:lnTo>
                    <a:pt x="2393180" y="472134"/>
                  </a:lnTo>
                  <a:lnTo>
                    <a:pt x="2374912" y="457442"/>
                  </a:lnTo>
                  <a:lnTo>
                    <a:pt x="2356248" y="442750"/>
                  </a:lnTo>
                  <a:lnTo>
                    <a:pt x="2337186" y="428852"/>
                  </a:lnTo>
                  <a:lnTo>
                    <a:pt x="2318124" y="415351"/>
                  </a:lnTo>
                  <a:lnTo>
                    <a:pt x="2298665" y="401850"/>
                  </a:lnTo>
                  <a:lnTo>
                    <a:pt x="2279206" y="389144"/>
                  </a:lnTo>
                  <a:lnTo>
                    <a:pt x="2258953" y="376437"/>
                  </a:lnTo>
                  <a:lnTo>
                    <a:pt x="2238700" y="363730"/>
                  </a:lnTo>
                  <a:lnTo>
                    <a:pt x="2218844" y="352215"/>
                  </a:lnTo>
                  <a:lnTo>
                    <a:pt x="2198194" y="340699"/>
                  </a:lnTo>
                  <a:lnTo>
                    <a:pt x="2177544" y="329184"/>
                  </a:lnTo>
                  <a:lnTo>
                    <a:pt x="2156893" y="318462"/>
                  </a:lnTo>
                  <a:lnTo>
                    <a:pt x="2135449" y="308138"/>
                  </a:lnTo>
                  <a:lnTo>
                    <a:pt x="2114401" y="297814"/>
                  </a:lnTo>
                  <a:lnTo>
                    <a:pt x="2092957" y="288284"/>
                  </a:lnTo>
                  <a:lnTo>
                    <a:pt x="2071115" y="278754"/>
                  </a:lnTo>
                  <a:lnTo>
                    <a:pt x="2049274" y="270018"/>
                  </a:lnTo>
                  <a:lnTo>
                    <a:pt x="2027432" y="261282"/>
                  </a:lnTo>
                  <a:lnTo>
                    <a:pt x="2005591" y="253341"/>
                  </a:lnTo>
                  <a:lnTo>
                    <a:pt x="1983352" y="245399"/>
                  </a:lnTo>
                  <a:lnTo>
                    <a:pt x="1961113" y="238251"/>
                  </a:lnTo>
                  <a:lnTo>
                    <a:pt x="1938477" y="231104"/>
                  </a:lnTo>
                  <a:lnTo>
                    <a:pt x="1915444" y="224353"/>
                  </a:lnTo>
                  <a:lnTo>
                    <a:pt x="1892808" y="218397"/>
                  </a:lnTo>
                  <a:lnTo>
                    <a:pt x="1870173" y="212838"/>
                  </a:lnTo>
                  <a:lnTo>
                    <a:pt x="1847139" y="207676"/>
                  </a:lnTo>
                  <a:lnTo>
                    <a:pt x="1824107" y="202514"/>
                  </a:lnTo>
                  <a:lnTo>
                    <a:pt x="1801074" y="197749"/>
                  </a:lnTo>
                  <a:lnTo>
                    <a:pt x="1778041" y="193778"/>
                  </a:lnTo>
                  <a:lnTo>
                    <a:pt x="1754213" y="190601"/>
                  </a:lnTo>
                  <a:lnTo>
                    <a:pt x="1731180" y="187027"/>
                  </a:lnTo>
                  <a:lnTo>
                    <a:pt x="1707750" y="184248"/>
                  </a:lnTo>
                  <a:lnTo>
                    <a:pt x="1684320" y="181865"/>
                  </a:lnTo>
                  <a:lnTo>
                    <a:pt x="1660890" y="179483"/>
                  </a:lnTo>
                  <a:lnTo>
                    <a:pt x="1637460" y="178291"/>
                  </a:lnTo>
                  <a:lnTo>
                    <a:pt x="1613633" y="177100"/>
                  </a:lnTo>
                  <a:lnTo>
                    <a:pt x="1590203" y="175909"/>
                  </a:lnTo>
                  <a:lnTo>
                    <a:pt x="1566375" y="175909"/>
                  </a:lnTo>
                  <a:lnTo>
                    <a:pt x="1542945" y="175909"/>
                  </a:lnTo>
                  <a:lnTo>
                    <a:pt x="1519515" y="176306"/>
                  </a:lnTo>
                  <a:lnTo>
                    <a:pt x="1495688" y="177497"/>
                  </a:lnTo>
                  <a:lnTo>
                    <a:pt x="1472655" y="178689"/>
                  </a:lnTo>
                  <a:lnTo>
                    <a:pt x="1449225" y="180277"/>
                  </a:lnTo>
                  <a:lnTo>
                    <a:pt x="1425398" y="182659"/>
                  </a:lnTo>
                  <a:lnTo>
                    <a:pt x="1401968" y="184645"/>
                  </a:lnTo>
                  <a:lnTo>
                    <a:pt x="1378537" y="187821"/>
                  </a:lnTo>
                  <a:lnTo>
                    <a:pt x="1355107" y="191395"/>
                  </a:lnTo>
                  <a:lnTo>
                    <a:pt x="1332074" y="194969"/>
                  </a:lnTo>
                  <a:lnTo>
                    <a:pt x="1308644" y="199337"/>
                  </a:lnTo>
                  <a:lnTo>
                    <a:pt x="1285611" y="204102"/>
                  </a:lnTo>
                  <a:lnTo>
                    <a:pt x="1262975" y="208867"/>
                  </a:lnTo>
                  <a:lnTo>
                    <a:pt x="1239943" y="214029"/>
                  </a:lnTo>
                  <a:lnTo>
                    <a:pt x="1216910" y="219985"/>
                  </a:lnTo>
                  <a:lnTo>
                    <a:pt x="1194274" y="226339"/>
                  </a:lnTo>
                  <a:lnTo>
                    <a:pt x="1171638" y="232692"/>
                  </a:lnTo>
                  <a:lnTo>
                    <a:pt x="1149399" y="240237"/>
                  </a:lnTo>
                  <a:lnTo>
                    <a:pt x="1127160" y="247781"/>
                  </a:lnTo>
                  <a:lnTo>
                    <a:pt x="1069975" y="81403"/>
                  </a:lnTo>
                  <a:lnTo>
                    <a:pt x="1094994" y="72667"/>
                  </a:lnTo>
                  <a:lnTo>
                    <a:pt x="1120409" y="64725"/>
                  </a:lnTo>
                  <a:lnTo>
                    <a:pt x="1146222" y="56783"/>
                  </a:lnTo>
                  <a:lnTo>
                    <a:pt x="1172035" y="49636"/>
                  </a:lnTo>
                  <a:lnTo>
                    <a:pt x="1197848" y="43282"/>
                  </a:lnTo>
                  <a:lnTo>
                    <a:pt x="1223661" y="37326"/>
                  </a:lnTo>
                  <a:lnTo>
                    <a:pt x="1249871" y="31370"/>
                  </a:lnTo>
                  <a:lnTo>
                    <a:pt x="1276080" y="26208"/>
                  </a:lnTo>
                  <a:lnTo>
                    <a:pt x="1302290" y="21443"/>
                  </a:lnTo>
                  <a:lnTo>
                    <a:pt x="1328500" y="17075"/>
                  </a:lnTo>
                  <a:lnTo>
                    <a:pt x="1355107" y="13501"/>
                  </a:lnTo>
                  <a:lnTo>
                    <a:pt x="1381317" y="9927"/>
                  </a:lnTo>
                  <a:lnTo>
                    <a:pt x="1407924" y="7545"/>
                  </a:lnTo>
                  <a:lnTo>
                    <a:pt x="1434531" y="4765"/>
                  </a:lnTo>
                  <a:lnTo>
                    <a:pt x="1461139" y="3177"/>
                  </a:lnTo>
                  <a:lnTo>
                    <a:pt x="1487746" y="1191"/>
                  </a:lnTo>
                  <a:lnTo>
                    <a:pt x="1514750" y="397"/>
                  </a:lnTo>
                  <a:lnTo>
                    <a:pt x="154135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4B263D3-4FBF-4E91-BFB6-72470189C040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41388" y="342900"/>
              <a:ext cx="2324100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da-DK" altLang="zh-CN" sz="2000" b="1">
                  <a:solidFill>
                    <a:srgbClr val="7BB5BB"/>
                  </a:solidFill>
                </a:rPr>
                <a:t>EIUSMOD TEMPOR</a:t>
              </a:r>
              <a:endParaRPr lang="zh-CN" altLang="en-US" sz="2000" b="1">
                <a:solidFill>
                  <a:srgbClr val="7BB5BB"/>
                </a:solidFill>
              </a:endParaRPr>
            </a:p>
          </p:txBody>
        </p:sp>
        <p:sp>
          <p:nvSpPr>
            <p:cNvPr id="17" name="TextBox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0C14921-D4F4-4932-8621-58519961F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838" y="774700"/>
              <a:ext cx="2717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400"/>
                <a:t>This is a sample text.Insert</a:t>
              </a:r>
            </a:p>
            <a:p>
              <a:pPr algn="r" eaLnBrk="1" hangingPunct="1"/>
              <a:r>
                <a:rPr lang="en-US" altLang="zh-CN" sz="1400"/>
                <a:t>Your desired text here.</a:t>
              </a:r>
              <a:endParaRPr lang="zh-CN" altLang="en-US" sz="1400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996DF6B7-F9FC-476B-95C7-57CDEEEE2DEC}"/>
              </a:ext>
            </a:extLst>
          </p:cNvPr>
          <p:cNvGrpSpPr/>
          <p:nvPr/>
        </p:nvGrpSpPr>
        <p:grpSpPr>
          <a:xfrm>
            <a:off x="8134350" y="287338"/>
            <a:ext cx="3521075" cy="955675"/>
            <a:chOff x="8134350" y="287338"/>
            <a:chExt cx="3521075" cy="955675"/>
          </a:xfrm>
        </p:grpSpPr>
        <p:sp>
          <p:nvSpPr>
            <p:cNvPr id="18" name="椭圆 1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C0575F6-834D-4489-8CDA-EB4F65FBE938}"/>
                </a:ext>
              </a:extLst>
            </p:cNvPr>
            <p:cNvSpPr/>
            <p:nvPr/>
          </p:nvSpPr>
          <p:spPr>
            <a:xfrm>
              <a:off x="8134350" y="500063"/>
              <a:ext cx="692150" cy="692150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9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3152CBE-938C-4DB1-BD9B-A0930BC25613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005888" y="287338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da-DK" altLang="zh-CN" sz="2000" b="1">
                  <a:solidFill>
                    <a:srgbClr val="7BB5BB"/>
                  </a:solidFill>
                </a:rPr>
                <a:t>EIUSMOD TEMPOR</a:t>
              </a:r>
              <a:endParaRPr lang="zh-CN" altLang="en-US" sz="2000" b="1">
                <a:solidFill>
                  <a:srgbClr val="7BB5BB"/>
                </a:solidFill>
              </a:endParaRPr>
            </a:p>
          </p:txBody>
        </p:sp>
        <p:sp>
          <p:nvSpPr>
            <p:cNvPr id="20" name="TextBox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9E4413E-5CD3-425C-AFF1-C050A43777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7625" y="719138"/>
              <a:ext cx="2717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dirty="0"/>
                <a:t>This is a sample </a:t>
              </a:r>
              <a:r>
                <a:rPr lang="en-US" altLang="zh-CN" sz="1400" dirty="0" err="1"/>
                <a:t>text.Insert</a:t>
              </a:r>
              <a:endParaRPr lang="en-US" altLang="zh-CN" sz="1400" dirty="0"/>
            </a:p>
            <a:p>
              <a:pPr eaLnBrk="1" hangingPunct="1"/>
              <a:r>
                <a:rPr lang="en-US" altLang="zh-CN" sz="1400" dirty="0"/>
                <a:t>Your desired text here.</a:t>
              </a:r>
              <a:endParaRPr lang="zh-CN" altLang="en-US" sz="1400" dirty="0"/>
            </a:p>
          </p:txBody>
        </p:sp>
        <p:sp>
          <p:nvSpPr>
            <p:cNvPr id="21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CCDDE14-5DF8-48B0-929C-2269A9269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125" y="628650"/>
              <a:ext cx="230188" cy="438150"/>
            </a:xfrm>
            <a:custGeom>
              <a:avLst/>
              <a:gdLst>
                <a:gd name="T0" fmla="*/ 1003326 w 2665"/>
                <a:gd name="T1" fmla="*/ 573986 h 5058"/>
                <a:gd name="T2" fmla="*/ 429943 w 2665"/>
                <a:gd name="T3" fmla="*/ 0 h 5058"/>
                <a:gd name="T4" fmla="*/ 429943 w 2665"/>
                <a:gd name="T5" fmla="*/ 756652 h 5058"/>
                <a:gd name="T6" fmla="*/ 114827 w 2665"/>
                <a:gd name="T7" fmla="*/ 440658 h 5058"/>
                <a:gd name="T8" fmla="*/ 0 w 2665"/>
                <a:gd name="T9" fmla="*/ 555531 h 5058"/>
                <a:gd name="T10" fmla="*/ 395683 w 2665"/>
                <a:gd name="T11" fmla="*/ 952500 h 5058"/>
                <a:gd name="T12" fmla="*/ 0 w 2665"/>
                <a:gd name="T13" fmla="*/ 1349469 h 5058"/>
                <a:gd name="T14" fmla="*/ 114827 w 2665"/>
                <a:gd name="T15" fmla="*/ 1464342 h 5058"/>
                <a:gd name="T16" fmla="*/ 429943 w 2665"/>
                <a:gd name="T17" fmla="*/ 1149101 h 5058"/>
                <a:gd name="T18" fmla="*/ 429943 w 2665"/>
                <a:gd name="T19" fmla="*/ 1905000 h 5058"/>
                <a:gd name="T20" fmla="*/ 1003326 w 2665"/>
                <a:gd name="T21" fmla="*/ 1331767 h 5058"/>
                <a:gd name="T22" fmla="*/ 624961 w 2665"/>
                <a:gd name="T23" fmla="*/ 952500 h 5058"/>
                <a:gd name="T24" fmla="*/ 1003326 w 2665"/>
                <a:gd name="T25" fmla="*/ 573986 h 5058"/>
                <a:gd name="T26" fmla="*/ 774425 w 2665"/>
                <a:gd name="T27" fmla="*/ 574739 h 5058"/>
                <a:gd name="T28" fmla="*/ 591454 w 2665"/>
                <a:gd name="T29" fmla="*/ 757782 h 5058"/>
                <a:gd name="T30" fmla="*/ 591078 w 2665"/>
                <a:gd name="T31" fmla="*/ 391320 h 5058"/>
                <a:gd name="T32" fmla="*/ 774425 w 2665"/>
                <a:gd name="T33" fmla="*/ 574739 h 5058"/>
                <a:gd name="T34" fmla="*/ 774425 w 2665"/>
                <a:gd name="T35" fmla="*/ 1330261 h 5058"/>
                <a:gd name="T36" fmla="*/ 591078 w 2665"/>
                <a:gd name="T37" fmla="*/ 1513304 h 5058"/>
                <a:gd name="T38" fmla="*/ 591454 w 2665"/>
                <a:gd name="T39" fmla="*/ 1147218 h 5058"/>
                <a:gd name="T40" fmla="*/ 774425 w 2665"/>
                <a:gd name="T41" fmla="*/ 1330261 h 50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65" h="5058">
                  <a:moveTo>
                    <a:pt x="2665" y="1524"/>
                  </a:moveTo>
                  <a:lnTo>
                    <a:pt x="1142" y="0"/>
                  </a:lnTo>
                  <a:lnTo>
                    <a:pt x="1142" y="2009"/>
                  </a:lnTo>
                  <a:lnTo>
                    <a:pt x="305" y="1170"/>
                  </a:lnTo>
                  <a:lnTo>
                    <a:pt x="0" y="1475"/>
                  </a:lnTo>
                  <a:lnTo>
                    <a:pt x="1051" y="2529"/>
                  </a:lnTo>
                  <a:lnTo>
                    <a:pt x="0" y="3583"/>
                  </a:lnTo>
                  <a:lnTo>
                    <a:pt x="305" y="3888"/>
                  </a:lnTo>
                  <a:lnTo>
                    <a:pt x="1142" y="3051"/>
                  </a:lnTo>
                  <a:lnTo>
                    <a:pt x="1142" y="5058"/>
                  </a:lnTo>
                  <a:lnTo>
                    <a:pt x="2665" y="3536"/>
                  </a:lnTo>
                  <a:lnTo>
                    <a:pt x="1660" y="2529"/>
                  </a:lnTo>
                  <a:lnTo>
                    <a:pt x="2665" y="1524"/>
                  </a:lnTo>
                  <a:close/>
                  <a:moveTo>
                    <a:pt x="2057" y="1526"/>
                  </a:moveTo>
                  <a:lnTo>
                    <a:pt x="1571" y="2012"/>
                  </a:lnTo>
                  <a:lnTo>
                    <a:pt x="1570" y="1039"/>
                  </a:lnTo>
                  <a:lnTo>
                    <a:pt x="2057" y="1526"/>
                  </a:lnTo>
                  <a:close/>
                  <a:moveTo>
                    <a:pt x="2057" y="3532"/>
                  </a:moveTo>
                  <a:lnTo>
                    <a:pt x="1570" y="4018"/>
                  </a:lnTo>
                  <a:lnTo>
                    <a:pt x="1571" y="3046"/>
                  </a:lnTo>
                  <a:lnTo>
                    <a:pt x="2057" y="35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2" name="椭圆 2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65A9D07E-CEA1-4F16-AC44-B62E710A086D}"/>
              </a:ext>
            </a:extLst>
          </p:cNvPr>
          <p:cNvSpPr/>
          <p:nvPr/>
        </p:nvSpPr>
        <p:spPr>
          <a:xfrm>
            <a:off x="8301038" y="2963863"/>
            <a:ext cx="204787" cy="20478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椭圆 2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CE7FF4F7-2A69-4C72-AB9A-FCB57B37E784}"/>
              </a:ext>
            </a:extLst>
          </p:cNvPr>
          <p:cNvSpPr/>
          <p:nvPr/>
        </p:nvSpPr>
        <p:spPr>
          <a:xfrm>
            <a:off x="3706813" y="2963863"/>
            <a:ext cx="204787" cy="20478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TextBox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F93598DF-F3EA-44A7-ADA5-21240547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663" y="2967038"/>
            <a:ext cx="27178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1400"/>
              <a:t>This is a sample text.Insert</a:t>
            </a:r>
          </a:p>
          <a:p>
            <a:pPr algn="r" eaLnBrk="1" hangingPunct="1"/>
            <a:r>
              <a:rPr lang="en-US" altLang="zh-CN" sz="1400"/>
              <a:t>Your desired text here.</a:t>
            </a:r>
            <a:endParaRPr lang="zh-CN" altLang="en-US" sz="1400"/>
          </a:p>
        </p:txBody>
      </p:sp>
      <p:grpSp>
        <p:nvGrpSpPr>
          <p:cNvPr id="49" name="组合 48">
            <a:extLst>
              <a:ext uri="{FF2B5EF4-FFF2-40B4-BE49-F238E27FC236}">
                <a16:creationId xmlns="" xmlns:a16="http://schemas.microsoft.com/office/drawing/2014/main" id="{87BA3626-5AD9-4579-ACA7-1A83745D204A}"/>
              </a:ext>
            </a:extLst>
          </p:cNvPr>
          <p:cNvGrpSpPr/>
          <p:nvPr/>
        </p:nvGrpSpPr>
        <p:grpSpPr>
          <a:xfrm>
            <a:off x="100013" y="2535238"/>
            <a:ext cx="3201987" cy="865187"/>
            <a:chOff x="100013" y="2535238"/>
            <a:chExt cx="3201987" cy="865187"/>
          </a:xfrm>
        </p:grpSpPr>
        <p:sp>
          <p:nvSpPr>
            <p:cNvPr id="24" name="椭圆 2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B191011-ED2C-4DC5-A0CD-1500F9D9FBD1}"/>
                </a:ext>
              </a:extLst>
            </p:cNvPr>
            <p:cNvSpPr/>
            <p:nvPr/>
          </p:nvSpPr>
          <p:spPr>
            <a:xfrm>
              <a:off x="2609850" y="2708275"/>
              <a:ext cx="692150" cy="692150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5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D518548-D53C-4F9F-8C9F-A1BC953BB5C1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00013" y="2535238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da-DK" altLang="zh-CN" sz="2000" b="1">
                  <a:solidFill>
                    <a:srgbClr val="7BB5BB"/>
                  </a:solidFill>
                </a:rPr>
                <a:t>EIUSMOD TEMPOR</a:t>
              </a:r>
              <a:endParaRPr lang="zh-CN" altLang="en-US" sz="2000" b="1">
                <a:solidFill>
                  <a:srgbClr val="7BB5BB"/>
                </a:solidFill>
              </a:endParaRPr>
            </a:p>
          </p:txBody>
        </p:sp>
        <p:sp>
          <p:nvSpPr>
            <p:cNvPr id="27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358B04B-72AA-4007-845E-50B87F42E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513" y="2884488"/>
              <a:ext cx="220662" cy="349250"/>
            </a:xfrm>
            <a:custGeom>
              <a:avLst/>
              <a:gdLst>
                <a:gd name="T0" fmla="*/ 2147483646 w 3864"/>
                <a:gd name="T1" fmla="*/ 1817606605 h 6111"/>
                <a:gd name="T2" fmla="*/ 2147483646 w 3864"/>
                <a:gd name="T3" fmla="*/ 2147483646 h 6111"/>
                <a:gd name="T4" fmla="*/ 2147483646 w 3864"/>
                <a:gd name="T5" fmla="*/ 2147483646 h 6111"/>
                <a:gd name="T6" fmla="*/ 2147483646 w 3864"/>
                <a:gd name="T7" fmla="*/ 2147483646 h 6111"/>
                <a:gd name="T8" fmla="*/ 2147483646 w 3864"/>
                <a:gd name="T9" fmla="*/ 2147483646 h 6111"/>
                <a:gd name="T10" fmla="*/ 2147483646 w 3864"/>
                <a:gd name="T11" fmla="*/ 2147483646 h 6111"/>
                <a:gd name="T12" fmla="*/ 2147483646 w 3864"/>
                <a:gd name="T13" fmla="*/ 2147483646 h 6111"/>
                <a:gd name="T14" fmla="*/ 2147483646 w 3864"/>
                <a:gd name="T15" fmla="*/ 2147483646 h 6111"/>
                <a:gd name="T16" fmla="*/ 2147483646 w 3864"/>
                <a:gd name="T17" fmla="*/ 2147483646 h 6111"/>
                <a:gd name="T18" fmla="*/ 2147483646 w 3864"/>
                <a:gd name="T19" fmla="*/ 2147483646 h 6111"/>
                <a:gd name="T20" fmla="*/ 2147483646 w 3864"/>
                <a:gd name="T21" fmla="*/ 2147483646 h 6111"/>
                <a:gd name="T22" fmla="*/ 2147483646 w 3864"/>
                <a:gd name="T23" fmla="*/ 2147483646 h 6111"/>
                <a:gd name="T24" fmla="*/ 2147483646 w 3864"/>
                <a:gd name="T25" fmla="*/ 2147483646 h 6111"/>
                <a:gd name="T26" fmla="*/ 2147483646 w 3864"/>
                <a:gd name="T27" fmla="*/ 2147483646 h 6111"/>
                <a:gd name="T28" fmla="*/ 2147483646 w 3864"/>
                <a:gd name="T29" fmla="*/ 2147483646 h 6111"/>
                <a:gd name="T30" fmla="*/ 2147483646 w 3864"/>
                <a:gd name="T31" fmla="*/ 2147483646 h 6111"/>
                <a:gd name="T32" fmla="*/ 2147483646 w 3864"/>
                <a:gd name="T33" fmla="*/ 2147483646 h 6111"/>
                <a:gd name="T34" fmla="*/ 2147483646 w 3864"/>
                <a:gd name="T35" fmla="*/ 2147483646 h 6111"/>
                <a:gd name="T36" fmla="*/ 574134261 w 3864"/>
                <a:gd name="T37" fmla="*/ 2147483646 h 6111"/>
                <a:gd name="T38" fmla="*/ 906491754 w 3864"/>
                <a:gd name="T39" fmla="*/ 2147483646 h 6111"/>
                <a:gd name="T40" fmla="*/ 2147483646 w 3864"/>
                <a:gd name="T41" fmla="*/ 2147483646 h 6111"/>
                <a:gd name="T42" fmla="*/ 2147483646 w 3864"/>
                <a:gd name="T43" fmla="*/ 2147483646 h 6111"/>
                <a:gd name="T44" fmla="*/ 2147483646 w 3864"/>
                <a:gd name="T45" fmla="*/ 2147483646 h 6111"/>
                <a:gd name="T46" fmla="*/ 2147483646 w 3864"/>
                <a:gd name="T47" fmla="*/ 1817606605 h 6111"/>
                <a:gd name="T48" fmla="*/ 2147483646 w 3864"/>
                <a:gd name="T49" fmla="*/ 2147483646 h 6111"/>
                <a:gd name="T50" fmla="*/ 2147483646 w 3864"/>
                <a:gd name="T51" fmla="*/ 2147483646 h 6111"/>
                <a:gd name="T52" fmla="*/ 2147483646 w 3864"/>
                <a:gd name="T53" fmla="*/ 2147483646 h 6111"/>
                <a:gd name="T54" fmla="*/ 2147483646 w 3864"/>
                <a:gd name="T55" fmla="*/ 2147483646 h 6111"/>
                <a:gd name="T56" fmla="*/ 2147483646 w 3864"/>
                <a:gd name="T57" fmla="*/ 2147483646 h 6111"/>
                <a:gd name="T58" fmla="*/ 2147483646 w 3864"/>
                <a:gd name="T59" fmla="*/ 2147483646 h 6111"/>
                <a:gd name="T60" fmla="*/ 2147483646 w 3864"/>
                <a:gd name="T61" fmla="*/ 2147483646 h 6111"/>
                <a:gd name="T62" fmla="*/ 2147483646 w 3864"/>
                <a:gd name="T63" fmla="*/ 2147483646 h 6111"/>
                <a:gd name="T64" fmla="*/ 2147483646 w 3864"/>
                <a:gd name="T65" fmla="*/ 2147483646 h 6111"/>
                <a:gd name="T66" fmla="*/ 2147483646 w 3864"/>
                <a:gd name="T67" fmla="*/ 2147483646 h 6111"/>
                <a:gd name="T68" fmla="*/ 2147483646 w 3864"/>
                <a:gd name="T69" fmla="*/ 2147483646 h 6111"/>
                <a:gd name="T70" fmla="*/ 2147483646 w 3864"/>
                <a:gd name="T71" fmla="*/ 2147483646 h 6111"/>
                <a:gd name="T72" fmla="*/ 2147483646 w 3864"/>
                <a:gd name="T73" fmla="*/ 2147483646 h 6111"/>
                <a:gd name="T74" fmla="*/ 2147483646 w 3864"/>
                <a:gd name="T75" fmla="*/ 2147483646 h 6111"/>
                <a:gd name="T76" fmla="*/ 2147483646 w 3864"/>
                <a:gd name="T77" fmla="*/ 2147483646 h 6111"/>
                <a:gd name="T78" fmla="*/ 2147483646 w 3864"/>
                <a:gd name="T79" fmla="*/ 2147483646 h 6111"/>
                <a:gd name="T80" fmla="*/ 2147483646 w 3864"/>
                <a:gd name="T81" fmla="*/ 2147483646 h 6111"/>
                <a:gd name="T82" fmla="*/ 2147483646 w 3864"/>
                <a:gd name="T83" fmla="*/ 2147483646 h 6111"/>
                <a:gd name="T84" fmla="*/ 2147483646 w 3864"/>
                <a:gd name="T85" fmla="*/ 2147483646 h 6111"/>
                <a:gd name="T86" fmla="*/ 2147483646 w 3864"/>
                <a:gd name="T87" fmla="*/ 2147483646 h 6111"/>
                <a:gd name="T88" fmla="*/ 2147483646 w 3864"/>
                <a:gd name="T89" fmla="*/ 2147483646 h 6111"/>
                <a:gd name="T90" fmla="*/ 2147483646 w 3864"/>
                <a:gd name="T91" fmla="*/ 2147483646 h 6111"/>
                <a:gd name="T92" fmla="*/ 2147483646 w 3864"/>
                <a:gd name="T93" fmla="*/ 2147483646 h 6111"/>
                <a:gd name="T94" fmla="*/ 2147483646 w 3864"/>
                <a:gd name="T95" fmla="*/ 2147483646 h 6111"/>
                <a:gd name="T96" fmla="*/ 2147483646 w 3864"/>
                <a:gd name="T97" fmla="*/ 2147483646 h 6111"/>
                <a:gd name="T98" fmla="*/ 2147483646 w 3864"/>
                <a:gd name="T99" fmla="*/ 2147483646 h 6111"/>
                <a:gd name="T100" fmla="*/ 2147483646 w 3864"/>
                <a:gd name="T101" fmla="*/ 2147483646 h 6111"/>
                <a:gd name="T102" fmla="*/ 2147483646 w 3864"/>
                <a:gd name="T103" fmla="*/ 2147483646 h 6111"/>
                <a:gd name="T104" fmla="*/ 2147483646 w 3864"/>
                <a:gd name="T105" fmla="*/ 2147483646 h 6111"/>
                <a:gd name="T106" fmla="*/ 2147483646 w 3864"/>
                <a:gd name="T107" fmla="*/ 2147483646 h 6111"/>
                <a:gd name="T108" fmla="*/ 2147483646 w 3864"/>
                <a:gd name="T109" fmla="*/ 2147483646 h 6111"/>
                <a:gd name="T110" fmla="*/ 2147483646 w 3864"/>
                <a:gd name="T111" fmla="*/ 2147483646 h 6111"/>
                <a:gd name="T112" fmla="*/ 2147483646 w 3864"/>
                <a:gd name="T113" fmla="*/ 2147483646 h 6111"/>
                <a:gd name="T114" fmla="*/ 2147483646 w 3864"/>
                <a:gd name="T115" fmla="*/ 2147483646 h 6111"/>
                <a:gd name="T116" fmla="*/ 2147483646 w 3864"/>
                <a:gd name="T117" fmla="*/ 2147483646 h 6111"/>
                <a:gd name="T118" fmla="*/ 2147483646 w 3864"/>
                <a:gd name="T119" fmla="*/ 2147483646 h 611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864" h="6111">
                  <a:moveTo>
                    <a:pt x="1932" y="0"/>
                  </a:moveTo>
                  <a:lnTo>
                    <a:pt x="1932" y="0"/>
                  </a:lnTo>
                  <a:lnTo>
                    <a:pt x="1982" y="0"/>
                  </a:lnTo>
                  <a:lnTo>
                    <a:pt x="2031" y="2"/>
                  </a:lnTo>
                  <a:lnTo>
                    <a:pt x="2081" y="5"/>
                  </a:lnTo>
                  <a:lnTo>
                    <a:pt x="2129" y="9"/>
                  </a:lnTo>
                  <a:lnTo>
                    <a:pt x="2178" y="15"/>
                  </a:lnTo>
                  <a:lnTo>
                    <a:pt x="2226" y="22"/>
                  </a:lnTo>
                  <a:lnTo>
                    <a:pt x="2273" y="30"/>
                  </a:lnTo>
                  <a:lnTo>
                    <a:pt x="2321" y="39"/>
                  </a:lnTo>
                  <a:lnTo>
                    <a:pt x="2367" y="48"/>
                  </a:lnTo>
                  <a:lnTo>
                    <a:pt x="2415" y="60"/>
                  </a:lnTo>
                  <a:lnTo>
                    <a:pt x="2460" y="73"/>
                  </a:lnTo>
                  <a:lnTo>
                    <a:pt x="2507" y="87"/>
                  </a:lnTo>
                  <a:lnTo>
                    <a:pt x="2551" y="101"/>
                  </a:lnTo>
                  <a:lnTo>
                    <a:pt x="2596" y="117"/>
                  </a:lnTo>
                  <a:lnTo>
                    <a:pt x="2640" y="133"/>
                  </a:lnTo>
                  <a:lnTo>
                    <a:pt x="2683" y="152"/>
                  </a:lnTo>
                  <a:lnTo>
                    <a:pt x="2727" y="170"/>
                  </a:lnTo>
                  <a:lnTo>
                    <a:pt x="2769" y="190"/>
                  </a:lnTo>
                  <a:lnTo>
                    <a:pt x="2811" y="211"/>
                  </a:lnTo>
                  <a:lnTo>
                    <a:pt x="2853" y="233"/>
                  </a:lnTo>
                  <a:lnTo>
                    <a:pt x="2893" y="255"/>
                  </a:lnTo>
                  <a:lnTo>
                    <a:pt x="2934" y="279"/>
                  </a:lnTo>
                  <a:lnTo>
                    <a:pt x="2973" y="304"/>
                  </a:lnTo>
                  <a:lnTo>
                    <a:pt x="3012" y="329"/>
                  </a:lnTo>
                  <a:lnTo>
                    <a:pt x="3050" y="356"/>
                  </a:lnTo>
                  <a:lnTo>
                    <a:pt x="3087" y="383"/>
                  </a:lnTo>
                  <a:lnTo>
                    <a:pt x="3124" y="412"/>
                  </a:lnTo>
                  <a:lnTo>
                    <a:pt x="3160" y="441"/>
                  </a:lnTo>
                  <a:lnTo>
                    <a:pt x="3196" y="471"/>
                  </a:lnTo>
                  <a:lnTo>
                    <a:pt x="3231" y="501"/>
                  </a:lnTo>
                  <a:lnTo>
                    <a:pt x="3265" y="532"/>
                  </a:lnTo>
                  <a:lnTo>
                    <a:pt x="3297" y="565"/>
                  </a:lnTo>
                  <a:lnTo>
                    <a:pt x="3330" y="599"/>
                  </a:lnTo>
                  <a:lnTo>
                    <a:pt x="3362" y="632"/>
                  </a:lnTo>
                  <a:lnTo>
                    <a:pt x="3393" y="667"/>
                  </a:lnTo>
                  <a:lnTo>
                    <a:pt x="3423" y="702"/>
                  </a:lnTo>
                  <a:lnTo>
                    <a:pt x="3452" y="739"/>
                  </a:lnTo>
                  <a:lnTo>
                    <a:pt x="3480" y="775"/>
                  </a:lnTo>
                  <a:lnTo>
                    <a:pt x="3507" y="813"/>
                  </a:lnTo>
                  <a:lnTo>
                    <a:pt x="3534" y="852"/>
                  </a:lnTo>
                  <a:lnTo>
                    <a:pt x="3560" y="890"/>
                  </a:lnTo>
                  <a:lnTo>
                    <a:pt x="3584" y="930"/>
                  </a:lnTo>
                  <a:lnTo>
                    <a:pt x="3607" y="970"/>
                  </a:lnTo>
                  <a:lnTo>
                    <a:pt x="3631" y="1011"/>
                  </a:lnTo>
                  <a:lnTo>
                    <a:pt x="3653" y="1051"/>
                  </a:lnTo>
                  <a:lnTo>
                    <a:pt x="3674" y="1094"/>
                  </a:lnTo>
                  <a:lnTo>
                    <a:pt x="3693" y="1136"/>
                  </a:lnTo>
                  <a:lnTo>
                    <a:pt x="3712" y="1179"/>
                  </a:lnTo>
                  <a:lnTo>
                    <a:pt x="3729" y="1223"/>
                  </a:lnTo>
                  <a:lnTo>
                    <a:pt x="3747" y="1267"/>
                  </a:lnTo>
                  <a:lnTo>
                    <a:pt x="3762" y="1312"/>
                  </a:lnTo>
                  <a:lnTo>
                    <a:pt x="3777" y="1357"/>
                  </a:lnTo>
                  <a:lnTo>
                    <a:pt x="3791" y="1402"/>
                  </a:lnTo>
                  <a:lnTo>
                    <a:pt x="3802" y="1449"/>
                  </a:lnTo>
                  <a:lnTo>
                    <a:pt x="3814" y="1495"/>
                  </a:lnTo>
                  <a:lnTo>
                    <a:pt x="3824" y="1543"/>
                  </a:lnTo>
                  <a:lnTo>
                    <a:pt x="3834" y="1589"/>
                  </a:lnTo>
                  <a:lnTo>
                    <a:pt x="3842" y="1638"/>
                  </a:lnTo>
                  <a:lnTo>
                    <a:pt x="3848" y="1685"/>
                  </a:lnTo>
                  <a:lnTo>
                    <a:pt x="3853" y="1734"/>
                  </a:lnTo>
                  <a:lnTo>
                    <a:pt x="3858" y="1783"/>
                  </a:lnTo>
                  <a:lnTo>
                    <a:pt x="3862" y="1832"/>
                  </a:lnTo>
                  <a:lnTo>
                    <a:pt x="3863" y="1882"/>
                  </a:lnTo>
                  <a:lnTo>
                    <a:pt x="3864" y="1932"/>
                  </a:lnTo>
                  <a:lnTo>
                    <a:pt x="3863" y="1999"/>
                  </a:lnTo>
                  <a:lnTo>
                    <a:pt x="3859" y="2065"/>
                  </a:lnTo>
                  <a:lnTo>
                    <a:pt x="3853" y="2130"/>
                  </a:lnTo>
                  <a:lnTo>
                    <a:pt x="3845" y="2195"/>
                  </a:lnTo>
                  <a:lnTo>
                    <a:pt x="3836" y="2260"/>
                  </a:lnTo>
                  <a:lnTo>
                    <a:pt x="3823" y="2324"/>
                  </a:lnTo>
                  <a:lnTo>
                    <a:pt x="3809" y="2387"/>
                  </a:lnTo>
                  <a:lnTo>
                    <a:pt x="3793" y="2449"/>
                  </a:lnTo>
                  <a:lnTo>
                    <a:pt x="3776" y="2511"/>
                  </a:lnTo>
                  <a:lnTo>
                    <a:pt x="3755" y="2571"/>
                  </a:lnTo>
                  <a:lnTo>
                    <a:pt x="3733" y="2631"/>
                  </a:lnTo>
                  <a:lnTo>
                    <a:pt x="3709" y="2690"/>
                  </a:lnTo>
                  <a:lnTo>
                    <a:pt x="3683" y="2747"/>
                  </a:lnTo>
                  <a:lnTo>
                    <a:pt x="3656" y="2804"/>
                  </a:lnTo>
                  <a:lnTo>
                    <a:pt x="3626" y="2859"/>
                  </a:lnTo>
                  <a:lnTo>
                    <a:pt x="3596" y="2914"/>
                  </a:lnTo>
                  <a:lnTo>
                    <a:pt x="3566" y="2963"/>
                  </a:lnTo>
                  <a:lnTo>
                    <a:pt x="3534" y="3011"/>
                  </a:lnTo>
                  <a:lnTo>
                    <a:pt x="3502" y="3058"/>
                  </a:lnTo>
                  <a:lnTo>
                    <a:pt x="3467" y="3103"/>
                  </a:lnTo>
                  <a:lnTo>
                    <a:pt x="3432" y="3148"/>
                  </a:lnTo>
                  <a:lnTo>
                    <a:pt x="3395" y="3193"/>
                  </a:lnTo>
                  <a:lnTo>
                    <a:pt x="3358" y="3234"/>
                  </a:lnTo>
                  <a:lnTo>
                    <a:pt x="3318" y="3276"/>
                  </a:lnTo>
                  <a:lnTo>
                    <a:pt x="3278" y="3317"/>
                  </a:lnTo>
                  <a:lnTo>
                    <a:pt x="3237" y="3356"/>
                  </a:lnTo>
                  <a:lnTo>
                    <a:pt x="3194" y="3393"/>
                  </a:lnTo>
                  <a:lnTo>
                    <a:pt x="3150" y="3431"/>
                  </a:lnTo>
                  <a:lnTo>
                    <a:pt x="3106" y="3465"/>
                  </a:lnTo>
                  <a:lnTo>
                    <a:pt x="3059" y="3500"/>
                  </a:lnTo>
                  <a:lnTo>
                    <a:pt x="3013" y="3533"/>
                  </a:lnTo>
                  <a:lnTo>
                    <a:pt x="2965" y="3564"/>
                  </a:lnTo>
                  <a:lnTo>
                    <a:pt x="2965" y="3763"/>
                  </a:lnTo>
                  <a:lnTo>
                    <a:pt x="3040" y="3756"/>
                  </a:lnTo>
                  <a:lnTo>
                    <a:pt x="3184" y="3744"/>
                  </a:lnTo>
                  <a:lnTo>
                    <a:pt x="3240" y="3879"/>
                  </a:lnTo>
                  <a:lnTo>
                    <a:pt x="3257" y="3921"/>
                  </a:lnTo>
                  <a:lnTo>
                    <a:pt x="3272" y="3961"/>
                  </a:lnTo>
                  <a:lnTo>
                    <a:pt x="3283" y="4003"/>
                  </a:lnTo>
                  <a:lnTo>
                    <a:pt x="3293" y="4044"/>
                  </a:lnTo>
                  <a:lnTo>
                    <a:pt x="3301" y="4084"/>
                  </a:lnTo>
                  <a:lnTo>
                    <a:pt x="3305" y="4125"/>
                  </a:lnTo>
                  <a:lnTo>
                    <a:pt x="3309" y="4166"/>
                  </a:lnTo>
                  <a:lnTo>
                    <a:pt x="3310" y="4206"/>
                  </a:lnTo>
                  <a:lnTo>
                    <a:pt x="3309" y="4248"/>
                  </a:lnTo>
                  <a:lnTo>
                    <a:pt x="3305" y="4289"/>
                  </a:lnTo>
                  <a:lnTo>
                    <a:pt x="3300" y="4329"/>
                  </a:lnTo>
                  <a:lnTo>
                    <a:pt x="3292" y="4370"/>
                  </a:lnTo>
                  <a:lnTo>
                    <a:pt x="3282" y="4409"/>
                  </a:lnTo>
                  <a:lnTo>
                    <a:pt x="3269" y="4449"/>
                  </a:lnTo>
                  <a:lnTo>
                    <a:pt x="3256" y="4487"/>
                  </a:lnTo>
                  <a:lnTo>
                    <a:pt x="3239" y="4527"/>
                  </a:lnTo>
                  <a:lnTo>
                    <a:pt x="3224" y="4560"/>
                  </a:lnTo>
                  <a:lnTo>
                    <a:pt x="3240" y="4600"/>
                  </a:lnTo>
                  <a:lnTo>
                    <a:pt x="3257" y="4642"/>
                  </a:lnTo>
                  <a:lnTo>
                    <a:pt x="3272" y="4682"/>
                  </a:lnTo>
                  <a:lnTo>
                    <a:pt x="3283" y="4724"/>
                  </a:lnTo>
                  <a:lnTo>
                    <a:pt x="3293" y="4765"/>
                  </a:lnTo>
                  <a:lnTo>
                    <a:pt x="3301" y="4805"/>
                  </a:lnTo>
                  <a:lnTo>
                    <a:pt x="3305" y="4846"/>
                  </a:lnTo>
                  <a:lnTo>
                    <a:pt x="3309" y="4888"/>
                  </a:lnTo>
                  <a:lnTo>
                    <a:pt x="3310" y="4927"/>
                  </a:lnTo>
                  <a:lnTo>
                    <a:pt x="3309" y="4969"/>
                  </a:lnTo>
                  <a:lnTo>
                    <a:pt x="3305" y="5010"/>
                  </a:lnTo>
                  <a:lnTo>
                    <a:pt x="3300" y="5050"/>
                  </a:lnTo>
                  <a:lnTo>
                    <a:pt x="3292" y="5091"/>
                  </a:lnTo>
                  <a:lnTo>
                    <a:pt x="3282" y="5130"/>
                  </a:lnTo>
                  <a:lnTo>
                    <a:pt x="3269" y="5170"/>
                  </a:lnTo>
                  <a:lnTo>
                    <a:pt x="3256" y="5209"/>
                  </a:lnTo>
                  <a:lnTo>
                    <a:pt x="3239" y="5248"/>
                  </a:lnTo>
                  <a:lnTo>
                    <a:pt x="3191" y="5356"/>
                  </a:lnTo>
                  <a:lnTo>
                    <a:pt x="3073" y="5366"/>
                  </a:lnTo>
                  <a:lnTo>
                    <a:pt x="886" y="5559"/>
                  </a:lnTo>
                  <a:lnTo>
                    <a:pt x="735" y="5573"/>
                  </a:lnTo>
                  <a:lnTo>
                    <a:pt x="681" y="5430"/>
                  </a:lnTo>
                  <a:lnTo>
                    <a:pt x="668" y="5395"/>
                  </a:lnTo>
                  <a:lnTo>
                    <a:pt x="656" y="5359"/>
                  </a:lnTo>
                  <a:lnTo>
                    <a:pt x="646" y="5323"/>
                  </a:lnTo>
                  <a:lnTo>
                    <a:pt x="636" y="5286"/>
                  </a:lnTo>
                  <a:lnTo>
                    <a:pt x="628" y="5249"/>
                  </a:lnTo>
                  <a:lnTo>
                    <a:pt x="623" y="5210"/>
                  </a:lnTo>
                  <a:lnTo>
                    <a:pt x="618" y="5172"/>
                  </a:lnTo>
                  <a:lnTo>
                    <a:pt x="616" y="5133"/>
                  </a:lnTo>
                  <a:lnTo>
                    <a:pt x="614" y="5091"/>
                  </a:lnTo>
                  <a:lnTo>
                    <a:pt x="617" y="5049"/>
                  </a:lnTo>
                  <a:lnTo>
                    <a:pt x="621" y="5006"/>
                  </a:lnTo>
                  <a:lnTo>
                    <a:pt x="628" y="4963"/>
                  </a:lnTo>
                  <a:lnTo>
                    <a:pt x="633" y="4941"/>
                  </a:lnTo>
                  <a:lnTo>
                    <a:pt x="638" y="4919"/>
                  </a:lnTo>
                  <a:lnTo>
                    <a:pt x="645" y="4897"/>
                  </a:lnTo>
                  <a:lnTo>
                    <a:pt x="652" y="4875"/>
                  </a:lnTo>
                  <a:lnTo>
                    <a:pt x="659" y="4853"/>
                  </a:lnTo>
                  <a:lnTo>
                    <a:pt x="668" y="4831"/>
                  </a:lnTo>
                  <a:lnTo>
                    <a:pt x="677" y="4808"/>
                  </a:lnTo>
                  <a:lnTo>
                    <a:pt x="688" y="4786"/>
                  </a:lnTo>
                  <a:lnTo>
                    <a:pt x="700" y="4759"/>
                  </a:lnTo>
                  <a:lnTo>
                    <a:pt x="681" y="4709"/>
                  </a:lnTo>
                  <a:lnTo>
                    <a:pt x="668" y="4674"/>
                  </a:lnTo>
                  <a:lnTo>
                    <a:pt x="656" y="4638"/>
                  </a:lnTo>
                  <a:lnTo>
                    <a:pt x="646" y="4602"/>
                  </a:lnTo>
                  <a:lnTo>
                    <a:pt x="636" y="4565"/>
                  </a:lnTo>
                  <a:lnTo>
                    <a:pt x="628" y="4528"/>
                  </a:lnTo>
                  <a:lnTo>
                    <a:pt x="623" y="4489"/>
                  </a:lnTo>
                  <a:lnTo>
                    <a:pt x="618" y="4451"/>
                  </a:lnTo>
                  <a:lnTo>
                    <a:pt x="616" y="4412"/>
                  </a:lnTo>
                  <a:lnTo>
                    <a:pt x="614" y="4370"/>
                  </a:lnTo>
                  <a:lnTo>
                    <a:pt x="617" y="4327"/>
                  </a:lnTo>
                  <a:lnTo>
                    <a:pt x="621" y="4285"/>
                  </a:lnTo>
                  <a:lnTo>
                    <a:pt x="628" y="4242"/>
                  </a:lnTo>
                  <a:lnTo>
                    <a:pt x="633" y="4220"/>
                  </a:lnTo>
                  <a:lnTo>
                    <a:pt x="638" y="4198"/>
                  </a:lnTo>
                  <a:lnTo>
                    <a:pt x="645" y="4176"/>
                  </a:lnTo>
                  <a:lnTo>
                    <a:pt x="652" y="4154"/>
                  </a:lnTo>
                  <a:lnTo>
                    <a:pt x="659" y="4132"/>
                  </a:lnTo>
                  <a:lnTo>
                    <a:pt x="668" y="4110"/>
                  </a:lnTo>
                  <a:lnTo>
                    <a:pt x="677" y="4087"/>
                  </a:lnTo>
                  <a:lnTo>
                    <a:pt x="688" y="4064"/>
                  </a:lnTo>
                  <a:lnTo>
                    <a:pt x="736" y="3960"/>
                  </a:lnTo>
                  <a:lnTo>
                    <a:pt x="851" y="3950"/>
                  </a:lnTo>
                  <a:lnTo>
                    <a:pt x="934" y="3943"/>
                  </a:lnTo>
                  <a:lnTo>
                    <a:pt x="934" y="3586"/>
                  </a:lnTo>
                  <a:lnTo>
                    <a:pt x="885" y="3555"/>
                  </a:lnTo>
                  <a:lnTo>
                    <a:pt x="836" y="3522"/>
                  </a:lnTo>
                  <a:lnTo>
                    <a:pt x="789" y="3489"/>
                  </a:lnTo>
                  <a:lnTo>
                    <a:pt x="742" y="3454"/>
                  </a:lnTo>
                  <a:lnTo>
                    <a:pt x="697" y="3417"/>
                  </a:lnTo>
                  <a:lnTo>
                    <a:pt x="653" y="3378"/>
                  </a:lnTo>
                  <a:lnTo>
                    <a:pt x="610" y="3340"/>
                  </a:lnTo>
                  <a:lnTo>
                    <a:pt x="568" y="3299"/>
                  </a:lnTo>
                  <a:lnTo>
                    <a:pt x="527" y="3258"/>
                  </a:lnTo>
                  <a:lnTo>
                    <a:pt x="488" y="3215"/>
                  </a:lnTo>
                  <a:lnTo>
                    <a:pt x="450" y="3170"/>
                  </a:lnTo>
                  <a:lnTo>
                    <a:pt x="414" y="3125"/>
                  </a:lnTo>
                  <a:lnTo>
                    <a:pt x="378" y="3079"/>
                  </a:lnTo>
                  <a:lnTo>
                    <a:pt x="344" y="3031"/>
                  </a:lnTo>
                  <a:lnTo>
                    <a:pt x="311" y="2982"/>
                  </a:lnTo>
                  <a:lnTo>
                    <a:pt x="280" y="2934"/>
                  </a:lnTo>
                  <a:lnTo>
                    <a:pt x="248" y="2878"/>
                  </a:lnTo>
                  <a:lnTo>
                    <a:pt x="217" y="2821"/>
                  </a:lnTo>
                  <a:lnTo>
                    <a:pt x="188" y="2763"/>
                  </a:lnTo>
                  <a:lnTo>
                    <a:pt x="162" y="2705"/>
                  </a:lnTo>
                  <a:lnTo>
                    <a:pt x="136" y="2644"/>
                  </a:lnTo>
                  <a:lnTo>
                    <a:pt x="113" y="2584"/>
                  </a:lnTo>
                  <a:lnTo>
                    <a:pt x="92" y="2523"/>
                  </a:lnTo>
                  <a:lnTo>
                    <a:pt x="73" y="2460"/>
                  </a:lnTo>
                  <a:lnTo>
                    <a:pt x="56" y="2396"/>
                  </a:lnTo>
                  <a:lnTo>
                    <a:pt x="42" y="2332"/>
                  </a:lnTo>
                  <a:lnTo>
                    <a:pt x="29" y="2267"/>
                  </a:lnTo>
                  <a:lnTo>
                    <a:pt x="19" y="2201"/>
                  </a:lnTo>
                  <a:lnTo>
                    <a:pt x="11" y="2135"/>
                  </a:lnTo>
                  <a:lnTo>
                    <a:pt x="5" y="2067"/>
                  </a:lnTo>
                  <a:lnTo>
                    <a:pt x="1" y="2000"/>
                  </a:lnTo>
                  <a:lnTo>
                    <a:pt x="0" y="1932"/>
                  </a:lnTo>
                  <a:lnTo>
                    <a:pt x="0" y="1882"/>
                  </a:lnTo>
                  <a:lnTo>
                    <a:pt x="3" y="1832"/>
                  </a:lnTo>
                  <a:lnTo>
                    <a:pt x="5" y="1783"/>
                  </a:lnTo>
                  <a:lnTo>
                    <a:pt x="10" y="1734"/>
                  </a:lnTo>
                  <a:lnTo>
                    <a:pt x="15" y="1685"/>
                  </a:lnTo>
                  <a:lnTo>
                    <a:pt x="22" y="1638"/>
                  </a:lnTo>
                  <a:lnTo>
                    <a:pt x="30" y="1589"/>
                  </a:lnTo>
                  <a:lnTo>
                    <a:pt x="39" y="1543"/>
                  </a:lnTo>
                  <a:lnTo>
                    <a:pt x="49" y="1495"/>
                  </a:lnTo>
                  <a:lnTo>
                    <a:pt x="61" y="1449"/>
                  </a:lnTo>
                  <a:lnTo>
                    <a:pt x="73" y="1402"/>
                  </a:lnTo>
                  <a:lnTo>
                    <a:pt x="86" y="1357"/>
                  </a:lnTo>
                  <a:lnTo>
                    <a:pt x="101" y="1312"/>
                  </a:lnTo>
                  <a:lnTo>
                    <a:pt x="118" y="1267"/>
                  </a:lnTo>
                  <a:lnTo>
                    <a:pt x="134" y="1223"/>
                  </a:lnTo>
                  <a:lnTo>
                    <a:pt x="151" y="1179"/>
                  </a:lnTo>
                  <a:lnTo>
                    <a:pt x="171" y="1136"/>
                  </a:lnTo>
                  <a:lnTo>
                    <a:pt x="191" y="1094"/>
                  </a:lnTo>
                  <a:lnTo>
                    <a:pt x="212" y="1051"/>
                  </a:lnTo>
                  <a:lnTo>
                    <a:pt x="232" y="1011"/>
                  </a:lnTo>
                  <a:lnTo>
                    <a:pt x="256" y="970"/>
                  </a:lnTo>
                  <a:lnTo>
                    <a:pt x="279" y="930"/>
                  </a:lnTo>
                  <a:lnTo>
                    <a:pt x="304" y="890"/>
                  </a:lnTo>
                  <a:lnTo>
                    <a:pt x="330" y="852"/>
                  </a:lnTo>
                  <a:lnTo>
                    <a:pt x="357" y="813"/>
                  </a:lnTo>
                  <a:lnTo>
                    <a:pt x="383" y="775"/>
                  </a:lnTo>
                  <a:lnTo>
                    <a:pt x="411" y="739"/>
                  </a:lnTo>
                  <a:lnTo>
                    <a:pt x="441" y="702"/>
                  </a:lnTo>
                  <a:lnTo>
                    <a:pt x="470" y="667"/>
                  </a:lnTo>
                  <a:lnTo>
                    <a:pt x="502" y="632"/>
                  </a:lnTo>
                  <a:lnTo>
                    <a:pt x="533" y="599"/>
                  </a:lnTo>
                  <a:lnTo>
                    <a:pt x="566" y="565"/>
                  </a:lnTo>
                  <a:lnTo>
                    <a:pt x="599" y="532"/>
                  </a:lnTo>
                  <a:lnTo>
                    <a:pt x="633" y="501"/>
                  </a:lnTo>
                  <a:lnTo>
                    <a:pt x="668" y="471"/>
                  </a:lnTo>
                  <a:lnTo>
                    <a:pt x="703" y="441"/>
                  </a:lnTo>
                  <a:lnTo>
                    <a:pt x="739" y="412"/>
                  </a:lnTo>
                  <a:lnTo>
                    <a:pt x="776" y="383"/>
                  </a:lnTo>
                  <a:lnTo>
                    <a:pt x="813" y="356"/>
                  </a:lnTo>
                  <a:lnTo>
                    <a:pt x="851" y="329"/>
                  </a:lnTo>
                  <a:lnTo>
                    <a:pt x="891" y="304"/>
                  </a:lnTo>
                  <a:lnTo>
                    <a:pt x="930" y="279"/>
                  </a:lnTo>
                  <a:lnTo>
                    <a:pt x="970" y="255"/>
                  </a:lnTo>
                  <a:lnTo>
                    <a:pt x="1010" y="233"/>
                  </a:lnTo>
                  <a:lnTo>
                    <a:pt x="1052" y="211"/>
                  </a:lnTo>
                  <a:lnTo>
                    <a:pt x="1094" y="190"/>
                  </a:lnTo>
                  <a:lnTo>
                    <a:pt x="1137" y="170"/>
                  </a:lnTo>
                  <a:lnTo>
                    <a:pt x="1180" y="152"/>
                  </a:lnTo>
                  <a:lnTo>
                    <a:pt x="1224" y="133"/>
                  </a:lnTo>
                  <a:lnTo>
                    <a:pt x="1268" y="117"/>
                  </a:lnTo>
                  <a:lnTo>
                    <a:pt x="1312" y="101"/>
                  </a:lnTo>
                  <a:lnTo>
                    <a:pt x="1357" y="87"/>
                  </a:lnTo>
                  <a:lnTo>
                    <a:pt x="1403" y="73"/>
                  </a:lnTo>
                  <a:lnTo>
                    <a:pt x="1449" y="60"/>
                  </a:lnTo>
                  <a:lnTo>
                    <a:pt x="1496" y="48"/>
                  </a:lnTo>
                  <a:lnTo>
                    <a:pt x="1542" y="39"/>
                  </a:lnTo>
                  <a:lnTo>
                    <a:pt x="1590" y="30"/>
                  </a:lnTo>
                  <a:lnTo>
                    <a:pt x="1637" y="22"/>
                  </a:lnTo>
                  <a:lnTo>
                    <a:pt x="1686" y="15"/>
                  </a:lnTo>
                  <a:lnTo>
                    <a:pt x="1735" y="9"/>
                  </a:lnTo>
                  <a:lnTo>
                    <a:pt x="1783" y="5"/>
                  </a:lnTo>
                  <a:lnTo>
                    <a:pt x="1832" y="2"/>
                  </a:lnTo>
                  <a:lnTo>
                    <a:pt x="1882" y="0"/>
                  </a:lnTo>
                  <a:lnTo>
                    <a:pt x="1932" y="0"/>
                  </a:lnTo>
                  <a:close/>
                  <a:moveTo>
                    <a:pt x="1507" y="2300"/>
                  </a:moveTo>
                  <a:lnTo>
                    <a:pt x="1507" y="2300"/>
                  </a:lnTo>
                  <a:lnTo>
                    <a:pt x="1533" y="2310"/>
                  </a:lnTo>
                  <a:lnTo>
                    <a:pt x="1557" y="2318"/>
                  </a:lnTo>
                  <a:lnTo>
                    <a:pt x="1569" y="2321"/>
                  </a:lnTo>
                  <a:lnTo>
                    <a:pt x="1580" y="2323"/>
                  </a:lnTo>
                  <a:lnTo>
                    <a:pt x="1592" y="2324"/>
                  </a:lnTo>
                  <a:lnTo>
                    <a:pt x="1604" y="2324"/>
                  </a:lnTo>
                  <a:lnTo>
                    <a:pt x="1619" y="2324"/>
                  </a:lnTo>
                  <a:lnTo>
                    <a:pt x="1633" y="2322"/>
                  </a:lnTo>
                  <a:lnTo>
                    <a:pt x="1648" y="2318"/>
                  </a:lnTo>
                  <a:lnTo>
                    <a:pt x="1663" y="2314"/>
                  </a:lnTo>
                  <a:lnTo>
                    <a:pt x="1677" y="2308"/>
                  </a:lnTo>
                  <a:lnTo>
                    <a:pt x="1691" y="2300"/>
                  </a:lnTo>
                  <a:lnTo>
                    <a:pt x="1705" y="2289"/>
                  </a:lnTo>
                  <a:lnTo>
                    <a:pt x="1718" y="2279"/>
                  </a:lnTo>
                  <a:lnTo>
                    <a:pt x="1750" y="2251"/>
                  </a:lnTo>
                  <a:lnTo>
                    <a:pt x="1782" y="2276"/>
                  </a:lnTo>
                  <a:lnTo>
                    <a:pt x="1801" y="2290"/>
                  </a:lnTo>
                  <a:lnTo>
                    <a:pt x="1819" y="2303"/>
                  </a:lnTo>
                  <a:lnTo>
                    <a:pt x="1838" y="2314"/>
                  </a:lnTo>
                  <a:lnTo>
                    <a:pt x="1855" y="2323"/>
                  </a:lnTo>
                  <a:lnTo>
                    <a:pt x="1873" y="2330"/>
                  </a:lnTo>
                  <a:lnTo>
                    <a:pt x="1890" y="2336"/>
                  </a:lnTo>
                  <a:lnTo>
                    <a:pt x="1908" y="2339"/>
                  </a:lnTo>
                  <a:lnTo>
                    <a:pt x="1924" y="2340"/>
                  </a:lnTo>
                  <a:lnTo>
                    <a:pt x="1939" y="2340"/>
                  </a:lnTo>
                  <a:lnTo>
                    <a:pt x="1954" y="2338"/>
                  </a:lnTo>
                  <a:lnTo>
                    <a:pt x="1969" y="2333"/>
                  </a:lnTo>
                  <a:lnTo>
                    <a:pt x="1984" y="2328"/>
                  </a:lnTo>
                  <a:lnTo>
                    <a:pt x="1999" y="2319"/>
                  </a:lnTo>
                  <a:lnTo>
                    <a:pt x="2013" y="2309"/>
                  </a:lnTo>
                  <a:lnTo>
                    <a:pt x="2028" y="2296"/>
                  </a:lnTo>
                  <a:lnTo>
                    <a:pt x="2044" y="2282"/>
                  </a:lnTo>
                  <a:lnTo>
                    <a:pt x="2077" y="2246"/>
                  </a:lnTo>
                  <a:lnTo>
                    <a:pt x="2113" y="2279"/>
                  </a:lnTo>
                  <a:lnTo>
                    <a:pt x="2134" y="2295"/>
                  </a:lnTo>
                  <a:lnTo>
                    <a:pt x="2154" y="2308"/>
                  </a:lnTo>
                  <a:lnTo>
                    <a:pt x="2175" y="2319"/>
                  </a:lnTo>
                  <a:lnTo>
                    <a:pt x="2194" y="2326"/>
                  </a:lnTo>
                  <a:lnTo>
                    <a:pt x="2215" y="2332"/>
                  </a:lnTo>
                  <a:lnTo>
                    <a:pt x="2235" y="2336"/>
                  </a:lnTo>
                  <a:lnTo>
                    <a:pt x="2255" y="2337"/>
                  </a:lnTo>
                  <a:lnTo>
                    <a:pt x="2275" y="2336"/>
                  </a:lnTo>
                  <a:lnTo>
                    <a:pt x="2291" y="2333"/>
                  </a:lnTo>
                  <a:lnTo>
                    <a:pt x="2308" y="2330"/>
                  </a:lnTo>
                  <a:lnTo>
                    <a:pt x="2324" y="2325"/>
                  </a:lnTo>
                  <a:lnTo>
                    <a:pt x="2342" y="2319"/>
                  </a:lnTo>
                  <a:lnTo>
                    <a:pt x="2359" y="2314"/>
                  </a:lnTo>
                  <a:lnTo>
                    <a:pt x="2377" y="2307"/>
                  </a:lnTo>
                  <a:lnTo>
                    <a:pt x="2412" y="2290"/>
                  </a:lnTo>
                  <a:lnTo>
                    <a:pt x="2484" y="2175"/>
                  </a:lnTo>
                  <a:lnTo>
                    <a:pt x="2653" y="2281"/>
                  </a:lnTo>
                  <a:lnTo>
                    <a:pt x="2239" y="2948"/>
                  </a:lnTo>
                  <a:lnTo>
                    <a:pt x="2239" y="3826"/>
                  </a:lnTo>
                  <a:lnTo>
                    <a:pt x="2564" y="3799"/>
                  </a:lnTo>
                  <a:lnTo>
                    <a:pt x="2564" y="3450"/>
                  </a:lnTo>
                  <a:lnTo>
                    <a:pt x="2564" y="3332"/>
                  </a:lnTo>
                  <a:lnTo>
                    <a:pt x="2668" y="3274"/>
                  </a:lnTo>
                  <a:lnTo>
                    <a:pt x="2712" y="3248"/>
                  </a:lnTo>
                  <a:lnTo>
                    <a:pt x="2756" y="3222"/>
                  </a:lnTo>
                  <a:lnTo>
                    <a:pt x="2799" y="3194"/>
                  </a:lnTo>
                  <a:lnTo>
                    <a:pt x="2841" y="3163"/>
                  </a:lnTo>
                  <a:lnTo>
                    <a:pt x="2882" y="3132"/>
                  </a:lnTo>
                  <a:lnTo>
                    <a:pt x="2921" y="3100"/>
                  </a:lnTo>
                  <a:lnTo>
                    <a:pt x="2960" y="3066"/>
                  </a:lnTo>
                  <a:lnTo>
                    <a:pt x="2997" y="3031"/>
                  </a:lnTo>
                  <a:lnTo>
                    <a:pt x="3033" y="2995"/>
                  </a:lnTo>
                  <a:lnTo>
                    <a:pt x="3067" y="2958"/>
                  </a:lnTo>
                  <a:lnTo>
                    <a:pt x="3101" y="2918"/>
                  </a:lnTo>
                  <a:lnTo>
                    <a:pt x="3134" y="2879"/>
                  </a:lnTo>
                  <a:lnTo>
                    <a:pt x="3165" y="2838"/>
                  </a:lnTo>
                  <a:lnTo>
                    <a:pt x="3195" y="2797"/>
                  </a:lnTo>
                  <a:lnTo>
                    <a:pt x="3223" y="2754"/>
                  </a:lnTo>
                  <a:lnTo>
                    <a:pt x="3250" y="2711"/>
                  </a:lnTo>
                  <a:lnTo>
                    <a:pt x="3275" y="2667"/>
                  </a:lnTo>
                  <a:lnTo>
                    <a:pt x="3299" y="2624"/>
                  </a:lnTo>
                  <a:lnTo>
                    <a:pt x="3319" y="2578"/>
                  </a:lnTo>
                  <a:lnTo>
                    <a:pt x="3340" y="2533"/>
                  </a:lnTo>
                  <a:lnTo>
                    <a:pt x="3359" y="2487"/>
                  </a:lnTo>
                  <a:lnTo>
                    <a:pt x="3376" y="2439"/>
                  </a:lnTo>
                  <a:lnTo>
                    <a:pt x="3393" y="2391"/>
                  </a:lnTo>
                  <a:lnTo>
                    <a:pt x="3406" y="2343"/>
                  </a:lnTo>
                  <a:lnTo>
                    <a:pt x="3419" y="2293"/>
                  </a:lnTo>
                  <a:lnTo>
                    <a:pt x="3431" y="2243"/>
                  </a:lnTo>
                  <a:lnTo>
                    <a:pt x="3440" y="2193"/>
                  </a:lnTo>
                  <a:lnTo>
                    <a:pt x="3448" y="2142"/>
                  </a:lnTo>
                  <a:lnTo>
                    <a:pt x="3454" y="2089"/>
                  </a:lnTo>
                  <a:lnTo>
                    <a:pt x="3459" y="2037"/>
                  </a:lnTo>
                  <a:lnTo>
                    <a:pt x="3461" y="1985"/>
                  </a:lnTo>
                  <a:lnTo>
                    <a:pt x="3462" y="1932"/>
                  </a:lnTo>
                  <a:lnTo>
                    <a:pt x="3462" y="1892"/>
                  </a:lnTo>
                  <a:lnTo>
                    <a:pt x="3460" y="1853"/>
                  </a:lnTo>
                  <a:lnTo>
                    <a:pt x="3458" y="1814"/>
                  </a:lnTo>
                  <a:lnTo>
                    <a:pt x="3454" y="1775"/>
                  </a:lnTo>
                  <a:lnTo>
                    <a:pt x="3449" y="1737"/>
                  </a:lnTo>
                  <a:lnTo>
                    <a:pt x="3445" y="1698"/>
                  </a:lnTo>
                  <a:lnTo>
                    <a:pt x="3438" y="1661"/>
                  </a:lnTo>
                  <a:lnTo>
                    <a:pt x="3431" y="1623"/>
                  </a:lnTo>
                  <a:lnTo>
                    <a:pt x="3423" y="1586"/>
                  </a:lnTo>
                  <a:lnTo>
                    <a:pt x="3415" y="1548"/>
                  </a:lnTo>
                  <a:lnTo>
                    <a:pt x="3404" y="1512"/>
                  </a:lnTo>
                  <a:lnTo>
                    <a:pt x="3394" y="1476"/>
                  </a:lnTo>
                  <a:lnTo>
                    <a:pt x="3382" y="1440"/>
                  </a:lnTo>
                  <a:lnTo>
                    <a:pt x="3369" y="1406"/>
                  </a:lnTo>
                  <a:lnTo>
                    <a:pt x="3357" y="1371"/>
                  </a:lnTo>
                  <a:lnTo>
                    <a:pt x="3341" y="1336"/>
                  </a:lnTo>
                  <a:lnTo>
                    <a:pt x="3328" y="1301"/>
                  </a:lnTo>
                  <a:lnTo>
                    <a:pt x="3311" y="1267"/>
                  </a:lnTo>
                  <a:lnTo>
                    <a:pt x="3295" y="1235"/>
                  </a:lnTo>
                  <a:lnTo>
                    <a:pt x="3278" y="1202"/>
                  </a:lnTo>
                  <a:lnTo>
                    <a:pt x="3259" y="1170"/>
                  </a:lnTo>
                  <a:lnTo>
                    <a:pt x="3240" y="1137"/>
                  </a:lnTo>
                  <a:lnTo>
                    <a:pt x="3221" y="1106"/>
                  </a:lnTo>
                  <a:lnTo>
                    <a:pt x="3201" y="1076"/>
                  </a:lnTo>
                  <a:lnTo>
                    <a:pt x="3180" y="1046"/>
                  </a:lnTo>
                  <a:lnTo>
                    <a:pt x="3158" y="1015"/>
                  </a:lnTo>
                  <a:lnTo>
                    <a:pt x="3136" y="986"/>
                  </a:lnTo>
                  <a:lnTo>
                    <a:pt x="3113" y="957"/>
                  </a:lnTo>
                  <a:lnTo>
                    <a:pt x="3090" y="930"/>
                  </a:lnTo>
                  <a:lnTo>
                    <a:pt x="3065" y="902"/>
                  </a:lnTo>
                  <a:lnTo>
                    <a:pt x="3040" y="875"/>
                  </a:lnTo>
                  <a:lnTo>
                    <a:pt x="3014" y="849"/>
                  </a:lnTo>
                  <a:lnTo>
                    <a:pt x="2987" y="824"/>
                  </a:lnTo>
                  <a:lnTo>
                    <a:pt x="2961" y="798"/>
                  </a:lnTo>
                  <a:lnTo>
                    <a:pt x="2934" y="774"/>
                  </a:lnTo>
                  <a:lnTo>
                    <a:pt x="2905" y="751"/>
                  </a:lnTo>
                  <a:lnTo>
                    <a:pt x="2877" y="728"/>
                  </a:lnTo>
                  <a:lnTo>
                    <a:pt x="2848" y="704"/>
                  </a:lnTo>
                  <a:lnTo>
                    <a:pt x="2818" y="683"/>
                  </a:lnTo>
                  <a:lnTo>
                    <a:pt x="2788" y="663"/>
                  </a:lnTo>
                  <a:lnTo>
                    <a:pt x="2756" y="642"/>
                  </a:lnTo>
                  <a:lnTo>
                    <a:pt x="2725" y="622"/>
                  </a:lnTo>
                  <a:lnTo>
                    <a:pt x="2694" y="603"/>
                  </a:lnTo>
                  <a:lnTo>
                    <a:pt x="2661" y="586"/>
                  </a:lnTo>
                  <a:lnTo>
                    <a:pt x="2629" y="568"/>
                  </a:lnTo>
                  <a:lnTo>
                    <a:pt x="2595" y="552"/>
                  </a:lnTo>
                  <a:lnTo>
                    <a:pt x="2561" y="536"/>
                  </a:lnTo>
                  <a:lnTo>
                    <a:pt x="2528" y="521"/>
                  </a:lnTo>
                  <a:lnTo>
                    <a:pt x="2493" y="507"/>
                  </a:lnTo>
                  <a:lnTo>
                    <a:pt x="2458" y="494"/>
                  </a:lnTo>
                  <a:lnTo>
                    <a:pt x="2423" y="481"/>
                  </a:lnTo>
                  <a:lnTo>
                    <a:pt x="2387" y="470"/>
                  </a:lnTo>
                  <a:lnTo>
                    <a:pt x="2351" y="459"/>
                  </a:lnTo>
                  <a:lnTo>
                    <a:pt x="2314" y="449"/>
                  </a:lnTo>
                  <a:lnTo>
                    <a:pt x="2277" y="440"/>
                  </a:lnTo>
                  <a:lnTo>
                    <a:pt x="2240" y="431"/>
                  </a:lnTo>
                  <a:lnTo>
                    <a:pt x="2203" y="424"/>
                  </a:lnTo>
                  <a:lnTo>
                    <a:pt x="2164" y="419"/>
                  </a:lnTo>
                  <a:lnTo>
                    <a:pt x="2127" y="413"/>
                  </a:lnTo>
                  <a:lnTo>
                    <a:pt x="2088" y="408"/>
                  </a:lnTo>
                  <a:lnTo>
                    <a:pt x="2049" y="405"/>
                  </a:lnTo>
                  <a:lnTo>
                    <a:pt x="2011" y="402"/>
                  </a:lnTo>
                  <a:lnTo>
                    <a:pt x="1972" y="401"/>
                  </a:lnTo>
                  <a:lnTo>
                    <a:pt x="1932" y="401"/>
                  </a:lnTo>
                  <a:lnTo>
                    <a:pt x="1893" y="401"/>
                  </a:lnTo>
                  <a:lnTo>
                    <a:pt x="1853" y="402"/>
                  </a:lnTo>
                  <a:lnTo>
                    <a:pt x="1814" y="405"/>
                  </a:lnTo>
                  <a:lnTo>
                    <a:pt x="1775" y="408"/>
                  </a:lnTo>
                  <a:lnTo>
                    <a:pt x="1737" y="413"/>
                  </a:lnTo>
                  <a:lnTo>
                    <a:pt x="1699" y="419"/>
                  </a:lnTo>
                  <a:lnTo>
                    <a:pt x="1660" y="424"/>
                  </a:lnTo>
                  <a:lnTo>
                    <a:pt x="1623" y="431"/>
                  </a:lnTo>
                  <a:lnTo>
                    <a:pt x="1586" y="440"/>
                  </a:lnTo>
                  <a:lnTo>
                    <a:pt x="1549" y="449"/>
                  </a:lnTo>
                  <a:lnTo>
                    <a:pt x="1513" y="459"/>
                  </a:lnTo>
                  <a:lnTo>
                    <a:pt x="1477" y="470"/>
                  </a:lnTo>
                  <a:lnTo>
                    <a:pt x="1441" y="481"/>
                  </a:lnTo>
                  <a:lnTo>
                    <a:pt x="1405" y="494"/>
                  </a:lnTo>
                  <a:lnTo>
                    <a:pt x="1370" y="507"/>
                  </a:lnTo>
                  <a:lnTo>
                    <a:pt x="1335" y="521"/>
                  </a:lnTo>
                  <a:lnTo>
                    <a:pt x="1302" y="536"/>
                  </a:lnTo>
                  <a:lnTo>
                    <a:pt x="1268" y="552"/>
                  </a:lnTo>
                  <a:lnTo>
                    <a:pt x="1234" y="568"/>
                  </a:lnTo>
                  <a:lnTo>
                    <a:pt x="1202" y="586"/>
                  </a:lnTo>
                  <a:lnTo>
                    <a:pt x="1169" y="603"/>
                  </a:lnTo>
                  <a:lnTo>
                    <a:pt x="1138" y="622"/>
                  </a:lnTo>
                  <a:lnTo>
                    <a:pt x="1107" y="642"/>
                  </a:lnTo>
                  <a:lnTo>
                    <a:pt x="1076" y="663"/>
                  </a:lnTo>
                  <a:lnTo>
                    <a:pt x="1045" y="683"/>
                  </a:lnTo>
                  <a:lnTo>
                    <a:pt x="1016" y="704"/>
                  </a:lnTo>
                  <a:lnTo>
                    <a:pt x="987" y="728"/>
                  </a:lnTo>
                  <a:lnTo>
                    <a:pt x="958" y="751"/>
                  </a:lnTo>
                  <a:lnTo>
                    <a:pt x="930" y="774"/>
                  </a:lnTo>
                  <a:lnTo>
                    <a:pt x="902" y="798"/>
                  </a:lnTo>
                  <a:lnTo>
                    <a:pt x="876" y="824"/>
                  </a:lnTo>
                  <a:lnTo>
                    <a:pt x="849" y="849"/>
                  </a:lnTo>
                  <a:lnTo>
                    <a:pt x="823" y="875"/>
                  </a:lnTo>
                  <a:lnTo>
                    <a:pt x="799" y="902"/>
                  </a:lnTo>
                  <a:lnTo>
                    <a:pt x="775" y="930"/>
                  </a:lnTo>
                  <a:lnTo>
                    <a:pt x="750" y="957"/>
                  </a:lnTo>
                  <a:lnTo>
                    <a:pt x="728" y="986"/>
                  </a:lnTo>
                  <a:lnTo>
                    <a:pt x="705" y="1015"/>
                  </a:lnTo>
                  <a:lnTo>
                    <a:pt x="684" y="1046"/>
                  </a:lnTo>
                  <a:lnTo>
                    <a:pt x="662" y="1076"/>
                  </a:lnTo>
                  <a:lnTo>
                    <a:pt x="642" y="1106"/>
                  </a:lnTo>
                  <a:lnTo>
                    <a:pt x="623" y="1137"/>
                  </a:lnTo>
                  <a:lnTo>
                    <a:pt x="604" y="1170"/>
                  </a:lnTo>
                  <a:lnTo>
                    <a:pt x="585" y="1202"/>
                  </a:lnTo>
                  <a:lnTo>
                    <a:pt x="569" y="1235"/>
                  </a:lnTo>
                  <a:lnTo>
                    <a:pt x="552" y="1267"/>
                  </a:lnTo>
                  <a:lnTo>
                    <a:pt x="537" y="1301"/>
                  </a:lnTo>
                  <a:lnTo>
                    <a:pt x="522" y="1336"/>
                  </a:lnTo>
                  <a:lnTo>
                    <a:pt x="508" y="1371"/>
                  </a:lnTo>
                  <a:lnTo>
                    <a:pt x="494" y="1406"/>
                  </a:lnTo>
                  <a:lnTo>
                    <a:pt x="482" y="1440"/>
                  </a:lnTo>
                  <a:lnTo>
                    <a:pt x="470" y="1476"/>
                  </a:lnTo>
                  <a:lnTo>
                    <a:pt x="459" y="1512"/>
                  </a:lnTo>
                  <a:lnTo>
                    <a:pt x="450" y="1548"/>
                  </a:lnTo>
                  <a:lnTo>
                    <a:pt x="440" y="1586"/>
                  </a:lnTo>
                  <a:lnTo>
                    <a:pt x="432" y="1623"/>
                  </a:lnTo>
                  <a:lnTo>
                    <a:pt x="425" y="1661"/>
                  </a:lnTo>
                  <a:lnTo>
                    <a:pt x="418" y="1698"/>
                  </a:lnTo>
                  <a:lnTo>
                    <a:pt x="414" y="1737"/>
                  </a:lnTo>
                  <a:lnTo>
                    <a:pt x="409" y="1775"/>
                  </a:lnTo>
                  <a:lnTo>
                    <a:pt x="405" y="1814"/>
                  </a:lnTo>
                  <a:lnTo>
                    <a:pt x="403" y="1853"/>
                  </a:lnTo>
                  <a:lnTo>
                    <a:pt x="402" y="1892"/>
                  </a:lnTo>
                  <a:lnTo>
                    <a:pt x="401" y="1932"/>
                  </a:lnTo>
                  <a:lnTo>
                    <a:pt x="402" y="1986"/>
                  </a:lnTo>
                  <a:lnTo>
                    <a:pt x="405" y="2040"/>
                  </a:lnTo>
                  <a:lnTo>
                    <a:pt x="410" y="2093"/>
                  </a:lnTo>
                  <a:lnTo>
                    <a:pt x="416" y="2146"/>
                  </a:lnTo>
                  <a:lnTo>
                    <a:pt x="424" y="2199"/>
                  </a:lnTo>
                  <a:lnTo>
                    <a:pt x="434" y="2251"/>
                  </a:lnTo>
                  <a:lnTo>
                    <a:pt x="446" y="2301"/>
                  </a:lnTo>
                  <a:lnTo>
                    <a:pt x="459" y="2352"/>
                  </a:lnTo>
                  <a:lnTo>
                    <a:pt x="474" y="2402"/>
                  </a:lnTo>
                  <a:lnTo>
                    <a:pt x="490" y="2451"/>
                  </a:lnTo>
                  <a:lnTo>
                    <a:pt x="509" y="2498"/>
                  </a:lnTo>
                  <a:lnTo>
                    <a:pt x="529" y="2546"/>
                  </a:lnTo>
                  <a:lnTo>
                    <a:pt x="549" y="2592"/>
                  </a:lnTo>
                  <a:lnTo>
                    <a:pt x="573" y="2638"/>
                  </a:lnTo>
                  <a:lnTo>
                    <a:pt x="597" y="2682"/>
                  </a:lnTo>
                  <a:lnTo>
                    <a:pt x="623" y="2726"/>
                  </a:lnTo>
                  <a:lnTo>
                    <a:pt x="650" y="2770"/>
                  </a:lnTo>
                  <a:lnTo>
                    <a:pt x="679" y="2814"/>
                  </a:lnTo>
                  <a:lnTo>
                    <a:pt x="711" y="2856"/>
                  </a:lnTo>
                  <a:lnTo>
                    <a:pt x="743" y="2896"/>
                  </a:lnTo>
                  <a:lnTo>
                    <a:pt x="777" y="2937"/>
                  </a:lnTo>
                  <a:lnTo>
                    <a:pt x="812" y="2975"/>
                  </a:lnTo>
                  <a:lnTo>
                    <a:pt x="848" y="3014"/>
                  </a:lnTo>
                  <a:lnTo>
                    <a:pt x="885" y="3050"/>
                  </a:lnTo>
                  <a:lnTo>
                    <a:pt x="924" y="3085"/>
                  </a:lnTo>
                  <a:lnTo>
                    <a:pt x="964" y="3118"/>
                  </a:lnTo>
                  <a:lnTo>
                    <a:pt x="1004" y="3151"/>
                  </a:lnTo>
                  <a:lnTo>
                    <a:pt x="1047" y="3182"/>
                  </a:lnTo>
                  <a:lnTo>
                    <a:pt x="1090" y="3211"/>
                  </a:lnTo>
                  <a:lnTo>
                    <a:pt x="1135" y="3239"/>
                  </a:lnTo>
                  <a:lnTo>
                    <a:pt x="1180" y="3266"/>
                  </a:lnTo>
                  <a:lnTo>
                    <a:pt x="1226" y="3291"/>
                  </a:lnTo>
                  <a:lnTo>
                    <a:pt x="1335" y="3348"/>
                  </a:lnTo>
                  <a:lnTo>
                    <a:pt x="1335" y="3469"/>
                  </a:lnTo>
                  <a:lnTo>
                    <a:pt x="1335" y="3838"/>
                  </a:lnTo>
                  <a:lnTo>
                    <a:pt x="1674" y="3838"/>
                  </a:lnTo>
                  <a:lnTo>
                    <a:pt x="1674" y="2948"/>
                  </a:lnTo>
                  <a:lnTo>
                    <a:pt x="1260" y="2281"/>
                  </a:lnTo>
                  <a:lnTo>
                    <a:pt x="1431" y="2175"/>
                  </a:lnTo>
                  <a:lnTo>
                    <a:pt x="1507" y="2300"/>
                  </a:lnTo>
                  <a:close/>
                  <a:moveTo>
                    <a:pt x="2326" y="2429"/>
                  </a:moveTo>
                  <a:lnTo>
                    <a:pt x="2326" y="2429"/>
                  </a:lnTo>
                  <a:lnTo>
                    <a:pt x="2305" y="2432"/>
                  </a:lnTo>
                  <a:lnTo>
                    <a:pt x="2284" y="2435"/>
                  </a:lnTo>
                  <a:lnTo>
                    <a:pt x="2258" y="2437"/>
                  </a:lnTo>
                  <a:lnTo>
                    <a:pt x="2234" y="2437"/>
                  </a:lnTo>
                  <a:lnTo>
                    <a:pt x="2208" y="2433"/>
                  </a:lnTo>
                  <a:lnTo>
                    <a:pt x="2184" y="2429"/>
                  </a:lnTo>
                  <a:lnTo>
                    <a:pt x="2158" y="2420"/>
                  </a:lnTo>
                  <a:lnTo>
                    <a:pt x="2134" y="2411"/>
                  </a:lnTo>
                  <a:lnTo>
                    <a:pt x="2109" y="2397"/>
                  </a:lnTo>
                  <a:lnTo>
                    <a:pt x="2083" y="2382"/>
                  </a:lnTo>
                  <a:lnTo>
                    <a:pt x="2063" y="2396"/>
                  </a:lnTo>
                  <a:lnTo>
                    <a:pt x="2045" y="2409"/>
                  </a:lnTo>
                  <a:lnTo>
                    <a:pt x="2024" y="2419"/>
                  </a:lnTo>
                  <a:lnTo>
                    <a:pt x="2004" y="2427"/>
                  </a:lnTo>
                  <a:lnTo>
                    <a:pt x="1983" y="2434"/>
                  </a:lnTo>
                  <a:lnTo>
                    <a:pt x="1962" y="2438"/>
                  </a:lnTo>
                  <a:lnTo>
                    <a:pt x="1941" y="2440"/>
                  </a:lnTo>
                  <a:lnTo>
                    <a:pt x="1920" y="2440"/>
                  </a:lnTo>
                  <a:lnTo>
                    <a:pt x="1900" y="2439"/>
                  </a:lnTo>
                  <a:lnTo>
                    <a:pt x="1879" y="2435"/>
                  </a:lnTo>
                  <a:lnTo>
                    <a:pt x="1858" y="2430"/>
                  </a:lnTo>
                  <a:lnTo>
                    <a:pt x="1837" y="2423"/>
                  </a:lnTo>
                  <a:lnTo>
                    <a:pt x="1816" y="2415"/>
                  </a:lnTo>
                  <a:lnTo>
                    <a:pt x="1794" y="2404"/>
                  </a:lnTo>
                  <a:lnTo>
                    <a:pt x="1773" y="2393"/>
                  </a:lnTo>
                  <a:lnTo>
                    <a:pt x="1752" y="2379"/>
                  </a:lnTo>
                  <a:lnTo>
                    <a:pt x="1735" y="2390"/>
                  </a:lnTo>
                  <a:lnTo>
                    <a:pt x="1716" y="2399"/>
                  </a:lnTo>
                  <a:lnTo>
                    <a:pt x="1699" y="2408"/>
                  </a:lnTo>
                  <a:lnTo>
                    <a:pt x="1679" y="2413"/>
                  </a:lnTo>
                  <a:lnTo>
                    <a:pt x="1660" y="2418"/>
                  </a:lnTo>
                  <a:lnTo>
                    <a:pt x="1642" y="2422"/>
                  </a:lnTo>
                  <a:lnTo>
                    <a:pt x="1622" y="2424"/>
                  </a:lnTo>
                  <a:lnTo>
                    <a:pt x="1602" y="2424"/>
                  </a:lnTo>
                  <a:lnTo>
                    <a:pt x="1585" y="2424"/>
                  </a:lnTo>
                  <a:lnTo>
                    <a:pt x="1860" y="2866"/>
                  </a:lnTo>
                  <a:lnTo>
                    <a:pt x="1875" y="2891"/>
                  </a:lnTo>
                  <a:lnTo>
                    <a:pt x="1875" y="2918"/>
                  </a:lnTo>
                  <a:lnTo>
                    <a:pt x="1875" y="3838"/>
                  </a:lnTo>
                  <a:lnTo>
                    <a:pt x="2038" y="3838"/>
                  </a:lnTo>
                  <a:lnTo>
                    <a:pt x="2038" y="2918"/>
                  </a:lnTo>
                  <a:lnTo>
                    <a:pt x="2038" y="2891"/>
                  </a:lnTo>
                  <a:lnTo>
                    <a:pt x="2053" y="2866"/>
                  </a:lnTo>
                  <a:lnTo>
                    <a:pt x="2326" y="2429"/>
                  </a:lnTo>
                  <a:close/>
                  <a:moveTo>
                    <a:pt x="2506" y="5533"/>
                  </a:moveTo>
                  <a:lnTo>
                    <a:pt x="1402" y="5631"/>
                  </a:lnTo>
                  <a:lnTo>
                    <a:pt x="1405" y="5656"/>
                  </a:lnTo>
                  <a:lnTo>
                    <a:pt x="1410" y="5681"/>
                  </a:lnTo>
                  <a:lnTo>
                    <a:pt x="1417" y="5705"/>
                  </a:lnTo>
                  <a:lnTo>
                    <a:pt x="1424" y="5729"/>
                  </a:lnTo>
                  <a:lnTo>
                    <a:pt x="1432" y="5753"/>
                  </a:lnTo>
                  <a:lnTo>
                    <a:pt x="1441" y="5776"/>
                  </a:lnTo>
                  <a:lnTo>
                    <a:pt x="1451" y="5798"/>
                  </a:lnTo>
                  <a:lnTo>
                    <a:pt x="1463" y="5820"/>
                  </a:lnTo>
                  <a:lnTo>
                    <a:pt x="1475" y="5842"/>
                  </a:lnTo>
                  <a:lnTo>
                    <a:pt x="1489" y="5862"/>
                  </a:lnTo>
                  <a:lnTo>
                    <a:pt x="1503" y="5883"/>
                  </a:lnTo>
                  <a:lnTo>
                    <a:pt x="1516" y="5902"/>
                  </a:lnTo>
                  <a:lnTo>
                    <a:pt x="1533" y="5921"/>
                  </a:lnTo>
                  <a:lnTo>
                    <a:pt x="1549" y="5938"/>
                  </a:lnTo>
                  <a:lnTo>
                    <a:pt x="1566" y="5956"/>
                  </a:lnTo>
                  <a:lnTo>
                    <a:pt x="1584" y="5973"/>
                  </a:lnTo>
                  <a:lnTo>
                    <a:pt x="1602" y="5988"/>
                  </a:lnTo>
                  <a:lnTo>
                    <a:pt x="1622" y="6003"/>
                  </a:lnTo>
                  <a:lnTo>
                    <a:pt x="1642" y="6017"/>
                  </a:lnTo>
                  <a:lnTo>
                    <a:pt x="1663" y="6031"/>
                  </a:lnTo>
                  <a:lnTo>
                    <a:pt x="1685" y="6043"/>
                  </a:lnTo>
                  <a:lnTo>
                    <a:pt x="1706" y="6055"/>
                  </a:lnTo>
                  <a:lnTo>
                    <a:pt x="1729" y="6065"/>
                  </a:lnTo>
                  <a:lnTo>
                    <a:pt x="1752" y="6074"/>
                  </a:lnTo>
                  <a:lnTo>
                    <a:pt x="1775" y="6082"/>
                  </a:lnTo>
                  <a:lnTo>
                    <a:pt x="1799" y="6091"/>
                  </a:lnTo>
                  <a:lnTo>
                    <a:pt x="1823" y="6096"/>
                  </a:lnTo>
                  <a:lnTo>
                    <a:pt x="1849" y="6102"/>
                  </a:lnTo>
                  <a:lnTo>
                    <a:pt x="1873" y="6106"/>
                  </a:lnTo>
                  <a:lnTo>
                    <a:pt x="1900" y="6109"/>
                  </a:lnTo>
                  <a:lnTo>
                    <a:pt x="1925" y="6110"/>
                  </a:lnTo>
                  <a:lnTo>
                    <a:pt x="1951" y="6111"/>
                  </a:lnTo>
                  <a:lnTo>
                    <a:pt x="1980" y="6110"/>
                  </a:lnTo>
                  <a:lnTo>
                    <a:pt x="2008" y="6109"/>
                  </a:lnTo>
                  <a:lnTo>
                    <a:pt x="2035" y="6106"/>
                  </a:lnTo>
                  <a:lnTo>
                    <a:pt x="2063" y="6100"/>
                  </a:lnTo>
                  <a:lnTo>
                    <a:pt x="2090" y="6094"/>
                  </a:lnTo>
                  <a:lnTo>
                    <a:pt x="2117" y="6087"/>
                  </a:lnTo>
                  <a:lnTo>
                    <a:pt x="2142" y="6078"/>
                  </a:lnTo>
                  <a:lnTo>
                    <a:pt x="2168" y="6067"/>
                  </a:lnTo>
                  <a:lnTo>
                    <a:pt x="2192" y="6057"/>
                  </a:lnTo>
                  <a:lnTo>
                    <a:pt x="2215" y="6044"/>
                  </a:lnTo>
                  <a:lnTo>
                    <a:pt x="2239" y="6031"/>
                  </a:lnTo>
                  <a:lnTo>
                    <a:pt x="2262" y="6016"/>
                  </a:lnTo>
                  <a:lnTo>
                    <a:pt x="2284" y="6001"/>
                  </a:lnTo>
                  <a:lnTo>
                    <a:pt x="2305" y="5985"/>
                  </a:lnTo>
                  <a:lnTo>
                    <a:pt x="2324" y="5968"/>
                  </a:lnTo>
                  <a:lnTo>
                    <a:pt x="2344" y="5949"/>
                  </a:lnTo>
                  <a:lnTo>
                    <a:pt x="2362" y="5929"/>
                  </a:lnTo>
                  <a:lnTo>
                    <a:pt x="2379" y="5909"/>
                  </a:lnTo>
                  <a:lnTo>
                    <a:pt x="2396" y="5889"/>
                  </a:lnTo>
                  <a:lnTo>
                    <a:pt x="2412" y="5866"/>
                  </a:lnTo>
                  <a:lnTo>
                    <a:pt x="2425" y="5844"/>
                  </a:lnTo>
                  <a:lnTo>
                    <a:pt x="2439" y="5821"/>
                  </a:lnTo>
                  <a:lnTo>
                    <a:pt x="2451" y="5797"/>
                  </a:lnTo>
                  <a:lnTo>
                    <a:pt x="2463" y="5772"/>
                  </a:lnTo>
                  <a:lnTo>
                    <a:pt x="2473" y="5747"/>
                  </a:lnTo>
                  <a:lnTo>
                    <a:pt x="2481" y="5721"/>
                  </a:lnTo>
                  <a:lnTo>
                    <a:pt x="2489" y="5695"/>
                  </a:lnTo>
                  <a:lnTo>
                    <a:pt x="2495" y="5668"/>
                  </a:lnTo>
                  <a:lnTo>
                    <a:pt x="2500" y="5641"/>
                  </a:lnTo>
                  <a:lnTo>
                    <a:pt x="2503" y="5613"/>
                  </a:lnTo>
                  <a:lnTo>
                    <a:pt x="2506" y="5584"/>
                  </a:lnTo>
                  <a:lnTo>
                    <a:pt x="2507" y="5556"/>
                  </a:lnTo>
                  <a:lnTo>
                    <a:pt x="2506" y="5533"/>
                  </a:lnTo>
                  <a:close/>
                  <a:moveTo>
                    <a:pt x="2908" y="4892"/>
                  </a:moveTo>
                  <a:lnTo>
                    <a:pt x="1018" y="5060"/>
                  </a:lnTo>
                  <a:lnTo>
                    <a:pt x="1015" y="5089"/>
                  </a:lnTo>
                  <a:lnTo>
                    <a:pt x="1015" y="5118"/>
                  </a:lnTo>
                  <a:lnTo>
                    <a:pt x="1017" y="5144"/>
                  </a:lnTo>
                  <a:lnTo>
                    <a:pt x="2906" y="4978"/>
                  </a:lnTo>
                  <a:lnTo>
                    <a:pt x="2908" y="4953"/>
                  </a:lnTo>
                  <a:lnTo>
                    <a:pt x="2910" y="4927"/>
                  </a:lnTo>
                  <a:lnTo>
                    <a:pt x="2910" y="4910"/>
                  </a:lnTo>
                  <a:lnTo>
                    <a:pt x="2908" y="4892"/>
                  </a:lnTo>
                  <a:close/>
                  <a:moveTo>
                    <a:pt x="2908" y="4171"/>
                  </a:moveTo>
                  <a:lnTo>
                    <a:pt x="1018" y="4337"/>
                  </a:lnTo>
                  <a:lnTo>
                    <a:pt x="1015" y="4368"/>
                  </a:lnTo>
                  <a:lnTo>
                    <a:pt x="1015" y="4397"/>
                  </a:lnTo>
                  <a:lnTo>
                    <a:pt x="1017" y="4423"/>
                  </a:lnTo>
                  <a:lnTo>
                    <a:pt x="2906" y="4257"/>
                  </a:lnTo>
                  <a:lnTo>
                    <a:pt x="2908" y="4232"/>
                  </a:lnTo>
                  <a:lnTo>
                    <a:pt x="2910" y="4206"/>
                  </a:lnTo>
                  <a:lnTo>
                    <a:pt x="2910" y="4189"/>
                  </a:lnTo>
                  <a:lnTo>
                    <a:pt x="2908" y="41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="" xmlns:a16="http://schemas.microsoft.com/office/drawing/2014/main" id="{0072772B-31D2-451A-AC77-C16B938A33FB}"/>
              </a:ext>
            </a:extLst>
          </p:cNvPr>
          <p:cNvGrpSpPr/>
          <p:nvPr/>
        </p:nvGrpSpPr>
        <p:grpSpPr>
          <a:xfrm>
            <a:off x="8880475" y="2492375"/>
            <a:ext cx="3521075" cy="955675"/>
            <a:chOff x="8880475" y="2492375"/>
            <a:chExt cx="3521075" cy="955675"/>
          </a:xfrm>
        </p:grpSpPr>
        <p:sp>
          <p:nvSpPr>
            <p:cNvPr id="28" name="椭圆 2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922C586-FF4D-421B-BD48-E5BED76DE55C}"/>
                </a:ext>
              </a:extLst>
            </p:cNvPr>
            <p:cNvSpPr/>
            <p:nvPr/>
          </p:nvSpPr>
          <p:spPr>
            <a:xfrm>
              <a:off x="8880475" y="2706688"/>
              <a:ext cx="692150" cy="692150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852E0C4-057D-475E-92CA-DE3CB3E4F748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9752013" y="2492375"/>
              <a:ext cx="2324100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da-DK" altLang="zh-CN" sz="2000" b="1">
                  <a:solidFill>
                    <a:srgbClr val="7BB5BB"/>
                  </a:solidFill>
                </a:rPr>
                <a:t>EIUSMOD TEMPOR</a:t>
              </a:r>
              <a:endParaRPr lang="zh-CN" altLang="en-US" sz="2000" b="1">
                <a:solidFill>
                  <a:srgbClr val="7BB5BB"/>
                </a:solidFill>
              </a:endParaRPr>
            </a:p>
          </p:txBody>
        </p:sp>
        <p:sp>
          <p:nvSpPr>
            <p:cNvPr id="30" name="TextBox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7641A08-B739-4FC7-9610-EE3CDFC9A3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3750" y="2924175"/>
              <a:ext cx="2717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/>
                <a:t>This is a sample text.Insert</a:t>
              </a:r>
            </a:p>
            <a:p>
              <a:pPr eaLnBrk="1" hangingPunct="1"/>
              <a:r>
                <a:rPr lang="en-US" altLang="zh-CN" sz="1400"/>
                <a:t>Your desired text here.</a:t>
              </a:r>
              <a:endParaRPr lang="zh-CN" altLang="en-US" sz="1400"/>
            </a:p>
          </p:txBody>
        </p:sp>
        <p:sp>
          <p:nvSpPr>
            <p:cNvPr id="31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ADE4AB0-1CB7-40B2-B47D-3C136A70F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6688" y="2889250"/>
              <a:ext cx="331787" cy="311150"/>
            </a:xfrm>
            <a:custGeom>
              <a:avLst/>
              <a:gdLst>
                <a:gd name="T0" fmla="*/ 1155001 w 2419350"/>
                <a:gd name="T1" fmla="*/ 1286788 h 2274888"/>
                <a:gd name="T2" fmla="*/ 1070844 w 2419350"/>
                <a:gd name="T3" fmla="*/ 1343970 h 2274888"/>
                <a:gd name="T4" fmla="*/ 994205 w 2419350"/>
                <a:gd name="T5" fmla="*/ 1115911 h 2274888"/>
                <a:gd name="T6" fmla="*/ 926230 w 2419350"/>
                <a:gd name="T7" fmla="*/ 1034541 h 2274888"/>
                <a:gd name="T8" fmla="*/ 349451 w 2419350"/>
                <a:gd name="T9" fmla="*/ 955560 h 2274888"/>
                <a:gd name="T10" fmla="*/ 345909 w 2419350"/>
                <a:gd name="T11" fmla="*/ 1099542 h 2274888"/>
                <a:gd name="T12" fmla="*/ 398004 w 2419350"/>
                <a:gd name="T13" fmla="*/ 1073913 h 2274888"/>
                <a:gd name="T14" fmla="*/ 369039 w 2419350"/>
                <a:gd name="T15" fmla="*/ 949934 h 2274888"/>
                <a:gd name="T16" fmla="*/ 944790 w 2419350"/>
                <a:gd name="T17" fmla="*/ 953685 h 2274888"/>
                <a:gd name="T18" fmla="*/ 857062 w 2419350"/>
                <a:gd name="T19" fmla="*/ 1048492 h 2274888"/>
                <a:gd name="T20" fmla="*/ 902906 w 2419350"/>
                <a:gd name="T21" fmla="*/ 1145383 h 2274888"/>
                <a:gd name="T22" fmla="*/ 973963 w 2419350"/>
                <a:gd name="T23" fmla="*/ 1336249 h 2274888"/>
                <a:gd name="T24" fmla="*/ 879359 w 2419350"/>
                <a:gd name="T25" fmla="*/ 1291658 h 2274888"/>
                <a:gd name="T26" fmla="*/ 875608 w 2419350"/>
                <a:gd name="T27" fmla="*/ 1353752 h 2274888"/>
                <a:gd name="T28" fmla="*/ 1002094 w 2419350"/>
                <a:gd name="T29" fmla="*/ 1442934 h 2274888"/>
                <a:gd name="T30" fmla="*/ 1113785 w 2419350"/>
                <a:gd name="T31" fmla="*/ 1395009 h 2274888"/>
                <a:gd name="T32" fmla="*/ 1224435 w 2419350"/>
                <a:gd name="T33" fmla="*/ 1316037 h 2274888"/>
                <a:gd name="T34" fmla="*/ 1193803 w 2419350"/>
                <a:gd name="T35" fmla="*/ 1209978 h 2274888"/>
                <a:gd name="T36" fmla="*/ 1071901 w 2419350"/>
                <a:gd name="T37" fmla="*/ 997442 h 2274888"/>
                <a:gd name="T38" fmla="*/ 1162546 w 2419350"/>
                <a:gd name="T39" fmla="*/ 1046825 h 2274888"/>
                <a:gd name="T40" fmla="*/ 1209014 w 2419350"/>
                <a:gd name="T41" fmla="*/ 1004109 h 2274888"/>
                <a:gd name="T42" fmla="*/ 1070443 w 2419350"/>
                <a:gd name="T43" fmla="*/ 930764 h 2274888"/>
                <a:gd name="T44" fmla="*/ 1740381 w 2419350"/>
                <a:gd name="T45" fmla="*/ 739065 h 2274888"/>
                <a:gd name="T46" fmla="*/ 1782265 w 2419350"/>
                <a:gd name="T47" fmla="*/ 814286 h 2274888"/>
                <a:gd name="T48" fmla="*/ 1786016 w 2419350"/>
                <a:gd name="T49" fmla="*/ 718020 h 2274888"/>
                <a:gd name="T50" fmla="*/ 1463861 w 2419350"/>
                <a:gd name="T51" fmla="*/ 563619 h 2274888"/>
                <a:gd name="T52" fmla="*/ 1657863 w 2419350"/>
                <a:gd name="T53" fmla="*/ 745524 h 2274888"/>
                <a:gd name="T54" fmla="*/ 1696621 w 2419350"/>
                <a:gd name="T55" fmla="*/ 804076 h 2274888"/>
                <a:gd name="T56" fmla="*/ 1711833 w 2419350"/>
                <a:gd name="T57" fmla="*/ 687182 h 2274888"/>
                <a:gd name="T58" fmla="*/ 1813939 w 2419350"/>
                <a:gd name="T59" fmla="*/ 673012 h 2274888"/>
                <a:gd name="T60" fmla="*/ 1864575 w 2419350"/>
                <a:gd name="T61" fmla="*/ 779072 h 2274888"/>
                <a:gd name="T62" fmla="*/ 1890205 w 2419350"/>
                <a:gd name="T63" fmla="*/ 816370 h 2274888"/>
                <a:gd name="T64" fmla="*/ 1877286 w 2419350"/>
                <a:gd name="T65" fmla="*/ 869504 h 2274888"/>
                <a:gd name="T66" fmla="*/ 1752883 w 2419350"/>
                <a:gd name="T67" fmla="*/ 1008485 h 2274888"/>
                <a:gd name="T68" fmla="*/ 1692661 w 2419350"/>
                <a:gd name="T69" fmla="*/ 1364587 h 2274888"/>
                <a:gd name="T70" fmla="*/ 1483450 w 2419350"/>
                <a:gd name="T71" fmla="*/ 1771114 h 2274888"/>
                <a:gd name="T72" fmla="*/ 1288824 w 2419350"/>
                <a:gd name="T73" fmla="*/ 1750902 h 2274888"/>
                <a:gd name="T74" fmla="*/ 943331 w 2419350"/>
                <a:gd name="T75" fmla="*/ 1686099 h 2274888"/>
                <a:gd name="T76" fmla="*/ 638056 w 2419350"/>
                <a:gd name="T77" fmla="*/ 1783199 h 2274888"/>
                <a:gd name="T78" fmla="*/ 541160 w 2419350"/>
                <a:gd name="T79" fmla="*/ 1583999 h 2274888"/>
                <a:gd name="T80" fmla="*/ 179831 w 2419350"/>
                <a:gd name="T81" fmla="*/ 1379173 h 2274888"/>
                <a:gd name="T82" fmla="*/ 59596 w 2419350"/>
                <a:gd name="T83" fmla="*/ 1264570 h 2274888"/>
                <a:gd name="T84" fmla="*/ 55220 w 2419350"/>
                <a:gd name="T85" fmla="*/ 984106 h 2274888"/>
                <a:gd name="T86" fmla="*/ 339657 w 2419350"/>
                <a:gd name="T87" fmla="*/ 824496 h 2274888"/>
                <a:gd name="T88" fmla="*/ 461559 w 2419350"/>
                <a:gd name="T89" fmla="*/ 588623 h 2274888"/>
                <a:gd name="T90" fmla="*/ 809761 w 2419350"/>
                <a:gd name="T91" fmla="*/ 523821 h 2274888"/>
                <a:gd name="T92" fmla="*/ 777461 w 2419350"/>
                <a:gd name="T93" fmla="*/ 668011 h 2274888"/>
                <a:gd name="T94" fmla="*/ 793507 w 2419350"/>
                <a:gd name="T95" fmla="*/ 731564 h 2274888"/>
                <a:gd name="T96" fmla="*/ 1017306 w 2419350"/>
                <a:gd name="T97" fmla="*/ 672179 h 2274888"/>
                <a:gd name="T98" fmla="*/ 1287782 w 2419350"/>
                <a:gd name="T99" fmla="*/ 689265 h 2274888"/>
                <a:gd name="T100" fmla="*/ 1297576 w 2419350"/>
                <a:gd name="T101" fmla="*/ 624462 h 2274888"/>
                <a:gd name="T102" fmla="*/ 1031448 w 2419350"/>
                <a:gd name="T103" fmla="*/ 370094 h 2274888"/>
                <a:gd name="T104" fmla="*/ 1193132 w 2419350"/>
                <a:gd name="T105" fmla="*/ 501941 h 2274888"/>
                <a:gd name="T106" fmla="*/ 1125504 w 2419350"/>
                <a:gd name="T107" fmla="*/ 615903 h 2274888"/>
                <a:gd name="T108" fmla="*/ 857487 w 2419350"/>
                <a:gd name="T109" fmla="*/ 608208 h 2274888"/>
                <a:gd name="T110" fmla="*/ 903891 w 2419350"/>
                <a:gd name="T111" fmla="*/ 415638 h 2274888"/>
                <a:gd name="T112" fmla="*/ 1362609 w 2419350"/>
                <a:gd name="T113" fmla="*/ 21502 h 2274888"/>
                <a:gd name="T114" fmla="*/ 1451462 w 2419350"/>
                <a:gd name="T115" fmla="*/ 212519 h 2274888"/>
                <a:gd name="T116" fmla="*/ 1296646 w 2419350"/>
                <a:gd name="T117" fmla="*/ 352807 h 2274888"/>
                <a:gd name="T118" fmla="*/ 1116442 w 2419350"/>
                <a:gd name="T119" fmla="*/ 245712 h 2274888"/>
                <a:gd name="T120" fmla="*/ 1166591 w 2419350"/>
                <a:gd name="T121" fmla="*/ 40499 h 22748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19350" h="2274888">
                  <a:moveTo>
                    <a:pt x="1160187" y="1653881"/>
                  </a:moveTo>
                  <a:lnTo>
                    <a:pt x="1160320" y="1654013"/>
                  </a:lnTo>
                  <a:lnTo>
                    <a:pt x="1160452" y="1654410"/>
                  </a:lnTo>
                  <a:lnTo>
                    <a:pt x="1160187" y="1653881"/>
                  </a:lnTo>
                  <a:close/>
                  <a:moveTo>
                    <a:pt x="1365821" y="1549400"/>
                  </a:moveTo>
                  <a:lnTo>
                    <a:pt x="1368745" y="1549664"/>
                  </a:lnTo>
                  <a:lnTo>
                    <a:pt x="1371670" y="1550457"/>
                  </a:lnTo>
                  <a:lnTo>
                    <a:pt x="1397991" y="1561023"/>
                  </a:lnTo>
                  <a:lnTo>
                    <a:pt x="1406765" y="1564985"/>
                  </a:lnTo>
                  <a:lnTo>
                    <a:pt x="1415272" y="1569476"/>
                  </a:lnTo>
                  <a:lnTo>
                    <a:pt x="1423780" y="1574231"/>
                  </a:lnTo>
                  <a:lnTo>
                    <a:pt x="1432022" y="1579514"/>
                  </a:lnTo>
                  <a:lnTo>
                    <a:pt x="1435744" y="1582420"/>
                  </a:lnTo>
                  <a:lnTo>
                    <a:pt x="1439201" y="1585061"/>
                  </a:lnTo>
                  <a:lnTo>
                    <a:pt x="1442923" y="1587967"/>
                  </a:lnTo>
                  <a:lnTo>
                    <a:pt x="1446113" y="1591137"/>
                  </a:lnTo>
                  <a:lnTo>
                    <a:pt x="1449304" y="1594307"/>
                  </a:lnTo>
                  <a:lnTo>
                    <a:pt x="1451962" y="1597477"/>
                  </a:lnTo>
                  <a:lnTo>
                    <a:pt x="1454887" y="1600911"/>
                  </a:lnTo>
                  <a:lnTo>
                    <a:pt x="1457014" y="1604609"/>
                  </a:lnTo>
                  <a:lnTo>
                    <a:pt x="1458875" y="1607250"/>
                  </a:lnTo>
                  <a:lnTo>
                    <a:pt x="1460470" y="1610156"/>
                  </a:lnTo>
                  <a:lnTo>
                    <a:pt x="1463129" y="1616232"/>
                  </a:lnTo>
                  <a:lnTo>
                    <a:pt x="1464990" y="1622307"/>
                  </a:lnTo>
                  <a:lnTo>
                    <a:pt x="1466053" y="1628383"/>
                  </a:lnTo>
                  <a:lnTo>
                    <a:pt x="1466851" y="1634723"/>
                  </a:lnTo>
                  <a:lnTo>
                    <a:pt x="1466851" y="1641063"/>
                  </a:lnTo>
                  <a:lnTo>
                    <a:pt x="1466585" y="1647138"/>
                  </a:lnTo>
                  <a:lnTo>
                    <a:pt x="1465522" y="1653214"/>
                  </a:lnTo>
                  <a:lnTo>
                    <a:pt x="1463926" y="1659289"/>
                  </a:lnTo>
                  <a:lnTo>
                    <a:pt x="1461799" y="1665101"/>
                  </a:lnTo>
                  <a:lnTo>
                    <a:pt x="1459141" y="1670384"/>
                  </a:lnTo>
                  <a:lnTo>
                    <a:pt x="1455950" y="1675931"/>
                  </a:lnTo>
                  <a:lnTo>
                    <a:pt x="1452228" y="1680950"/>
                  </a:lnTo>
                  <a:lnTo>
                    <a:pt x="1447974" y="1685705"/>
                  </a:lnTo>
                  <a:lnTo>
                    <a:pt x="1443455" y="1689931"/>
                  </a:lnTo>
                  <a:lnTo>
                    <a:pt x="1438403" y="1693894"/>
                  </a:lnTo>
                  <a:lnTo>
                    <a:pt x="1434415" y="1696535"/>
                  </a:lnTo>
                  <a:lnTo>
                    <a:pt x="1429629" y="1698913"/>
                  </a:lnTo>
                  <a:lnTo>
                    <a:pt x="1424844" y="1701026"/>
                  </a:lnTo>
                  <a:lnTo>
                    <a:pt x="1419526" y="1702875"/>
                  </a:lnTo>
                  <a:lnTo>
                    <a:pt x="1414209" y="1704724"/>
                  </a:lnTo>
                  <a:lnTo>
                    <a:pt x="1408892" y="1706309"/>
                  </a:lnTo>
                  <a:lnTo>
                    <a:pt x="1397725" y="1708951"/>
                  </a:lnTo>
                  <a:lnTo>
                    <a:pt x="1387888" y="1710800"/>
                  </a:lnTo>
                  <a:lnTo>
                    <a:pt x="1380178" y="1711857"/>
                  </a:lnTo>
                  <a:lnTo>
                    <a:pt x="1372468" y="1712913"/>
                  </a:lnTo>
                  <a:lnTo>
                    <a:pt x="1369277" y="1712913"/>
                  </a:lnTo>
                  <a:lnTo>
                    <a:pt x="1366618" y="1712385"/>
                  </a:lnTo>
                  <a:lnTo>
                    <a:pt x="1363960" y="1711064"/>
                  </a:lnTo>
                  <a:lnTo>
                    <a:pt x="1361833" y="1709743"/>
                  </a:lnTo>
                  <a:lnTo>
                    <a:pt x="1359972" y="1707366"/>
                  </a:lnTo>
                  <a:lnTo>
                    <a:pt x="1358642" y="1705253"/>
                  </a:lnTo>
                  <a:lnTo>
                    <a:pt x="1357579" y="1702347"/>
                  </a:lnTo>
                  <a:lnTo>
                    <a:pt x="1357313" y="1699177"/>
                  </a:lnTo>
                  <a:lnTo>
                    <a:pt x="1357313" y="1559966"/>
                  </a:lnTo>
                  <a:lnTo>
                    <a:pt x="1357579" y="1556797"/>
                  </a:lnTo>
                  <a:lnTo>
                    <a:pt x="1358376" y="1554419"/>
                  </a:lnTo>
                  <a:lnTo>
                    <a:pt x="1359706" y="1552306"/>
                  </a:lnTo>
                  <a:lnTo>
                    <a:pt x="1361301" y="1550721"/>
                  </a:lnTo>
                  <a:lnTo>
                    <a:pt x="1363694" y="1549928"/>
                  </a:lnTo>
                  <a:lnTo>
                    <a:pt x="1365821" y="1549400"/>
                  </a:lnTo>
                  <a:close/>
                  <a:moveTo>
                    <a:pt x="1256868" y="1260475"/>
                  </a:moveTo>
                  <a:lnTo>
                    <a:pt x="1259492" y="1260739"/>
                  </a:lnTo>
                  <a:lnTo>
                    <a:pt x="1262115" y="1261794"/>
                  </a:lnTo>
                  <a:lnTo>
                    <a:pt x="1264215" y="1263112"/>
                  </a:lnTo>
                  <a:lnTo>
                    <a:pt x="1266051" y="1264958"/>
                  </a:lnTo>
                  <a:lnTo>
                    <a:pt x="1267363" y="1267331"/>
                  </a:lnTo>
                  <a:lnTo>
                    <a:pt x="1268151" y="1269705"/>
                  </a:lnTo>
                  <a:lnTo>
                    <a:pt x="1268413" y="1272869"/>
                  </a:lnTo>
                  <a:lnTo>
                    <a:pt x="1268413" y="1409204"/>
                  </a:lnTo>
                  <a:lnTo>
                    <a:pt x="1268413" y="1410523"/>
                  </a:lnTo>
                  <a:lnTo>
                    <a:pt x="1267888" y="1412105"/>
                  </a:lnTo>
                  <a:lnTo>
                    <a:pt x="1267363" y="1413160"/>
                  </a:lnTo>
                  <a:lnTo>
                    <a:pt x="1266839" y="1414215"/>
                  </a:lnTo>
                  <a:lnTo>
                    <a:pt x="1265789" y="1415270"/>
                  </a:lnTo>
                  <a:lnTo>
                    <a:pt x="1264739" y="1416324"/>
                  </a:lnTo>
                  <a:lnTo>
                    <a:pt x="1262640" y="1417643"/>
                  </a:lnTo>
                  <a:lnTo>
                    <a:pt x="1260016" y="1418434"/>
                  </a:lnTo>
                  <a:lnTo>
                    <a:pt x="1257917" y="1418961"/>
                  </a:lnTo>
                  <a:lnTo>
                    <a:pt x="1256080" y="1419225"/>
                  </a:lnTo>
                  <a:lnTo>
                    <a:pt x="1255031" y="1418961"/>
                  </a:lnTo>
                  <a:lnTo>
                    <a:pt x="1237450" y="1412105"/>
                  </a:lnTo>
                  <a:lnTo>
                    <a:pt x="1231677" y="1409468"/>
                  </a:lnTo>
                  <a:lnTo>
                    <a:pt x="1225380" y="1406304"/>
                  </a:lnTo>
                  <a:lnTo>
                    <a:pt x="1217508" y="1401821"/>
                  </a:lnTo>
                  <a:lnTo>
                    <a:pt x="1213310" y="1399447"/>
                  </a:lnTo>
                  <a:lnTo>
                    <a:pt x="1208849" y="1396547"/>
                  </a:lnTo>
                  <a:lnTo>
                    <a:pt x="1204651" y="1393646"/>
                  </a:lnTo>
                  <a:lnTo>
                    <a:pt x="1200190" y="1390218"/>
                  </a:lnTo>
                  <a:lnTo>
                    <a:pt x="1195992" y="1386526"/>
                  </a:lnTo>
                  <a:lnTo>
                    <a:pt x="1192056" y="1382834"/>
                  </a:lnTo>
                  <a:lnTo>
                    <a:pt x="1188644" y="1378615"/>
                  </a:lnTo>
                  <a:lnTo>
                    <a:pt x="1185496" y="1374395"/>
                  </a:lnTo>
                  <a:lnTo>
                    <a:pt x="1181822" y="1368858"/>
                  </a:lnTo>
                  <a:lnTo>
                    <a:pt x="1178936" y="1363320"/>
                  </a:lnTo>
                  <a:lnTo>
                    <a:pt x="1176837" y="1357518"/>
                  </a:lnTo>
                  <a:lnTo>
                    <a:pt x="1175262" y="1351189"/>
                  </a:lnTo>
                  <a:lnTo>
                    <a:pt x="1173950" y="1345124"/>
                  </a:lnTo>
                  <a:lnTo>
                    <a:pt x="1173163" y="1338795"/>
                  </a:lnTo>
                  <a:lnTo>
                    <a:pt x="1173163" y="1332466"/>
                  </a:lnTo>
                  <a:lnTo>
                    <a:pt x="1173688" y="1326401"/>
                  </a:lnTo>
                  <a:lnTo>
                    <a:pt x="1175000" y="1320072"/>
                  </a:lnTo>
                  <a:lnTo>
                    <a:pt x="1176312" y="1314271"/>
                  </a:lnTo>
                  <a:lnTo>
                    <a:pt x="1178411" y="1308469"/>
                  </a:lnTo>
                  <a:lnTo>
                    <a:pt x="1181035" y="1303195"/>
                  </a:lnTo>
                  <a:lnTo>
                    <a:pt x="1184184" y="1297921"/>
                  </a:lnTo>
                  <a:lnTo>
                    <a:pt x="1187857" y="1293174"/>
                  </a:lnTo>
                  <a:lnTo>
                    <a:pt x="1192056" y="1288164"/>
                  </a:lnTo>
                  <a:lnTo>
                    <a:pt x="1194417" y="1286318"/>
                  </a:lnTo>
                  <a:lnTo>
                    <a:pt x="1196516" y="1284472"/>
                  </a:lnTo>
                  <a:lnTo>
                    <a:pt x="1200452" y="1281571"/>
                  </a:lnTo>
                  <a:lnTo>
                    <a:pt x="1204651" y="1278934"/>
                  </a:lnTo>
                  <a:lnTo>
                    <a:pt x="1209111" y="1276561"/>
                  </a:lnTo>
                  <a:lnTo>
                    <a:pt x="1213834" y="1274188"/>
                  </a:lnTo>
                  <a:lnTo>
                    <a:pt x="1218558" y="1272078"/>
                  </a:lnTo>
                  <a:lnTo>
                    <a:pt x="1223281" y="1269968"/>
                  </a:lnTo>
                  <a:lnTo>
                    <a:pt x="1232465" y="1267068"/>
                  </a:lnTo>
                  <a:lnTo>
                    <a:pt x="1240861" y="1264167"/>
                  </a:lnTo>
                  <a:lnTo>
                    <a:pt x="1247684" y="1262585"/>
                  </a:lnTo>
                  <a:lnTo>
                    <a:pt x="1253719" y="1260739"/>
                  </a:lnTo>
                  <a:lnTo>
                    <a:pt x="1256868" y="1260475"/>
                  </a:lnTo>
                  <a:close/>
                  <a:moveTo>
                    <a:pt x="461005" y="1206257"/>
                  </a:moveTo>
                  <a:lnTo>
                    <a:pt x="458359" y="1206787"/>
                  </a:lnTo>
                  <a:lnTo>
                    <a:pt x="455448" y="1207316"/>
                  </a:lnTo>
                  <a:lnTo>
                    <a:pt x="453330" y="1208110"/>
                  </a:lnTo>
                  <a:lnTo>
                    <a:pt x="450684" y="1209169"/>
                  </a:lnTo>
                  <a:lnTo>
                    <a:pt x="448302" y="1210493"/>
                  </a:lnTo>
                  <a:lnTo>
                    <a:pt x="445920" y="1212346"/>
                  </a:lnTo>
                  <a:lnTo>
                    <a:pt x="443803" y="1213934"/>
                  </a:lnTo>
                  <a:lnTo>
                    <a:pt x="441422" y="1216316"/>
                  </a:lnTo>
                  <a:lnTo>
                    <a:pt x="439304" y="1218434"/>
                  </a:lnTo>
                  <a:lnTo>
                    <a:pt x="436923" y="1220816"/>
                  </a:lnTo>
                  <a:lnTo>
                    <a:pt x="435070" y="1223464"/>
                  </a:lnTo>
                  <a:lnTo>
                    <a:pt x="431101" y="1229287"/>
                  </a:lnTo>
                  <a:lnTo>
                    <a:pt x="427396" y="1235905"/>
                  </a:lnTo>
                  <a:lnTo>
                    <a:pt x="424484" y="1243052"/>
                  </a:lnTo>
                  <a:lnTo>
                    <a:pt x="421309" y="1250729"/>
                  </a:lnTo>
                  <a:lnTo>
                    <a:pt x="418662" y="1259199"/>
                  </a:lnTo>
                  <a:lnTo>
                    <a:pt x="416545" y="1268199"/>
                  </a:lnTo>
                  <a:lnTo>
                    <a:pt x="414957" y="1277464"/>
                  </a:lnTo>
                  <a:lnTo>
                    <a:pt x="413634" y="1287258"/>
                  </a:lnTo>
                  <a:lnTo>
                    <a:pt x="412840" y="1297053"/>
                  </a:lnTo>
                  <a:lnTo>
                    <a:pt x="412576" y="1307641"/>
                  </a:lnTo>
                  <a:lnTo>
                    <a:pt x="412840" y="1317965"/>
                  </a:lnTo>
                  <a:lnTo>
                    <a:pt x="413634" y="1328024"/>
                  </a:lnTo>
                  <a:lnTo>
                    <a:pt x="414957" y="1337818"/>
                  </a:lnTo>
                  <a:lnTo>
                    <a:pt x="416545" y="1347083"/>
                  </a:lnTo>
                  <a:lnTo>
                    <a:pt x="418662" y="1356083"/>
                  </a:lnTo>
                  <a:lnTo>
                    <a:pt x="421309" y="1364289"/>
                  </a:lnTo>
                  <a:lnTo>
                    <a:pt x="424484" y="1372230"/>
                  </a:lnTo>
                  <a:lnTo>
                    <a:pt x="427396" y="1379377"/>
                  </a:lnTo>
                  <a:lnTo>
                    <a:pt x="431101" y="1385995"/>
                  </a:lnTo>
                  <a:lnTo>
                    <a:pt x="435070" y="1391819"/>
                  </a:lnTo>
                  <a:lnTo>
                    <a:pt x="436923" y="1394466"/>
                  </a:lnTo>
                  <a:lnTo>
                    <a:pt x="439304" y="1396848"/>
                  </a:lnTo>
                  <a:lnTo>
                    <a:pt x="441422" y="1399230"/>
                  </a:lnTo>
                  <a:lnTo>
                    <a:pt x="443803" y="1401083"/>
                  </a:lnTo>
                  <a:lnTo>
                    <a:pt x="445920" y="1403201"/>
                  </a:lnTo>
                  <a:lnTo>
                    <a:pt x="448302" y="1404789"/>
                  </a:lnTo>
                  <a:lnTo>
                    <a:pt x="450684" y="1405848"/>
                  </a:lnTo>
                  <a:lnTo>
                    <a:pt x="453330" y="1406907"/>
                  </a:lnTo>
                  <a:lnTo>
                    <a:pt x="455448" y="1408231"/>
                  </a:lnTo>
                  <a:lnTo>
                    <a:pt x="458359" y="1408760"/>
                  </a:lnTo>
                  <a:lnTo>
                    <a:pt x="461005" y="1409025"/>
                  </a:lnTo>
                  <a:lnTo>
                    <a:pt x="463387" y="1409289"/>
                  </a:lnTo>
                  <a:lnTo>
                    <a:pt x="466033" y="1409025"/>
                  </a:lnTo>
                  <a:lnTo>
                    <a:pt x="468680" y="1408760"/>
                  </a:lnTo>
                  <a:lnTo>
                    <a:pt x="471326" y="1408231"/>
                  </a:lnTo>
                  <a:lnTo>
                    <a:pt x="473443" y="1406907"/>
                  </a:lnTo>
                  <a:lnTo>
                    <a:pt x="476090" y="1405848"/>
                  </a:lnTo>
                  <a:lnTo>
                    <a:pt x="478471" y="1404789"/>
                  </a:lnTo>
                  <a:lnTo>
                    <a:pt x="480853" y="1403201"/>
                  </a:lnTo>
                  <a:lnTo>
                    <a:pt x="482970" y="1401083"/>
                  </a:lnTo>
                  <a:lnTo>
                    <a:pt x="485352" y="1399230"/>
                  </a:lnTo>
                  <a:lnTo>
                    <a:pt x="487469" y="1396848"/>
                  </a:lnTo>
                  <a:lnTo>
                    <a:pt x="489851" y="1394466"/>
                  </a:lnTo>
                  <a:lnTo>
                    <a:pt x="491703" y="1391819"/>
                  </a:lnTo>
                  <a:lnTo>
                    <a:pt x="495673" y="1385995"/>
                  </a:lnTo>
                  <a:lnTo>
                    <a:pt x="499378" y="1379377"/>
                  </a:lnTo>
                  <a:lnTo>
                    <a:pt x="502818" y="1372230"/>
                  </a:lnTo>
                  <a:lnTo>
                    <a:pt x="505465" y="1364289"/>
                  </a:lnTo>
                  <a:lnTo>
                    <a:pt x="508111" y="1356083"/>
                  </a:lnTo>
                  <a:lnTo>
                    <a:pt x="510228" y="1347083"/>
                  </a:lnTo>
                  <a:lnTo>
                    <a:pt x="512081" y="1337818"/>
                  </a:lnTo>
                  <a:lnTo>
                    <a:pt x="513139" y="1328024"/>
                  </a:lnTo>
                  <a:lnTo>
                    <a:pt x="513933" y="1317965"/>
                  </a:lnTo>
                  <a:lnTo>
                    <a:pt x="514198" y="1307641"/>
                  </a:lnTo>
                  <a:lnTo>
                    <a:pt x="513933" y="1297053"/>
                  </a:lnTo>
                  <a:lnTo>
                    <a:pt x="513139" y="1287258"/>
                  </a:lnTo>
                  <a:lnTo>
                    <a:pt x="512081" y="1277464"/>
                  </a:lnTo>
                  <a:lnTo>
                    <a:pt x="510228" y="1268199"/>
                  </a:lnTo>
                  <a:lnTo>
                    <a:pt x="508111" y="1259199"/>
                  </a:lnTo>
                  <a:lnTo>
                    <a:pt x="505465" y="1250729"/>
                  </a:lnTo>
                  <a:lnTo>
                    <a:pt x="502818" y="1243052"/>
                  </a:lnTo>
                  <a:lnTo>
                    <a:pt x="499378" y="1235905"/>
                  </a:lnTo>
                  <a:lnTo>
                    <a:pt x="495673" y="1229287"/>
                  </a:lnTo>
                  <a:lnTo>
                    <a:pt x="491703" y="1223464"/>
                  </a:lnTo>
                  <a:lnTo>
                    <a:pt x="489851" y="1220816"/>
                  </a:lnTo>
                  <a:lnTo>
                    <a:pt x="487469" y="1218434"/>
                  </a:lnTo>
                  <a:lnTo>
                    <a:pt x="485352" y="1216316"/>
                  </a:lnTo>
                  <a:lnTo>
                    <a:pt x="482970" y="1213934"/>
                  </a:lnTo>
                  <a:lnTo>
                    <a:pt x="480853" y="1212346"/>
                  </a:lnTo>
                  <a:lnTo>
                    <a:pt x="478471" y="1210493"/>
                  </a:lnTo>
                  <a:lnTo>
                    <a:pt x="476090" y="1209169"/>
                  </a:lnTo>
                  <a:lnTo>
                    <a:pt x="473443" y="1208110"/>
                  </a:lnTo>
                  <a:lnTo>
                    <a:pt x="471326" y="1207316"/>
                  </a:lnTo>
                  <a:lnTo>
                    <a:pt x="468680" y="1206787"/>
                  </a:lnTo>
                  <a:lnTo>
                    <a:pt x="466033" y="1206257"/>
                  </a:lnTo>
                  <a:lnTo>
                    <a:pt x="463387" y="1206257"/>
                  </a:lnTo>
                  <a:lnTo>
                    <a:pt x="461005" y="1206257"/>
                  </a:lnTo>
                  <a:close/>
                  <a:moveTo>
                    <a:pt x="1283510" y="1131080"/>
                  </a:moveTo>
                  <a:lnTo>
                    <a:pt x="1280599" y="1131345"/>
                  </a:lnTo>
                  <a:lnTo>
                    <a:pt x="1277423" y="1132139"/>
                  </a:lnTo>
                  <a:lnTo>
                    <a:pt x="1275041" y="1133727"/>
                  </a:lnTo>
                  <a:lnTo>
                    <a:pt x="1272660" y="1135580"/>
                  </a:lnTo>
                  <a:lnTo>
                    <a:pt x="1271072" y="1137963"/>
                  </a:lnTo>
                  <a:lnTo>
                    <a:pt x="1269219" y="1140345"/>
                  </a:lnTo>
                  <a:lnTo>
                    <a:pt x="1268425" y="1143257"/>
                  </a:lnTo>
                  <a:lnTo>
                    <a:pt x="1268161" y="1146169"/>
                  </a:lnTo>
                  <a:lnTo>
                    <a:pt x="1268161" y="1175551"/>
                  </a:lnTo>
                  <a:lnTo>
                    <a:pt x="1267896" y="1178463"/>
                  </a:lnTo>
                  <a:lnTo>
                    <a:pt x="1267102" y="1181640"/>
                  </a:lnTo>
                  <a:lnTo>
                    <a:pt x="1265779" y="1184816"/>
                  </a:lnTo>
                  <a:lnTo>
                    <a:pt x="1263926" y="1187198"/>
                  </a:lnTo>
                  <a:lnTo>
                    <a:pt x="1261809" y="1189846"/>
                  </a:lnTo>
                  <a:lnTo>
                    <a:pt x="1259163" y="1191698"/>
                  </a:lnTo>
                  <a:lnTo>
                    <a:pt x="1256516" y="1193551"/>
                  </a:lnTo>
                  <a:lnTo>
                    <a:pt x="1253606" y="1194610"/>
                  </a:lnTo>
                  <a:lnTo>
                    <a:pt x="1249900" y="1195404"/>
                  </a:lnTo>
                  <a:lnTo>
                    <a:pt x="1240373" y="1198052"/>
                  </a:lnTo>
                  <a:lnTo>
                    <a:pt x="1226347" y="1202552"/>
                  </a:lnTo>
                  <a:lnTo>
                    <a:pt x="1209146" y="1208110"/>
                  </a:lnTo>
                  <a:lnTo>
                    <a:pt x="1199883" y="1211552"/>
                  </a:lnTo>
                  <a:lnTo>
                    <a:pt x="1190356" y="1215522"/>
                  </a:lnTo>
                  <a:lnTo>
                    <a:pt x="1180829" y="1219228"/>
                  </a:lnTo>
                  <a:lnTo>
                    <a:pt x="1171567" y="1223464"/>
                  </a:lnTo>
                  <a:lnTo>
                    <a:pt x="1162569" y="1227964"/>
                  </a:lnTo>
                  <a:lnTo>
                    <a:pt x="1154100" y="1232993"/>
                  </a:lnTo>
                  <a:lnTo>
                    <a:pt x="1146426" y="1237758"/>
                  </a:lnTo>
                  <a:lnTo>
                    <a:pt x="1142985" y="1240670"/>
                  </a:lnTo>
                  <a:lnTo>
                    <a:pt x="1139545" y="1243317"/>
                  </a:lnTo>
                  <a:lnTo>
                    <a:pt x="1134782" y="1247552"/>
                  </a:lnTo>
                  <a:lnTo>
                    <a:pt x="1130283" y="1251523"/>
                  </a:lnTo>
                  <a:lnTo>
                    <a:pt x="1125784" y="1256023"/>
                  </a:lnTo>
                  <a:lnTo>
                    <a:pt x="1121814" y="1260523"/>
                  </a:lnTo>
                  <a:lnTo>
                    <a:pt x="1117844" y="1265023"/>
                  </a:lnTo>
                  <a:lnTo>
                    <a:pt x="1114404" y="1269788"/>
                  </a:lnTo>
                  <a:lnTo>
                    <a:pt x="1110964" y="1274817"/>
                  </a:lnTo>
                  <a:lnTo>
                    <a:pt x="1107524" y="1279847"/>
                  </a:lnTo>
                  <a:lnTo>
                    <a:pt x="1104612" y="1284611"/>
                  </a:lnTo>
                  <a:lnTo>
                    <a:pt x="1101966" y="1289641"/>
                  </a:lnTo>
                  <a:lnTo>
                    <a:pt x="1099320" y="1294935"/>
                  </a:lnTo>
                  <a:lnTo>
                    <a:pt x="1097202" y="1299965"/>
                  </a:lnTo>
                  <a:lnTo>
                    <a:pt x="1095085" y="1305259"/>
                  </a:lnTo>
                  <a:lnTo>
                    <a:pt x="1093233" y="1310553"/>
                  </a:lnTo>
                  <a:lnTo>
                    <a:pt x="1091910" y="1316112"/>
                  </a:lnTo>
                  <a:lnTo>
                    <a:pt x="1090322" y="1321406"/>
                  </a:lnTo>
                  <a:lnTo>
                    <a:pt x="1089263" y="1326700"/>
                  </a:lnTo>
                  <a:lnTo>
                    <a:pt x="1088469" y="1331994"/>
                  </a:lnTo>
                  <a:lnTo>
                    <a:pt x="1087940" y="1337289"/>
                  </a:lnTo>
                  <a:lnTo>
                    <a:pt x="1087411" y="1342847"/>
                  </a:lnTo>
                  <a:lnTo>
                    <a:pt x="1087411" y="1348406"/>
                  </a:lnTo>
                  <a:lnTo>
                    <a:pt x="1087411" y="1353965"/>
                  </a:lnTo>
                  <a:lnTo>
                    <a:pt x="1087940" y="1359259"/>
                  </a:lnTo>
                  <a:lnTo>
                    <a:pt x="1088469" y="1364554"/>
                  </a:lnTo>
                  <a:lnTo>
                    <a:pt x="1089263" y="1369848"/>
                  </a:lnTo>
                  <a:lnTo>
                    <a:pt x="1090322" y="1375671"/>
                  </a:lnTo>
                  <a:lnTo>
                    <a:pt x="1091910" y="1380966"/>
                  </a:lnTo>
                  <a:lnTo>
                    <a:pt x="1093498" y="1385995"/>
                  </a:lnTo>
                  <a:lnTo>
                    <a:pt x="1095350" y="1391289"/>
                  </a:lnTo>
                  <a:lnTo>
                    <a:pt x="1097467" y="1396583"/>
                  </a:lnTo>
                  <a:lnTo>
                    <a:pt x="1099849" y="1401613"/>
                  </a:lnTo>
                  <a:lnTo>
                    <a:pt x="1102495" y="1406642"/>
                  </a:lnTo>
                  <a:lnTo>
                    <a:pt x="1105406" y="1411142"/>
                  </a:lnTo>
                  <a:lnTo>
                    <a:pt x="1108053" y="1415642"/>
                  </a:lnTo>
                  <a:lnTo>
                    <a:pt x="1111228" y="1420142"/>
                  </a:lnTo>
                  <a:lnTo>
                    <a:pt x="1114404" y="1424378"/>
                  </a:lnTo>
                  <a:lnTo>
                    <a:pt x="1117580" y="1428613"/>
                  </a:lnTo>
                  <a:lnTo>
                    <a:pt x="1121285" y="1432848"/>
                  </a:lnTo>
                  <a:lnTo>
                    <a:pt x="1125254" y="1436819"/>
                  </a:lnTo>
                  <a:lnTo>
                    <a:pt x="1129224" y="1440790"/>
                  </a:lnTo>
                  <a:lnTo>
                    <a:pt x="1133458" y="1444760"/>
                  </a:lnTo>
                  <a:lnTo>
                    <a:pt x="1137693" y="1448202"/>
                  </a:lnTo>
                  <a:lnTo>
                    <a:pt x="1142192" y="1451643"/>
                  </a:lnTo>
                  <a:lnTo>
                    <a:pt x="1146690" y="1455084"/>
                  </a:lnTo>
                  <a:lnTo>
                    <a:pt x="1151454" y="1458261"/>
                  </a:lnTo>
                  <a:lnTo>
                    <a:pt x="1156482" y="1460908"/>
                  </a:lnTo>
                  <a:lnTo>
                    <a:pt x="1161510" y="1463819"/>
                  </a:lnTo>
                  <a:lnTo>
                    <a:pt x="1166803" y="1466202"/>
                  </a:lnTo>
                  <a:lnTo>
                    <a:pt x="1185593" y="1474408"/>
                  </a:lnTo>
                  <a:lnTo>
                    <a:pt x="1215232" y="1486849"/>
                  </a:lnTo>
                  <a:lnTo>
                    <a:pt x="1254135" y="1502732"/>
                  </a:lnTo>
                  <a:lnTo>
                    <a:pt x="1257046" y="1504320"/>
                  </a:lnTo>
                  <a:lnTo>
                    <a:pt x="1259692" y="1506173"/>
                  </a:lnTo>
                  <a:lnTo>
                    <a:pt x="1262074" y="1508820"/>
                  </a:lnTo>
                  <a:lnTo>
                    <a:pt x="1263926" y="1511467"/>
                  </a:lnTo>
                  <a:lnTo>
                    <a:pt x="1266044" y="1514379"/>
                  </a:lnTo>
                  <a:lnTo>
                    <a:pt x="1267102" y="1517555"/>
                  </a:lnTo>
                  <a:lnTo>
                    <a:pt x="1267896" y="1520732"/>
                  </a:lnTo>
                  <a:lnTo>
                    <a:pt x="1268161" y="1523908"/>
                  </a:lnTo>
                  <a:lnTo>
                    <a:pt x="1268161" y="1690146"/>
                  </a:lnTo>
                  <a:lnTo>
                    <a:pt x="1267896" y="1693322"/>
                  </a:lnTo>
                  <a:lnTo>
                    <a:pt x="1267102" y="1695969"/>
                  </a:lnTo>
                  <a:lnTo>
                    <a:pt x="1265779" y="1698087"/>
                  </a:lnTo>
                  <a:lnTo>
                    <a:pt x="1263926" y="1700205"/>
                  </a:lnTo>
                  <a:lnTo>
                    <a:pt x="1261809" y="1701264"/>
                  </a:lnTo>
                  <a:lnTo>
                    <a:pt x="1259163" y="1702058"/>
                  </a:lnTo>
                  <a:lnTo>
                    <a:pt x="1256516" y="1702322"/>
                  </a:lnTo>
                  <a:lnTo>
                    <a:pt x="1253341" y="1702058"/>
                  </a:lnTo>
                  <a:lnTo>
                    <a:pt x="1248842" y="1700999"/>
                  </a:lnTo>
                  <a:lnTo>
                    <a:pt x="1236933" y="1697558"/>
                  </a:lnTo>
                  <a:lnTo>
                    <a:pt x="1228994" y="1694646"/>
                  </a:lnTo>
                  <a:lnTo>
                    <a:pt x="1220261" y="1691469"/>
                  </a:lnTo>
                  <a:lnTo>
                    <a:pt x="1211263" y="1687499"/>
                  </a:lnTo>
                  <a:lnTo>
                    <a:pt x="1202265" y="1682999"/>
                  </a:lnTo>
                  <a:lnTo>
                    <a:pt x="1193532" y="1678234"/>
                  </a:lnTo>
                  <a:lnTo>
                    <a:pt x="1185328" y="1673204"/>
                  </a:lnTo>
                  <a:lnTo>
                    <a:pt x="1177653" y="1668440"/>
                  </a:lnTo>
                  <a:lnTo>
                    <a:pt x="1171037" y="1663675"/>
                  </a:lnTo>
                  <a:lnTo>
                    <a:pt x="1167068" y="1660234"/>
                  </a:lnTo>
                  <a:lnTo>
                    <a:pt x="1163098" y="1656792"/>
                  </a:lnTo>
                  <a:lnTo>
                    <a:pt x="1160320" y="1654013"/>
                  </a:lnTo>
                  <a:lnTo>
                    <a:pt x="1160187" y="1653616"/>
                  </a:lnTo>
                  <a:lnTo>
                    <a:pt x="1157541" y="1651234"/>
                  </a:lnTo>
                  <a:lnTo>
                    <a:pt x="1155688" y="1648322"/>
                  </a:lnTo>
                  <a:lnTo>
                    <a:pt x="1153306" y="1645675"/>
                  </a:lnTo>
                  <a:lnTo>
                    <a:pt x="1150395" y="1643028"/>
                  </a:lnTo>
                  <a:lnTo>
                    <a:pt x="1147749" y="1641175"/>
                  </a:lnTo>
                  <a:lnTo>
                    <a:pt x="1144838" y="1639586"/>
                  </a:lnTo>
                  <a:lnTo>
                    <a:pt x="1141398" y="1638527"/>
                  </a:lnTo>
                  <a:lnTo>
                    <a:pt x="1138486" y="1637733"/>
                  </a:lnTo>
                  <a:lnTo>
                    <a:pt x="1134782" y="1637469"/>
                  </a:lnTo>
                  <a:lnTo>
                    <a:pt x="1131341" y="1637469"/>
                  </a:lnTo>
                  <a:lnTo>
                    <a:pt x="1127636" y="1637998"/>
                  </a:lnTo>
                  <a:lnTo>
                    <a:pt x="1124196" y="1638527"/>
                  </a:lnTo>
                  <a:lnTo>
                    <a:pt x="1120491" y="1639586"/>
                  </a:lnTo>
                  <a:lnTo>
                    <a:pt x="1116786" y="1640910"/>
                  </a:lnTo>
                  <a:lnTo>
                    <a:pt x="1113346" y="1642498"/>
                  </a:lnTo>
                  <a:lnTo>
                    <a:pt x="1109905" y="1644086"/>
                  </a:lnTo>
                  <a:lnTo>
                    <a:pt x="1106465" y="1646204"/>
                  </a:lnTo>
                  <a:lnTo>
                    <a:pt x="1103025" y="1648322"/>
                  </a:lnTo>
                  <a:lnTo>
                    <a:pt x="1099849" y="1650969"/>
                  </a:lnTo>
                  <a:lnTo>
                    <a:pt x="1096938" y="1653351"/>
                  </a:lnTo>
                  <a:lnTo>
                    <a:pt x="1094027" y="1655998"/>
                  </a:lnTo>
                  <a:lnTo>
                    <a:pt x="1091116" y="1659175"/>
                  </a:lnTo>
                  <a:lnTo>
                    <a:pt x="1088734" y="1661822"/>
                  </a:lnTo>
                  <a:lnTo>
                    <a:pt x="1086617" y="1664998"/>
                  </a:lnTo>
                  <a:lnTo>
                    <a:pt x="1084764" y="1668175"/>
                  </a:lnTo>
                  <a:lnTo>
                    <a:pt x="1083176" y="1671087"/>
                  </a:lnTo>
                  <a:lnTo>
                    <a:pt x="1081853" y="1674263"/>
                  </a:lnTo>
                  <a:lnTo>
                    <a:pt x="1081059" y="1677704"/>
                  </a:lnTo>
                  <a:lnTo>
                    <a:pt x="1080530" y="1680616"/>
                  </a:lnTo>
                  <a:lnTo>
                    <a:pt x="1080266" y="1683793"/>
                  </a:lnTo>
                  <a:lnTo>
                    <a:pt x="1080530" y="1686969"/>
                  </a:lnTo>
                  <a:lnTo>
                    <a:pt x="1081324" y="1689881"/>
                  </a:lnTo>
                  <a:lnTo>
                    <a:pt x="1082647" y="1692793"/>
                  </a:lnTo>
                  <a:lnTo>
                    <a:pt x="1084235" y="1695705"/>
                  </a:lnTo>
                  <a:lnTo>
                    <a:pt x="1087675" y="1699940"/>
                  </a:lnTo>
                  <a:lnTo>
                    <a:pt x="1091645" y="1703911"/>
                  </a:lnTo>
                  <a:lnTo>
                    <a:pt x="1096144" y="1708146"/>
                  </a:lnTo>
                  <a:lnTo>
                    <a:pt x="1100908" y="1712117"/>
                  </a:lnTo>
                  <a:lnTo>
                    <a:pt x="1106200" y="1716087"/>
                  </a:lnTo>
                  <a:lnTo>
                    <a:pt x="1112022" y="1719793"/>
                  </a:lnTo>
                  <a:lnTo>
                    <a:pt x="1117844" y="1723764"/>
                  </a:lnTo>
                  <a:lnTo>
                    <a:pt x="1124460" y="1727470"/>
                  </a:lnTo>
                  <a:lnTo>
                    <a:pt x="1131076" y="1730646"/>
                  </a:lnTo>
                  <a:lnTo>
                    <a:pt x="1137957" y="1734352"/>
                  </a:lnTo>
                  <a:lnTo>
                    <a:pt x="1151983" y="1740705"/>
                  </a:lnTo>
                  <a:lnTo>
                    <a:pt x="1166538" y="1747058"/>
                  </a:lnTo>
                  <a:lnTo>
                    <a:pt x="1181094" y="1752617"/>
                  </a:lnTo>
                  <a:lnTo>
                    <a:pt x="1195120" y="1757647"/>
                  </a:lnTo>
                  <a:lnTo>
                    <a:pt x="1208352" y="1762147"/>
                  </a:lnTo>
                  <a:lnTo>
                    <a:pt x="1220790" y="1766117"/>
                  </a:lnTo>
                  <a:lnTo>
                    <a:pt x="1231640" y="1769294"/>
                  </a:lnTo>
                  <a:lnTo>
                    <a:pt x="1247519" y="1773794"/>
                  </a:lnTo>
                  <a:lnTo>
                    <a:pt x="1253606" y="1775382"/>
                  </a:lnTo>
                  <a:lnTo>
                    <a:pt x="1256516" y="1776441"/>
                  </a:lnTo>
                  <a:lnTo>
                    <a:pt x="1259163" y="1778294"/>
                  </a:lnTo>
                  <a:lnTo>
                    <a:pt x="1261809" y="1780147"/>
                  </a:lnTo>
                  <a:lnTo>
                    <a:pt x="1263926" y="1782529"/>
                  </a:lnTo>
                  <a:lnTo>
                    <a:pt x="1265779" y="1785176"/>
                  </a:lnTo>
                  <a:lnTo>
                    <a:pt x="1267102" y="1788088"/>
                  </a:lnTo>
                  <a:lnTo>
                    <a:pt x="1267896" y="1791000"/>
                  </a:lnTo>
                  <a:lnTo>
                    <a:pt x="1268161" y="1794441"/>
                  </a:lnTo>
                  <a:lnTo>
                    <a:pt x="1268161" y="1821971"/>
                  </a:lnTo>
                  <a:lnTo>
                    <a:pt x="1268425" y="1825147"/>
                  </a:lnTo>
                  <a:lnTo>
                    <a:pt x="1269219" y="1828059"/>
                  </a:lnTo>
                  <a:lnTo>
                    <a:pt x="1271072" y="1830706"/>
                  </a:lnTo>
                  <a:lnTo>
                    <a:pt x="1272660" y="1833089"/>
                  </a:lnTo>
                  <a:lnTo>
                    <a:pt x="1275041" y="1834677"/>
                  </a:lnTo>
                  <a:lnTo>
                    <a:pt x="1277423" y="1836000"/>
                  </a:lnTo>
                  <a:lnTo>
                    <a:pt x="1280599" y="1837059"/>
                  </a:lnTo>
                  <a:lnTo>
                    <a:pt x="1283510" y="1837589"/>
                  </a:lnTo>
                  <a:lnTo>
                    <a:pt x="1341466" y="1837589"/>
                  </a:lnTo>
                  <a:lnTo>
                    <a:pt x="1344642" y="1837059"/>
                  </a:lnTo>
                  <a:lnTo>
                    <a:pt x="1347553" y="1836000"/>
                  </a:lnTo>
                  <a:lnTo>
                    <a:pt x="1349935" y="1834677"/>
                  </a:lnTo>
                  <a:lnTo>
                    <a:pt x="1352317" y="1833089"/>
                  </a:lnTo>
                  <a:lnTo>
                    <a:pt x="1354169" y="1830706"/>
                  </a:lnTo>
                  <a:lnTo>
                    <a:pt x="1355492" y="1828059"/>
                  </a:lnTo>
                  <a:lnTo>
                    <a:pt x="1356286" y="1825147"/>
                  </a:lnTo>
                  <a:lnTo>
                    <a:pt x="1356816" y="1821971"/>
                  </a:lnTo>
                  <a:lnTo>
                    <a:pt x="1356816" y="1797882"/>
                  </a:lnTo>
                  <a:lnTo>
                    <a:pt x="1357080" y="1794706"/>
                  </a:lnTo>
                  <a:lnTo>
                    <a:pt x="1358139" y="1791794"/>
                  </a:lnTo>
                  <a:lnTo>
                    <a:pt x="1359462" y="1789147"/>
                  </a:lnTo>
                  <a:lnTo>
                    <a:pt x="1361314" y="1786765"/>
                  </a:lnTo>
                  <a:lnTo>
                    <a:pt x="1363432" y="1784382"/>
                  </a:lnTo>
                  <a:lnTo>
                    <a:pt x="1366078" y="1782529"/>
                  </a:lnTo>
                  <a:lnTo>
                    <a:pt x="1368724" y="1781206"/>
                  </a:lnTo>
                  <a:lnTo>
                    <a:pt x="1371900" y="1780412"/>
                  </a:lnTo>
                  <a:lnTo>
                    <a:pt x="1376134" y="1779882"/>
                  </a:lnTo>
                  <a:lnTo>
                    <a:pt x="1387778" y="1777764"/>
                  </a:lnTo>
                  <a:lnTo>
                    <a:pt x="1404716" y="1774588"/>
                  </a:lnTo>
                  <a:lnTo>
                    <a:pt x="1414507" y="1772206"/>
                  </a:lnTo>
                  <a:lnTo>
                    <a:pt x="1425358" y="1769823"/>
                  </a:lnTo>
                  <a:lnTo>
                    <a:pt x="1436208" y="1767176"/>
                  </a:lnTo>
                  <a:lnTo>
                    <a:pt x="1447058" y="1764264"/>
                  </a:lnTo>
                  <a:lnTo>
                    <a:pt x="1458173" y="1760823"/>
                  </a:lnTo>
                  <a:lnTo>
                    <a:pt x="1468759" y="1757117"/>
                  </a:lnTo>
                  <a:lnTo>
                    <a:pt x="1478815" y="1753411"/>
                  </a:lnTo>
                  <a:lnTo>
                    <a:pt x="1488078" y="1749176"/>
                  </a:lnTo>
                  <a:lnTo>
                    <a:pt x="1492312" y="1747058"/>
                  </a:lnTo>
                  <a:lnTo>
                    <a:pt x="1496281" y="1744676"/>
                  </a:lnTo>
                  <a:lnTo>
                    <a:pt x="1499986" y="1742558"/>
                  </a:lnTo>
                  <a:lnTo>
                    <a:pt x="1503427" y="1739911"/>
                  </a:lnTo>
                  <a:lnTo>
                    <a:pt x="1508190" y="1736470"/>
                  </a:lnTo>
                  <a:lnTo>
                    <a:pt x="1512689" y="1732499"/>
                  </a:lnTo>
                  <a:lnTo>
                    <a:pt x="1517188" y="1728264"/>
                  </a:lnTo>
                  <a:lnTo>
                    <a:pt x="1521422" y="1724029"/>
                  </a:lnTo>
                  <a:lnTo>
                    <a:pt x="1525127" y="1719793"/>
                  </a:lnTo>
                  <a:lnTo>
                    <a:pt x="1529097" y="1715293"/>
                  </a:lnTo>
                  <a:lnTo>
                    <a:pt x="1532802" y="1710793"/>
                  </a:lnTo>
                  <a:lnTo>
                    <a:pt x="1536507" y="1706293"/>
                  </a:lnTo>
                  <a:lnTo>
                    <a:pt x="1539683" y="1701528"/>
                  </a:lnTo>
                  <a:lnTo>
                    <a:pt x="1542594" y="1696764"/>
                  </a:lnTo>
                  <a:lnTo>
                    <a:pt x="1545505" y="1691999"/>
                  </a:lnTo>
                  <a:lnTo>
                    <a:pt x="1548151" y="1687234"/>
                  </a:lnTo>
                  <a:lnTo>
                    <a:pt x="1550798" y="1682205"/>
                  </a:lnTo>
                  <a:lnTo>
                    <a:pt x="1552650" y="1677175"/>
                  </a:lnTo>
                  <a:lnTo>
                    <a:pt x="1555032" y="1671881"/>
                  </a:lnTo>
                  <a:lnTo>
                    <a:pt x="1556620" y="1666587"/>
                  </a:lnTo>
                  <a:lnTo>
                    <a:pt x="1558472" y="1661557"/>
                  </a:lnTo>
                  <a:lnTo>
                    <a:pt x="1559795" y="1656263"/>
                  </a:lnTo>
                  <a:lnTo>
                    <a:pt x="1560854" y="1650969"/>
                  </a:lnTo>
                  <a:lnTo>
                    <a:pt x="1561648" y="1645675"/>
                  </a:lnTo>
                  <a:lnTo>
                    <a:pt x="1562706" y="1640116"/>
                  </a:lnTo>
                  <a:lnTo>
                    <a:pt x="1563236" y="1634822"/>
                  </a:lnTo>
                  <a:lnTo>
                    <a:pt x="1563236" y="1629527"/>
                  </a:lnTo>
                  <a:lnTo>
                    <a:pt x="1563500" y="1623968"/>
                  </a:lnTo>
                  <a:lnTo>
                    <a:pt x="1563236" y="1618674"/>
                  </a:lnTo>
                  <a:lnTo>
                    <a:pt x="1562706" y="1613380"/>
                  </a:lnTo>
                  <a:lnTo>
                    <a:pt x="1561912" y="1607557"/>
                  </a:lnTo>
                  <a:lnTo>
                    <a:pt x="1560854" y="1602262"/>
                  </a:lnTo>
                  <a:lnTo>
                    <a:pt x="1559795" y="1596703"/>
                  </a:lnTo>
                  <a:lnTo>
                    <a:pt x="1558472" y="1591409"/>
                  </a:lnTo>
                  <a:lnTo>
                    <a:pt x="1556620" y="1586115"/>
                  </a:lnTo>
                  <a:lnTo>
                    <a:pt x="1554767" y="1580556"/>
                  </a:lnTo>
                  <a:lnTo>
                    <a:pt x="1553709" y="1577909"/>
                  </a:lnTo>
                  <a:lnTo>
                    <a:pt x="1552121" y="1574997"/>
                  </a:lnTo>
                  <a:lnTo>
                    <a:pt x="1548945" y="1569438"/>
                  </a:lnTo>
                  <a:lnTo>
                    <a:pt x="1544975" y="1563879"/>
                  </a:lnTo>
                  <a:lnTo>
                    <a:pt x="1540212" y="1558585"/>
                  </a:lnTo>
                  <a:lnTo>
                    <a:pt x="1535184" y="1552762"/>
                  </a:lnTo>
                  <a:lnTo>
                    <a:pt x="1529097" y="1547468"/>
                  </a:lnTo>
                  <a:lnTo>
                    <a:pt x="1523010" y="1542173"/>
                  </a:lnTo>
                  <a:lnTo>
                    <a:pt x="1516130" y="1537144"/>
                  </a:lnTo>
                  <a:lnTo>
                    <a:pt x="1509249" y="1532114"/>
                  </a:lnTo>
                  <a:lnTo>
                    <a:pt x="1501839" y="1527085"/>
                  </a:lnTo>
                  <a:lnTo>
                    <a:pt x="1494429" y="1522320"/>
                  </a:lnTo>
                  <a:lnTo>
                    <a:pt x="1486490" y="1517555"/>
                  </a:lnTo>
                  <a:lnTo>
                    <a:pt x="1478550" y="1512791"/>
                  </a:lnTo>
                  <a:lnTo>
                    <a:pt x="1470347" y="1508555"/>
                  </a:lnTo>
                  <a:lnTo>
                    <a:pt x="1454204" y="1500085"/>
                  </a:lnTo>
                  <a:lnTo>
                    <a:pt x="1438325" y="1492143"/>
                  </a:lnTo>
                  <a:lnTo>
                    <a:pt x="1422976" y="1485261"/>
                  </a:lnTo>
                  <a:lnTo>
                    <a:pt x="1408950" y="1479173"/>
                  </a:lnTo>
                  <a:lnTo>
                    <a:pt x="1396512" y="1474143"/>
                  </a:lnTo>
                  <a:lnTo>
                    <a:pt x="1377987" y="1466996"/>
                  </a:lnTo>
                  <a:lnTo>
                    <a:pt x="1371371" y="1464349"/>
                  </a:lnTo>
                  <a:lnTo>
                    <a:pt x="1368195" y="1463025"/>
                  </a:lnTo>
                  <a:lnTo>
                    <a:pt x="1365813" y="1461172"/>
                  </a:lnTo>
                  <a:lnTo>
                    <a:pt x="1363167" y="1459055"/>
                  </a:lnTo>
                  <a:lnTo>
                    <a:pt x="1360785" y="1456143"/>
                  </a:lnTo>
                  <a:lnTo>
                    <a:pt x="1359197" y="1453496"/>
                  </a:lnTo>
                  <a:lnTo>
                    <a:pt x="1357874" y="1450319"/>
                  </a:lnTo>
                  <a:lnTo>
                    <a:pt x="1357080" y="1447143"/>
                  </a:lnTo>
                  <a:lnTo>
                    <a:pt x="1356816" y="1444231"/>
                  </a:lnTo>
                  <a:lnTo>
                    <a:pt x="1356816" y="1276935"/>
                  </a:lnTo>
                  <a:lnTo>
                    <a:pt x="1357080" y="1273758"/>
                  </a:lnTo>
                  <a:lnTo>
                    <a:pt x="1358139" y="1271376"/>
                  </a:lnTo>
                  <a:lnTo>
                    <a:pt x="1359197" y="1268994"/>
                  </a:lnTo>
                  <a:lnTo>
                    <a:pt x="1361314" y="1267141"/>
                  </a:lnTo>
                  <a:lnTo>
                    <a:pt x="1363432" y="1265817"/>
                  </a:lnTo>
                  <a:lnTo>
                    <a:pt x="1366078" y="1264758"/>
                  </a:lnTo>
                  <a:lnTo>
                    <a:pt x="1368724" y="1264758"/>
                  </a:lnTo>
                  <a:lnTo>
                    <a:pt x="1371635" y="1265023"/>
                  </a:lnTo>
                  <a:lnTo>
                    <a:pt x="1379839" y="1267405"/>
                  </a:lnTo>
                  <a:lnTo>
                    <a:pt x="1384074" y="1268729"/>
                  </a:lnTo>
                  <a:lnTo>
                    <a:pt x="1388043" y="1270582"/>
                  </a:lnTo>
                  <a:lnTo>
                    <a:pt x="1396776" y="1274288"/>
                  </a:lnTo>
                  <a:lnTo>
                    <a:pt x="1406039" y="1278788"/>
                  </a:lnTo>
                  <a:lnTo>
                    <a:pt x="1415037" y="1284082"/>
                  </a:lnTo>
                  <a:lnTo>
                    <a:pt x="1424034" y="1289376"/>
                  </a:lnTo>
                  <a:lnTo>
                    <a:pt x="1432238" y="1294670"/>
                  </a:lnTo>
                  <a:lnTo>
                    <a:pt x="1440178" y="1299965"/>
                  </a:lnTo>
                  <a:lnTo>
                    <a:pt x="1446794" y="1304994"/>
                  </a:lnTo>
                  <a:lnTo>
                    <a:pt x="1450763" y="1308171"/>
                  </a:lnTo>
                  <a:lnTo>
                    <a:pt x="1454733" y="1311612"/>
                  </a:lnTo>
                  <a:lnTo>
                    <a:pt x="1457908" y="1314259"/>
                  </a:lnTo>
                  <a:lnTo>
                    <a:pt x="1457644" y="1313994"/>
                  </a:lnTo>
                  <a:lnTo>
                    <a:pt x="1458173" y="1314524"/>
                  </a:lnTo>
                  <a:lnTo>
                    <a:pt x="1460290" y="1317171"/>
                  </a:lnTo>
                  <a:lnTo>
                    <a:pt x="1462407" y="1319818"/>
                  </a:lnTo>
                  <a:lnTo>
                    <a:pt x="1464524" y="1322730"/>
                  </a:lnTo>
                  <a:lnTo>
                    <a:pt x="1467436" y="1325377"/>
                  </a:lnTo>
                  <a:lnTo>
                    <a:pt x="1470082" y="1327230"/>
                  </a:lnTo>
                  <a:lnTo>
                    <a:pt x="1472993" y="1328553"/>
                  </a:lnTo>
                  <a:lnTo>
                    <a:pt x="1476433" y="1329877"/>
                  </a:lnTo>
                  <a:lnTo>
                    <a:pt x="1479609" y="1330671"/>
                  </a:lnTo>
                  <a:lnTo>
                    <a:pt x="1483049" y="1330935"/>
                  </a:lnTo>
                  <a:lnTo>
                    <a:pt x="1486490" y="1330935"/>
                  </a:lnTo>
                  <a:lnTo>
                    <a:pt x="1490195" y="1330406"/>
                  </a:lnTo>
                  <a:lnTo>
                    <a:pt x="1493900" y="1329877"/>
                  </a:lnTo>
                  <a:lnTo>
                    <a:pt x="1497340" y="1328553"/>
                  </a:lnTo>
                  <a:lnTo>
                    <a:pt x="1501045" y="1327494"/>
                  </a:lnTo>
                  <a:lnTo>
                    <a:pt x="1504485" y="1325906"/>
                  </a:lnTo>
                  <a:lnTo>
                    <a:pt x="1508190" y="1324053"/>
                  </a:lnTo>
                  <a:lnTo>
                    <a:pt x="1511366" y="1322200"/>
                  </a:lnTo>
                  <a:lnTo>
                    <a:pt x="1514806" y="1319818"/>
                  </a:lnTo>
                  <a:lnTo>
                    <a:pt x="1517982" y="1317700"/>
                  </a:lnTo>
                  <a:lnTo>
                    <a:pt x="1520893" y="1314788"/>
                  </a:lnTo>
                  <a:lnTo>
                    <a:pt x="1523804" y="1312406"/>
                  </a:lnTo>
                  <a:lnTo>
                    <a:pt x="1526715" y="1309494"/>
                  </a:lnTo>
                  <a:lnTo>
                    <a:pt x="1529097" y="1306318"/>
                  </a:lnTo>
                  <a:lnTo>
                    <a:pt x="1531214" y="1303670"/>
                  </a:lnTo>
                  <a:lnTo>
                    <a:pt x="1533067" y="1300494"/>
                  </a:lnTo>
                  <a:lnTo>
                    <a:pt x="1534919" y="1297053"/>
                  </a:lnTo>
                  <a:lnTo>
                    <a:pt x="1535978" y="1294141"/>
                  </a:lnTo>
                  <a:lnTo>
                    <a:pt x="1537036" y="1290964"/>
                  </a:lnTo>
                  <a:lnTo>
                    <a:pt x="1537301" y="1287523"/>
                  </a:lnTo>
                  <a:lnTo>
                    <a:pt x="1537566" y="1284611"/>
                  </a:lnTo>
                  <a:lnTo>
                    <a:pt x="1537301" y="1281435"/>
                  </a:lnTo>
                  <a:lnTo>
                    <a:pt x="1536507" y="1278523"/>
                  </a:lnTo>
                  <a:lnTo>
                    <a:pt x="1535448" y="1275611"/>
                  </a:lnTo>
                  <a:lnTo>
                    <a:pt x="1533596" y="1272699"/>
                  </a:lnTo>
                  <a:lnTo>
                    <a:pt x="1531214" y="1269258"/>
                  </a:lnTo>
                  <a:lnTo>
                    <a:pt x="1528568" y="1266346"/>
                  </a:lnTo>
                  <a:lnTo>
                    <a:pt x="1522746" y="1259993"/>
                  </a:lnTo>
                  <a:lnTo>
                    <a:pt x="1516130" y="1253905"/>
                  </a:lnTo>
                  <a:lnTo>
                    <a:pt x="1509249" y="1247817"/>
                  </a:lnTo>
                  <a:lnTo>
                    <a:pt x="1501574" y="1241729"/>
                  </a:lnTo>
                  <a:lnTo>
                    <a:pt x="1493900" y="1236170"/>
                  </a:lnTo>
                  <a:lnTo>
                    <a:pt x="1485431" y="1230875"/>
                  </a:lnTo>
                  <a:lnTo>
                    <a:pt x="1476698" y="1225846"/>
                  </a:lnTo>
                  <a:lnTo>
                    <a:pt x="1467700" y="1221081"/>
                  </a:lnTo>
                  <a:lnTo>
                    <a:pt x="1458438" y="1216316"/>
                  </a:lnTo>
                  <a:lnTo>
                    <a:pt x="1449440" y="1212081"/>
                  </a:lnTo>
                  <a:lnTo>
                    <a:pt x="1440178" y="1208375"/>
                  </a:lnTo>
                  <a:lnTo>
                    <a:pt x="1430915" y="1204669"/>
                  </a:lnTo>
                  <a:lnTo>
                    <a:pt x="1421653" y="1201757"/>
                  </a:lnTo>
                  <a:lnTo>
                    <a:pt x="1412655" y="1198846"/>
                  </a:lnTo>
                  <a:lnTo>
                    <a:pt x="1403922" y="1196463"/>
                  </a:lnTo>
                  <a:lnTo>
                    <a:pt x="1392542" y="1194081"/>
                  </a:lnTo>
                  <a:lnTo>
                    <a:pt x="1382221" y="1192228"/>
                  </a:lnTo>
                  <a:lnTo>
                    <a:pt x="1371900" y="1190904"/>
                  </a:lnTo>
                  <a:lnTo>
                    <a:pt x="1368724" y="1190110"/>
                  </a:lnTo>
                  <a:lnTo>
                    <a:pt x="1366078" y="1189051"/>
                  </a:lnTo>
                  <a:lnTo>
                    <a:pt x="1363432" y="1187198"/>
                  </a:lnTo>
                  <a:lnTo>
                    <a:pt x="1361314" y="1185081"/>
                  </a:lnTo>
                  <a:lnTo>
                    <a:pt x="1359462" y="1182434"/>
                  </a:lnTo>
                  <a:lnTo>
                    <a:pt x="1358139" y="1180051"/>
                  </a:lnTo>
                  <a:lnTo>
                    <a:pt x="1357080" y="1176875"/>
                  </a:lnTo>
                  <a:lnTo>
                    <a:pt x="1356816" y="1173698"/>
                  </a:lnTo>
                  <a:lnTo>
                    <a:pt x="1356816" y="1146169"/>
                  </a:lnTo>
                  <a:lnTo>
                    <a:pt x="1356286" y="1143257"/>
                  </a:lnTo>
                  <a:lnTo>
                    <a:pt x="1355492" y="1140345"/>
                  </a:lnTo>
                  <a:lnTo>
                    <a:pt x="1354169" y="1137963"/>
                  </a:lnTo>
                  <a:lnTo>
                    <a:pt x="1352317" y="1135580"/>
                  </a:lnTo>
                  <a:lnTo>
                    <a:pt x="1349935" y="1133727"/>
                  </a:lnTo>
                  <a:lnTo>
                    <a:pt x="1347553" y="1132139"/>
                  </a:lnTo>
                  <a:lnTo>
                    <a:pt x="1344642" y="1131345"/>
                  </a:lnTo>
                  <a:lnTo>
                    <a:pt x="1341466" y="1131080"/>
                  </a:lnTo>
                  <a:lnTo>
                    <a:pt x="1283510" y="1131080"/>
                  </a:lnTo>
                  <a:close/>
                  <a:moveTo>
                    <a:pt x="2249980" y="907401"/>
                  </a:moveTo>
                  <a:lnTo>
                    <a:pt x="2246010" y="907666"/>
                  </a:lnTo>
                  <a:lnTo>
                    <a:pt x="2242305" y="908195"/>
                  </a:lnTo>
                  <a:lnTo>
                    <a:pt x="2238336" y="909519"/>
                  </a:lnTo>
                  <a:lnTo>
                    <a:pt x="2234895" y="911107"/>
                  </a:lnTo>
                  <a:lnTo>
                    <a:pt x="2230926" y="912960"/>
                  </a:lnTo>
                  <a:lnTo>
                    <a:pt x="2227485" y="915607"/>
                  </a:lnTo>
                  <a:lnTo>
                    <a:pt x="2223780" y="918519"/>
                  </a:lnTo>
                  <a:lnTo>
                    <a:pt x="2220869" y="921695"/>
                  </a:lnTo>
                  <a:lnTo>
                    <a:pt x="2217694" y="925666"/>
                  </a:lnTo>
                  <a:lnTo>
                    <a:pt x="2214782" y="929636"/>
                  </a:lnTo>
                  <a:lnTo>
                    <a:pt x="2212400" y="934137"/>
                  </a:lnTo>
                  <a:lnTo>
                    <a:pt x="2210284" y="938901"/>
                  </a:lnTo>
                  <a:lnTo>
                    <a:pt x="2208696" y="943931"/>
                  </a:lnTo>
                  <a:lnTo>
                    <a:pt x="2207372" y="948960"/>
                  </a:lnTo>
                  <a:lnTo>
                    <a:pt x="2206578" y="954254"/>
                  </a:lnTo>
                  <a:lnTo>
                    <a:pt x="2206314" y="959813"/>
                  </a:lnTo>
                  <a:lnTo>
                    <a:pt x="2206314" y="962990"/>
                  </a:lnTo>
                  <a:lnTo>
                    <a:pt x="2206578" y="966431"/>
                  </a:lnTo>
                  <a:lnTo>
                    <a:pt x="2207372" y="969872"/>
                  </a:lnTo>
                  <a:lnTo>
                    <a:pt x="2207902" y="973313"/>
                  </a:lnTo>
                  <a:lnTo>
                    <a:pt x="2208696" y="976490"/>
                  </a:lnTo>
                  <a:lnTo>
                    <a:pt x="2209754" y="980196"/>
                  </a:lnTo>
                  <a:lnTo>
                    <a:pt x="2211077" y="983637"/>
                  </a:lnTo>
                  <a:lnTo>
                    <a:pt x="2212930" y="987343"/>
                  </a:lnTo>
                  <a:lnTo>
                    <a:pt x="2214782" y="990784"/>
                  </a:lnTo>
                  <a:lnTo>
                    <a:pt x="2216900" y="994490"/>
                  </a:lnTo>
                  <a:lnTo>
                    <a:pt x="2219016" y="998196"/>
                  </a:lnTo>
                  <a:lnTo>
                    <a:pt x="2221398" y="1001637"/>
                  </a:lnTo>
                  <a:lnTo>
                    <a:pt x="2223780" y="1004549"/>
                  </a:lnTo>
                  <a:lnTo>
                    <a:pt x="2226426" y="1007726"/>
                  </a:lnTo>
                  <a:lnTo>
                    <a:pt x="2229073" y="1010902"/>
                  </a:lnTo>
                  <a:lnTo>
                    <a:pt x="2231984" y="1013549"/>
                  </a:lnTo>
                  <a:lnTo>
                    <a:pt x="2237806" y="1019108"/>
                  </a:lnTo>
                  <a:lnTo>
                    <a:pt x="2244687" y="1024138"/>
                  </a:lnTo>
                  <a:lnTo>
                    <a:pt x="2251303" y="1028638"/>
                  </a:lnTo>
                  <a:lnTo>
                    <a:pt x="2258713" y="1032608"/>
                  </a:lnTo>
                  <a:lnTo>
                    <a:pt x="2261094" y="1033667"/>
                  </a:lnTo>
                  <a:lnTo>
                    <a:pt x="2263476" y="1034461"/>
                  </a:lnTo>
                  <a:lnTo>
                    <a:pt x="2270357" y="1027049"/>
                  </a:lnTo>
                  <a:lnTo>
                    <a:pt x="2276973" y="1019902"/>
                  </a:lnTo>
                  <a:lnTo>
                    <a:pt x="2282795" y="1012755"/>
                  </a:lnTo>
                  <a:lnTo>
                    <a:pt x="2287823" y="1005608"/>
                  </a:lnTo>
                  <a:lnTo>
                    <a:pt x="2291793" y="999255"/>
                  </a:lnTo>
                  <a:lnTo>
                    <a:pt x="2295233" y="993431"/>
                  </a:lnTo>
                  <a:lnTo>
                    <a:pt x="2297880" y="987872"/>
                  </a:lnTo>
                  <a:lnTo>
                    <a:pt x="2300262" y="982314"/>
                  </a:lnTo>
                  <a:lnTo>
                    <a:pt x="2301849" y="977019"/>
                  </a:lnTo>
                  <a:lnTo>
                    <a:pt x="2303172" y="971990"/>
                  </a:lnTo>
                  <a:lnTo>
                    <a:pt x="2303702" y="967225"/>
                  </a:lnTo>
                  <a:lnTo>
                    <a:pt x="2303966" y="962725"/>
                  </a:lnTo>
                  <a:lnTo>
                    <a:pt x="2303702" y="957960"/>
                  </a:lnTo>
                  <a:lnTo>
                    <a:pt x="2302643" y="953196"/>
                  </a:lnTo>
                  <a:lnTo>
                    <a:pt x="2301320" y="948696"/>
                  </a:lnTo>
                  <a:lnTo>
                    <a:pt x="2299468" y="943666"/>
                  </a:lnTo>
                  <a:lnTo>
                    <a:pt x="2296556" y="938637"/>
                  </a:lnTo>
                  <a:lnTo>
                    <a:pt x="2294969" y="935989"/>
                  </a:lnTo>
                  <a:lnTo>
                    <a:pt x="2292587" y="933342"/>
                  </a:lnTo>
                  <a:lnTo>
                    <a:pt x="2290470" y="930431"/>
                  </a:lnTo>
                  <a:lnTo>
                    <a:pt x="2287823" y="927784"/>
                  </a:lnTo>
                  <a:lnTo>
                    <a:pt x="2284912" y="924607"/>
                  </a:lnTo>
                  <a:lnTo>
                    <a:pt x="2281472" y="921430"/>
                  </a:lnTo>
                  <a:lnTo>
                    <a:pt x="2276973" y="917725"/>
                  </a:lnTo>
                  <a:lnTo>
                    <a:pt x="2272474" y="914813"/>
                  </a:lnTo>
                  <a:lnTo>
                    <a:pt x="2268240" y="912166"/>
                  </a:lnTo>
                  <a:lnTo>
                    <a:pt x="2264270" y="910313"/>
                  </a:lnTo>
                  <a:lnTo>
                    <a:pt x="2260301" y="909254"/>
                  </a:lnTo>
                  <a:lnTo>
                    <a:pt x="2256596" y="908195"/>
                  </a:lnTo>
                  <a:lnTo>
                    <a:pt x="2253420" y="907666"/>
                  </a:lnTo>
                  <a:lnTo>
                    <a:pt x="2249980" y="907401"/>
                  </a:lnTo>
                  <a:close/>
                  <a:moveTo>
                    <a:pt x="1551062" y="603250"/>
                  </a:moveTo>
                  <a:lnTo>
                    <a:pt x="1575409" y="608015"/>
                  </a:lnTo>
                  <a:lnTo>
                    <a:pt x="1600021" y="613574"/>
                  </a:lnTo>
                  <a:lnTo>
                    <a:pt x="1624368" y="619397"/>
                  </a:lnTo>
                  <a:lnTo>
                    <a:pt x="1648715" y="626280"/>
                  </a:lnTo>
                  <a:lnTo>
                    <a:pt x="1673062" y="633427"/>
                  </a:lnTo>
                  <a:lnTo>
                    <a:pt x="1697144" y="641633"/>
                  </a:lnTo>
                  <a:lnTo>
                    <a:pt x="1709053" y="645868"/>
                  </a:lnTo>
                  <a:lnTo>
                    <a:pt x="1720962" y="650104"/>
                  </a:lnTo>
                  <a:lnTo>
                    <a:pt x="1732871" y="654868"/>
                  </a:lnTo>
                  <a:lnTo>
                    <a:pt x="1744515" y="659633"/>
                  </a:lnTo>
                  <a:lnTo>
                    <a:pt x="1756424" y="664398"/>
                  </a:lnTo>
                  <a:lnTo>
                    <a:pt x="1768333" y="669427"/>
                  </a:lnTo>
                  <a:lnTo>
                    <a:pt x="1779712" y="674722"/>
                  </a:lnTo>
                  <a:lnTo>
                    <a:pt x="1791356" y="680016"/>
                  </a:lnTo>
                  <a:lnTo>
                    <a:pt x="1802736" y="685839"/>
                  </a:lnTo>
                  <a:lnTo>
                    <a:pt x="1814380" y="691398"/>
                  </a:lnTo>
                  <a:lnTo>
                    <a:pt x="1825495" y="697222"/>
                  </a:lnTo>
                  <a:lnTo>
                    <a:pt x="1837139" y="703575"/>
                  </a:lnTo>
                  <a:lnTo>
                    <a:pt x="1847990" y="709663"/>
                  </a:lnTo>
                  <a:lnTo>
                    <a:pt x="1859104" y="716016"/>
                  </a:lnTo>
                  <a:lnTo>
                    <a:pt x="1870220" y="722899"/>
                  </a:lnTo>
                  <a:lnTo>
                    <a:pt x="1881070" y="729516"/>
                  </a:lnTo>
                  <a:lnTo>
                    <a:pt x="1891920" y="736664"/>
                  </a:lnTo>
                  <a:lnTo>
                    <a:pt x="1902770" y="743546"/>
                  </a:lnTo>
                  <a:lnTo>
                    <a:pt x="1913091" y="750958"/>
                  </a:lnTo>
                  <a:lnTo>
                    <a:pt x="1923942" y="758634"/>
                  </a:lnTo>
                  <a:lnTo>
                    <a:pt x="1934263" y="766046"/>
                  </a:lnTo>
                  <a:lnTo>
                    <a:pt x="1944319" y="773988"/>
                  </a:lnTo>
                  <a:lnTo>
                    <a:pt x="1954375" y="782193"/>
                  </a:lnTo>
                  <a:lnTo>
                    <a:pt x="1964696" y="790399"/>
                  </a:lnTo>
                  <a:lnTo>
                    <a:pt x="1974488" y="798605"/>
                  </a:lnTo>
                  <a:lnTo>
                    <a:pt x="1984280" y="807341"/>
                  </a:lnTo>
                  <a:lnTo>
                    <a:pt x="1993807" y="816076"/>
                  </a:lnTo>
                  <a:lnTo>
                    <a:pt x="2003334" y="825076"/>
                  </a:lnTo>
                  <a:lnTo>
                    <a:pt x="2012861" y="834076"/>
                  </a:lnTo>
                  <a:lnTo>
                    <a:pt x="2021859" y="843341"/>
                  </a:lnTo>
                  <a:lnTo>
                    <a:pt x="2031121" y="852871"/>
                  </a:lnTo>
                  <a:lnTo>
                    <a:pt x="2040119" y="862665"/>
                  </a:lnTo>
                  <a:lnTo>
                    <a:pt x="2048852" y="872724"/>
                  </a:lnTo>
                  <a:lnTo>
                    <a:pt x="2057321" y="882783"/>
                  </a:lnTo>
                  <a:lnTo>
                    <a:pt x="2066054" y="892842"/>
                  </a:lnTo>
                  <a:lnTo>
                    <a:pt x="2073993" y="903430"/>
                  </a:lnTo>
                  <a:lnTo>
                    <a:pt x="2082197" y="914283"/>
                  </a:lnTo>
                  <a:lnTo>
                    <a:pt x="2090136" y="924872"/>
                  </a:lnTo>
                  <a:lnTo>
                    <a:pt x="2098076" y="935725"/>
                  </a:lnTo>
                  <a:lnTo>
                    <a:pt x="2105486" y="947107"/>
                  </a:lnTo>
                  <a:lnTo>
                    <a:pt x="2112896" y="958490"/>
                  </a:lnTo>
                  <a:lnTo>
                    <a:pt x="2120306" y="970137"/>
                  </a:lnTo>
                  <a:lnTo>
                    <a:pt x="2127186" y="982314"/>
                  </a:lnTo>
                  <a:lnTo>
                    <a:pt x="2134332" y="993961"/>
                  </a:lnTo>
                  <a:lnTo>
                    <a:pt x="2140683" y="1006402"/>
                  </a:lnTo>
                  <a:lnTo>
                    <a:pt x="2147034" y="1018843"/>
                  </a:lnTo>
                  <a:lnTo>
                    <a:pt x="2153386" y="1031285"/>
                  </a:lnTo>
                  <a:lnTo>
                    <a:pt x="2159472" y="1043991"/>
                  </a:lnTo>
                  <a:lnTo>
                    <a:pt x="2165294" y="1057226"/>
                  </a:lnTo>
                  <a:lnTo>
                    <a:pt x="2171116" y="1070462"/>
                  </a:lnTo>
                  <a:lnTo>
                    <a:pt x="2176409" y="1083962"/>
                  </a:lnTo>
                  <a:lnTo>
                    <a:pt x="2181702" y="1097462"/>
                  </a:lnTo>
                  <a:lnTo>
                    <a:pt x="2194934" y="1089256"/>
                  </a:lnTo>
                  <a:lnTo>
                    <a:pt x="2208166" y="1080521"/>
                  </a:lnTo>
                  <a:lnTo>
                    <a:pt x="2199698" y="1074432"/>
                  </a:lnTo>
                  <a:lnTo>
                    <a:pt x="2191758" y="1067815"/>
                  </a:lnTo>
                  <a:lnTo>
                    <a:pt x="2184084" y="1060667"/>
                  </a:lnTo>
                  <a:lnTo>
                    <a:pt x="2180379" y="1056962"/>
                  </a:lnTo>
                  <a:lnTo>
                    <a:pt x="2176674" y="1052991"/>
                  </a:lnTo>
                  <a:lnTo>
                    <a:pt x="2173234" y="1049020"/>
                  </a:lnTo>
                  <a:lnTo>
                    <a:pt x="2169793" y="1044785"/>
                  </a:lnTo>
                  <a:lnTo>
                    <a:pt x="2166618" y="1040285"/>
                  </a:lnTo>
                  <a:lnTo>
                    <a:pt x="2163442" y="1035785"/>
                  </a:lnTo>
                  <a:lnTo>
                    <a:pt x="2160266" y="1031285"/>
                  </a:lnTo>
                  <a:lnTo>
                    <a:pt x="2157620" y="1026520"/>
                  </a:lnTo>
                  <a:lnTo>
                    <a:pt x="2154709" y="1021491"/>
                  </a:lnTo>
                  <a:lnTo>
                    <a:pt x="2152327" y="1016461"/>
                  </a:lnTo>
                  <a:lnTo>
                    <a:pt x="2149151" y="1009314"/>
                  </a:lnTo>
                  <a:lnTo>
                    <a:pt x="2146240" y="1002431"/>
                  </a:lnTo>
                  <a:lnTo>
                    <a:pt x="2144123" y="995284"/>
                  </a:lnTo>
                  <a:lnTo>
                    <a:pt x="2142271" y="988137"/>
                  </a:lnTo>
                  <a:lnTo>
                    <a:pt x="2140948" y="980990"/>
                  </a:lnTo>
                  <a:lnTo>
                    <a:pt x="2139889" y="974108"/>
                  </a:lnTo>
                  <a:lnTo>
                    <a:pt x="2139360" y="966696"/>
                  </a:lnTo>
                  <a:lnTo>
                    <a:pt x="2139095" y="959813"/>
                  </a:lnTo>
                  <a:lnTo>
                    <a:pt x="2139360" y="953725"/>
                  </a:lnTo>
                  <a:lnTo>
                    <a:pt x="2139624" y="947901"/>
                  </a:lnTo>
                  <a:lnTo>
                    <a:pt x="2140418" y="942343"/>
                  </a:lnTo>
                  <a:lnTo>
                    <a:pt x="2141212" y="936784"/>
                  </a:lnTo>
                  <a:lnTo>
                    <a:pt x="2142271" y="930960"/>
                  </a:lnTo>
                  <a:lnTo>
                    <a:pt x="2143858" y="925401"/>
                  </a:lnTo>
                  <a:lnTo>
                    <a:pt x="2145446" y="920107"/>
                  </a:lnTo>
                  <a:lnTo>
                    <a:pt x="2147564" y="914813"/>
                  </a:lnTo>
                  <a:lnTo>
                    <a:pt x="2149680" y="909519"/>
                  </a:lnTo>
                  <a:lnTo>
                    <a:pt x="2152062" y="904224"/>
                  </a:lnTo>
                  <a:lnTo>
                    <a:pt x="2154444" y="899460"/>
                  </a:lnTo>
                  <a:lnTo>
                    <a:pt x="2157355" y="894430"/>
                  </a:lnTo>
                  <a:lnTo>
                    <a:pt x="2160266" y="889930"/>
                  </a:lnTo>
                  <a:lnTo>
                    <a:pt x="2163442" y="885430"/>
                  </a:lnTo>
                  <a:lnTo>
                    <a:pt x="2166882" y="880930"/>
                  </a:lnTo>
                  <a:lnTo>
                    <a:pt x="2170587" y="876695"/>
                  </a:lnTo>
                  <a:lnTo>
                    <a:pt x="2174028" y="872989"/>
                  </a:lnTo>
                  <a:lnTo>
                    <a:pt x="2177997" y="869283"/>
                  </a:lnTo>
                  <a:lnTo>
                    <a:pt x="2182232" y="865577"/>
                  </a:lnTo>
                  <a:lnTo>
                    <a:pt x="2186730" y="861871"/>
                  </a:lnTo>
                  <a:lnTo>
                    <a:pt x="2191229" y="858959"/>
                  </a:lnTo>
                  <a:lnTo>
                    <a:pt x="2195728" y="855783"/>
                  </a:lnTo>
                  <a:lnTo>
                    <a:pt x="2200492" y="852871"/>
                  </a:lnTo>
                  <a:lnTo>
                    <a:pt x="2205520" y="850488"/>
                  </a:lnTo>
                  <a:lnTo>
                    <a:pt x="2210548" y="848106"/>
                  </a:lnTo>
                  <a:lnTo>
                    <a:pt x="2216106" y="846253"/>
                  </a:lnTo>
                  <a:lnTo>
                    <a:pt x="2221398" y="844135"/>
                  </a:lnTo>
                  <a:lnTo>
                    <a:pt x="2226956" y="842812"/>
                  </a:lnTo>
                  <a:lnTo>
                    <a:pt x="2232513" y="841753"/>
                  </a:lnTo>
                  <a:lnTo>
                    <a:pt x="2238071" y="840959"/>
                  </a:lnTo>
                  <a:lnTo>
                    <a:pt x="2244158" y="840165"/>
                  </a:lnTo>
                  <a:lnTo>
                    <a:pt x="2249980" y="840165"/>
                  </a:lnTo>
                  <a:lnTo>
                    <a:pt x="2255008" y="840165"/>
                  </a:lnTo>
                  <a:lnTo>
                    <a:pt x="2259771" y="840694"/>
                  </a:lnTo>
                  <a:lnTo>
                    <a:pt x="2264800" y="841224"/>
                  </a:lnTo>
                  <a:lnTo>
                    <a:pt x="2269563" y="842282"/>
                  </a:lnTo>
                  <a:lnTo>
                    <a:pt x="2274591" y="843077"/>
                  </a:lnTo>
                  <a:lnTo>
                    <a:pt x="2279355" y="844400"/>
                  </a:lnTo>
                  <a:lnTo>
                    <a:pt x="2284648" y="846253"/>
                  </a:lnTo>
                  <a:lnTo>
                    <a:pt x="2289411" y="847841"/>
                  </a:lnTo>
                  <a:lnTo>
                    <a:pt x="2294175" y="850224"/>
                  </a:lnTo>
                  <a:lnTo>
                    <a:pt x="2298938" y="852341"/>
                  </a:lnTo>
                  <a:lnTo>
                    <a:pt x="2303702" y="854988"/>
                  </a:lnTo>
                  <a:lnTo>
                    <a:pt x="2308465" y="857636"/>
                  </a:lnTo>
                  <a:lnTo>
                    <a:pt x="2312964" y="860812"/>
                  </a:lnTo>
                  <a:lnTo>
                    <a:pt x="2317463" y="863989"/>
                  </a:lnTo>
                  <a:lnTo>
                    <a:pt x="2321962" y="867430"/>
                  </a:lnTo>
                  <a:lnTo>
                    <a:pt x="2326196" y="871136"/>
                  </a:lnTo>
                  <a:lnTo>
                    <a:pt x="2331489" y="876165"/>
                  </a:lnTo>
                  <a:lnTo>
                    <a:pt x="2336517" y="881195"/>
                  </a:lnTo>
                  <a:lnTo>
                    <a:pt x="2341281" y="886489"/>
                  </a:lnTo>
                  <a:lnTo>
                    <a:pt x="2345515" y="891783"/>
                  </a:lnTo>
                  <a:lnTo>
                    <a:pt x="2349749" y="897077"/>
                  </a:lnTo>
                  <a:lnTo>
                    <a:pt x="2353454" y="902636"/>
                  </a:lnTo>
                  <a:lnTo>
                    <a:pt x="2356630" y="908195"/>
                  </a:lnTo>
                  <a:lnTo>
                    <a:pt x="2359806" y="914283"/>
                  </a:lnTo>
                  <a:lnTo>
                    <a:pt x="2362717" y="920107"/>
                  </a:lnTo>
                  <a:lnTo>
                    <a:pt x="2364834" y="925931"/>
                  </a:lnTo>
                  <a:lnTo>
                    <a:pt x="2366951" y="932284"/>
                  </a:lnTo>
                  <a:lnTo>
                    <a:pt x="2368539" y="938107"/>
                  </a:lnTo>
                  <a:lnTo>
                    <a:pt x="2369598" y="944195"/>
                  </a:lnTo>
                  <a:lnTo>
                    <a:pt x="2370391" y="950548"/>
                  </a:lnTo>
                  <a:lnTo>
                    <a:pt x="2370921" y="956637"/>
                  </a:lnTo>
                  <a:lnTo>
                    <a:pt x="2371185" y="962725"/>
                  </a:lnTo>
                  <a:lnTo>
                    <a:pt x="2370921" y="968019"/>
                  </a:lnTo>
                  <a:lnTo>
                    <a:pt x="2370656" y="973843"/>
                  </a:lnTo>
                  <a:lnTo>
                    <a:pt x="2369862" y="979137"/>
                  </a:lnTo>
                  <a:lnTo>
                    <a:pt x="2369068" y="984431"/>
                  </a:lnTo>
                  <a:lnTo>
                    <a:pt x="2368010" y="989725"/>
                  </a:lnTo>
                  <a:lnTo>
                    <a:pt x="2366422" y="995020"/>
                  </a:lnTo>
                  <a:lnTo>
                    <a:pt x="2365098" y="1000049"/>
                  </a:lnTo>
                  <a:lnTo>
                    <a:pt x="2363511" y="1005343"/>
                  </a:lnTo>
                  <a:lnTo>
                    <a:pt x="2361394" y="1010373"/>
                  </a:lnTo>
                  <a:lnTo>
                    <a:pt x="2359541" y="1015138"/>
                  </a:lnTo>
                  <a:lnTo>
                    <a:pt x="2357159" y="1019902"/>
                  </a:lnTo>
                  <a:lnTo>
                    <a:pt x="2354778" y="1024667"/>
                  </a:lnTo>
                  <a:lnTo>
                    <a:pt x="2349749" y="1033932"/>
                  </a:lnTo>
                  <a:lnTo>
                    <a:pt x="2343662" y="1042932"/>
                  </a:lnTo>
                  <a:lnTo>
                    <a:pt x="2341546" y="1046373"/>
                  </a:lnTo>
                  <a:lnTo>
                    <a:pt x="2349749" y="1044785"/>
                  </a:lnTo>
                  <a:lnTo>
                    <a:pt x="2357159" y="1042932"/>
                  </a:lnTo>
                  <a:lnTo>
                    <a:pt x="2360600" y="1041873"/>
                  </a:lnTo>
                  <a:lnTo>
                    <a:pt x="2363775" y="1040285"/>
                  </a:lnTo>
                  <a:lnTo>
                    <a:pt x="2366422" y="1039226"/>
                  </a:lnTo>
                  <a:lnTo>
                    <a:pt x="2369068" y="1037902"/>
                  </a:lnTo>
                  <a:lnTo>
                    <a:pt x="2372244" y="1036314"/>
                  </a:lnTo>
                  <a:lnTo>
                    <a:pt x="2375155" y="1034991"/>
                  </a:lnTo>
                  <a:lnTo>
                    <a:pt x="2378330" y="1034197"/>
                  </a:lnTo>
                  <a:lnTo>
                    <a:pt x="2381771" y="1033667"/>
                  </a:lnTo>
                  <a:lnTo>
                    <a:pt x="2384682" y="1033667"/>
                  </a:lnTo>
                  <a:lnTo>
                    <a:pt x="2388122" y="1033667"/>
                  </a:lnTo>
                  <a:lnTo>
                    <a:pt x="2391298" y="1033932"/>
                  </a:lnTo>
                  <a:lnTo>
                    <a:pt x="2394738" y="1034726"/>
                  </a:lnTo>
                  <a:lnTo>
                    <a:pt x="2397650" y="1035520"/>
                  </a:lnTo>
                  <a:lnTo>
                    <a:pt x="2400560" y="1037108"/>
                  </a:lnTo>
                  <a:lnTo>
                    <a:pt x="2403207" y="1038697"/>
                  </a:lnTo>
                  <a:lnTo>
                    <a:pt x="2406118" y="1040285"/>
                  </a:lnTo>
                  <a:lnTo>
                    <a:pt x="2408764" y="1042667"/>
                  </a:lnTo>
                  <a:lnTo>
                    <a:pt x="2410882" y="1044785"/>
                  </a:lnTo>
                  <a:lnTo>
                    <a:pt x="2412998" y="1047697"/>
                  </a:lnTo>
                  <a:lnTo>
                    <a:pt x="2414851" y="1050344"/>
                  </a:lnTo>
                  <a:lnTo>
                    <a:pt x="2416439" y="1053520"/>
                  </a:lnTo>
                  <a:lnTo>
                    <a:pt x="2417762" y="1056697"/>
                  </a:lnTo>
                  <a:lnTo>
                    <a:pt x="2418556" y="1060138"/>
                  </a:lnTo>
                  <a:lnTo>
                    <a:pt x="2419085" y="1063050"/>
                  </a:lnTo>
                  <a:lnTo>
                    <a:pt x="2419350" y="1066491"/>
                  </a:lnTo>
                  <a:lnTo>
                    <a:pt x="2419085" y="1069668"/>
                  </a:lnTo>
                  <a:lnTo>
                    <a:pt x="2418821" y="1072844"/>
                  </a:lnTo>
                  <a:lnTo>
                    <a:pt x="2418292" y="1076021"/>
                  </a:lnTo>
                  <a:lnTo>
                    <a:pt x="2417233" y="1079197"/>
                  </a:lnTo>
                  <a:lnTo>
                    <a:pt x="2415645" y="1081844"/>
                  </a:lnTo>
                  <a:lnTo>
                    <a:pt x="2414322" y="1085021"/>
                  </a:lnTo>
                  <a:lnTo>
                    <a:pt x="2412205" y="1087668"/>
                  </a:lnTo>
                  <a:lnTo>
                    <a:pt x="2410352" y="1090050"/>
                  </a:lnTo>
                  <a:lnTo>
                    <a:pt x="2407706" y="1092433"/>
                  </a:lnTo>
                  <a:lnTo>
                    <a:pt x="2405324" y="1094550"/>
                  </a:lnTo>
                  <a:lnTo>
                    <a:pt x="2402148" y="1096138"/>
                  </a:lnTo>
                  <a:lnTo>
                    <a:pt x="2397914" y="1098786"/>
                  </a:lnTo>
                  <a:lnTo>
                    <a:pt x="2393415" y="1100639"/>
                  </a:lnTo>
                  <a:lnTo>
                    <a:pt x="2388916" y="1103021"/>
                  </a:lnTo>
                  <a:lnTo>
                    <a:pt x="2384153" y="1104609"/>
                  </a:lnTo>
                  <a:lnTo>
                    <a:pt x="2379389" y="1106462"/>
                  </a:lnTo>
                  <a:lnTo>
                    <a:pt x="2374626" y="1107786"/>
                  </a:lnTo>
                  <a:lnTo>
                    <a:pt x="2365098" y="1110433"/>
                  </a:lnTo>
                  <a:lnTo>
                    <a:pt x="2355042" y="1112286"/>
                  </a:lnTo>
                  <a:lnTo>
                    <a:pt x="2344721" y="1113609"/>
                  </a:lnTo>
                  <a:lnTo>
                    <a:pt x="2334136" y="1114403"/>
                  </a:lnTo>
                  <a:lnTo>
                    <a:pt x="2323550" y="1114933"/>
                  </a:lnTo>
                  <a:lnTo>
                    <a:pt x="2312964" y="1114403"/>
                  </a:lnTo>
                  <a:lnTo>
                    <a:pt x="2301849" y="1113609"/>
                  </a:lnTo>
                  <a:lnTo>
                    <a:pt x="2290999" y="1112286"/>
                  </a:lnTo>
                  <a:lnTo>
                    <a:pt x="2280413" y="1110433"/>
                  </a:lnTo>
                  <a:lnTo>
                    <a:pt x="2270357" y="1117845"/>
                  </a:lnTo>
                  <a:lnTo>
                    <a:pt x="2260830" y="1125256"/>
                  </a:lnTo>
                  <a:lnTo>
                    <a:pt x="2251038" y="1132139"/>
                  </a:lnTo>
                  <a:lnTo>
                    <a:pt x="2241246" y="1139021"/>
                  </a:lnTo>
                  <a:lnTo>
                    <a:pt x="2231455" y="1145374"/>
                  </a:lnTo>
                  <a:lnTo>
                    <a:pt x="2221928" y="1151727"/>
                  </a:lnTo>
                  <a:lnTo>
                    <a:pt x="2212136" y="1157286"/>
                  </a:lnTo>
                  <a:lnTo>
                    <a:pt x="2202609" y="1162845"/>
                  </a:lnTo>
                  <a:lnTo>
                    <a:pt x="2206578" y="1178992"/>
                  </a:lnTo>
                  <a:lnTo>
                    <a:pt x="2210548" y="1195404"/>
                  </a:lnTo>
                  <a:lnTo>
                    <a:pt x="2214253" y="1212081"/>
                  </a:lnTo>
                  <a:lnTo>
                    <a:pt x="2217694" y="1228758"/>
                  </a:lnTo>
                  <a:lnTo>
                    <a:pt x="2220869" y="1245964"/>
                  </a:lnTo>
                  <a:lnTo>
                    <a:pt x="2223516" y="1263435"/>
                  </a:lnTo>
                  <a:lnTo>
                    <a:pt x="2226162" y="1281170"/>
                  </a:lnTo>
                  <a:lnTo>
                    <a:pt x="2228279" y="1299170"/>
                  </a:lnTo>
                  <a:lnTo>
                    <a:pt x="2230132" y="1317171"/>
                  </a:lnTo>
                  <a:lnTo>
                    <a:pt x="2231455" y="1335700"/>
                  </a:lnTo>
                  <a:lnTo>
                    <a:pt x="2232778" y="1354230"/>
                  </a:lnTo>
                  <a:lnTo>
                    <a:pt x="2233572" y="1373289"/>
                  </a:lnTo>
                  <a:lnTo>
                    <a:pt x="2233836" y="1392348"/>
                  </a:lnTo>
                  <a:lnTo>
                    <a:pt x="2234366" y="1411936"/>
                  </a:lnTo>
                  <a:lnTo>
                    <a:pt x="2233836" y="1431790"/>
                  </a:lnTo>
                  <a:lnTo>
                    <a:pt x="2233307" y="1451643"/>
                  </a:lnTo>
                  <a:lnTo>
                    <a:pt x="2232249" y="1469378"/>
                  </a:lnTo>
                  <a:lnTo>
                    <a:pt x="2230926" y="1486849"/>
                  </a:lnTo>
                  <a:lnTo>
                    <a:pt x="2228808" y="1504320"/>
                  </a:lnTo>
                  <a:lnTo>
                    <a:pt x="2226426" y="1521791"/>
                  </a:lnTo>
                  <a:lnTo>
                    <a:pt x="2223251" y="1538732"/>
                  </a:lnTo>
                  <a:lnTo>
                    <a:pt x="2219810" y="1555674"/>
                  </a:lnTo>
                  <a:lnTo>
                    <a:pt x="2215576" y="1572880"/>
                  </a:lnTo>
                  <a:lnTo>
                    <a:pt x="2211077" y="1589292"/>
                  </a:lnTo>
                  <a:lnTo>
                    <a:pt x="2206049" y="1606233"/>
                  </a:lnTo>
                  <a:lnTo>
                    <a:pt x="2200756" y="1622645"/>
                  </a:lnTo>
                  <a:lnTo>
                    <a:pt x="2194934" y="1638792"/>
                  </a:lnTo>
                  <a:lnTo>
                    <a:pt x="2188318" y="1655204"/>
                  </a:lnTo>
                  <a:lnTo>
                    <a:pt x="2181438" y="1671087"/>
                  </a:lnTo>
                  <a:lnTo>
                    <a:pt x="2174028" y="1686969"/>
                  </a:lnTo>
                  <a:lnTo>
                    <a:pt x="2166618" y="1702587"/>
                  </a:lnTo>
                  <a:lnTo>
                    <a:pt x="2158414" y="1718205"/>
                  </a:lnTo>
                  <a:lnTo>
                    <a:pt x="2149680" y="1733558"/>
                  </a:lnTo>
                  <a:lnTo>
                    <a:pt x="2140683" y="1748646"/>
                  </a:lnTo>
                  <a:lnTo>
                    <a:pt x="2131156" y="1763470"/>
                  </a:lnTo>
                  <a:lnTo>
                    <a:pt x="2121364" y="1778294"/>
                  </a:lnTo>
                  <a:lnTo>
                    <a:pt x="2111308" y="1792853"/>
                  </a:lnTo>
                  <a:lnTo>
                    <a:pt x="2100457" y="1807147"/>
                  </a:lnTo>
                  <a:lnTo>
                    <a:pt x="2089607" y="1821177"/>
                  </a:lnTo>
                  <a:lnTo>
                    <a:pt x="2078228" y="1835206"/>
                  </a:lnTo>
                  <a:lnTo>
                    <a:pt x="2066583" y="1848707"/>
                  </a:lnTo>
                  <a:lnTo>
                    <a:pt x="2054410" y="1862207"/>
                  </a:lnTo>
                  <a:lnTo>
                    <a:pt x="2041707" y="1875442"/>
                  </a:lnTo>
                  <a:lnTo>
                    <a:pt x="2029269" y="1888413"/>
                  </a:lnTo>
                  <a:lnTo>
                    <a:pt x="2016037" y="1901384"/>
                  </a:lnTo>
                  <a:lnTo>
                    <a:pt x="2002540" y="1913560"/>
                  </a:lnTo>
                  <a:lnTo>
                    <a:pt x="1988779" y="1926002"/>
                  </a:lnTo>
                  <a:lnTo>
                    <a:pt x="1974753" y="1937913"/>
                  </a:lnTo>
                  <a:lnTo>
                    <a:pt x="1973959" y="1941355"/>
                  </a:lnTo>
                  <a:lnTo>
                    <a:pt x="1971312" y="1950620"/>
                  </a:lnTo>
                  <a:lnTo>
                    <a:pt x="1962050" y="1982914"/>
                  </a:lnTo>
                  <a:lnTo>
                    <a:pt x="1933733" y="2079533"/>
                  </a:lnTo>
                  <a:lnTo>
                    <a:pt x="1892449" y="2218505"/>
                  </a:lnTo>
                  <a:lnTo>
                    <a:pt x="1892185" y="2224329"/>
                  </a:lnTo>
                  <a:lnTo>
                    <a:pt x="1891126" y="2230152"/>
                  </a:lnTo>
                  <a:lnTo>
                    <a:pt x="1890068" y="2235447"/>
                  </a:lnTo>
                  <a:lnTo>
                    <a:pt x="1888480" y="2240476"/>
                  </a:lnTo>
                  <a:lnTo>
                    <a:pt x="1886363" y="2245505"/>
                  </a:lnTo>
                  <a:lnTo>
                    <a:pt x="1883981" y="2250006"/>
                  </a:lnTo>
                  <a:lnTo>
                    <a:pt x="1881070" y="2254506"/>
                  </a:lnTo>
                  <a:lnTo>
                    <a:pt x="1878159" y="2258476"/>
                  </a:lnTo>
                  <a:lnTo>
                    <a:pt x="1874454" y="2262182"/>
                  </a:lnTo>
                  <a:lnTo>
                    <a:pt x="1870749" y="2265359"/>
                  </a:lnTo>
                  <a:lnTo>
                    <a:pt x="1866514" y="2268270"/>
                  </a:lnTo>
                  <a:lnTo>
                    <a:pt x="1862280" y="2270388"/>
                  </a:lnTo>
                  <a:lnTo>
                    <a:pt x="1857781" y="2272506"/>
                  </a:lnTo>
                  <a:lnTo>
                    <a:pt x="1853018" y="2273829"/>
                  </a:lnTo>
                  <a:lnTo>
                    <a:pt x="1848254" y="2274623"/>
                  </a:lnTo>
                  <a:lnTo>
                    <a:pt x="1843226" y="2274888"/>
                  </a:lnTo>
                  <a:lnTo>
                    <a:pt x="1686029" y="2274888"/>
                  </a:lnTo>
                  <a:lnTo>
                    <a:pt x="1680736" y="2274623"/>
                  </a:lnTo>
                  <a:lnTo>
                    <a:pt x="1675973" y="2273829"/>
                  </a:lnTo>
                  <a:lnTo>
                    <a:pt x="1671209" y="2272506"/>
                  </a:lnTo>
                  <a:lnTo>
                    <a:pt x="1666710" y="2270388"/>
                  </a:lnTo>
                  <a:lnTo>
                    <a:pt x="1662212" y="2268270"/>
                  </a:lnTo>
                  <a:lnTo>
                    <a:pt x="1658506" y="2265359"/>
                  </a:lnTo>
                  <a:lnTo>
                    <a:pt x="1654537" y="2262182"/>
                  </a:lnTo>
                  <a:lnTo>
                    <a:pt x="1651096" y="2258476"/>
                  </a:lnTo>
                  <a:lnTo>
                    <a:pt x="1647921" y="2254506"/>
                  </a:lnTo>
                  <a:lnTo>
                    <a:pt x="1645274" y="2250006"/>
                  </a:lnTo>
                  <a:lnTo>
                    <a:pt x="1642628" y="2245505"/>
                  </a:lnTo>
                  <a:lnTo>
                    <a:pt x="1640511" y="2240476"/>
                  </a:lnTo>
                  <a:lnTo>
                    <a:pt x="1638658" y="2235447"/>
                  </a:lnTo>
                  <a:lnTo>
                    <a:pt x="1637600" y="2230152"/>
                  </a:lnTo>
                  <a:lnTo>
                    <a:pt x="1636806" y="2224329"/>
                  </a:lnTo>
                  <a:lnTo>
                    <a:pt x="1636806" y="2218505"/>
                  </a:lnTo>
                  <a:lnTo>
                    <a:pt x="1590758" y="2118975"/>
                  </a:lnTo>
                  <a:lnTo>
                    <a:pt x="1572234" y="2123739"/>
                  </a:lnTo>
                  <a:lnTo>
                    <a:pt x="1554767" y="2127710"/>
                  </a:lnTo>
                  <a:lnTo>
                    <a:pt x="1538095" y="2131416"/>
                  </a:lnTo>
                  <a:lnTo>
                    <a:pt x="1522216" y="2134857"/>
                  </a:lnTo>
                  <a:lnTo>
                    <a:pt x="1506602" y="2137504"/>
                  </a:lnTo>
                  <a:lnTo>
                    <a:pt x="1491518" y="2140151"/>
                  </a:lnTo>
                  <a:lnTo>
                    <a:pt x="1476698" y="2142004"/>
                  </a:lnTo>
                  <a:lnTo>
                    <a:pt x="1461349" y="2144122"/>
                  </a:lnTo>
                  <a:lnTo>
                    <a:pt x="1446264" y="2145445"/>
                  </a:lnTo>
                  <a:lnTo>
                    <a:pt x="1430650" y="2146769"/>
                  </a:lnTo>
                  <a:lnTo>
                    <a:pt x="1414243" y="2147563"/>
                  </a:lnTo>
                  <a:lnTo>
                    <a:pt x="1397306" y="2148622"/>
                  </a:lnTo>
                  <a:lnTo>
                    <a:pt x="1379575" y="2149151"/>
                  </a:lnTo>
                  <a:lnTo>
                    <a:pt x="1360520" y="2149681"/>
                  </a:lnTo>
                  <a:lnTo>
                    <a:pt x="1318442" y="2150210"/>
                  </a:lnTo>
                  <a:lnTo>
                    <a:pt x="1305475" y="2150210"/>
                  </a:lnTo>
                  <a:lnTo>
                    <a:pt x="1292772" y="2149945"/>
                  </a:lnTo>
                  <a:lnTo>
                    <a:pt x="1279540" y="2149416"/>
                  </a:lnTo>
                  <a:lnTo>
                    <a:pt x="1266308" y="2148887"/>
                  </a:lnTo>
                  <a:lnTo>
                    <a:pt x="1252812" y="2147563"/>
                  </a:lnTo>
                  <a:lnTo>
                    <a:pt x="1239315" y="2146504"/>
                  </a:lnTo>
                  <a:lnTo>
                    <a:pt x="1225554" y="2145445"/>
                  </a:lnTo>
                  <a:lnTo>
                    <a:pt x="1211792" y="2143857"/>
                  </a:lnTo>
                  <a:lnTo>
                    <a:pt x="1198031" y="2142004"/>
                  </a:lnTo>
                  <a:lnTo>
                    <a:pt x="1184270" y="2140151"/>
                  </a:lnTo>
                  <a:lnTo>
                    <a:pt x="1170244" y="2137769"/>
                  </a:lnTo>
                  <a:lnTo>
                    <a:pt x="1156218" y="2135651"/>
                  </a:lnTo>
                  <a:lnTo>
                    <a:pt x="1127636" y="2130357"/>
                  </a:lnTo>
                  <a:lnTo>
                    <a:pt x="1099055" y="2124269"/>
                  </a:lnTo>
                  <a:lnTo>
                    <a:pt x="1096673" y="2130357"/>
                  </a:lnTo>
                  <a:lnTo>
                    <a:pt x="1090057" y="2146240"/>
                  </a:lnTo>
                  <a:lnTo>
                    <a:pt x="1080266" y="2169005"/>
                  </a:lnTo>
                  <a:lnTo>
                    <a:pt x="1074443" y="2181711"/>
                  </a:lnTo>
                  <a:lnTo>
                    <a:pt x="1068092" y="2194946"/>
                  </a:lnTo>
                  <a:lnTo>
                    <a:pt x="1061476" y="2208181"/>
                  </a:lnTo>
                  <a:lnTo>
                    <a:pt x="1054595" y="2221152"/>
                  </a:lnTo>
                  <a:lnTo>
                    <a:pt x="1047979" y="2232799"/>
                  </a:lnTo>
                  <a:lnTo>
                    <a:pt x="1044274" y="2238358"/>
                  </a:lnTo>
                  <a:lnTo>
                    <a:pt x="1040834" y="2243388"/>
                  </a:lnTo>
                  <a:lnTo>
                    <a:pt x="1037658" y="2248153"/>
                  </a:lnTo>
                  <a:lnTo>
                    <a:pt x="1034482" y="2252388"/>
                  </a:lnTo>
                  <a:lnTo>
                    <a:pt x="1031042" y="2256359"/>
                  </a:lnTo>
                  <a:lnTo>
                    <a:pt x="1028131" y="2259535"/>
                  </a:lnTo>
                  <a:lnTo>
                    <a:pt x="1024955" y="2262182"/>
                  </a:lnTo>
                  <a:lnTo>
                    <a:pt x="1022044" y="2264035"/>
                  </a:lnTo>
                  <a:lnTo>
                    <a:pt x="1019398" y="2265094"/>
                  </a:lnTo>
                  <a:lnTo>
                    <a:pt x="1017810" y="2265359"/>
                  </a:lnTo>
                  <a:lnTo>
                    <a:pt x="1016752" y="2265623"/>
                  </a:lnTo>
                  <a:lnTo>
                    <a:pt x="815360" y="2265623"/>
                  </a:lnTo>
                  <a:lnTo>
                    <a:pt x="810331" y="2265359"/>
                  </a:lnTo>
                  <a:lnTo>
                    <a:pt x="805568" y="2264565"/>
                  </a:lnTo>
                  <a:lnTo>
                    <a:pt x="800804" y="2263241"/>
                  </a:lnTo>
                  <a:lnTo>
                    <a:pt x="796305" y="2261123"/>
                  </a:lnTo>
                  <a:lnTo>
                    <a:pt x="792071" y="2259006"/>
                  </a:lnTo>
                  <a:lnTo>
                    <a:pt x="787837" y="2255829"/>
                  </a:lnTo>
                  <a:lnTo>
                    <a:pt x="784132" y="2252653"/>
                  </a:lnTo>
                  <a:lnTo>
                    <a:pt x="780692" y="2249211"/>
                  </a:lnTo>
                  <a:lnTo>
                    <a:pt x="777516" y="2245241"/>
                  </a:lnTo>
                  <a:lnTo>
                    <a:pt x="774605" y="2240741"/>
                  </a:lnTo>
                  <a:lnTo>
                    <a:pt x="772223" y="2236241"/>
                  </a:lnTo>
                  <a:lnTo>
                    <a:pt x="770106" y="2231211"/>
                  </a:lnTo>
                  <a:lnTo>
                    <a:pt x="768518" y="2225917"/>
                  </a:lnTo>
                  <a:lnTo>
                    <a:pt x="767195" y="2220358"/>
                  </a:lnTo>
                  <a:lnTo>
                    <a:pt x="766401" y="2214799"/>
                  </a:lnTo>
                  <a:lnTo>
                    <a:pt x="766136" y="2209240"/>
                  </a:lnTo>
                  <a:lnTo>
                    <a:pt x="791542" y="2049356"/>
                  </a:lnTo>
                  <a:lnTo>
                    <a:pt x="784132" y="2047768"/>
                  </a:lnTo>
                  <a:lnTo>
                    <a:pt x="776457" y="2045650"/>
                  </a:lnTo>
                  <a:lnTo>
                    <a:pt x="767460" y="2043003"/>
                  </a:lnTo>
                  <a:lnTo>
                    <a:pt x="757932" y="2040091"/>
                  </a:lnTo>
                  <a:lnTo>
                    <a:pt x="747611" y="2036385"/>
                  </a:lnTo>
                  <a:lnTo>
                    <a:pt x="736761" y="2032415"/>
                  </a:lnTo>
                  <a:lnTo>
                    <a:pt x="725117" y="2028179"/>
                  </a:lnTo>
                  <a:lnTo>
                    <a:pt x="713208" y="2023150"/>
                  </a:lnTo>
                  <a:lnTo>
                    <a:pt x="700505" y="2017856"/>
                  </a:lnTo>
                  <a:lnTo>
                    <a:pt x="687273" y="2012297"/>
                  </a:lnTo>
                  <a:lnTo>
                    <a:pt x="673777" y="2006208"/>
                  </a:lnTo>
                  <a:lnTo>
                    <a:pt x="659751" y="1999591"/>
                  </a:lnTo>
                  <a:lnTo>
                    <a:pt x="645195" y="1992179"/>
                  </a:lnTo>
                  <a:lnTo>
                    <a:pt x="630375" y="1985032"/>
                  </a:lnTo>
                  <a:lnTo>
                    <a:pt x="615291" y="1977090"/>
                  </a:lnTo>
                  <a:lnTo>
                    <a:pt x="599942" y="1968620"/>
                  </a:lnTo>
                  <a:lnTo>
                    <a:pt x="584328" y="1959884"/>
                  </a:lnTo>
                  <a:lnTo>
                    <a:pt x="568449" y="1950884"/>
                  </a:lnTo>
                  <a:lnTo>
                    <a:pt x="552571" y="1941355"/>
                  </a:lnTo>
                  <a:lnTo>
                    <a:pt x="536163" y="1931560"/>
                  </a:lnTo>
                  <a:lnTo>
                    <a:pt x="519755" y="1921237"/>
                  </a:lnTo>
                  <a:lnTo>
                    <a:pt x="503877" y="1910648"/>
                  </a:lnTo>
                  <a:lnTo>
                    <a:pt x="487469" y="1899531"/>
                  </a:lnTo>
                  <a:lnTo>
                    <a:pt x="471326" y="1888148"/>
                  </a:lnTo>
                  <a:lnTo>
                    <a:pt x="454918" y="1876236"/>
                  </a:lnTo>
                  <a:lnTo>
                    <a:pt x="439040" y="1863795"/>
                  </a:lnTo>
                  <a:lnTo>
                    <a:pt x="422897" y="1851354"/>
                  </a:lnTo>
                  <a:lnTo>
                    <a:pt x="407283" y="1838383"/>
                  </a:lnTo>
                  <a:lnTo>
                    <a:pt x="391404" y="1825147"/>
                  </a:lnTo>
                  <a:lnTo>
                    <a:pt x="376320" y="1811647"/>
                  </a:lnTo>
                  <a:lnTo>
                    <a:pt x="361235" y="1797618"/>
                  </a:lnTo>
                  <a:lnTo>
                    <a:pt x="346680" y="1783323"/>
                  </a:lnTo>
                  <a:lnTo>
                    <a:pt x="252997" y="1753941"/>
                  </a:lnTo>
                  <a:lnTo>
                    <a:pt x="244528" y="1753676"/>
                  </a:lnTo>
                  <a:lnTo>
                    <a:pt x="236324" y="1753147"/>
                  </a:lnTo>
                  <a:lnTo>
                    <a:pt x="228385" y="1752088"/>
                  </a:lnTo>
                  <a:lnTo>
                    <a:pt x="220446" y="1750499"/>
                  </a:lnTo>
                  <a:lnTo>
                    <a:pt x="212507" y="1748117"/>
                  </a:lnTo>
                  <a:lnTo>
                    <a:pt x="205097" y="1745735"/>
                  </a:lnTo>
                  <a:lnTo>
                    <a:pt x="197687" y="1742823"/>
                  </a:lnTo>
                  <a:lnTo>
                    <a:pt x="190277" y="1739382"/>
                  </a:lnTo>
                  <a:lnTo>
                    <a:pt x="183131" y="1735676"/>
                  </a:lnTo>
                  <a:lnTo>
                    <a:pt x="176251" y="1731970"/>
                  </a:lnTo>
                  <a:lnTo>
                    <a:pt x="169635" y="1727470"/>
                  </a:lnTo>
                  <a:lnTo>
                    <a:pt x="162754" y="1722440"/>
                  </a:lnTo>
                  <a:lnTo>
                    <a:pt x="156403" y="1717676"/>
                  </a:lnTo>
                  <a:lnTo>
                    <a:pt x="150316" y="1712381"/>
                  </a:lnTo>
                  <a:lnTo>
                    <a:pt x="143965" y="1706822"/>
                  </a:lnTo>
                  <a:lnTo>
                    <a:pt x="138142" y="1700999"/>
                  </a:lnTo>
                  <a:lnTo>
                    <a:pt x="132320" y="1694646"/>
                  </a:lnTo>
                  <a:lnTo>
                    <a:pt x="127028" y="1688293"/>
                  </a:lnTo>
                  <a:lnTo>
                    <a:pt x="121205" y="1681940"/>
                  </a:lnTo>
                  <a:lnTo>
                    <a:pt x="115913" y="1674793"/>
                  </a:lnTo>
                  <a:lnTo>
                    <a:pt x="110884" y="1667910"/>
                  </a:lnTo>
                  <a:lnTo>
                    <a:pt x="105856" y="1660763"/>
                  </a:lnTo>
                  <a:lnTo>
                    <a:pt x="101093" y="1653351"/>
                  </a:lnTo>
                  <a:lnTo>
                    <a:pt x="96594" y="1645939"/>
                  </a:lnTo>
                  <a:lnTo>
                    <a:pt x="92095" y="1638263"/>
                  </a:lnTo>
                  <a:lnTo>
                    <a:pt x="87861" y="1630321"/>
                  </a:lnTo>
                  <a:lnTo>
                    <a:pt x="83626" y="1622645"/>
                  </a:lnTo>
                  <a:lnTo>
                    <a:pt x="79657" y="1614704"/>
                  </a:lnTo>
                  <a:lnTo>
                    <a:pt x="75687" y="1606498"/>
                  </a:lnTo>
                  <a:lnTo>
                    <a:pt x="72247" y="1598556"/>
                  </a:lnTo>
                  <a:lnTo>
                    <a:pt x="65366" y="1582409"/>
                  </a:lnTo>
                  <a:lnTo>
                    <a:pt x="0" y="1386524"/>
                  </a:lnTo>
                  <a:lnTo>
                    <a:pt x="264" y="1369583"/>
                  </a:lnTo>
                  <a:lnTo>
                    <a:pt x="794" y="1353965"/>
                  </a:lnTo>
                  <a:lnTo>
                    <a:pt x="1323" y="1346289"/>
                  </a:lnTo>
                  <a:lnTo>
                    <a:pt x="1852" y="1338877"/>
                  </a:lnTo>
                  <a:lnTo>
                    <a:pt x="2646" y="1331730"/>
                  </a:lnTo>
                  <a:lnTo>
                    <a:pt x="3705" y="1324582"/>
                  </a:lnTo>
                  <a:lnTo>
                    <a:pt x="5028" y="1317965"/>
                  </a:lnTo>
                  <a:lnTo>
                    <a:pt x="6351" y="1311612"/>
                  </a:lnTo>
                  <a:lnTo>
                    <a:pt x="8204" y="1305259"/>
                  </a:lnTo>
                  <a:lnTo>
                    <a:pt x="10321" y="1299435"/>
                  </a:lnTo>
                  <a:lnTo>
                    <a:pt x="12703" y="1293876"/>
                  </a:lnTo>
                  <a:lnTo>
                    <a:pt x="15084" y="1288582"/>
                  </a:lnTo>
                  <a:lnTo>
                    <a:pt x="18260" y="1283288"/>
                  </a:lnTo>
                  <a:lnTo>
                    <a:pt x="21436" y="1278523"/>
                  </a:lnTo>
                  <a:lnTo>
                    <a:pt x="25141" y="1274023"/>
                  </a:lnTo>
                  <a:lnTo>
                    <a:pt x="29110" y="1269788"/>
                  </a:lnTo>
                  <a:lnTo>
                    <a:pt x="33609" y="1266346"/>
                  </a:lnTo>
                  <a:lnTo>
                    <a:pt x="38637" y="1262641"/>
                  </a:lnTo>
                  <a:lnTo>
                    <a:pt x="43930" y="1259464"/>
                  </a:lnTo>
                  <a:lnTo>
                    <a:pt x="49752" y="1256817"/>
                  </a:lnTo>
                  <a:lnTo>
                    <a:pt x="56104" y="1254170"/>
                  </a:lnTo>
                  <a:lnTo>
                    <a:pt x="62984" y="1252052"/>
                  </a:lnTo>
                  <a:lnTo>
                    <a:pt x="70130" y="1250199"/>
                  </a:lnTo>
                  <a:lnTo>
                    <a:pt x="78069" y="1248876"/>
                  </a:lnTo>
                  <a:lnTo>
                    <a:pt x="86537" y="1247817"/>
                  </a:lnTo>
                  <a:lnTo>
                    <a:pt x="95535" y="1247023"/>
                  </a:lnTo>
                  <a:lnTo>
                    <a:pt x="105327" y="1246758"/>
                  </a:lnTo>
                  <a:lnTo>
                    <a:pt x="115383" y="1246758"/>
                  </a:lnTo>
                  <a:lnTo>
                    <a:pt x="126234" y="1247552"/>
                  </a:lnTo>
                  <a:lnTo>
                    <a:pt x="137878" y="1248611"/>
                  </a:lnTo>
                  <a:lnTo>
                    <a:pt x="138936" y="1248346"/>
                  </a:lnTo>
                  <a:lnTo>
                    <a:pt x="143171" y="1246758"/>
                  </a:lnTo>
                  <a:lnTo>
                    <a:pt x="151110" y="1244111"/>
                  </a:lnTo>
                  <a:lnTo>
                    <a:pt x="162754" y="1239081"/>
                  </a:lnTo>
                  <a:lnTo>
                    <a:pt x="179691" y="1231140"/>
                  </a:lnTo>
                  <a:lnTo>
                    <a:pt x="201921" y="1220022"/>
                  </a:lnTo>
                  <a:lnTo>
                    <a:pt x="215153" y="1212875"/>
                  </a:lnTo>
                  <a:lnTo>
                    <a:pt x="229973" y="1204934"/>
                  </a:lnTo>
                  <a:lnTo>
                    <a:pt x="246910" y="1195934"/>
                  </a:lnTo>
                  <a:lnTo>
                    <a:pt x="265170" y="1185610"/>
                  </a:lnTo>
                  <a:lnTo>
                    <a:pt x="269405" y="1182963"/>
                  </a:lnTo>
                  <a:lnTo>
                    <a:pt x="274168" y="1180316"/>
                  </a:lnTo>
                  <a:lnTo>
                    <a:pt x="283960" y="1173434"/>
                  </a:lnTo>
                  <a:lnTo>
                    <a:pt x="294546" y="1165492"/>
                  </a:lnTo>
                  <a:lnTo>
                    <a:pt x="306190" y="1156227"/>
                  </a:lnTo>
                  <a:lnTo>
                    <a:pt x="318893" y="1145904"/>
                  </a:lnTo>
                  <a:lnTo>
                    <a:pt x="332125" y="1134521"/>
                  </a:lnTo>
                  <a:lnTo>
                    <a:pt x="361765" y="1108580"/>
                  </a:lnTo>
                  <a:lnTo>
                    <a:pt x="431365" y="1047432"/>
                  </a:lnTo>
                  <a:lnTo>
                    <a:pt x="471061" y="1012755"/>
                  </a:lnTo>
                  <a:lnTo>
                    <a:pt x="491703" y="994755"/>
                  </a:lnTo>
                  <a:lnTo>
                    <a:pt x="513669" y="976225"/>
                  </a:lnTo>
                  <a:lnTo>
                    <a:pt x="498584" y="921166"/>
                  </a:lnTo>
                  <a:lnTo>
                    <a:pt x="477942" y="847577"/>
                  </a:lnTo>
                  <a:lnTo>
                    <a:pt x="466827" y="807606"/>
                  </a:lnTo>
                  <a:lnTo>
                    <a:pt x="455183" y="768164"/>
                  </a:lnTo>
                  <a:lnTo>
                    <a:pt x="443803" y="730310"/>
                  </a:lnTo>
                  <a:lnTo>
                    <a:pt x="433218" y="695898"/>
                  </a:lnTo>
                  <a:lnTo>
                    <a:pt x="439040" y="695898"/>
                  </a:lnTo>
                  <a:lnTo>
                    <a:pt x="446185" y="696428"/>
                  </a:lnTo>
                  <a:lnTo>
                    <a:pt x="455712" y="697487"/>
                  </a:lnTo>
                  <a:lnTo>
                    <a:pt x="467621" y="699604"/>
                  </a:lnTo>
                  <a:lnTo>
                    <a:pt x="474502" y="700928"/>
                  </a:lnTo>
                  <a:lnTo>
                    <a:pt x="481647" y="702251"/>
                  </a:lnTo>
                  <a:lnTo>
                    <a:pt x="489322" y="704369"/>
                  </a:lnTo>
                  <a:lnTo>
                    <a:pt x="497526" y="706751"/>
                  </a:lnTo>
                  <a:lnTo>
                    <a:pt x="505994" y="709398"/>
                  </a:lnTo>
                  <a:lnTo>
                    <a:pt x="514727" y="712575"/>
                  </a:lnTo>
                  <a:lnTo>
                    <a:pt x="524254" y="716016"/>
                  </a:lnTo>
                  <a:lnTo>
                    <a:pt x="534046" y="719987"/>
                  </a:lnTo>
                  <a:lnTo>
                    <a:pt x="543838" y="724487"/>
                  </a:lnTo>
                  <a:lnTo>
                    <a:pt x="554159" y="729516"/>
                  </a:lnTo>
                  <a:lnTo>
                    <a:pt x="564480" y="734811"/>
                  </a:lnTo>
                  <a:lnTo>
                    <a:pt x="575330" y="741164"/>
                  </a:lnTo>
                  <a:lnTo>
                    <a:pt x="586180" y="747781"/>
                  </a:lnTo>
                  <a:lnTo>
                    <a:pt x="597295" y="755193"/>
                  </a:lnTo>
                  <a:lnTo>
                    <a:pt x="608675" y="763399"/>
                  </a:lnTo>
                  <a:lnTo>
                    <a:pt x="620054" y="772135"/>
                  </a:lnTo>
                  <a:lnTo>
                    <a:pt x="631434" y="781399"/>
                  </a:lnTo>
                  <a:lnTo>
                    <a:pt x="643078" y="791723"/>
                  </a:lnTo>
                  <a:lnTo>
                    <a:pt x="654722" y="802576"/>
                  </a:lnTo>
                  <a:lnTo>
                    <a:pt x="666631" y="814488"/>
                  </a:lnTo>
                  <a:lnTo>
                    <a:pt x="678011" y="826929"/>
                  </a:lnTo>
                  <a:lnTo>
                    <a:pt x="689920" y="840165"/>
                  </a:lnTo>
                  <a:lnTo>
                    <a:pt x="708709" y="827194"/>
                  </a:lnTo>
                  <a:lnTo>
                    <a:pt x="728028" y="814223"/>
                  </a:lnTo>
                  <a:lnTo>
                    <a:pt x="747611" y="800988"/>
                  </a:lnTo>
                  <a:lnTo>
                    <a:pt x="767724" y="788282"/>
                  </a:lnTo>
                  <a:lnTo>
                    <a:pt x="787837" y="775576"/>
                  </a:lnTo>
                  <a:lnTo>
                    <a:pt x="808744" y="763134"/>
                  </a:lnTo>
                  <a:lnTo>
                    <a:pt x="829386" y="750693"/>
                  </a:lnTo>
                  <a:lnTo>
                    <a:pt x="850822" y="738781"/>
                  </a:lnTo>
                  <a:lnTo>
                    <a:pt x="872257" y="727134"/>
                  </a:lnTo>
                  <a:lnTo>
                    <a:pt x="893958" y="715487"/>
                  </a:lnTo>
                  <a:lnTo>
                    <a:pt x="915923" y="704369"/>
                  </a:lnTo>
                  <a:lnTo>
                    <a:pt x="938418" y="693251"/>
                  </a:lnTo>
                  <a:lnTo>
                    <a:pt x="960912" y="682663"/>
                  </a:lnTo>
                  <a:lnTo>
                    <a:pt x="983671" y="672604"/>
                  </a:lnTo>
                  <a:lnTo>
                    <a:pt x="1006960" y="662545"/>
                  </a:lnTo>
                  <a:lnTo>
                    <a:pt x="1030248" y="653280"/>
                  </a:lnTo>
                  <a:lnTo>
                    <a:pt x="1028396" y="665457"/>
                  </a:lnTo>
                  <a:lnTo>
                    <a:pt x="1026543" y="678163"/>
                  </a:lnTo>
                  <a:lnTo>
                    <a:pt x="1025749" y="690869"/>
                  </a:lnTo>
                  <a:lnTo>
                    <a:pt x="1025485" y="703840"/>
                  </a:lnTo>
                  <a:lnTo>
                    <a:pt x="1025485" y="711516"/>
                  </a:lnTo>
                  <a:lnTo>
                    <a:pt x="1025749" y="719193"/>
                  </a:lnTo>
                  <a:lnTo>
                    <a:pt x="1026279" y="726869"/>
                  </a:lnTo>
                  <a:lnTo>
                    <a:pt x="1027073" y="734281"/>
                  </a:lnTo>
                  <a:lnTo>
                    <a:pt x="1028131" y="741693"/>
                  </a:lnTo>
                  <a:lnTo>
                    <a:pt x="1029190" y="749105"/>
                  </a:lnTo>
                  <a:lnTo>
                    <a:pt x="1030513" y="756252"/>
                  </a:lnTo>
                  <a:lnTo>
                    <a:pt x="1032365" y="763664"/>
                  </a:lnTo>
                  <a:lnTo>
                    <a:pt x="1033953" y="770811"/>
                  </a:lnTo>
                  <a:lnTo>
                    <a:pt x="1035806" y="777958"/>
                  </a:lnTo>
                  <a:lnTo>
                    <a:pt x="1037923" y="784841"/>
                  </a:lnTo>
                  <a:lnTo>
                    <a:pt x="1040305" y="791988"/>
                  </a:lnTo>
                  <a:lnTo>
                    <a:pt x="1042686" y="798605"/>
                  </a:lnTo>
                  <a:lnTo>
                    <a:pt x="1045333" y="805488"/>
                  </a:lnTo>
                  <a:lnTo>
                    <a:pt x="1048244" y="812106"/>
                  </a:lnTo>
                  <a:lnTo>
                    <a:pt x="1051420" y="818988"/>
                  </a:lnTo>
                  <a:lnTo>
                    <a:pt x="1037129" y="824547"/>
                  </a:lnTo>
                  <a:lnTo>
                    <a:pt x="1024691" y="829841"/>
                  </a:lnTo>
                  <a:lnTo>
                    <a:pt x="1014105" y="834606"/>
                  </a:lnTo>
                  <a:lnTo>
                    <a:pt x="1005107" y="839106"/>
                  </a:lnTo>
                  <a:lnTo>
                    <a:pt x="997697" y="842812"/>
                  </a:lnTo>
                  <a:lnTo>
                    <a:pt x="992405" y="845724"/>
                  </a:lnTo>
                  <a:lnTo>
                    <a:pt x="987376" y="848635"/>
                  </a:lnTo>
                  <a:lnTo>
                    <a:pt x="983671" y="851283"/>
                  </a:lnTo>
                  <a:lnTo>
                    <a:pt x="980231" y="853930"/>
                  </a:lnTo>
                  <a:lnTo>
                    <a:pt x="977320" y="857106"/>
                  </a:lnTo>
                  <a:lnTo>
                    <a:pt x="974674" y="860283"/>
                  </a:lnTo>
                  <a:lnTo>
                    <a:pt x="972027" y="863989"/>
                  </a:lnTo>
                  <a:lnTo>
                    <a:pt x="970175" y="867430"/>
                  </a:lnTo>
                  <a:lnTo>
                    <a:pt x="968852" y="871400"/>
                  </a:lnTo>
                  <a:lnTo>
                    <a:pt x="967528" y="875371"/>
                  </a:lnTo>
                  <a:lnTo>
                    <a:pt x="966734" y="879606"/>
                  </a:lnTo>
                  <a:lnTo>
                    <a:pt x="966470" y="883842"/>
                  </a:lnTo>
                  <a:lnTo>
                    <a:pt x="966470" y="888077"/>
                  </a:lnTo>
                  <a:lnTo>
                    <a:pt x="966734" y="892312"/>
                  </a:lnTo>
                  <a:lnTo>
                    <a:pt x="967528" y="896548"/>
                  </a:lnTo>
                  <a:lnTo>
                    <a:pt x="968852" y="900518"/>
                  </a:lnTo>
                  <a:lnTo>
                    <a:pt x="970439" y="904754"/>
                  </a:lnTo>
                  <a:lnTo>
                    <a:pt x="972821" y="908460"/>
                  </a:lnTo>
                  <a:lnTo>
                    <a:pt x="975203" y="912166"/>
                  </a:lnTo>
                  <a:lnTo>
                    <a:pt x="978114" y="915342"/>
                  </a:lnTo>
                  <a:lnTo>
                    <a:pt x="981025" y="918519"/>
                  </a:lnTo>
                  <a:lnTo>
                    <a:pt x="984465" y="921166"/>
                  </a:lnTo>
                  <a:lnTo>
                    <a:pt x="987906" y="923548"/>
                  </a:lnTo>
                  <a:lnTo>
                    <a:pt x="991611" y="925401"/>
                  </a:lnTo>
                  <a:lnTo>
                    <a:pt x="995580" y="926725"/>
                  </a:lnTo>
                  <a:lnTo>
                    <a:pt x="999285" y="928048"/>
                  </a:lnTo>
                  <a:lnTo>
                    <a:pt x="1003520" y="928842"/>
                  </a:lnTo>
                  <a:lnTo>
                    <a:pt x="1007754" y="929372"/>
                  </a:lnTo>
                  <a:lnTo>
                    <a:pt x="1011988" y="929372"/>
                  </a:lnTo>
                  <a:lnTo>
                    <a:pt x="1016222" y="928842"/>
                  </a:lnTo>
                  <a:lnTo>
                    <a:pt x="1020192" y="928048"/>
                  </a:lnTo>
                  <a:lnTo>
                    <a:pt x="1024426" y="926725"/>
                  </a:lnTo>
                  <a:lnTo>
                    <a:pt x="1028660" y="925136"/>
                  </a:lnTo>
                  <a:lnTo>
                    <a:pt x="1032365" y="923019"/>
                  </a:lnTo>
                  <a:lnTo>
                    <a:pt x="1037923" y="920107"/>
                  </a:lnTo>
                  <a:lnTo>
                    <a:pt x="1044274" y="916666"/>
                  </a:lnTo>
                  <a:lnTo>
                    <a:pt x="1052743" y="912430"/>
                  </a:lnTo>
                  <a:lnTo>
                    <a:pt x="1063593" y="907666"/>
                  </a:lnTo>
                  <a:lnTo>
                    <a:pt x="1076560" y="902371"/>
                  </a:lnTo>
                  <a:lnTo>
                    <a:pt x="1092174" y="896548"/>
                  </a:lnTo>
                  <a:lnTo>
                    <a:pt x="1109376" y="890195"/>
                  </a:lnTo>
                  <a:lnTo>
                    <a:pt x="1129489" y="884107"/>
                  </a:lnTo>
                  <a:lnTo>
                    <a:pt x="1140074" y="880930"/>
                  </a:lnTo>
                  <a:lnTo>
                    <a:pt x="1151189" y="878018"/>
                  </a:lnTo>
                  <a:lnTo>
                    <a:pt x="1162834" y="874842"/>
                  </a:lnTo>
                  <a:lnTo>
                    <a:pt x="1175272" y="871930"/>
                  </a:lnTo>
                  <a:lnTo>
                    <a:pt x="1187974" y="869283"/>
                  </a:lnTo>
                  <a:lnTo>
                    <a:pt x="1201471" y="866371"/>
                  </a:lnTo>
                  <a:lnTo>
                    <a:pt x="1215232" y="863989"/>
                  </a:lnTo>
                  <a:lnTo>
                    <a:pt x="1229523" y="861606"/>
                  </a:lnTo>
                  <a:lnTo>
                    <a:pt x="1244343" y="859489"/>
                  </a:lnTo>
                  <a:lnTo>
                    <a:pt x="1259692" y="857371"/>
                  </a:lnTo>
                  <a:lnTo>
                    <a:pt x="1275571" y="855783"/>
                  </a:lnTo>
                  <a:lnTo>
                    <a:pt x="1291978" y="853930"/>
                  </a:lnTo>
                  <a:lnTo>
                    <a:pt x="1308916" y="852871"/>
                  </a:lnTo>
                  <a:lnTo>
                    <a:pt x="1326382" y="851812"/>
                  </a:lnTo>
                  <a:lnTo>
                    <a:pt x="1345701" y="851018"/>
                  </a:lnTo>
                  <a:lnTo>
                    <a:pt x="1364226" y="850488"/>
                  </a:lnTo>
                  <a:lnTo>
                    <a:pt x="1382221" y="850224"/>
                  </a:lnTo>
                  <a:lnTo>
                    <a:pt x="1399687" y="850224"/>
                  </a:lnTo>
                  <a:lnTo>
                    <a:pt x="1427210" y="850488"/>
                  </a:lnTo>
                  <a:lnTo>
                    <a:pt x="1453145" y="851018"/>
                  </a:lnTo>
                  <a:lnTo>
                    <a:pt x="1476698" y="852341"/>
                  </a:lnTo>
                  <a:lnTo>
                    <a:pt x="1498663" y="853930"/>
                  </a:lnTo>
                  <a:lnTo>
                    <a:pt x="1518247" y="855783"/>
                  </a:lnTo>
                  <a:lnTo>
                    <a:pt x="1536242" y="857900"/>
                  </a:lnTo>
                  <a:lnTo>
                    <a:pt x="1551856" y="860283"/>
                  </a:lnTo>
                  <a:lnTo>
                    <a:pt x="1565882" y="862400"/>
                  </a:lnTo>
                  <a:lnTo>
                    <a:pt x="1578320" y="864783"/>
                  </a:lnTo>
                  <a:lnTo>
                    <a:pt x="1588641" y="866636"/>
                  </a:lnTo>
                  <a:lnTo>
                    <a:pt x="1597110" y="869018"/>
                  </a:lnTo>
                  <a:lnTo>
                    <a:pt x="1603990" y="870606"/>
                  </a:lnTo>
                  <a:lnTo>
                    <a:pt x="1612194" y="872989"/>
                  </a:lnTo>
                  <a:lnTo>
                    <a:pt x="1613782" y="873518"/>
                  </a:lnTo>
                  <a:lnTo>
                    <a:pt x="1614047" y="873518"/>
                  </a:lnTo>
                  <a:lnTo>
                    <a:pt x="1618281" y="874842"/>
                  </a:lnTo>
                  <a:lnTo>
                    <a:pt x="1622780" y="875636"/>
                  </a:lnTo>
                  <a:lnTo>
                    <a:pt x="1627014" y="875901"/>
                  </a:lnTo>
                  <a:lnTo>
                    <a:pt x="1631248" y="875901"/>
                  </a:lnTo>
                  <a:lnTo>
                    <a:pt x="1635483" y="875636"/>
                  </a:lnTo>
                  <a:lnTo>
                    <a:pt x="1639188" y="874842"/>
                  </a:lnTo>
                  <a:lnTo>
                    <a:pt x="1643422" y="873783"/>
                  </a:lnTo>
                  <a:lnTo>
                    <a:pt x="1647127" y="871930"/>
                  </a:lnTo>
                  <a:lnTo>
                    <a:pt x="1650832" y="870077"/>
                  </a:lnTo>
                  <a:lnTo>
                    <a:pt x="1654537" y="867959"/>
                  </a:lnTo>
                  <a:lnTo>
                    <a:pt x="1657448" y="865312"/>
                  </a:lnTo>
                  <a:lnTo>
                    <a:pt x="1660624" y="862136"/>
                  </a:lnTo>
                  <a:lnTo>
                    <a:pt x="1663535" y="859224"/>
                  </a:lnTo>
                  <a:lnTo>
                    <a:pt x="1665916" y="855518"/>
                  </a:lnTo>
                  <a:lnTo>
                    <a:pt x="1668034" y="851547"/>
                  </a:lnTo>
                  <a:lnTo>
                    <a:pt x="1669621" y="847577"/>
                  </a:lnTo>
                  <a:lnTo>
                    <a:pt x="1670945" y="843341"/>
                  </a:lnTo>
                  <a:lnTo>
                    <a:pt x="1671739" y="839106"/>
                  </a:lnTo>
                  <a:lnTo>
                    <a:pt x="1672532" y="834606"/>
                  </a:lnTo>
                  <a:lnTo>
                    <a:pt x="1672532" y="830371"/>
                  </a:lnTo>
                  <a:lnTo>
                    <a:pt x="1671739" y="826135"/>
                  </a:lnTo>
                  <a:lnTo>
                    <a:pt x="1670945" y="821900"/>
                  </a:lnTo>
                  <a:lnTo>
                    <a:pt x="1669886" y="818194"/>
                  </a:lnTo>
                  <a:lnTo>
                    <a:pt x="1668298" y="814223"/>
                  </a:lnTo>
                  <a:lnTo>
                    <a:pt x="1666181" y="810517"/>
                  </a:lnTo>
                  <a:lnTo>
                    <a:pt x="1664064" y="807076"/>
                  </a:lnTo>
                  <a:lnTo>
                    <a:pt x="1661418" y="803635"/>
                  </a:lnTo>
                  <a:lnTo>
                    <a:pt x="1658771" y="800723"/>
                  </a:lnTo>
                  <a:lnTo>
                    <a:pt x="1655331" y="798076"/>
                  </a:lnTo>
                  <a:lnTo>
                    <a:pt x="1651626" y="795694"/>
                  </a:lnTo>
                  <a:lnTo>
                    <a:pt x="1647921" y="793311"/>
                  </a:lnTo>
                  <a:lnTo>
                    <a:pt x="1643687" y="791723"/>
                  </a:lnTo>
                  <a:lnTo>
                    <a:pt x="1637071" y="789341"/>
                  </a:lnTo>
                  <a:lnTo>
                    <a:pt x="1630190" y="787488"/>
                  </a:lnTo>
                  <a:lnTo>
                    <a:pt x="1621192" y="785105"/>
                  </a:lnTo>
                  <a:lnTo>
                    <a:pt x="1609812" y="782458"/>
                  </a:lnTo>
                  <a:lnTo>
                    <a:pt x="1596051" y="779546"/>
                  </a:lnTo>
                  <a:lnTo>
                    <a:pt x="1579643" y="776635"/>
                  </a:lnTo>
                  <a:lnTo>
                    <a:pt x="1560854" y="773458"/>
                  </a:lnTo>
                  <a:lnTo>
                    <a:pt x="1562971" y="764987"/>
                  </a:lnTo>
                  <a:lnTo>
                    <a:pt x="1564824" y="756517"/>
                  </a:lnTo>
                  <a:lnTo>
                    <a:pt x="1566411" y="748046"/>
                  </a:lnTo>
                  <a:lnTo>
                    <a:pt x="1567999" y="739311"/>
                  </a:lnTo>
                  <a:lnTo>
                    <a:pt x="1569058" y="730840"/>
                  </a:lnTo>
                  <a:lnTo>
                    <a:pt x="1569852" y="721840"/>
                  </a:lnTo>
                  <a:lnTo>
                    <a:pt x="1570116" y="712840"/>
                  </a:lnTo>
                  <a:lnTo>
                    <a:pt x="1570381" y="703840"/>
                  </a:lnTo>
                  <a:lnTo>
                    <a:pt x="1570116" y="690604"/>
                  </a:lnTo>
                  <a:lnTo>
                    <a:pt x="1569058" y="677633"/>
                  </a:lnTo>
                  <a:lnTo>
                    <a:pt x="1567735" y="664663"/>
                  </a:lnTo>
                  <a:lnTo>
                    <a:pt x="1565353" y="651692"/>
                  </a:lnTo>
                  <a:lnTo>
                    <a:pt x="1562706" y="639515"/>
                  </a:lnTo>
                  <a:lnTo>
                    <a:pt x="1559266" y="627074"/>
                  </a:lnTo>
                  <a:lnTo>
                    <a:pt x="1555561" y="614897"/>
                  </a:lnTo>
                  <a:lnTo>
                    <a:pt x="1551062" y="603250"/>
                  </a:lnTo>
                  <a:close/>
                  <a:moveTo>
                    <a:pt x="1298576" y="469900"/>
                  </a:moveTo>
                  <a:lnTo>
                    <a:pt x="1309939" y="470164"/>
                  </a:lnTo>
                  <a:lnTo>
                    <a:pt x="1321303" y="471221"/>
                  </a:lnTo>
                  <a:lnTo>
                    <a:pt x="1332402" y="472542"/>
                  </a:lnTo>
                  <a:lnTo>
                    <a:pt x="1343766" y="474391"/>
                  </a:lnTo>
                  <a:lnTo>
                    <a:pt x="1354337" y="477033"/>
                  </a:lnTo>
                  <a:lnTo>
                    <a:pt x="1364908" y="480204"/>
                  </a:lnTo>
                  <a:lnTo>
                    <a:pt x="1375478" y="483374"/>
                  </a:lnTo>
                  <a:lnTo>
                    <a:pt x="1385521" y="487601"/>
                  </a:lnTo>
                  <a:lnTo>
                    <a:pt x="1395563" y="492092"/>
                  </a:lnTo>
                  <a:lnTo>
                    <a:pt x="1405077" y="496848"/>
                  </a:lnTo>
                  <a:lnTo>
                    <a:pt x="1414590" y="502131"/>
                  </a:lnTo>
                  <a:lnTo>
                    <a:pt x="1423576" y="508208"/>
                  </a:lnTo>
                  <a:lnTo>
                    <a:pt x="1432297" y="514284"/>
                  </a:lnTo>
                  <a:lnTo>
                    <a:pt x="1440753" y="521153"/>
                  </a:lnTo>
                  <a:lnTo>
                    <a:pt x="1448946" y="528022"/>
                  </a:lnTo>
                  <a:lnTo>
                    <a:pt x="1456610" y="535683"/>
                  </a:lnTo>
                  <a:lnTo>
                    <a:pt x="1464009" y="543081"/>
                  </a:lnTo>
                  <a:lnTo>
                    <a:pt x="1470880" y="551271"/>
                  </a:lnTo>
                  <a:lnTo>
                    <a:pt x="1477751" y="559725"/>
                  </a:lnTo>
                  <a:lnTo>
                    <a:pt x="1483829" y="568707"/>
                  </a:lnTo>
                  <a:lnTo>
                    <a:pt x="1489908" y="577690"/>
                  </a:lnTo>
                  <a:lnTo>
                    <a:pt x="1495193" y="587201"/>
                  </a:lnTo>
                  <a:lnTo>
                    <a:pt x="1500214" y="596711"/>
                  </a:lnTo>
                  <a:lnTo>
                    <a:pt x="1504707" y="606486"/>
                  </a:lnTo>
                  <a:lnTo>
                    <a:pt x="1508671" y="616790"/>
                  </a:lnTo>
                  <a:lnTo>
                    <a:pt x="1512371" y="627357"/>
                  </a:lnTo>
                  <a:lnTo>
                    <a:pt x="1515278" y="637661"/>
                  </a:lnTo>
                  <a:lnTo>
                    <a:pt x="1517920" y="648757"/>
                  </a:lnTo>
                  <a:lnTo>
                    <a:pt x="1519770" y="659589"/>
                  </a:lnTo>
                  <a:lnTo>
                    <a:pt x="1521092" y="670685"/>
                  </a:lnTo>
                  <a:lnTo>
                    <a:pt x="1522149" y="682309"/>
                  </a:lnTo>
                  <a:lnTo>
                    <a:pt x="1522413" y="693669"/>
                  </a:lnTo>
                  <a:lnTo>
                    <a:pt x="1522149" y="700274"/>
                  </a:lnTo>
                  <a:lnTo>
                    <a:pt x="1521884" y="706615"/>
                  </a:lnTo>
                  <a:lnTo>
                    <a:pt x="1521620" y="712955"/>
                  </a:lnTo>
                  <a:lnTo>
                    <a:pt x="1520563" y="719296"/>
                  </a:lnTo>
                  <a:lnTo>
                    <a:pt x="1520035" y="725372"/>
                  </a:lnTo>
                  <a:lnTo>
                    <a:pt x="1518977" y="731713"/>
                  </a:lnTo>
                  <a:lnTo>
                    <a:pt x="1517920" y="737789"/>
                  </a:lnTo>
                  <a:lnTo>
                    <a:pt x="1516335" y="743865"/>
                  </a:lnTo>
                  <a:lnTo>
                    <a:pt x="1515013" y="749942"/>
                  </a:lnTo>
                  <a:lnTo>
                    <a:pt x="1513428" y="755754"/>
                  </a:lnTo>
                  <a:lnTo>
                    <a:pt x="1511578" y="761566"/>
                  </a:lnTo>
                  <a:lnTo>
                    <a:pt x="1509728" y="767642"/>
                  </a:lnTo>
                  <a:lnTo>
                    <a:pt x="1505235" y="778738"/>
                  </a:lnTo>
                  <a:lnTo>
                    <a:pt x="1500214" y="790099"/>
                  </a:lnTo>
                  <a:lnTo>
                    <a:pt x="1495986" y="790363"/>
                  </a:lnTo>
                  <a:lnTo>
                    <a:pt x="1493607" y="790363"/>
                  </a:lnTo>
                  <a:lnTo>
                    <a:pt x="1491493" y="790099"/>
                  </a:lnTo>
                  <a:lnTo>
                    <a:pt x="1476430" y="787193"/>
                  </a:lnTo>
                  <a:lnTo>
                    <a:pt x="1460574" y="785079"/>
                  </a:lnTo>
                  <a:lnTo>
                    <a:pt x="1445246" y="783494"/>
                  </a:lnTo>
                  <a:lnTo>
                    <a:pt x="1429390" y="782437"/>
                  </a:lnTo>
                  <a:lnTo>
                    <a:pt x="1413798" y="781909"/>
                  </a:lnTo>
                  <a:lnTo>
                    <a:pt x="1398206" y="781645"/>
                  </a:lnTo>
                  <a:lnTo>
                    <a:pt x="1382349" y="781645"/>
                  </a:lnTo>
                  <a:lnTo>
                    <a:pt x="1366757" y="781909"/>
                  </a:lnTo>
                  <a:lnTo>
                    <a:pt x="1351165" y="782701"/>
                  </a:lnTo>
                  <a:lnTo>
                    <a:pt x="1335838" y="783758"/>
                  </a:lnTo>
                  <a:lnTo>
                    <a:pt x="1320774" y="784815"/>
                  </a:lnTo>
                  <a:lnTo>
                    <a:pt x="1305711" y="786664"/>
                  </a:lnTo>
                  <a:lnTo>
                    <a:pt x="1290912" y="788249"/>
                  </a:lnTo>
                  <a:lnTo>
                    <a:pt x="1276641" y="790363"/>
                  </a:lnTo>
                  <a:lnTo>
                    <a:pt x="1262635" y="792212"/>
                  </a:lnTo>
                  <a:lnTo>
                    <a:pt x="1249157" y="794590"/>
                  </a:lnTo>
                  <a:lnTo>
                    <a:pt x="1223258" y="799345"/>
                  </a:lnTo>
                  <a:lnTo>
                    <a:pt x="1199474" y="804101"/>
                  </a:lnTo>
                  <a:lnTo>
                    <a:pt x="1178068" y="809120"/>
                  </a:lnTo>
                  <a:lnTo>
                    <a:pt x="1159305" y="813612"/>
                  </a:lnTo>
                  <a:lnTo>
                    <a:pt x="1143713" y="817839"/>
                  </a:lnTo>
                  <a:lnTo>
                    <a:pt x="1131292" y="821273"/>
                  </a:lnTo>
                  <a:lnTo>
                    <a:pt x="1117814" y="825500"/>
                  </a:lnTo>
                  <a:lnTo>
                    <a:pt x="1112793" y="818631"/>
                  </a:lnTo>
                  <a:lnTo>
                    <a:pt x="1108300" y="811234"/>
                  </a:lnTo>
                  <a:lnTo>
                    <a:pt x="1103808" y="804101"/>
                  </a:lnTo>
                  <a:lnTo>
                    <a:pt x="1099579" y="796439"/>
                  </a:lnTo>
                  <a:lnTo>
                    <a:pt x="1095615" y="788514"/>
                  </a:lnTo>
                  <a:lnTo>
                    <a:pt x="1092444" y="780852"/>
                  </a:lnTo>
                  <a:lnTo>
                    <a:pt x="1089009" y="772662"/>
                  </a:lnTo>
                  <a:lnTo>
                    <a:pt x="1086102" y="764208"/>
                  </a:lnTo>
                  <a:lnTo>
                    <a:pt x="1083459" y="756018"/>
                  </a:lnTo>
                  <a:lnTo>
                    <a:pt x="1081081" y="747300"/>
                  </a:lnTo>
                  <a:lnTo>
                    <a:pt x="1079231" y="738582"/>
                  </a:lnTo>
                  <a:lnTo>
                    <a:pt x="1077381" y="729863"/>
                  </a:lnTo>
                  <a:lnTo>
                    <a:pt x="1076324" y="720881"/>
                  </a:lnTo>
                  <a:lnTo>
                    <a:pt x="1075267" y="711898"/>
                  </a:lnTo>
                  <a:lnTo>
                    <a:pt x="1074738" y="702916"/>
                  </a:lnTo>
                  <a:lnTo>
                    <a:pt x="1074738" y="693669"/>
                  </a:lnTo>
                  <a:lnTo>
                    <a:pt x="1075002" y="682309"/>
                  </a:lnTo>
                  <a:lnTo>
                    <a:pt x="1075795" y="670685"/>
                  </a:lnTo>
                  <a:lnTo>
                    <a:pt x="1077116" y="659589"/>
                  </a:lnTo>
                  <a:lnTo>
                    <a:pt x="1079231" y="648757"/>
                  </a:lnTo>
                  <a:lnTo>
                    <a:pt x="1081609" y="637661"/>
                  </a:lnTo>
                  <a:lnTo>
                    <a:pt x="1084780" y="627357"/>
                  </a:lnTo>
                  <a:lnTo>
                    <a:pt x="1088216" y="616790"/>
                  </a:lnTo>
                  <a:lnTo>
                    <a:pt x="1091916" y="606486"/>
                  </a:lnTo>
                  <a:lnTo>
                    <a:pt x="1096408" y="596711"/>
                  </a:lnTo>
                  <a:lnTo>
                    <a:pt x="1101694" y="587201"/>
                  </a:lnTo>
                  <a:lnTo>
                    <a:pt x="1106979" y="577690"/>
                  </a:lnTo>
                  <a:lnTo>
                    <a:pt x="1112793" y="568707"/>
                  </a:lnTo>
                  <a:lnTo>
                    <a:pt x="1118871" y="559725"/>
                  </a:lnTo>
                  <a:lnTo>
                    <a:pt x="1125742" y="551271"/>
                  </a:lnTo>
                  <a:lnTo>
                    <a:pt x="1132613" y="543081"/>
                  </a:lnTo>
                  <a:lnTo>
                    <a:pt x="1140013" y="535683"/>
                  </a:lnTo>
                  <a:lnTo>
                    <a:pt x="1147941" y="528022"/>
                  </a:lnTo>
                  <a:lnTo>
                    <a:pt x="1155869" y="521153"/>
                  </a:lnTo>
                  <a:lnTo>
                    <a:pt x="1164326" y="514284"/>
                  </a:lnTo>
                  <a:lnTo>
                    <a:pt x="1173311" y="508208"/>
                  </a:lnTo>
                  <a:lnTo>
                    <a:pt x="1182296" y="502131"/>
                  </a:lnTo>
                  <a:lnTo>
                    <a:pt x="1191546" y="496848"/>
                  </a:lnTo>
                  <a:lnTo>
                    <a:pt x="1201324" y="492092"/>
                  </a:lnTo>
                  <a:lnTo>
                    <a:pt x="1211366" y="487601"/>
                  </a:lnTo>
                  <a:lnTo>
                    <a:pt x="1221408" y="483374"/>
                  </a:lnTo>
                  <a:lnTo>
                    <a:pt x="1231715" y="480204"/>
                  </a:lnTo>
                  <a:lnTo>
                    <a:pt x="1242286" y="477033"/>
                  </a:lnTo>
                  <a:lnTo>
                    <a:pt x="1253385" y="474391"/>
                  </a:lnTo>
                  <a:lnTo>
                    <a:pt x="1264220" y="472542"/>
                  </a:lnTo>
                  <a:lnTo>
                    <a:pt x="1275584" y="471221"/>
                  </a:lnTo>
                  <a:lnTo>
                    <a:pt x="1286948" y="470164"/>
                  </a:lnTo>
                  <a:lnTo>
                    <a:pt x="1298576" y="469900"/>
                  </a:lnTo>
                  <a:close/>
                  <a:moveTo>
                    <a:pt x="1624012" y="0"/>
                  </a:moveTo>
                  <a:lnTo>
                    <a:pt x="1635640" y="265"/>
                  </a:lnTo>
                  <a:lnTo>
                    <a:pt x="1646740" y="1061"/>
                  </a:lnTo>
                  <a:lnTo>
                    <a:pt x="1657839" y="2652"/>
                  </a:lnTo>
                  <a:lnTo>
                    <a:pt x="1669203" y="4774"/>
                  </a:lnTo>
                  <a:lnTo>
                    <a:pt x="1679774" y="6895"/>
                  </a:lnTo>
                  <a:lnTo>
                    <a:pt x="1690609" y="10078"/>
                  </a:lnTo>
                  <a:lnTo>
                    <a:pt x="1700915" y="13791"/>
                  </a:lnTo>
                  <a:lnTo>
                    <a:pt x="1710958" y="17769"/>
                  </a:lnTo>
                  <a:lnTo>
                    <a:pt x="1721000" y="22277"/>
                  </a:lnTo>
                  <a:lnTo>
                    <a:pt x="1730514" y="27316"/>
                  </a:lnTo>
                  <a:lnTo>
                    <a:pt x="1740027" y="32621"/>
                  </a:lnTo>
                  <a:lnTo>
                    <a:pt x="1749013" y="38455"/>
                  </a:lnTo>
                  <a:lnTo>
                    <a:pt x="1757734" y="44820"/>
                  </a:lnTo>
                  <a:lnTo>
                    <a:pt x="1766190" y="51450"/>
                  </a:lnTo>
                  <a:lnTo>
                    <a:pt x="1774383" y="58611"/>
                  </a:lnTo>
                  <a:lnTo>
                    <a:pt x="1782311" y="65772"/>
                  </a:lnTo>
                  <a:lnTo>
                    <a:pt x="1789446" y="73728"/>
                  </a:lnTo>
                  <a:lnTo>
                    <a:pt x="1796581" y="81949"/>
                  </a:lnTo>
                  <a:lnTo>
                    <a:pt x="1803188" y="90171"/>
                  </a:lnTo>
                  <a:lnTo>
                    <a:pt x="1809531" y="98923"/>
                  </a:lnTo>
                  <a:lnTo>
                    <a:pt x="1815345" y="108205"/>
                  </a:lnTo>
                  <a:lnTo>
                    <a:pt x="1820630" y="117487"/>
                  </a:lnTo>
                  <a:lnTo>
                    <a:pt x="1825651" y="127300"/>
                  </a:lnTo>
                  <a:lnTo>
                    <a:pt x="1830144" y="137378"/>
                  </a:lnTo>
                  <a:lnTo>
                    <a:pt x="1834108" y="147456"/>
                  </a:lnTo>
                  <a:lnTo>
                    <a:pt x="1837808" y="157799"/>
                  </a:lnTo>
                  <a:lnTo>
                    <a:pt x="1840979" y="168672"/>
                  </a:lnTo>
                  <a:lnTo>
                    <a:pt x="1843357" y="179281"/>
                  </a:lnTo>
                  <a:lnTo>
                    <a:pt x="1845472" y="190420"/>
                  </a:lnTo>
                  <a:lnTo>
                    <a:pt x="1846793" y="201824"/>
                  </a:lnTo>
                  <a:lnTo>
                    <a:pt x="1847586" y="212962"/>
                  </a:lnTo>
                  <a:lnTo>
                    <a:pt x="1847850" y="224631"/>
                  </a:lnTo>
                  <a:lnTo>
                    <a:pt x="1847586" y="236035"/>
                  </a:lnTo>
                  <a:lnTo>
                    <a:pt x="1846793" y="247705"/>
                  </a:lnTo>
                  <a:lnTo>
                    <a:pt x="1845472" y="258843"/>
                  </a:lnTo>
                  <a:lnTo>
                    <a:pt x="1843357" y="269982"/>
                  </a:lnTo>
                  <a:lnTo>
                    <a:pt x="1840979" y="280856"/>
                  </a:lnTo>
                  <a:lnTo>
                    <a:pt x="1837808" y="291464"/>
                  </a:lnTo>
                  <a:lnTo>
                    <a:pt x="1834108" y="302072"/>
                  </a:lnTo>
                  <a:lnTo>
                    <a:pt x="1830144" y="312150"/>
                  </a:lnTo>
                  <a:lnTo>
                    <a:pt x="1825651" y="321963"/>
                  </a:lnTo>
                  <a:lnTo>
                    <a:pt x="1820630" y="331776"/>
                  </a:lnTo>
                  <a:lnTo>
                    <a:pt x="1815345" y="341058"/>
                  </a:lnTo>
                  <a:lnTo>
                    <a:pt x="1809531" y="350075"/>
                  </a:lnTo>
                  <a:lnTo>
                    <a:pt x="1803188" y="359092"/>
                  </a:lnTo>
                  <a:lnTo>
                    <a:pt x="1796581" y="367579"/>
                  </a:lnTo>
                  <a:lnTo>
                    <a:pt x="1789446" y="375800"/>
                  </a:lnTo>
                  <a:lnTo>
                    <a:pt x="1782311" y="383756"/>
                  </a:lnTo>
                  <a:lnTo>
                    <a:pt x="1774383" y="390917"/>
                  </a:lnTo>
                  <a:lnTo>
                    <a:pt x="1766190" y="398078"/>
                  </a:lnTo>
                  <a:lnTo>
                    <a:pt x="1757734" y="404708"/>
                  </a:lnTo>
                  <a:lnTo>
                    <a:pt x="1749013" y="410808"/>
                  </a:lnTo>
                  <a:lnTo>
                    <a:pt x="1740027" y="416907"/>
                  </a:lnTo>
                  <a:lnTo>
                    <a:pt x="1730514" y="422212"/>
                  </a:lnTo>
                  <a:lnTo>
                    <a:pt x="1721000" y="427251"/>
                  </a:lnTo>
                  <a:lnTo>
                    <a:pt x="1710958" y="431759"/>
                  </a:lnTo>
                  <a:lnTo>
                    <a:pt x="1700915" y="435737"/>
                  </a:lnTo>
                  <a:lnTo>
                    <a:pt x="1690609" y="439185"/>
                  </a:lnTo>
                  <a:lnTo>
                    <a:pt x="1679774" y="442102"/>
                  </a:lnTo>
                  <a:lnTo>
                    <a:pt x="1669203" y="444754"/>
                  </a:lnTo>
                  <a:lnTo>
                    <a:pt x="1657839" y="446611"/>
                  </a:lnTo>
                  <a:lnTo>
                    <a:pt x="1646740" y="448202"/>
                  </a:lnTo>
                  <a:lnTo>
                    <a:pt x="1635640" y="448998"/>
                  </a:lnTo>
                  <a:lnTo>
                    <a:pt x="1624012" y="449263"/>
                  </a:lnTo>
                  <a:lnTo>
                    <a:pt x="1612649" y="448998"/>
                  </a:lnTo>
                  <a:lnTo>
                    <a:pt x="1601021" y="448202"/>
                  </a:lnTo>
                  <a:lnTo>
                    <a:pt x="1589922" y="446611"/>
                  </a:lnTo>
                  <a:lnTo>
                    <a:pt x="1578822" y="444754"/>
                  </a:lnTo>
                  <a:lnTo>
                    <a:pt x="1567987" y="442102"/>
                  </a:lnTo>
                  <a:lnTo>
                    <a:pt x="1557152" y="439185"/>
                  </a:lnTo>
                  <a:lnTo>
                    <a:pt x="1546845" y="435737"/>
                  </a:lnTo>
                  <a:lnTo>
                    <a:pt x="1536803" y="431759"/>
                  </a:lnTo>
                  <a:lnTo>
                    <a:pt x="1527025" y="427251"/>
                  </a:lnTo>
                  <a:lnTo>
                    <a:pt x="1517247" y="422212"/>
                  </a:lnTo>
                  <a:lnTo>
                    <a:pt x="1507998" y="416907"/>
                  </a:lnTo>
                  <a:lnTo>
                    <a:pt x="1499012" y="410808"/>
                  </a:lnTo>
                  <a:lnTo>
                    <a:pt x="1490027" y="404708"/>
                  </a:lnTo>
                  <a:lnTo>
                    <a:pt x="1481570" y="398078"/>
                  </a:lnTo>
                  <a:lnTo>
                    <a:pt x="1473378" y="390917"/>
                  </a:lnTo>
                  <a:lnTo>
                    <a:pt x="1465714" y="383756"/>
                  </a:lnTo>
                  <a:lnTo>
                    <a:pt x="1458315" y="375800"/>
                  </a:lnTo>
                  <a:lnTo>
                    <a:pt x="1451179" y="367579"/>
                  </a:lnTo>
                  <a:lnTo>
                    <a:pt x="1444573" y="359092"/>
                  </a:lnTo>
                  <a:lnTo>
                    <a:pt x="1438230" y="350075"/>
                  </a:lnTo>
                  <a:lnTo>
                    <a:pt x="1432416" y="341058"/>
                  </a:lnTo>
                  <a:lnTo>
                    <a:pt x="1427131" y="331776"/>
                  </a:lnTo>
                  <a:lnTo>
                    <a:pt x="1422109" y="321963"/>
                  </a:lnTo>
                  <a:lnTo>
                    <a:pt x="1417881" y="312150"/>
                  </a:lnTo>
                  <a:lnTo>
                    <a:pt x="1413653" y="302072"/>
                  </a:lnTo>
                  <a:lnTo>
                    <a:pt x="1410217" y="291464"/>
                  </a:lnTo>
                  <a:lnTo>
                    <a:pt x="1407310" y="280856"/>
                  </a:lnTo>
                  <a:lnTo>
                    <a:pt x="1404668" y="269982"/>
                  </a:lnTo>
                  <a:lnTo>
                    <a:pt x="1402818" y="258843"/>
                  </a:lnTo>
                  <a:lnTo>
                    <a:pt x="1401232" y="247705"/>
                  </a:lnTo>
                  <a:lnTo>
                    <a:pt x="1400439" y="236035"/>
                  </a:lnTo>
                  <a:lnTo>
                    <a:pt x="1400175" y="224631"/>
                  </a:lnTo>
                  <a:lnTo>
                    <a:pt x="1400439" y="212962"/>
                  </a:lnTo>
                  <a:lnTo>
                    <a:pt x="1401232" y="201824"/>
                  </a:lnTo>
                  <a:lnTo>
                    <a:pt x="1402818" y="190420"/>
                  </a:lnTo>
                  <a:lnTo>
                    <a:pt x="1404668" y="179281"/>
                  </a:lnTo>
                  <a:lnTo>
                    <a:pt x="1407310" y="168672"/>
                  </a:lnTo>
                  <a:lnTo>
                    <a:pt x="1410217" y="157799"/>
                  </a:lnTo>
                  <a:lnTo>
                    <a:pt x="1413653" y="147456"/>
                  </a:lnTo>
                  <a:lnTo>
                    <a:pt x="1417881" y="137378"/>
                  </a:lnTo>
                  <a:lnTo>
                    <a:pt x="1422109" y="127300"/>
                  </a:lnTo>
                  <a:lnTo>
                    <a:pt x="1427131" y="117487"/>
                  </a:lnTo>
                  <a:lnTo>
                    <a:pt x="1432416" y="108205"/>
                  </a:lnTo>
                  <a:lnTo>
                    <a:pt x="1438230" y="98923"/>
                  </a:lnTo>
                  <a:lnTo>
                    <a:pt x="1444573" y="90171"/>
                  </a:lnTo>
                  <a:lnTo>
                    <a:pt x="1451179" y="81949"/>
                  </a:lnTo>
                  <a:lnTo>
                    <a:pt x="1458315" y="73728"/>
                  </a:lnTo>
                  <a:lnTo>
                    <a:pt x="1465714" y="65772"/>
                  </a:lnTo>
                  <a:lnTo>
                    <a:pt x="1473378" y="58611"/>
                  </a:lnTo>
                  <a:lnTo>
                    <a:pt x="1481570" y="51450"/>
                  </a:lnTo>
                  <a:lnTo>
                    <a:pt x="1490027" y="44820"/>
                  </a:lnTo>
                  <a:lnTo>
                    <a:pt x="1499012" y="38455"/>
                  </a:lnTo>
                  <a:lnTo>
                    <a:pt x="1507998" y="32621"/>
                  </a:lnTo>
                  <a:lnTo>
                    <a:pt x="1517247" y="27316"/>
                  </a:lnTo>
                  <a:lnTo>
                    <a:pt x="1527025" y="22277"/>
                  </a:lnTo>
                  <a:lnTo>
                    <a:pt x="1536803" y="17769"/>
                  </a:lnTo>
                  <a:lnTo>
                    <a:pt x="1546845" y="13791"/>
                  </a:lnTo>
                  <a:lnTo>
                    <a:pt x="1557152" y="10078"/>
                  </a:lnTo>
                  <a:lnTo>
                    <a:pt x="1567987" y="6895"/>
                  </a:lnTo>
                  <a:lnTo>
                    <a:pt x="1578822" y="4774"/>
                  </a:lnTo>
                  <a:lnTo>
                    <a:pt x="1589922" y="2652"/>
                  </a:lnTo>
                  <a:lnTo>
                    <a:pt x="1601021" y="1061"/>
                  </a:lnTo>
                  <a:lnTo>
                    <a:pt x="1612649" y="265"/>
                  </a:lnTo>
                  <a:lnTo>
                    <a:pt x="16240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="" xmlns:a16="http://schemas.microsoft.com/office/drawing/2014/main" id="{3481F7EF-66F2-403F-8F36-4870D1C50BDA}"/>
              </a:ext>
            </a:extLst>
          </p:cNvPr>
          <p:cNvGrpSpPr/>
          <p:nvPr/>
        </p:nvGrpSpPr>
        <p:grpSpPr>
          <a:xfrm>
            <a:off x="8021638" y="4789488"/>
            <a:ext cx="3521075" cy="955675"/>
            <a:chOff x="8021638" y="4789488"/>
            <a:chExt cx="3521075" cy="955675"/>
          </a:xfrm>
        </p:grpSpPr>
        <p:sp>
          <p:nvSpPr>
            <p:cNvPr id="36" name="椭圆 3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2F162A9-7CEF-4E1A-95E3-22048212005F}"/>
                </a:ext>
              </a:extLst>
            </p:cNvPr>
            <p:cNvSpPr/>
            <p:nvPr/>
          </p:nvSpPr>
          <p:spPr>
            <a:xfrm>
              <a:off x="8021638" y="5002213"/>
              <a:ext cx="692150" cy="692150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7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82E621B-B498-4E26-88B0-1B9209E87411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894763" y="4789488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da-DK" altLang="zh-CN" sz="2000" b="1">
                  <a:solidFill>
                    <a:srgbClr val="7BB5BB"/>
                  </a:solidFill>
                </a:rPr>
                <a:t>EIUSMOD TEMPOR</a:t>
              </a:r>
              <a:endParaRPr lang="zh-CN" altLang="en-US" sz="2000" b="1">
                <a:solidFill>
                  <a:srgbClr val="7BB5BB"/>
                </a:solidFill>
              </a:endParaRPr>
            </a:p>
          </p:txBody>
        </p:sp>
        <p:sp>
          <p:nvSpPr>
            <p:cNvPr id="38" name="TextBox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9254492-6E61-4191-B82C-0D09D8A27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4913" y="5221288"/>
              <a:ext cx="2717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/>
                <a:t>This is a sample text.Insert</a:t>
              </a:r>
            </a:p>
            <a:p>
              <a:pPr eaLnBrk="1" hangingPunct="1"/>
              <a:r>
                <a:rPr lang="en-US" altLang="zh-CN" sz="1400"/>
                <a:t>Your desired text here.</a:t>
              </a:r>
              <a:endParaRPr lang="zh-CN" altLang="en-US" sz="1400"/>
            </a:p>
          </p:txBody>
        </p:sp>
        <p:sp>
          <p:nvSpPr>
            <p:cNvPr id="39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B28FBF0-C29A-46DA-8CF7-4B7E48973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788" y="5170488"/>
              <a:ext cx="358775" cy="357187"/>
            </a:xfrm>
            <a:custGeom>
              <a:avLst/>
              <a:gdLst>
                <a:gd name="T0" fmla="*/ 0 w 2643"/>
                <a:gd name="T1" fmla="*/ 900199 h 2642"/>
                <a:gd name="T2" fmla="*/ 11571 w 2643"/>
                <a:gd name="T3" fmla="*/ 738694 h 2642"/>
                <a:gd name="T4" fmla="*/ 899818 w 2643"/>
                <a:gd name="T5" fmla="*/ 0 h 2642"/>
                <a:gd name="T6" fmla="*/ 899818 w 2643"/>
                <a:gd name="T7" fmla="*/ 1800397 h 2642"/>
                <a:gd name="T8" fmla="*/ 1371508 w 2643"/>
                <a:gd name="T9" fmla="*/ 680089 h 2642"/>
                <a:gd name="T10" fmla="*/ 1651936 w 2643"/>
                <a:gd name="T11" fmla="*/ 622847 h 2642"/>
                <a:gd name="T12" fmla="*/ 1313653 w 2643"/>
                <a:gd name="T13" fmla="*/ 525400 h 2642"/>
                <a:gd name="T14" fmla="*/ 1453867 w 2643"/>
                <a:gd name="T15" fmla="*/ 320283 h 2642"/>
                <a:gd name="T16" fmla="*/ 771856 w 2643"/>
                <a:gd name="T17" fmla="*/ 325053 h 2642"/>
                <a:gd name="T18" fmla="*/ 1002596 w 2643"/>
                <a:gd name="T19" fmla="*/ 483150 h 2642"/>
                <a:gd name="T20" fmla="*/ 760966 w 2643"/>
                <a:gd name="T21" fmla="*/ 406146 h 2642"/>
                <a:gd name="T22" fmla="*/ 621433 w 2643"/>
                <a:gd name="T23" fmla="*/ 429315 h 2642"/>
                <a:gd name="T24" fmla="*/ 341686 w 2643"/>
                <a:gd name="T25" fmla="*/ 913828 h 2642"/>
                <a:gd name="T26" fmla="*/ 441061 w 2643"/>
                <a:gd name="T27" fmla="*/ 1012638 h 2642"/>
                <a:gd name="T28" fmla="*/ 554048 w 2643"/>
                <a:gd name="T29" fmla="*/ 982654 h 2642"/>
                <a:gd name="T30" fmla="*/ 948825 w 2643"/>
                <a:gd name="T31" fmla="*/ 827283 h 2642"/>
                <a:gd name="T32" fmla="*/ 645256 w 2643"/>
                <a:gd name="T33" fmla="*/ 1092368 h 2642"/>
                <a:gd name="T34" fmla="*/ 1018251 w 2643"/>
                <a:gd name="T35" fmla="*/ 886569 h 2642"/>
                <a:gd name="T36" fmla="*/ 1038671 w 2643"/>
                <a:gd name="T37" fmla="*/ 1175505 h 2642"/>
                <a:gd name="T38" fmla="*/ 1331350 w 2643"/>
                <a:gd name="T39" fmla="*/ 1113493 h 2642"/>
                <a:gd name="T40" fmla="*/ 1319098 w 2643"/>
                <a:gd name="T41" fmla="*/ 829327 h 2642"/>
                <a:gd name="T42" fmla="*/ 1483135 w 2643"/>
                <a:gd name="T43" fmla="*/ 1162558 h 2642"/>
                <a:gd name="T44" fmla="*/ 1701623 w 2643"/>
                <a:gd name="T45" fmla="*/ 900199 h 2642"/>
                <a:gd name="T46" fmla="*/ 1368786 w 2643"/>
                <a:gd name="T47" fmla="*/ 713481 h 2642"/>
                <a:gd name="T48" fmla="*/ 281108 w 2643"/>
                <a:gd name="T49" fmla="*/ 1003098 h 2642"/>
                <a:gd name="T50" fmla="*/ 244353 w 2643"/>
                <a:gd name="T51" fmla="*/ 1009912 h 2642"/>
                <a:gd name="T52" fmla="*/ 260689 w 2643"/>
                <a:gd name="T53" fmla="*/ 1384711 h 2642"/>
                <a:gd name="T54" fmla="*/ 403625 w 2643"/>
                <a:gd name="T55" fmla="*/ 1100545 h 2642"/>
                <a:gd name="T56" fmla="*/ 1118987 w 2643"/>
                <a:gd name="T57" fmla="*/ 1570748 h 2642"/>
                <a:gd name="T58" fmla="*/ 1110820 w 2643"/>
                <a:gd name="T59" fmla="*/ 1674328 h 2642"/>
                <a:gd name="T60" fmla="*/ 1347005 w 2643"/>
                <a:gd name="T61" fmla="*/ 1341780 h 2642"/>
                <a:gd name="T62" fmla="*/ 1038671 w 2643"/>
                <a:gd name="T63" fmla="*/ 1244332 h 2642"/>
                <a:gd name="T64" fmla="*/ 1118987 w 2643"/>
                <a:gd name="T65" fmla="*/ 1570748 h 2642"/>
                <a:gd name="T66" fmla="*/ 1500151 w 2643"/>
                <a:gd name="T67" fmla="*/ 1222525 h 2642"/>
                <a:gd name="T68" fmla="*/ 1419154 w 2643"/>
                <a:gd name="T69" fmla="*/ 1339054 h 2642"/>
                <a:gd name="T70" fmla="*/ 1646491 w 2643"/>
                <a:gd name="T71" fmla="*/ 1191860 h 2642"/>
                <a:gd name="T72" fmla="*/ 1050922 w 2643"/>
                <a:gd name="T73" fmla="*/ 1688639 h 2642"/>
                <a:gd name="T74" fmla="*/ 1035268 w 2643"/>
                <a:gd name="T75" fmla="*/ 1641619 h 2642"/>
                <a:gd name="T76" fmla="*/ 1003277 w 2643"/>
                <a:gd name="T77" fmla="*/ 1519639 h 2642"/>
                <a:gd name="T78" fmla="*/ 628920 w 2643"/>
                <a:gd name="T79" fmla="*/ 1161876 h 2642"/>
                <a:gd name="T80" fmla="*/ 455354 w 2643"/>
                <a:gd name="T81" fmla="*/ 1199356 h 2642"/>
                <a:gd name="T82" fmla="*/ 899818 w 2643"/>
                <a:gd name="T83" fmla="*/ 1702949 h 2642"/>
                <a:gd name="T84" fmla="*/ 179691 w 2643"/>
                <a:gd name="T85" fmla="*/ 984699 h 2642"/>
                <a:gd name="T86" fmla="*/ 98694 w 2643"/>
                <a:gd name="T87" fmla="*/ 877029 h 2642"/>
                <a:gd name="T88" fmla="*/ 137491 w 2643"/>
                <a:gd name="T89" fmla="*/ 1149610 h 2642"/>
                <a:gd name="T90" fmla="*/ 166078 w 2643"/>
                <a:gd name="T91" fmla="*/ 857948 h 2642"/>
                <a:gd name="T92" fmla="*/ 245714 w 2643"/>
                <a:gd name="T93" fmla="*/ 817061 h 2642"/>
                <a:gd name="T94" fmla="*/ 583997 w 2643"/>
                <a:gd name="T95" fmla="*/ 353674 h 2642"/>
                <a:gd name="T96" fmla="*/ 390012 w 2643"/>
                <a:gd name="T97" fmla="*/ 280077 h 2642"/>
                <a:gd name="T98" fmla="*/ 456716 w 2643"/>
                <a:gd name="T99" fmla="*/ 230331 h 2642"/>
                <a:gd name="T100" fmla="*/ 679969 w 2643"/>
                <a:gd name="T101" fmla="*/ 256908 h 2642"/>
                <a:gd name="T102" fmla="*/ 1139407 w 2643"/>
                <a:gd name="T103" fmla="*/ 133565 h 2642"/>
                <a:gd name="T104" fmla="*/ 456716 w 2643"/>
                <a:gd name="T105" fmla="*/ 230331 h 2642"/>
                <a:gd name="T106" fmla="*/ 965161 w 2643"/>
                <a:gd name="T107" fmla="*/ 678045 h 2642"/>
                <a:gd name="T108" fmla="*/ 1301401 w 2643"/>
                <a:gd name="T109" fmla="*/ 678045 h 2642"/>
                <a:gd name="T110" fmla="*/ 1133281 w 2643"/>
                <a:gd name="T111" fmla="*/ 568331 h 2642"/>
                <a:gd name="T112" fmla="*/ 1133281 w 2643"/>
                <a:gd name="T113" fmla="*/ 787077 h 2642"/>
                <a:gd name="T114" fmla="*/ 1133281 w 2643"/>
                <a:gd name="T115" fmla="*/ 568331 h 2642"/>
                <a:gd name="T116" fmla="*/ 1078829 w 2643"/>
                <a:gd name="T117" fmla="*/ 669868 h 2642"/>
                <a:gd name="T118" fmla="*/ 1187733 w 2643"/>
                <a:gd name="T119" fmla="*/ 669868 h 264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643" h="2642">
                  <a:moveTo>
                    <a:pt x="1322" y="2642"/>
                  </a:moveTo>
                  <a:cubicBezTo>
                    <a:pt x="592" y="2642"/>
                    <a:pt x="0" y="2051"/>
                    <a:pt x="0" y="1321"/>
                  </a:cubicBezTo>
                  <a:cubicBezTo>
                    <a:pt x="0" y="1252"/>
                    <a:pt x="7" y="1185"/>
                    <a:pt x="17" y="1118"/>
                  </a:cubicBezTo>
                  <a:cubicBezTo>
                    <a:pt x="17" y="1084"/>
                    <a:pt x="17" y="1084"/>
                    <a:pt x="17" y="1084"/>
                  </a:cubicBezTo>
                  <a:cubicBezTo>
                    <a:pt x="17" y="1084"/>
                    <a:pt x="19" y="1086"/>
                    <a:pt x="22" y="1088"/>
                  </a:cubicBezTo>
                  <a:cubicBezTo>
                    <a:pt x="132" y="470"/>
                    <a:pt x="671" y="0"/>
                    <a:pt x="1322" y="0"/>
                  </a:cubicBezTo>
                  <a:cubicBezTo>
                    <a:pt x="2051" y="0"/>
                    <a:pt x="2643" y="591"/>
                    <a:pt x="2643" y="1321"/>
                  </a:cubicBezTo>
                  <a:cubicBezTo>
                    <a:pt x="2643" y="2051"/>
                    <a:pt x="2051" y="2642"/>
                    <a:pt x="1322" y="2642"/>
                  </a:cubicBezTo>
                  <a:close/>
                  <a:moveTo>
                    <a:pt x="2011" y="1047"/>
                  </a:moveTo>
                  <a:cubicBezTo>
                    <a:pt x="2014" y="1031"/>
                    <a:pt x="2015" y="1015"/>
                    <a:pt x="2015" y="998"/>
                  </a:cubicBezTo>
                  <a:cubicBezTo>
                    <a:pt x="2015" y="975"/>
                    <a:pt x="2013" y="952"/>
                    <a:pt x="2008" y="930"/>
                  </a:cubicBezTo>
                  <a:cubicBezTo>
                    <a:pt x="2138" y="916"/>
                    <a:pt x="2277" y="909"/>
                    <a:pt x="2427" y="914"/>
                  </a:cubicBezTo>
                  <a:cubicBezTo>
                    <a:pt x="2378" y="781"/>
                    <a:pt x="2306" y="660"/>
                    <a:pt x="2216" y="555"/>
                  </a:cubicBezTo>
                  <a:cubicBezTo>
                    <a:pt x="2150" y="591"/>
                    <a:pt x="2042" y="660"/>
                    <a:pt x="1930" y="771"/>
                  </a:cubicBezTo>
                  <a:cubicBezTo>
                    <a:pt x="1908" y="745"/>
                    <a:pt x="1882" y="723"/>
                    <a:pt x="1854" y="705"/>
                  </a:cubicBezTo>
                  <a:cubicBezTo>
                    <a:pt x="1967" y="587"/>
                    <a:pt x="2074" y="510"/>
                    <a:pt x="2136" y="470"/>
                  </a:cubicBezTo>
                  <a:cubicBezTo>
                    <a:pt x="2041" y="379"/>
                    <a:pt x="1931" y="304"/>
                    <a:pt x="1810" y="249"/>
                  </a:cubicBezTo>
                  <a:cubicBezTo>
                    <a:pt x="1701" y="262"/>
                    <a:pt x="1425" y="308"/>
                    <a:pt x="1134" y="477"/>
                  </a:cubicBezTo>
                  <a:cubicBezTo>
                    <a:pt x="1137" y="488"/>
                    <a:pt x="1139" y="500"/>
                    <a:pt x="1140" y="513"/>
                  </a:cubicBezTo>
                  <a:cubicBezTo>
                    <a:pt x="1248" y="565"/>
                    <a:pt x="1363" y="630"/>
                    <a:pt x="1473" y="709"/>
                  </a:cubicBezTo>
                  <a:cubicBezTo>
                    <a:pt x="1449" y="725"/>
                    <a:pt x="1427" y="745"/>
                    <a:pt x="1407" y="767"/>
                  </a:cubicBezTo>
                  <a:cubicBezTo>
                    <a:pt x="1323" y="706"/>
                    <a:pt x="1227" y="648"/>
                    <a:pt x="1118" y="596"/>
                  </a:cubicBezTo>
                  <a:cubicBezTo>
                    <a:pt x="1093" y="635"/>
                    <a:pt x="1049" y="660"/>
                    <a:pt x="999" y="660"/>
                  </a:cubicBezTo>
                  <a:cubicBezTo>
                    <a:pt x="966" y="660"/>
                    <a:pt x="937" y="649"/>
                    <a:pt x="913" y="630"/>
                  </a:cubicBezTo>
                  <a:cubicBezTo>
                    <a:pt x="740" y="773"/>
                    <a:pt x="576" y="968"/>
                    <a:pt x="453" y="1235"/>
                  </a:cubicBezTo>
                  <a:cubicBezTo>
                    <a:pt x="483" y="1261"/>
                    <a:pt x="502" y="1299"/>
                    <a:pt x="502" y="1341"/>
                  </a:cubicBezTo>
                  <a:cubicBezTo>
                    <a:pt x="502" y="1364"/>
                    <a:pt x="495" y="1386"/>
                    <a:pt x="485" y="1405"/>
                  </a:cubicBezTo>
                  <a:cubicBezTo>
                    <a:pt x="536" y="1432"/>
                    <a:pt x="590" y="1460"/>
                    <a:pt x="648" y="1486"/>
                  </a:cubicBezTo>
                  <a:cubicBezTo>
                    <a:pt x="680" y="1456"/>
                    <a:pt x="723" y="1437"/>
                    <a:pt x="771" y="1437"/>
                  </a:cubicBezTo>
                  <a:cubicBezTo>
                    <a:pt x="786" y="1437"/>
                    <a:pt x="800" y="1439"/>
                    <a:pt x="814" y="1442"/>
                  </a:cubicBezTo>
                  <a:cubicBezTo>
                    <a:pt x="949" y="1320"/>
                    <a:pt x="1121" y="1200"/>
                    <a:pt x="1336" y="1106"/>
                  </a:cubicBezTo>
                  <a:cubicBezTo>
                    <a:pt x="1349" y="1145"/>
                    <a:pt x="1369" y="1182"/>
                    <a:pt x="1394" y="1214"/>
                  </a:cubicBezTo>
                  <a:cubicBezTo>
                    <a:pt x="1226" y="1284"/>
                    <a:pt x="1059" y="1378"/>
                    <a:pt x="909" y="1504"/>
                  </a:cubicBezTo>
                  <a:cubicBezTo>
                    <a:pt x="932" y="1532"/>
                    <a:pt x="945" y="1566"/>
                    <a:pt x="948" y="1603"/>
                  </a:cubicBezTo>
                  <a:cubicBezTo>
                    <a:pt x="1093" y="1651"/>
                    <a:pt x="1251" y="1690"/>
                    <a:pt x="1423" y="1713"/>
                  </a:cubicBezTo>
                  <a:cubicBezTo>
                    <a:pt x="1430" y="1561"/>
                    <a:pt x="1457" y="1425"/>
                    <a:pt x="1496" y="1301"/>
                  </a:cubicBezTo>
                  <a:cubicBezTo>
                    <a:pt x="1525" y="1318"/>
                    <a:pt x="1556" y="1330"/>
                    <a:pt x="1589" y="1338"/>
                  </a:cubicBezTo>
                  <a:cubicBezTo>
                    <a:pt x="1555" y="1452"/>
                    <a:pt x="1532" y="1581"/>
                    <a:pt x="1526" y="1725"/>
                  </a:cubicBezTo>
                  <a:cubicBezTo>
                    <a:pt x="1633" y="1735"/>
                    <a:pt x="1745" y="1739"/>
                    <a:pt x="1860" y="1736"/>
                  </a:cubicBezTo>
                  <a:cubicBezTo>
                    <a:pt x="1877" y="1690"/>
                    <a:pt x="1911" y="1653"/>
                    <a:pt x="1956" y="1634"/>
                  </a:cubicBezTo>
                  <a:cubicBezTo>
                    <a:pt x="1936" y="1524"/>
                    <a:pt x="1903" y="1408"/>
                    <a:pt x="1850" y="1294"/>
                  </a:cubicBezTo>
                  <a:cubicBezTo>
                    <a:pt x="1883" y="1273"/>
                    <a:pt x="1913" y="1248"/>
                    <a:pt x="1938" y="1217"/>
                  </a:cubicBezTo>
                  <a:cubicBezTo>
                    <a:pt x="2004" y="1338"/>
                    <a:pt x="2052" y="1474"/>
                    <a:pt x="2076" y="1627"/>
                  </a:cubicBezTo>
                  <a:cubicBezTo>
                    <a:pt x="2119" y="1640"/>
                    <a:pt x="2156" y="1668"/>
                    <a:pt x="2179" y="1706"/>
                  </a:cubicBezTo>
                  <a:cubicBezTo>
                    <a:pt x="2268" y="1692"/>
                    <a:pt x="2360" y="1673"/>
                    <a:pt x="2453" y="1649"/>
                  </a:cubicBezTo>
                  <a:cubicBezTo>
                    <a:pt x="2483" y="1545"/>
                    <a:pt x="2500" y="1435"/>
                    <a:pt x="2500" y="1321"/>
                  </a:cubicBezTo>
                  <a:cubicBezTo>
                    <a:pt x="2500" y="1214"/>
                    <a:pt x="2485" y="1111"/>
                    <a:pt x="2458" y="1013"/>
                  </a:cubicBezTo>
                  <a:cubicBezTo>
                    <a:pt x="2377" y="1012"/>
                    <a:pt x="2213" y="1017"/>
                    <a:pt x="2011" y="1047"/>
                  </a:cubicBezTo>
                  <a:close/>
                  <a:moveTo>
                    <a:pt x="598" y="1572"/>
                  </a:moveTo>
                  <a:cubicBezTo>
                    <a:pt x="531" y="1539"/>
                    <a:pt x="469" y="1505"/>
                    <a:pt x="413" y="1472"/>
                  </a:cubicBezTo>
                  <a:cubicBezTo>
                    <a:pt x="396" y="1479"/>
                    <a:pt x="379" y="1482"/>
                    <a:pt x="360" y="1482"/>
                  </a:cubicBezTo>
                  <a:cubicBezTo>
                    <a:pt x="360" y="1482"/>
                    <a:pt x="360" y="1482"/>
                    <a:pt x="359" y="1482"/>
                  </a:cubicBezTo>
                  <a:cubicBezTo>
                    <a:pt x="324" y="1598"/>
                    <a:pt x="295" y="1724"/>
                    <a:pt x="276" y="1862"/>
                  </a:cubicBezTo>
                  <a:cubicBezTo>
                    <a:pt x="307" y="1922"/>
                    <a:pt x="343" y="1979"/>
                    <a:pt x="383" y="2032"/>
                  </a:cubicBezTo>
                  <a:cubicBezTo>
                    <a:pt x="411" y="1967"/>
                    <a:pt x="478" y="1829"/>
                    <a:pt x="602" y="1670"/>
                  </a:cubicBezTo>
                  <a:cubicBezTo>
                    <a:pt x="597" y="1653"/>
                    <a:pt x="593" y="1634"/>
                    <a:pt x="593" y="1615"/>
                  </a:cubicBezTo>
                  <a:cubicBezTo>
                    <a:pt x="593" y="1600"/>
                    <a:pt x="595" y="1586"/>
                    <a:pt x="598" y="1572"/>
                  </a:cubicBezTo>
                  <a:close/>
                  <a:moveTo>
                    <a:pt x="1644" y="2305"/>
                  </a:moveTo>
                  <a:cubicBezTo>
                    <a:pt x="1644" y="2322"/>
                    <a:pt x="1616" y="2376"/>
                    <a:pt x="1608" y="2390"/>
                  </a:cubicBezTo>
                  <a:cubicBezTo>
                    <a:pt x="1616" y="2422"/>
                    <a:pt x="1622" y="2424"/>
                    <a:pt x="1632" y="2457"/>
                  </a:cubicBezTo>
                  <a:cubicBezTo>
                    <a:pt x="1738" y="2428"/>
                    <a:pt x="1838" y="2384"/>
                    <a:pt x="1930" y="2329"/>
                  </a:cubicBezTo>
                  <a:cubicBezTo>
                    <a:pt x="1950" y="2250"/>
                    <a:pt x="1974" y="2123"/>
                    <a:pt x="1979" y="1969"/>
                  </a:cubicBezTo>
                  <a:cubicBezTo>
                    <a:pt x="1915" y="1950"/>
                    <a:pt x="1865" y="1898"/>
                    <a:pt x="1852" y="1832"/>
                  </a:cubicBezTo>
                  <a:cubicBezTo>
                    <a:pt x="1738" y="1837"/>
                    <a:pt x="1630" y="1834"/>
                    <a:pt x="1526" y="1826"/>
                  </a:cubicBezTo>
                  <a:cubicBezTo>
                    <a:pt x="1528" y="1951"/>
                    <a:pt x="1543" y="2071"/>
                    <a:pt x="1574" y="2218"/>
                  </a:cubicBezTo>
                  <a:cubicBezTo>
                    <a:pt x="1600" y="2235"/>
                    <a:pt x="1644" y="2272"/>
                    <a:pt x="1644" y="2305"/>
                  </a:cubicBezTo>
                  <a:close/>
                  <a:moveTo>
                    <a:pt x="2419" y="1749"/>
                  </a:moveTo>
                  <a:cubicBezTo>
                    <a:pt x="2346" y="1767"/>
                    <a:pt x="2274" y="1782"/>
                    <a:pt x="2204" y="1794"/>
                  </a:cubicBezTo>
                  <a:cubicBezTo>
                    <a:pt x="2204" y="1795"/>
                    <a:pt x="2205" y="1796"/>
                    <a:pt x="2205" y="1798"/>
                  </a:cubicBezTo>
                  <a:cubicBezTo>
                    <a:pt x="2205" y="1875"/>
                    <a:pt x="2155" y="1941"/>
                    <a:pt x="2085" y="1965"/>
                  </a:cubicBezTo>
                  <a:cubicBezTo>
                    <a:pt x="2078" y="2057"/>
                    <a:pt x="2062" y="2154"/>
                    <a:pt x="2037" y="2256"/>
                  </a:cubicBezTo>
                  <a:cubicBezTo>
                    <a:pt x="2207" y="2126"/>
                    <a:pt x="2340" y="1951"/>
                    <a:pt x="2419" y="1749"/>
                  </a:cubicBezTo>
                  <a:close/>
                  <a:moveTo>
                    <a:pt x="1322" y="2499"/>
                  </a:moveTo>
                  <a:cubicBezTo>
                    <a:pt x="1398" y="2499"/>
                    <a:pt x="1472" y="2491"/>
                    <a:pt x="1544" y="2478"/>
                  </a:cubicBezTo>
                  <a:cubicBezTo>
                    <a:pt x="1537" y="2455"/>
                    <a:pt x="1529" y="2431"/>
                    <a:pt x="1522" y="2409"/>
                  </a:cubicBezTo>
                  <a:cubicBezTo>
                    <a:pt x="1522" y="2409"/>
                    <a:pt x="1522" y="2409"/>
                    <a:pt x="1521" y="2409"/>
                  </a:cubicBezTo>
                  <a:cubicBezTo>
                    <a:pt x="1468" y="2409"/>
                    <a:pt x="1425" y="2366"/>
                    <a:pt x="1425" y="2313"/>
                  </a:cubicBezTo>
                  <a:cubicBezTo>
                    <a:pt x="1425" y="2277"/>
                    <a:pt x="1445" y="2246"/>
                    <a:pt x="1474" y="2230"/>
                  </a:cubicBezTo>
                  <a:cubicBezTo>
                    <a:pt x="1440" y="2082"/>
                    <a:pt x="1424" y="1944"/>
                    <a:pt x="1422" y="1816"/>
                  </a:cubicBezTo>
                  <a:cubicBezTo>
                    <a:pt x="1240" y="1794"/>
                    <a:pt x="1073" y="1754"/>
                    <a:pt x="924" y="1705"/>
                  </a:cubicBezTo>
                  <a:cubicBezTo>
                    <a:pt x="893" y="1757"/>
                    <a:pt x="836" y="1793"/>
                    <a:pt x="771" y="1793"/>
                  </a:cubicBezTo>
                  <a:cubicBezTo>
                    <a:pt x="733" y="1793"/>
                    <a:pt x="698" y="1781"/>
                    <a:pt x="669" y="1760"/>
                  </a:cubicBezTo>
                  <a:cubicBezTo>
                    <a:pt x="589" y="1868"/>
                    <a:pt x="522" y="1993"/>
                    <a:pt x="470" y="2134"/>
                  </a:cubicBezTo>
                  <a:cubicBezTo>
                    <a:pt x="685" y="2359"/>
                    <a:pt x="987" y="2499"/>
                    <a:pt x="1322" y="2499"/>
                  </a:cubicBezTo>
                  <a:close/>
                  <a:moveTo>
                    <a:pt x="202" y="1687"/>
                  </a:moveTo>
                  <a:cubicBezTo>
                    <a:pt x="214" y="1625"/>
                    <a:pt x="233" y="1542"/>
                    <a:pt x="264" y="1445"/>
                  </a:cubicBezTo>
                  <a:cubicBezTo>
                    <a:pt x="237" y="1420"/>
                    <a:pt x="219" y="1384"/>
                    <a:pt x="219" y="1344"/>
                  </a:cubicBezTo>
                  <a:cubicBezTo>
                    <a:pt x="191" y="1324"/>
                    <a:pt x="167" y="1305"/>
                    <a:pt x="145" y="1287"/>
                  </a:cubicBezTo>
                  <a:cubicBezTo>
                    <a:pt x="145" y="1299"/>
                    <a:pt x="143" y="1310"/>
                    <a:pt x="143" y="1321"/>
                  </a:cubicBezTo>
                  <a:cubicBezTo>
                    <a:pt x="143" y="1449"/>
                    <a:pt x="164" y="1572"/>
                    <a:pt x="202" y="1687"/>
                  </a:cubicBezTo>
                  <a:close/>
                  <a:moveTo>
                    <a:pt x="150" y="1192"/>
                  </a:moveTo>
                  <a:cubicBezTo>
                    <a:pt x="178" y="1213"/>
                    <a:pt x="209" y="1235"/>
                    <a:pt x="244" y="1259"/>
                  </a:cubicBezTo>
                  <a:cubicBezTo>
                    <a:pt x="270" y="1223"/>
                    <a:pt x="312" y="1199"/>
                    <a:pt x="360" y="1199"/>
                  </a:cubicBezTo>
                  <a:cubicBezTo>
                    <a:pt x="360" y="1199"/>
                    <a:pt x="360" y="1199"/>
                    <a:pt x="361" y="1199"/>
                  </a:cubicBezTo>
                  <a:cubicBezTo>
                    <a:pt x="461" y="984"/>
                    <a:pt x="619" y="747"/>
                    <a:pt x="862" y="554"/>
                  </a:cubicBezTo>
                  <a:cubicBezTo>
                    <a:pt x="860" y="542"/>
                    <a:pt x="858" y="531"/>
                    <a:pt x="858" y="519"/>
                  </a:cubicBezTo>
                  <a:cubicBezTo>
                    <a:pt x="858" y="510"/>
                    <a:pt x="859" y="501"/>
                    <a:pt x="860" y="492"/>
                  </a:cubicBezTo>
                  <a:cubicBezTo>
                    <a:pt x="771" y="462"/>
                    <a:pt x="676" y="435"/>
                    <a:pt x="573" y="411"/>
                  </a:cubicBezTo>
                  <a:cubicBezTo>
                    <a:pt x="342" y="601"/>
                    <a:pt x="185" y="878"/>
                    <a:pt x="150" y="1192"/>
                  </a:cubicBezTo>
                  <a:close/>
                  <a:moveTo>
                    <a:pt x="671" y="338"/>
                  </a:moveTo>
                  <a:cubicBezTo>
                    <a:pt x="723" y="352"/>
                    <a:pt x="806" y="376"/>
                    <a:pt x="906" y="413"/>
                  </a:cubicBezTo>
                  <a:cubicBezTo>
                    <a:pt x="931" y="391"/>
                    <a:pt x="963" y="377"/>
                    <a:pt x="999" y="377"/>
                  </a:cubicBezTo>
                  <a:cubicBezTo>
                    <a:pt x="1030" y="377"/>
                    <a:pt x="1059" y="388"/>
                    <a:pt x="1082" y="404"/>
                  </a:cubicBezTo>
                  <a:cubicBezTo>
                    <a:pt x="1247" y="311"/>
                    <a:pt x="1443" y="238"/>
                    <a:pt x="1674" y="196"/>
                  </a:cubicBezTo>
                  <a:cubicBezTo>
                    <a:pt x="1563" y="161"/>
                    <a:pt x="1445" y="142"/>
                    <a:pt x="1322" y="142"/>
                  </a:cubicBezTo>
                  <a:cubicBezTo>
                    <a:pt x="1081" y="142"/>
                    <a:pt x="858" y="215"/>
                    <a:pt x="671" y="338"/>
                  </a:cubicBezTo>
                  <a:close/>
                  <a:moveTo>
                    <a:pt x="1665" y="1242"/>
                  </a:moveTo>
                  <a:cubicBezTo>
                    <a:pt x="1529" y="1242"/>
                    <a:pt x="1418" y="1131"/>
                    <a:pt x="1418" y="995"/>
                  </a:cubicBezTo>
                  <a:cubicBezTo>
                    <a:pt x="1418" y="858"/>
                    <a:pt x="1529" y="747"/>
                    <a:pt x="1665" y="747"/>
                  </a:cubicBezTo>
                  <a:cubicBezTo>
                    <a:pt x="1802" y="747"/>
                    <a:pt x="1912" y="858"/>
                    <a:pt x="1912" y="995"/>
                  </a:cubicBezTo>
                  <a:cubicBezTo>
                    <a:pt x="1912" y="1131"/>
                    <a:pt x="1802" y="1242"/>
                    <a:pt x="1665" y="1242"/>
                  </a:cubicBezTo>
                  <a:close/>
                  <a:moveTo>
                    <a:pt x="1665" y="834"/>
                  </a:moveTo>
                  <a:cubicBezTo>
                    <a:pt x="1576" y="834"/>
                    <a:pt x="1504" y="906"/>
                    <a:pt x="1504" y="995"/>
                  </a:cubicBezTo>
                  <a:cubicBezTo>
                    <a:pt x="1504" y="1083"/>
                    <a:pt x="1576" y="1155"/>
                    <a:pt x="1665" y="1155"/>
                  </a:cubicBezTo>
                  <a:cubicBezTo>
                    <a:pt x="1754" y="1155"/>
                    <a:pt x="1826" y="1083"/>
                    <a:pt x="1826" y="995"/>
                  </a:cubicBezTo>
                  <a:cubicBezTo>
                    <a:pt x="1826" y="906"/>
                    <a:pt x="1754" y="834"/>
                    <a:pt x="1665" y="834"/>
                  </a:cubicBezTo>
                  <a:close/>
                  <a:moveTo>
                    <a:pt x="1665" y="1063"/>
                  </a:moveTo>
                  <a:cubicBezTo>
                    <a:pt x="1621" y="1063"/>
                    <a:pt x="1585" y="1027"/>
                    <a:pt x="1585" y="983"/>
                  </a:cubicBezTo>
                  <a:cubicBezTo>
                    <a:pt x="1585" y="939"/>
                    <a:pt x="1621" y="903"/>
                    <a:pt x="1665" y="903"/>
                  </a:cubicBezTo>
                  <a:cubicBezTo>
                    <a:pt x="1709" y="903"/>
                    <a:pt x="1745" y="939"/>
                    <a:pt x="1745" y="983"/>
                  </a:cubicBezTo>
                  <a:cubicBezTo>
                    <a:pt x="1745" y="1027"/>
                    <a:pt x="1709" y="1063"/>
                    <a:pt x="1665" y="106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hangingPunct="0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="" xmlns:a16="http://schemas.microsoft.com/office/drawing/2014/main" id="{0D14F7F3-CB42-445C-AB12-06B97B611163}"/>
              </a:ext>
            </a:extLst>
          </p:cNvPr>
          <p:cNvGrpSpPr/>
          <p:nvPr/>
        </p:nvGrpSpPr>
        <p:grpSpPr>
          <a:xfrm>
            <a:off x="565150" y="4848225"/>
            <a:ext cx="3538538" cy="955675"/>
            <a:chOff x="565150" y="4848225"/>
            <a:chExt cx="3538538" cy="955675"/>
          </a:xfrm>
        </p:grpSpPr>
        <p:sp>
          <p:nvSpPr>
            <p:cNvPr id="33" name="椭圆 3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3EEF4F9-EC42-4AB0-879B-D1245AAF9E16}"/>
                </a:ext>
              </a:extLst>
            </p:cNvPr>
            <p:cNvSpPr/>
            <p:nvPr/>
          </p:nvSpPr>
          <p:spPr>
            <a:xfrm>
              <a:off x="3411538" y="5021263"/>
              <a:ext cx="692150" cy="692150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C81EFC1-F0CD-440D-8DED-6C07BD99122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903288" y="4848225"/>
              <a:ext cx="2324100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da-DK" altLang="zh-CN" sz="2000" b="1">
                  <a:solidFill>
                    <a:srgbClr val="7BB5BB"/>
                  </a:solidFill>
                </a:rPr>
                <a:t>EIUSMOD TEMPOR</a:t>
              </a:r>
              <a:endParaRPr lang="zh-CN" altLang="en-US" sz="2000" b="1">
                <a:solidFill>
                  <a:srgbClr val="7BB5BB"/>
                </a:solidFill>
              </a:endParaRPr>
            </a:p>
          </p:txBody>
        </p:sp>
        <p:sp>
          <p:nvSpPr>
            <p:cNvPr id="35" name="TextBox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7A9B197-1612-4AA5-87ED-7429DEF42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150" y="5280025"/>
              <a:ext cx="2717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400"/>
                <a:t>This is a sample text.Insert</a:t>
              </a:r>
            </a:p>
            <a:p>
              <a:pPr algn="r" eaLnBrk="1" hangingPunct="1"/>
              <a:r>
                <a:rPr lang="en-US" altLang="zh-CN" sz="1400"/>
                <a:t>Your desired text here.</a:t>
              </a:r>
              <a:endParaRPr lang="zh-CN" altLang="en-US" sz="1400"/>
            </a:p>
          </p:txBody>
        </p:sp>
        <p:sp>
          <p:nvSpPr>
            <p:cNvPr id="40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6ED9943-A0C7-4B56-AEB2-E66F9B1BC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150" y="5186363"/>
              <a:ext cx="290513" cy="338137"/>
            </a:xfrm>
            <a:custGeom>
              <a:avLst/>
              <a:gdLst>
                <a:gd name="T0" fmla="*/ 2147483647 w 2954"/>
                <a:gd name="T1" fmla="*/ 2147483647 h 3429"/>
                <a:gd name="T2" fmla="*/ 2147483647 w 2954"/>
                <a:gd name="T3" fmla="*/ 2147483647 h 3429"/>
                <a:gd name="T4" fmla="*/ 2147483647 w 2954"/>
                <a:gd name="T5" fmla="*/ 2147483647 h 3429"/>
                <a:gd name="T6" fmla="*/ 2147483647 w 2954"/>
                <a:gd name="T7" fmla="*/ 2147483647 h 3429"/>
                <a:gd name="T8" fmla="*/ 2147483647 w 2954"/>
                <a:gd name="T9" fmla="*/ 2147483647 h 3429"/>
                <a:gd name="T10" fmla="*/ 2147483647 w 2954"/>
                <a:gd name="T11" fmla="*/ 2147483647 h 3429"/>
                <a:gd name="T12" fmla="*/ 2147483647 w 2954"/>
                <a:gd name="T13" fmla="*/ 2147483647 h 3429"/>
                <a:gd name="T14" fmla="*/ 2147483647 w 2954"/>
                <a:gd name="T15" fmla="*/ 2147483647 h 3429"/>
                <a:gd name="T16" fmla="*/ 2147483647 w 2954"/>
                <a:gd name="T17" fmla="*/ 2147483647 h 3429"/>
                <a:gd name="T18" fmla="*/ 2147483647 w 2954"/>
                <a:gd name="T19" fmla="*/ 0 h 3429"/>
                <a:gd name="T20" fmla="*/ 2147483647 w 2954"/>
                <a:gd name="T21" fmla="*/ 2147483647 h 3429"/>
                <a:gd name="T22" fmla="*/ 2147483647 w 2954"/>
                <a:gd name="T23" fmla="*/ 2147483647 h 3429"/>
                <a:gd name="T24" fmla="*/ 0 w 2954"/>
                <a:gd name="T25" fmla="*/ 2147483647 h 3429"/>
                <a:gd name="T26" fmla="*/ 2147483647 w 2954"/>
                <a:gd name="T27" fmla="*/ 2147483647 h 3429"/>
                <a:gd name="T28" fmla="*/ 2147483647 w 2954"/>
                <a:gd name="T29" fmla="*/ 2147483647 h 3429"/>
                <a:gd name="T30" fmla="*/ 2147483647 w 2954"/>
                <a:gd name="T31" fmla="*/ 2147483647 h 3429"/>
                <a:gd name="T32" fmla="*/ 2147483647 w 2954"/>
                <a:gd name="T33" fmla="*/ 2147483647 h 3429"/>
                <a:gd name="T34" fmla="*/ 2147483647 w 2954"/>
                <a:gd name="T35" fmla="*/ 2147483647 h 3429"/>
                <a:gd name="T36" fmla="*/ 2147483647 w 2954"/>
                <a:gd name="T37" fmla="*/ 2147483647 h 3429"/>
                <a:gd name="T38" fmla="*/ 2147483647 w 2954"/>
                <a:gd name="T39" fmla="*/ 2147483647 h 3429"/>
                <a:gd name="T40" fmla="*/ 2147483647 w 2954"/>
                <a:gd name="T41" fmla="*/ 2147483647 h 3429"/>
                <a:gd name="T42" fmla="*/ 2147483647 w 2954"/>
                <a:gd name="T43" fmla="*/ 2147483647 h 3429"/>
                <a:gd name="T44" fmla="*/ 2147483647 w 2954"/>
                <a:gd name="T45" fmla="*/ 2147483647 h 3429"/>
                <a:gd name="T46" fmla="*/ 2147483647 w 2954"/>
                <a:gd name="T47" fmla="*/ 2147483647 h 3429"/>
                <a:gd name="T48" fmla="*/ 2147483647 w 2954"/>
                <a:gd name="T49" fmla="*/ 2147483647 h 3429"/>
                <a:gd name="T50" fmla="*/ 2147483647 w 2954"/>
                <a:gd name="T51" fmla="*/ 2147483647 h 3429"/>
                <a:gd name="T52" fmla="*/ 2147483647 w 2954"/>
                <a:gd name="T53" fmla="*/ 2147483647 h 3429"/>
                <a:gd name="T54" fmla="*/ 2147483647 w 2954"/>
                <a:gd name="T55" fmla="*/ 2147483647 h 3429"/>
                <a:gd name="T56" fmla="*/ 2147483647 w 2954"/>
                <a:gd name="T57" fmla="*/ 2147483647 h 3429"/>
                <a:gd name="T58" fmla="*/ 2147483647 w 2954"/>
                <a:gd name="T59" fmla="*/ 2147483647 h 3429"/>
                <a:gd name="T60" fmla="*/ 2147483647 w 2954"/>
                <a:gd name="T61" fmla="*/ 2147483647 h 3429"/>
                <a:gd name="T62" fmla="*/ 2147483647 w 2954"/>
                <a:gd name="T63" fmla="*/ 2147483647 h 3429"/>
                <a:gd name="T64" fmla="*/ 2147483647 w 2954"/>
                <a:gd name="T65" fmla="*/ 2147483647 h 3429"/>
                <a:gd name="T66" fmla="*/ 2147483647 w 2954"/>
                <a:gd name="T67" fmla="*/ 2147483647 h 3429"/>
                <a:gd name="T68" fmla="*/ 2147483647 w 2954"/>
                <a:gd name="T69" fmla="*/ 2147483647 h 3429"/>
                <a:gd name="T70" fmla="*/ 2147483647 w 2954"/>
                <a:gd name="T71" fmla="*/ 2147483647 h 3429"/>
                <a:gd name="T72" fmla="*/ 2147483647 w 2954"/>
                <a:gd name="T73" fmla="*/ 2147483647 h 3429"/>
                <a:gd name="T74" fmla="*/ 2147483647 w 2954"/>
                <a:gd name="T75" fmla="*/ 2147483647 h 3429"/>
                <a:gd name="T76" fmla="*/ 2147483647 w 2954"/>
                <a:gd name="T77" fmla="*/ 2147483647 h 3429"/>
                <a:gd name="T78" fmla="*/ 2147483647 w 2954"/>
                <a:gd name="T79" fmla="*/ 2147483647 h 3429"/>
                <a:gd name="T80" fmla="*/ 2147483647 w 2954"/>
                <a:gd name="T81" fmla="*/ 2147483647 h 3429"/>
                <a:gd name="T82" fmla="*/ 2147483647 w 2954"/>
                <a:gd name="T83" fmla="*/ 2147483647 h 3429"/>
                <a:gd name="T84" fmla="*/ 2147483647 w 2954"/>
                <a:gd name="T85" fmla="*/ 2147483647 h 3429"/>
                <a:gd name="T86" fmla="*/ 2147483647 w 2954"/>
                <a:gd name="T87" fmla="*/ 2147483647 h 3429"/>
                <a:gd name="T88" fmla="*/ 2147483647 w 2954"/>
                <a:gd name="T89" fmla="*/ 2147483647 h 3429"/>
                <a:gd name="T90" fmla="*/ 2147483647 w 2954"/>
                <a:gd name="T91" fmla="*/ 2147483647 h 34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954" h="3429">
                  <a:moveTo>
                    <a:pt x="946" y="2557"/>
                  </a:moveTo>
                  <a:cubicBezTo>
                    <a:pt x="1005" y="2557"/>
                    <a:pt x="1102" y="2510"/>
                    <a:pt x="1102" y="2451"/>
                  </a:cubicBezTo>
                  <a:cubicBezTo>
                    <a:pt x="1102" y="1598"/>
                    <a:pt x="1102" y="1598"/>
                    <a:pt x="1102" y="1598"/>
                  </a:cubicBezTo>
                  <a:cubicBezTo>
                    <a:pt x="1102" y="1539"/>
                    <a:pt x="1005" y="1492"/>
                    <a:pt x="946" y="1492"/>
                  </a:cubicBezTo>
                  <a:cubicBezTo>
                    <a:pt x="887" y="1492"/>
                    <a:pt x="820" y="1539"/>
                    <a:pt x="820" y="1598"/>
                  </a:cubicBezTo>
                  <a:cubicBezTo>
                    <a:pt x="820" y="2451"/>
                    <a:pt x="820" y="2451"/>
                    <a:pt x="820" y="2451"/>
                  </a:cubicBezTo>
                  <a:cubicBezTo>
                    <a:pt x="820" y="2510"/>
                    <a:pt x="887" y="2557"/>
                    <a:pt x="946" y="2557"/>
                  </a:cubicBezTo>
                  <a:close/>
                  <a:moveTo>
                    <a:pt x="2741" y="620"/>
                  </a:moveTo>
                  <a:cubicBezTo>
                    <a:pt x="2131" y="620"/>
                    <a:pt x="2131" y="620"/>
                    <a:pt x="2131" y="620"/>
                  </a:cubicBezTo>
                  <a:cubicBezTo>
                    <a:pt x="2131" y="267"/>
                    <a:pt x="1845" y="0"/>
                    <a:pt x="1491" y="0"/>
                  </a:cubicBezTo>
                  <a:cubicBezTo>
                    <a:pt x="1138" y="0"/>
                    <a:pt x="852" y="267"/>
                    <a:pt x="852" y="620"/>
                  </a:cubicBezTo>
                  <a:cubicBezTo>
                    <a:pt x="213" y="620"/>
                    <a:pt x="213" y="620"/>
                    <a:pt x="213" y="620"/>
                  </a:cubicBezTo>
                  <a:cubicBezTo>
                    <a:pt x="95" y="620"/>
                    <a:pt x="0" y="735"/>
                    <a:pt x="0" y="852"/>
                  </a:cubicBezTo>
                  <a:cubicBezTo>
                    <a:pt x="0" y="970"/>
                    <a:pt x="85" y="1065"/>
                    <a:pt x="203" y="1065"/>
                  </a:cubicBezTo>
                  <a:cubicBezTo>
                    <a:pt x="203" y="2790"/>
                    <a:pt x="203" y="2790"/>
                    <a:pt x="203" y="2790"/>
                  </a:cubicBezTo>
                  <a:cubicBezTo>
                    <a:pt x="203" y="3143"/>
                    <a:pt x="499" y="3429"/>
                    <a:pt x="852" y="3429"/>
                  </a:cubicBezTo>
                  <a:cubicBezTo>
                    <a:pt x="2131" y="3429"/>
                    <a:pt x="2131" y="3429"/>
                    <a:pt x="2131" y="3429"/>
                  </a:cubicBezTo>
                  <a:cubicBezTo>
                    <a:pt x="2484" y="3429"/>
                    <a:pt x="2741" y="3143"/>
                    <a:pt x="2741" y="2790"/>
                  </a:cubicBezTo>
                  <a:cubicBezTo>
                    <a:pt x="2741" y="1065"/>
                    <a:pt x="2741" y="1065"/>
                    <a:pt x="2741" y="1065"/>
                  </a:cubicBezTo>
                  <a:cubicBezTo>
                    <a:pt x="2858" y="1065"/>
                    <a:pt x="2954" y="970"/>
                    <a:pt x="2954" y="852"/>
                  </a:cubicBezTo>
                  <a:cubicBezTo>
                    <a:pt x="2954" y="735"/>
                    <a:pt x="2858" y="620"/>
                    <a:pt x="2741" y="620"/>
                  </a:cubicBezTo>
                  <a:close/>
                  <a:moveTo>
                    <a:pt x="1491" y="387"/>
                  </a:moveTo>
                  <a:cubicBezTo>
                    <a:pt x="1609" y="387"/>
                    <a:pt x="1704" y="502"/>
                    <a:pt x="1704" y="620"/>
                  </a:cubicBezTo>
                  <a:cubicBezTo>
                    <a:pt x="1278" y="620"/>
                    <a:pt x="1278" y="620"/>
                    <a:pt x="1278" y="620"/>
                  </a:cubicBezTo>
                  <a:cubicBezTo>
                    <a:pt x="1278" y="502"/>
                    <a:pt x="1374" y="387"/>
                    <a:pt x="1491" y="387"/>
                  </a:cubicBezTo>
                  <a:close/>
                  <a:moveTo>
                    <a:pt x="2334" y="2810"/>
                  </a:moveTo>
                  <a:cubicBezTo>
                    <a:pt x="2334" y="2927"/>
                    <a:pt x="2239" y="3023"/>
                    <a:pt x="2121" y="3023"/>
                  </a:cubicBezTo>
                  <a:cubicBezTo>
                    <a:pt x="832" y="3023"/>
                    <a:pt x="832" y="3023"/>
                    <a:pt x="832" y="3023"/>
                  </a:cubicBezTo>
                  <a:cubicBezTo>
                    <a:pt x="715" y="3023"/>
                    <a:pt x="619" y="2927"/>
                    <a:pt x="619" y="2810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2334" y="1095"/>
                    <a:pt x="2334" y="1095"/>
                    <a:pt x="2334" y="1095"/>
                  </a:cubicBezTo>
                  <a:lnTo>
                    <a:pt x="2334" y="2810"/>
                  </a:lnTo>
                  <a:close/>
                  <a:moveTo>
                    <a:pt x="1976" y="2557"/>
                  </a:moveTo>
                  <a:cubicBezTo>
                    <a:pt x="2034" y="2557"/>
                    <a:pt x="2131" y="2510"/>
                    <a:pt x="2131" y="2451"/>
                  </a:cubicBezTo>
                  <a:cubicBezTo>
                    <a:pt x="2131" y="1598"/>
                    <a:pt x="2131" y="1598"/>
                    <a:pt x="2131" y="1598"/>
                  </a:cubicBezTo>
                  <a:cubicBezTo>
                    <a:pt x="2131" y="1539"/>
                    <a:pt x="2034" y="1492"/>
                    <a:pt x="1976" y="1492"/>
                  </a:cubicBezTo>
                  <a:cubicBezTo>
                    <a:pt x="1917" y="1492"/>
                    <a:pt x="1849" y="1539"/>
                    <a:pt x="1849" y="1598"/>
                  </a:cubicBezTo>
                  <a:cubicBezTo>
                    <a:pt x="1849" y="2451"/>
                    <a:pt x="1849" y="2451"/>
                    <a:pt x="1849" y="2451"/>
                  </a:cubicBezTo>
                  <a:cubicBezTo>
                    <a:pt x="1849" y="2510"/>
                    <a:pt x="1917" y="2557"/>
                    <a:pt x="1976" y="2557"/>
                  </a:cubicBezTo>
                  <a:close/>
                  <a:moveTo>
                    <a:pt x="1446" y="2557"/>
                  </a:moveTo>
                  <a:cubicBezTo>
                    <a:pt x="1505" y="2557"/>
                    <a:pt x="1602" y="2510"/>
                    <a:pt x="1602" y="2451"/>
                  </a:cubicBezTo>
                  <a:cubicBezTo>
                    <a:pt x="1602" y="1598"/>
                    <a:pt x="1602" y="1598"/>
                    <a:pt x="1602" y="1598"/>
                  </a:cubicBezTo>
                  <a:cubicBezTo>
                    <a:pt x="1602" y="1539"/>
                    <a:pt x="1505" y="1492"/>
                    <a:pt x="1446" y="1492"/>
                  </a:cubicBezTo>
                  <a:cubicBezTo>
                    <a:pt x="1387" y="1492"/>
                    <a:pt x="1320" y="1539"/>
                    <a:pt x="1320" y="1598"/>
                  </a:cubicBezTo>
                  <a:cubicBezTo>
                    <a:pt x="1320" y="2451"/>
                    <a:pt x="1320" y="2451"/>
                    <a:pt x="1320" y="2451"/>
                  </a:cubicBezTo>
                  <a:cubicBezTo>
                    <a:pt x="1320" y="2510"/>
                    <a:pt x="1387" y="2557"/>
                    <a:pt x="1446" y="25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65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22" grpId="0" animBg="1"/>
      <p:bldP spid="23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AC07AC5-7B20-4234-B818-EE766CDF3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09" t="27149" r="6410" b="27540"/>
          <a:stretch/>
        </p:blipFill>
        <p:spPr>
          <a:xfrm>
            <a:off x="5122175" y="1841499"/>
            <a:ext cx="6208268" cy="3622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47C65ED-ED30-4D8B-80CD-49116DA8FA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2" t="32766" r="58077" b="32674"/>
          <a:stretch/>
        </p:blipFill>
        <p:spPr>
          <a:xfrm>
            <a:off x="1337454" y="345561"/>
            <a:ext cx="4771699" cy="4877195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3AB06E86-D869-4315-A4AC-0EB9AD3EBD74}"/>
              </a:ext>
            </a:extLst>
          </p:cNvPr>
          <p:cNvGrpSpPr/>
          <p:nvPr/>
        </p:nvGrpSpPr>
        <p:grpSpPr>
          <a:xfrm>
            <a:off x="2721073" y="364295"/>
            <a:ext cx="6405562" cy="6157155"/>
            <a:chOff x="4414838" y="2465388"/>
            <a:chExt cx="3070225" cy="2951162"/>
          </a:xfrm>
        </p:grpSpPr>
        <p:sp>
          <p:nvSpPr>
            <p:cNvPr id="4" name="弧形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1B159048-D7EF-4C46-8B61-3B6E2A2D3FF4}"/>
                </a:ext>
              </a:extLst>
            </p:cNvPr>
            <p:cNvSpPr/>
            <p:nvPr/>
          </p:nvSpPr>
          <p:spPr>
            <a:xfrm>
              <a:off x="4635500" y="2533650"/>
              <a:ext cx="2593975" cy="2593975"/>
            </a:xfrm>
            <a:prstGeom prst="arc">
              <a:avLst>
                <a:gd name="adj1" fmla="val 17167213"/>
                <a:gd name="adj2" fmla="val 1536630"/>
              </a:avLst>
            </a:prstGeom>
            <a:ln>
              <a:solidFill>
                <a:srgbClr val="7BB5B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弧形 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B6E3696-3B64-4683-8F6C-DA950D5C99AD}"/>
                </a:ext>
              </a:extLst>
            </p:cNvPr>
            <p:cNvSpPr/>
            <p:nvPr/>
          </p:nvSpPr>
          <p:spPr>
            <a:xfrm rot="21035588">
              <a:off x="4770438" y="2568575"/>
              <a:ext cx="2593975" cy="2593975"/>
            </a:xfrm>
            <a:prstGeom prst="arc">
              <a:avLst>
                <a:gd name="adj1" fmla="val 1072792"/>
                <a:gd name="adj2" fmla="val 7840486"/>
              </a:avLst>
            </a:prstGeom>
            <a:ln>
              <a:solidFill>
                <a:srgbClr val="7BB5B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弧形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E3D6241-88C2-4FC1-B563-89172FBF6E93}"/>
                </a:ext>
              </a:extLst>
            </p:cNvPr>
            <p:cNvSpPr/>
            <p:nvPr/>
          </p:nvSpPr>
          <p:spPr>
            <a:xfrm>
              <a:off x="4575175" y="2717800"/>
              <a:ext cx="2593975" cy="2593975"/>
            </a:xfrm>
            <a:prstGeom prst="arc">
              <a:avLst>
                <a:gd name="adj1" fmla="val 6387233"/>
                <a:gd name="adj2" fmla="val 12011396"/>
              </a:avLst>
            </a:prstGeom>
            <a:ln>
              <a:solidFill>
                <a:srgbClr val="7BB5B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弧形 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C6344F5-EB19-4BA3-9C89-16807111AF45}"/>
                </a:ext>
              </a:extLst>
            </p:cNvPr>
            <p:cNvSpPr/>
            <p:nvPr/>
          </p:nvSpPr>
          <p:spPr>
            <a:xfrm rot="21311078">
              <a:off x="4710113" y="2717800"/>
              <a:ext cx="2593975" cy="2593975"/>
            </a:xfrm>
            <a:prstGeom prst="arc">
              <a:avLst>
                <a:gd name="adj1" fmla="val 11018686"/>
                <a:gd name="adj2" fmla="val 17467056"/>
              </a:avLst>
            </a:prstGeom>
            <a:ln>
              <a:solidFill>
                <a:srgbClr val="7BB5B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弧形 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C6C08A2-BFBD-4650-B8BF-29EBA1060684}"/>
                </a:ext>
              </a:extLst>
            </p:cNvPr>
            <p:cNvSpPr/>
            <p:nvPr/>
          </p:nvSpPr>
          <p:spPr>
            <a:xfrm rot="448761">
              <a:off x="4806950" y="2465388"/>
              <a:ext cx="2593975" cy="2592387"/>
            </a:xfrm>
            <a:prstGeom prst="arc">
              <a:avLst>
                <a:gd name="adj1" fmla="val 17167213"/>
                <a:gd name="adj2" fmla="val 21250008"/>
              </a:avLst>
            </a:prstGeom>
            <a:ln>
              <a:solidFill>
                <a:srgbClr val="7BB5B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弧形 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5D52696-E96E-4E4C-8F7A-986DE2D4135E}"/>
                </a:ext>
              </a:extLst>
            </p:cNvPr>
            <p:cNvSpPr/>
            <p:nvPr/>
          </p:nvSpPr>
          <p:spPr>
            <a:xfrm rot="20185597">
              <a:off x="4891088" y="2784475"/>
              <a:ext cx="2593975" cy="2592388"/>
            </a:xfrm>
            <a:prstGeom prst="arc">
              <a:avLst>
                <a:gd name="adj1" fmla="val 4037078"/>
                <a:gd name="adj2" fmla="val 7840486"/>
              </a:avLst>
            </a:prstGeom>
            <a:ln>
              <a:solidFill>
                <a:srgbClr val="7BB5B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弧形 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76C55D7-F307-455A-B2AD-C52F2AED3D27}"/>
                </a:ext>
              </a:extLst>
            </p:cNvPr>
            <p:cNvSpPr/>
            <p:nvPr/>
          </p:nvSpPr>
          <p:spPr>
            <a:xfrm rot="21311078">
              <a:off x="4621213" y="2495550"/>
              <a:ext cx="2592387" cy="2592388"/>
            </a:xfrm>
            <a:prstGeom prst="arc">
              <a:avLst>
                <a:gd name="adj1" fmla="val 12809281"/>
                <a:gd name="adj2" fmla="val 16459501"/>
              </a:avLst>
            </a:prstGeom>
            <a:ln>
              <a:solidFill>
                <a:srgbClr val="7BB5B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弧形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FD4CD03-6B12-4024-B0C8-EB06F896CD56}"/>
                </a:ext>
              </a:extLst>
            </p:cNvPr>
            <p:cNvSpPr/>
            <p:nvPr/>
          </p:nvSpPr>
          <p:spPr>
            <a:xfrm rot="20551812">
              <a:off x="4414838" y="2822575"/>
              <a:ext cx="2593975" cy="2593975"/>
            </a:xfrm>
            <a:prstGeom prst="arc">
              <a:avLst>
                <a:gd name="adj1" fmla="val 8812581"/>
                <a:gd name="adj2" fmla="val 11833277"/>
              </a:avLst>
            </a:prstGeom>
            <a:ln>
              <a:solidFill>
                <a:srgbClr val="7BB5B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椭圆 1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B0CBECD-AF43-4F5E-B155-30B38BB04F18}"/>
                </a:ext>
              </a:extLst>
            </p:cNvPr>
            <p:cNvSpPr/>
            <p:nvPr/>
          </p:nvSpPr>
          <p:spPr>
            <a:xfrm>
              <a:off x="4956175" y="2917825"/>
              <a:ext cx="2073275" cy="2073275"/>
            </a:xfrm>
            <a:prstGeom prst="ellipse">
              <a:avLst/>
            </a:prstGeom>
            <a:solidFill>
              <a:srgbClr val="AECFD2"/>
            </a:solidFill>
            <a:ln>
              <a:solidFill>
                <a:srgbClr val="7BB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3535929-640F-49BC-87E7-2317467FAE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063" y="3463925"/>
              <a:ext cx="2105025" cy="486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zh-CN" sz="6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ijaya" panose="020B0604020202020204" pitchFamily="34" charset="0"/>
                  <a:ea typeface="宋体" pitchFamily="2" charset="-122"/>
                  <a:cs typeface="Vijaya" panose="020B0604020202020204" pitchFamily="34" charset="0"/>
                </a:rPr>
                <a:t>the fourth one</a:t>
              </a:r>
              <a:endParaRPr lang="zh-CN" alt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jaya" panose="020B0604020202020204" pitchFamily="34" charset="0"/>
                <a:ea typeface="宋体" pitchFamily="2" charset="-122"/>
                <a:cs typeface="Vijaya" panose="020B0604020202020204" pitchFamily="34" charset="0"/>
              </a:endParaRPr>
            </a:p>
          </p:txBody>
        </p:sp>
        <p:sp>
          <p:nvSpPr>
            <p:cNvPr id="15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95792E0-8663-4880-AE2E-610955C9A3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1750" y="4002088"/>
              <a:ext cx="1825625" cy="339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solidFill>
                    <a:schemeClr val="bg1"/>
                  </a:solidFill>
                </a:rPr>
                <a:t>There is another legend regarding the origination of tree.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75F2506D-36F6-4852-8A45-B852759F42EE}"/>
              </a:ext>
            </a:extLst>
          </p:cNvPr>
          <p:cNvGrpSpPr/>
          <p:nvPr/>
        </p:nvGrpSpPr>
        <p:grpSpPr>
          <a:xfrm>
            <a:off x="-2404" y="547507"/>
            <a:ext cx="3146425" cy="788988"/>
            <a:chOff x="-2404" y="547507"/>
            <a:chExt cx="3146425" cy="788988"/>
          </a:xfrm>
        </p:grpSpPr>
        <p:sp>
          <p:nvSpPr>
            <p:cNvPr id="18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5526B75-D21C-493A-9B8C-11E92DDB6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808" y="547507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 dirty="0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 dirty="0">
                <a:solidFill>
                  <a:srgbClr val="7BB5BB"/>
                </a:solidFill>
              </a:endParaRPr>
            </a:p>
          </p:txBody>
        </p:sp>
        <p:sp>
          <p:nvSpPr>
            <p:cNvPr id="19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F98AC15-43B1-448C-85F5-E50265EAB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04" y="874532"/>
              <a:ext cx="3146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2D68D4D9-8D47-40F2-8FCD-BEA9C184A387}"/>
              </a:ext>
            </a:extLst>
          </p:cNvPr>
          <p:cNvGrpSpPr/>
          <p:nvPr/>
        </p:nvGrpSpPr>
        <p:grpSpPr>
          <a:xfrm>
            <a:off x="20933" y="5243394"/>
            <a:ext cx="3146425" cy="788987"/>
            <a:chOff x="20933" y="5243394"/>
            <a:chExt cx="3146425" cy="788987"/>
          </a:xfrm>
        </p:grpSpPr>
        <p:sp>
          <p:nvSpPr>
            <p:cNvPr id="20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3FC01BA-2307-4729-8237-E051779DD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9145" y="5243394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21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0F6655B-5D5D-4D56-9641-1F3322C607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33" y="5570419"/>
              <a:ext cx="3146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C59EBFB4-6C3F-4DC5-8513-9D3985ED062B}"/>
              </a:ext>
            </a:extLst>
          </p:cNvPr>
          <p:cNvGrpSpPr/>
          <p:nvPr/>
        </p:nvGrpSpPr>
        <p:grpSpPr>
          <a:xfrm>
            <a:off x="8853403" y="1012645"/>
            <a:ext cx="3179763" cy="788987"/>
            <a:chOff x="8853403" y="1012645"/>
            <a:chExt cx="3179763" cy="788987"/>
          </a:xfrm>
        </p:grpSpPr>
        <p:sp>
          <p:nvSpPr>
            <p:cNvPr id="22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6B3989B-39A4-4FEF-9B1F-7772D2BF4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3403" y="1012645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23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4AE25E6-FD37-4F1C-A8E5-E681D09BA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6741" y="1339670"/>
              <a:ext cx="3146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179857CA-10A9-42C0-A60A-6E243405A89E}"/>
              </a:ext>
            </a:extLst>
          </p:cNvPr>
          <p:cNvGrpSpPr/>
          <p:nvPr/>
        </p:nvGrpSpPr>
        <p:grpSpPr>
          <a:xfrm>
            <a:off x="8624938" y="4738174"/>
            <a:ext cx="3179763" cy="788988"/>
            <a:chOff x="8624938" y="4738174"/>
            <a:chExt cx="3179763" cy="788988"/>
          </a:xfrm>
        </p:grpSpPr>
        <p:sp>
          <p:nvSpPr>
            <p:cNvPr id="24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12949AC-BD45-4449-BBD9-72EA548F0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4938" y="4738174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25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5683237-4CEF-4F3D-9A0E-0A5DCAE58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8276" y="5065199"/>
              <a:ext cx="3146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26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980F4AF-D42E-4278-BC9E-F9B1EB73D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1" t="31242" r="6411" b="25674"/>
          <a:stretch/>
        </p:blipFill>
        <p:spPr>
          <a:xfrm rot="5400000">
            <a:off x="3860185" y="399638"/>
            <a:ext cx="6471104" cy="5514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3BDACA9-4288-46FE-89F5-A09787CBA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2" t="40829" r="51557" b="22555"/>
          <a:stretch/>
        </p:blipFill>
        <p:spPr>
          <a:xfrm rot="5400000">
            <a:off x="6707493" y="1373493"/>
            <a:ext cx="6290036" cy="4678978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F7667DCF-18DB-4AAE-BFAF-CBB400885FD9}"/>
              </a:ext>
            </a:extLst>
          </p:cNvPr>
          <p:cNvGrpSpPr/>
          <p:nvPr/>
        </p:nvGrpSpPr>
        <p:grpSpPr>
          <a:xfrm>
            <a:off x="2058780" y="3908214"/>
            <a:ext cx="2382837" cy="759217"/>
            <a:chOff x="2058780" y="3908214"/>
            <a:chExt cx="2382837" cy="759217"/>
          </a:xfrm>
        </p:grpSpPr>
        <p:sp>
          <p:nvSpPr>
            <p:cNvPr id="4" name="TextBox 46">
              <a:extLst>
                <a:ext uri="{FF2B5EF4-FFF2-40B4-BE49-F238E27FC236}">
                  <a16:creationId xmlns="" xmlns:a16="http://schemas.microsoft.com/office/drawing/2014/main" id="{D4B3146C-667A-41B9-9521-68524BB9E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8780" y="3908214"/>
              <a:ext cx="2382837" cy="43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zh-CN" sz="2000" dirty="0">
                  <a:solidFill>
                    <a:srgbClr val="7BB5BB"/>
                  </a:solidFill>
                  <a:latin typeface="+mn-lt"/>
                  <a:ea typeface="宋体" pitchFamily="2" charset="-122"/>
                </a:rPr>
                <a:t>YOUR TEXT HERE</a:t>
              </a:r>
              <a:endParaRPr lang="zh-CN" altLang="en-US" sz="2000" dirty="0">
                <a:solidFill>
                  <a:srgbClr val="7BB5BB"/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5" name="TextBox 68">
              <a:extLst>
                <a:ext uri="{FF2B5EF4-FFF2-40B4-BE49-F238E27FC236}">
                  <a16:creationId xmlns="" xmlns:a16="http://schemas.microsoft.com/office/drawing/2014/main" id="{7055EFA0-5A77-4B14-9736-35A135491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9485" y="4188039"/>
              <a:ext cx="2253691" cy="47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dirty="0">
                  <a:ea typeface="幼圆" panose="02010509060101010101" pitchFamily="49" charset="-122"/>
                </a:rPr>
                <a:t>The amendments of the Employment Act enables </a:t>
              </a:r>
              <a:endParaRPr lang="en-US" altLang="zh-CN" sz="1400" dirty="0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991C307E-D249-4E30-85D3-029F2162DF85}"/>
              </a:ext>
            </a:extLst>
          </p:cNvPr>
          <p:cNvGrpSpPr/>
          <p:nvPr/>
        </p:nvGrpSpPr>
        <p:grpSpPr>
          <a:xfrm>
            <a:off x="4415584" y="5288189"/>
            <a:ext cx="2420937" cy="759530"/>
            <a:chOff x="4415584" y="5288189"/>
            <a:chExt cx="2420937" cy="759530"/>
          </a:xfrm>
        </p:grpSpPr>
        <p:sp>
          <p:nvSpPr>
            <p:cNvPr id="6" name="TextBox 46">
              <a:extLst>
                <a:ext uri="{FF2B5EF4-FFF2-40B4-BE49-F238E27FC236}">
                  <a16:creationId xmlns="" xmlns:a16="http://schemas.microsoft.com/office/drawing/2014/main" id="{9D21B26A-00E2-4423-9436-A79854ABB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5584" y="5288189"/>
              <a:ext cx="2420937" cy="43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zh-CN" sz="2000" dirty="0">
                  <a:solidFill>
                    <a:srgbClr val="7BB5BB"/>
                  </a:solidFill>
                  <a:latin typeface="+mn-lt"/>
                  <a:ea typeface="宋体" pitchFamily="2" charset="-122"/>
                </a:rPr>
                <a:t>YOUR TEXT HERE</a:t>
              </a:r>
              <a:endParaRPr lang="zh-CN" altLang="en-US" sz="2000" dirty="0">
                <a:solidFill>
                  <a:srgbClr val="7BB5BB"/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7" name="TextBox 68">
              <a:extLst>
                <a:ext uri="{FF2B5EF4-FFF2-40B4-BE49-F238E27FC236}">
                  <a16:creationId xmlns="" xmlns:a16="http://schemas.microsoft.com/office/drawing/2014/main" id="{00F59646-6B60-4BA4-AFB5-6C36C81BA6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5701" y="5568327"/>
              <a:ext cx="2253690" cy="47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>
                  <a:ea typeface="幼圆" panose="02010509060101010101" pitchFamily="49" charset="-122"/>
                </a:rPr>
                <a:t>The amendments of the Employment Act enables </a:t>
              </a:r>
              <a:endParaRPr lang="en-US" altLang="zh-CN" sz="1400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BDAEF3C3-E254-4F33-BB93-0A9B99492689}"/>
              </a:ext>
            </a:extLst>
          </p:cNvPr>
          <p:cNvGrpSpPr/>
          <p:nvPr/>
        </p:nvGrpSpPr>
        <p:grpSpPr>
          <a:xfrm>
            <a:off x="2213721" y="2213202"/>
            <a:ext cx="2268538" cy="758536"/>
            <a:chOff x="2213721" y="2213202"/>
            <a:chExt cx="2268538" cy="758536"/>
          </a:xfrm>
        </p:grpSpPr>
        <p:sp>
          <p:nvSpPr>
            <p:cNvPr id="12" name="TextBox 46">
              <a:extLst>
                <a:ext uri="{FF2B5EF4-FFF2-40B4-BE49-F238E27FC236}">
                  <a16:creationId xmlns="" xmlns:a16="http://schemas.microsoft.com/office/drawing/2014/main" id="{9E086E06-A23A-4F60-8469-AF7CBEFC3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3721" y="2213202"/>
              <a:ext cx="2268538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zh-CN" sz="2000" dirty="0">
                  <a:solidFill>
                    <a:srgbClr val="7BB5BB"/>
                  </a:solidFill>
                  <a:latin typeface="+mn-lt"/>
                  <a:ea typeface="宋体" pitchFamily="2" charset="-122"/>
                </a:rPr>
                <a:t>YOUR TEXT HERE</a:t>
              </a:r>
              <a:endParaRPr lang="zh-CN" altLang="en-US" sz="2000" dirty="0">
                <a:solidFill>
                  <a:srgbClr val="7BB5BB"/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13" name="TextBox 68">
              <a:extLst>
                <a:ext uri="{FF2B5EF4-FFF2-40B4-BE49-F238E27FC236}">
                  <a16:creationId xmlns="" xmlns:a16="http://schemas.microsoft.com/office/drawing/2014/main" id="{4E9692DA-BF81-47F2-8364-E570524AC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364" y="2490888"/>
              <a:ext cx="2253691" cy="48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>
                  <a:ea typeface="幼圆" panose="02010509060101010101" pitchFamily="49" charset="-122"/>
                </a:rPr>
                <a:t>The amendments of the Employment Act enables </a:t>
              </a:r>
              <a:endParaRPr lang="en-US" altLang="zh-CN" sz="140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69E49BE7-8742-495C-8893-377606EE827D}"/>
              </a:ext>
            </a:extLst>
          </p:cNvPr>
          <p:cNvGrpSpPr/>
          <p:nvPr/>
        </p:nvGrpSpPr>
        <p:grpSpPr>
          <a:xfrm>
            <a:off x="2213721" y="1038452"/>
            <a:ext cx="2254334" cy="758846"/>
            <a:chOff x="2213721" y="1038452"/>
            <a:chExt cx="2254334" cy="758846"/>
          </a:xfrm>
        </p:grpSpPr>
        <p:sp>
          <p:nvSpPr>
            <p:cNvPr id="14" name="TextBox 46">
              <a:extLst>
                <a:ext uri="{FF2B5EF4-FFF2-40B4-BE49-F238E27FC236}">
                  <a16:creationId xmlns="" xmlns:a16="http://schemas.microsoft.com/office/drawing/2014/main" id="{797BCE9A-E5FA-435F-98A4-0323F949B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3721" y="1038452"/>
              <a:ext cx="2254250" cy="43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zh-CN" sz="2000" dirty="0">
                  <a:solidFill>
                    <a:srgbClr val="7BB5BB"/>
                  </a:solidFill>
                  <a:latin typeface="+mn-lt"/>
                  <a:ea typeface="宋体" pitchFamily="2" charset="-122"/>
                </a:rPr>
                <a:t>YOUR TEXT HERE</a:t>
              </a:r>
              <a:endParaRPr lang="zh-CN" altLang="en-US" sz="2000" dirty="0">
                <a:solidFill>
                  <a:srgbClr val="7BB5BB"/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15" name="TextBox 68">
              <a:extLst>
                <a:ext uri="{FF2B5EF4-FFF2-40B4-BE49-F238E27FC236}">
                  <a16:creationId xmlns="" xmlns:a16="http://schemas.microsoft.com/office/drawing/2014/main" id="{E165E4AD-85B5-4F83-A6B9-F97795417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364" y="1317905"/>
              <a:ext cx="2253691" cy="479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dirty="0">
                  <a:ea typeface="幼圆" panose="02010509060101010101" pitchFamily="49" charset="-122"/>
                </a:rPr>
                <a:t>The amendments of the Employment Act enables </a:t>
              </a:r>
              <a:endParaRPr lang="en-US" altLang="zh-CN" sz="1400" dirty="0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66875B60-6E8F-45FA-A3A6-E5E3FB05CFCA}"/>
              </a:ext>
            </a:extLst>
          </p:cNvPr>
          <p:cNvGrpSpPr/>
          <p:nvPr/>
        </p:nvGrpSpPr>
        <p:grpSpPr>
          <a:xfrm>
            <a:off x="5363321" y="3576864"/>
            <a:ext cx="1327150" cy="1639888"/>
            <a:chOff x="5363321" y="3576864"/>
            <a:chExt cx="1327150" cy="1639888"/>
          </a:xfrm>
        </p:grpSpPr>
        <p:cxnSp>
          <p:nvCxnSpPr>
            <p:cNvPr id="9" name="直接箭头连接符 8">
              <a:extLst>
                <a:ext uri="{FF2B5EF4-FFF2-40B4-BE49-F238E27FC236}">
                  <a16:creationId xmlns="" xmlns:a16="http://schemas.microsoft.com/office/drawing/2014/main" id="{85757DE6-2A79-4BED-AB9A-BA6F60B095F7}"/>
                </a:ext>
              </a:extLst>
            </p:cNvPr>
            <p:cNvCxnSpPr>
              <a:stCxn id="16" idx="3"/>
            </p:cNvCxnSpPr>
            <p:nvPr/>
          </p:nvCxnSpPr>
          <p:spPr bwMode="auto">
            <a:xfrm flipH="1">
              <a:off x="5363321" y="3661002"/>
              <a:ext cx="1241425" cy="1555750"/>
            </a:xfrm>
            <a:prstGeom prst="straightConnector1">
              <a:avLst/>
            </a:prstGeom>
            <a:ln>
              <a:solidFill>
                <a:srgbClr val="7BB5B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BDDA4753-877C-4683-8C6A-06AC8925940D}"/>
                </a:ext>
              </a:extLst>
            </p:cNvPr>
            <p:cNvSpPr/>
            <p:nvPr/>
          </p:nvSpPr>
          <p:spPr bwMode="auto">
            <a:xfrm>
              <a:off x="6590459" y="3576864"/>
              <a:ext cx="100012" cy="98425"/>
            </a:xfrm>
            <a:prstGeom prst="ellipse">
              <a:avLst/>
            </a:prstGeom>
            <a:solidFill>
              <a:srgbClr val="7BB5B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46250C4C-7D65-42D6-BEAD-FBDA4FE5A8F4}"/>
              </a:ext>
            </a:extLst>
          </p:cNvPr>
          <p:cNvGrpSpPr/>
          <p:nvPr/>
        </p:nvGrpSpPr>
        <p:grpSpPr>
          <a:xfrm>
            <a:off x="4398009" y="3165263"/>
            <a:ext cx="1892933" cy="1077913"/>
            <a:chOff x="4398009" y="3165263"/>
            <a:chExt cx="1892933" cy="1077913"/>
          </a:xfrm>
        </p:grpSpPr>
        <p:cxnSp>
          <p:nvCxnSpPr>
            <p:cNvPr id="8" name="直接箭头连接符 7">
              <a:extLst>
                <a:ext uri="{FF2B5EF4-FFF2-40B4-BE49-F238E27FC236}">
                  <a16:creationId xmlns="" xmlns:a16="http://schemas.microsoft.com/office/drawing/2014/main" id="{22DF9AAC-2ADC-4701-96D7-D758A81885D4}"/>
                </a:ext>
              </a:extLst>
            </p:cNvPr>
            <p:cNvCxnSpPr>
              <a:cxnSpLocks/>
              <a:stCxn id="17" idx="4"/>
            </p:cNvCxnSpPr>
            <p:nvPr/>
          </p:nvCxnSpPr>
          <p:spPr bwMode="auto">
            <a:xfrm flipH="1">
              <a:off x="4398009" y="3263688"/>
              <a:ext cx="1842927" cy="979488"/>
            </a:xfrm>
            <a:prstGeom prst="straightConnector1">
              <a:avLst/>
            </a:prstGeom>
            <a:ln>
              <a:solidFill>
                <a:srgbClr val="7BB5B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75856595-F568-4127-B07A-AA3DFAFB8ED8}"/>
                </a:ext>
              </a:extLst>
            </p:cNvPr>
            <p:cNvSpPr/>
            <p:nvPr/>
          </p:nvSpPr>
          <p:spPr bwMode="auto">
            <a:xfrm>
              <a:off x="6190929" y="3165263"/>
              <a:ext cx="100013" cy="98425"/>
            </a:xfrm>
            <a:prstGeom prst="ellipse">
              <a:avLst/>
            </a:prstGeom>
            <a:solidFill>
              <a:srgbClr val="7BB5B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96AEE010-A552-4232-B03D-F2F306CAF132}"/>
              </a:ext>
            </a:extLst>
          </p:cNvPr>
          <p:cNvGrpSpPr/>
          <p:nvPr/>
        </p:nvGrpSpPr>
        <p:grpSpPr>
          <a:xfrm>
            <a:off x="4415584" y="2470377"/>
            <a:ext cx="1816100" cy="260350"/>
            <a:chOff x="4415584" y="2470377"/>
            <a:chExt cx="1816100" cy="260350"/>
          </a:xfrm>
        </p:grpSpPr>
        <p:cxnSp>
          <p:nvCxnSpPr>
            <p:cNvPr id="10" name="直接箭头连接符 9">
              <a:extLst>
                <a:ext uri="{FF2B5EF4-FFF2-40B4-BE49-F238E27FC236}">
                  <a16:creationId xmlns="" xmlns:a16="http://schemas.microsoft.com/office/drawing/2014/main" id="{4F3C1007-B3BF-4A57-847E-66ACCEC1EE4D}"/>
                </a:ext>
              </a:extLst>
            </p:cNvPr>
            <p:cNvCxnSpPr>
              <a:stCxn id="18" idx="2"/>
            </p:cNvCxnSpPr>
            <p:nvPr/>
          </p:nvCxnSpPr>
          <p:spPr bwMode="auto">
            <a:xfrm flipH="1" flipV="1">
              <a:off x="4415584" y="2470377"/>
              <a:ext cx="1716087" cy="211137"/>
            </a:xfrm>
            <a:prstGeom prst="straightConnector1">
              <a:avLst/>
            </a:prstGeom>
            <a:ln>
              <a:solidFill>
                <a:srgbClr val="7BB5B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74F36DA0-6181-40DD-BFAB-F1C307694B2A}"/>
                </a:ext>
              </a:extLst>
            </p:cNvPr>
            <p:cNvSpPr/>
            <p:nvPr/>
          </p:nvSpPr>
          <p:spPr bwMode="auto">
            <a:xfrm>
              <a:off x="6131671" y="2632302"/>
              <a:ext cx="100013" cy="98425"/>
            </a:xfrm>
            <a:prstGeom prst="ellipse">
              <a:avLst/>
            </a:prstGeom>
            <a:solidFill>
              <a:srgbClr val="7BB5B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9BE03DDC-73C0-4809-843F-F9F2A3F86A5F}"/>
              </a:ext>
            </a:extLst>
          </p:cNvPr>
          <p:cNvGrpSpPr/>
          <p:nvPr/>
        </p:nvGrpSpPr>
        <p:grpSpPr>
          <a:xfrm>
            <a:off x="4415584" y="1416277"/>
            <a:ext cx="1797050" cy="755650"/>
            <a:chOff x="4415584" y="1416277"/>
            <a:chExt cx="1797050" cy="755650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="" xmlns:a16="http://schemas.microsoft.com/office/drawing/2014/main" id="{A2327B83-8639-4FC6-B133-A3F6769B753F}"/>
                </a:ext>
              </a:extLst>
            </p:cNvPr>
            <p:cNvCxnSpPr>
              <a:stCxn id="19" idx="1"/>
            </p:cNvCxnSpPr>
            <p:nvPr/>
          </p:nvCxnSpPr>
          <p:spPr bwMode="auto">
            <a:xfrm flipH="1" flipV="1">
              <a:off x="4415584" y="1416277"/>
              <a:ext cx="1712912" cy="671512"/>
            </a:xfrm>
            <a:prstGeom prst="straightConnector1">
              <a:avLst/>
            </a:prstGeom>
            <a:ln>
              <a:solidFill>
                <a:srgbClr val="7BB5B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>
              <a:extLst>
                <a:ext uri="{FF2B5EF4-FFF2-40B4-BE49-F238E27FC236}">
                  <a16:creationId xmlns="" xmlns:a16="http://schemas.microsoft.com/office/drawing/2014/main" id="{CE48B8EC-5DD1-45D5-9E06-3FF8F3F7AE0B}"/>
                </a:ext>
              </a:extLst>
            </p:cNvPr>
            <p:cNvSpPr/>
            <p:nvPr/>
          </p:nvSpPr>
          <p:spPr bwMode="auto">
            <a:xfrm>
              <a:off x="6114209" y="2071914"/>
              <a:ext cx="98425" cy="100013"/>
            </a:xfrm>
            <a:prstGeom prst="ellipse">
              <a:avLst/>
            </a:prstGeom>
            <a:solidFill>
              <a:srgbClr val="7BB5B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3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="" xmlns:a16="http://schemas.microsoft.com/office/drawing/2014/main" id="{E48B720F-664B-4613-B8E5-4355956A3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1" t="31242" r="6411" b="25674"/>
          <a:stretch/>
        </p:blipFill>
        <p:spPr>
          <a:xfrm flipV="1">
            <a:off x="-268879" y="3298826"/>
            <a:ext cx="6471104" cy="551406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BDC009B5-CD7E-4FD9-88FB-810B88B50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97" t="54351" r="23100" b="43307"/>
          <a:stretch/>
        </p:blipFill>
        <p:spPr>
          <a:xfrm>
            <a:off x="0" y="3124200"/>
            <a:ext cx="12192000" cy="330200"/>
          </a:xfrm>
          <a:custGeom>
            <a:avLst/>
            <a:gdLst>
              <a:gd name="connsiteX0" fmla="*/ 0 w 12192000"/>
              <a:gd name="connsiteY0" fmla="*/ 0 h 533400"/>
              <a:gd name="connsiteX1" fmla="*/ 12192000 w 12192000"/>
              <a:gd name="connsiteY1" fmla="*/ 0 h 533400"/>
              <a:gd name="connsiteX2" fmla="*/ 12192000 w 12192000"/>
              <a:gd name="connsiteY2" fmla="*/ 533400 h 533400"/>
              <a:gd name="connsiteX3" fmla="*/ 0 w 12192000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33400">
                <a:moveTo>
                  <a:pt x="0" y="0"/>
                </a:moveTo>
                <a:lnTo>
                  <a:pt x="12192000" y="0"/>
                </a:lnTo>
                <a:lnTo>
                  <a:pt x="12192000" y="533400"/>
                </a:lnTo>
                <a:lnTo>
                  <a:pt x="0" y="533400"/>
                </a:lnTo>
                <a:close/>
              </a:path>
            </a:pathLst>
          </a:cu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807EE7B3-8AF4-4D84-8B44-8F903394CD7D}"/>
              </a:ext>
            </a:extLst>
          </p:cNvPr>
          <p:cNvGrpSpPr/>
          <p:nvPr/>
        </p:nvGrpSpPr>
        <p:grpSpPr>
          <a:xfrm>
            <a:off x="0" y="1943100"/>
            <a:ext cx="3146426" cy="1227138"/>
            <a:chOff x="0" y="1943100"/>
            <a:chExt cx="3146426" cy="1227138"/>
          </a:xfrm>
        </p:grpSpPr>
        <p:sp>
          <p:nvSpPr>
            <p:cNvPr id="46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6E6E02E-3636-4391-83E3-DDDFA642F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8213" y="1943100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47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4D46F43-6534-435A-B471-F7534BC872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270125"/>
              <a:ext cx="3146426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等腰三角形 4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CD7975B-00E5-47EC-A9F5-0942AF36A172}"/>
                </a:ext>
              </a:extLst>
            </p:cNvPr>
            <p:cNvSpPr/>
            <p:nvPr/>
          </p:nvSpPr>
          <p:spPr>
            <a:xfrm rot="10800000">
              <a:off x="2019301" y="2860675"/>
              <a:ext cx="360362" cy="309563"/>
            </a:xfrm>
            <a:prstGeom prst="triangle">
              <a:avLst/>
            </a:prstGeom>
            <a:solidFill>
              <a:srgbClr val="7BB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="" xmlns:a16="http://schemas.microsoft.com/office/drawing/2014/main" id="{959D1D18-E0D4-448D-B921-7C3D3CD96BD6}"/>
              </a:ext>
            </a:extLst>
          </p:cNvPr>
          <p:cNvGrpSpPr/>
          <p:nvPr/>
        </p:nvGrpSpPr>
        <p:grpSpPr>
          <a:xfrm>
            <a:off x="2379663" y="3355975"/>
            <a:ext cx="3146425" cy="1266825"/>
            <a:chOff x="2379663" y="3355975"/>
            <a:chExt cx="3146425" cy="1266825"/>
          </a:xfrm>
        </p:grpSpPr>
        <p:sp>
          <p:nvSpPr>
            <p:cNvPr id="49" name="等腰三角形 4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F05C6CD-FAB7-4C8E-9B95-B9C826FC6400}"/>
                </a:ext>
              </a:extLst>
            </p:cNvPr>
            <p:cNvSpPr/>
            <p:nvPr/>
          </p:nvSpPr>
          <p:spPr>
            <a:xfrm>
              <a:off x="4675188" y="3355975"/>
              <a:ext cx="360363" cy="311150"/>
            </a:xfrm>
            <a:prstGeom prst="triangle">
              <a:avLst/>
            </a:prstGeom>
            <a:solidFill>
              <a:srgbClr val="7BB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2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7B1EADA-1EE5-48FF-811A-95BE019E4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7876" y="3833813"/>
              <a:ext cx="220821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53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BCD58BE-A2AB-4EF2-8419-D095B7B2E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9663" y="4160838"/>
              <a:ext cx="3146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="" xmlns:a16="http://schemas.microsoft.com/office/drawing/2014/main" id="{93C25CD1-6A38-4D5E-B6B8-F0C7FDA8AAFB}"/>
              </a:ext>
            </a:extLst>
          </p:cNvPr>
          <p:cNvGrpSpPr/>
          <p:nvPr/>
        </p:nvGrpSpPr>
        <p:grpSpPr>
          <a:xfrm>
            <a:off x="7696201" y="3355975"/>
            <a:ext cx="3146425" cy="1266825"/>
            <a:chOff x="7696201" y="3355975"/>
            <a:chExt cx="3146425" cy="1266825"/>
          </a:xfrm>
        </p:grpSpPr>
        <p:sp>
          <p:nvSpPr>
            <p:cNvPr id="51" name="等腰三角形 5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2653925-3157-4999-A08E-F6AEF2077296}"/>
                </a:ext>
              </a:extLst>
            </p:cNvPr>
            <p:cNvSpPr/>
            <p:nvPr/>
          </p:nvSpPr>
          <p:spPr>
            <a:xfrm>
              <a:off x="9986963" y="3355975"/>
              <a:ext cx="360363" cy="311150"/>
            </a:xfrm>
            <a:prstGeom prst="triangle">
              <a:avLst/>
            </a:prstGeom>
            <a:solidFill>
              <a:srgbClr val="7BB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4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BFC3992-EC23-4FE3-9525-C045940602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4413" y="3833813"/>
              <a:ext cx="220821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55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2A26179-FB1C-494F-90BF-88E2AACA7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1" y="4160838"/>
              <a:ext cx="3146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="" xmlns:a16="http://schemas.microsoft.com/office/drawing/2014/main" id="{1B2F07DB-3035-43E7-9096-E8D9C59321B6}"/>
              </a:ext>
            </a:extLst>
          </p:cNvPr>
          <p:cNvGrpSpPr/>
          <p:nvPr/>
        </p:nvGrpSpPr>
        <p:grpSpPr>
          <a:xfrm>
            <a:off x="5278438" y="1943100"/>
            <a:ext cx="3146425" cy="1227138"/>
            <a:chOff x="5278438" y="1943100"/>
            <a:chExt cx="3146425" cy="1227138"/>
          </a:xfrm>
        </p:grpSpPr>
        <p:sp>
          <p:nvSpPr>
            <p:cNvPr id="50" name="等腰三角形 4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1C69EBE-A230-480C-96EF-4B7D311DED11}"/>
                </a:ext>
              </a:extLst>
            </p:cNvPr>
            <p:cNvSpPr/>
            <p:nvPr/>
          </p:nvSpPr>
          <p:spPr>
            <a:xfrm rot="10800000">
              <a:off x="7331076" y="2860675"/>
              <a:ext cx="360362" cy="309563"/>
            </a:xfrm>
            <a:prstGeom prst="triangle">
              <a:avLst/>
            </a:prstGeom>
            <a:solidFill>
              <a:srgbClr val="7BB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6" name="TextBox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93071E8-7626-4215-84F0-F8343883B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6651" y="1943100"/>
              <a:ext cx="220821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1500" b="1">
                  <a:solidFill>
                    <a:srgbClr val="7BB5BB"/>
                  </a:solidFill>
                </a:rPr>
                <a:t>The Origin of Christmas</a:t>
              </a:r>
              <a:endParaRPr lang="zh-CN" altLang="en-US" sz="1500" b="1">
                <a:solidFill>
                  <a:srgbClr val="7BB5BB"/>
                </a:solidFill>
              </a:endParaRPr>
            </a:p>
          </p:txBody>
        </p:sp>
        <p:sp>
          <p:nvSpPr>
            <p:cNvPr id="57" name="TextBox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754F3A4-2829-4679-8F07-14D2E93F9F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8438" y="2270125"/>
              <a:ext cx="3146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en-US" altLang="zh-CN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There is another legend regarding the origination of the Christmas tree.</a:t>
              </a:r>
              <a:endParaRPr lang="zh-CN" altLang="en-US" sz="12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59" name="图片 58">
            <a:extLst>
              <a:ext uri="{FF2B5EF4-FFF2-40B4-BE49-F238E27FC236}">
                <a16:creationId xmlns="" xmlns:a16="http://schemas.microsoft.com/office/drawing/2014/main" id="{4BC09973-DC2A-4E67-8620-610EB2D14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2" t="32766" r="58077" b="32674"/>
          <a:stretch/>
        </p:blipFill>
        <p:spPr>
          <a:xfrm rot="20063485">
            <a:off x="8940363" y="-1377347"/>
            <a:ext cx="4385099" cy="44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75E1046-823C-4B22-BA81-524A99CAD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19" t="27149" r="6411" b="25674"/>
          <a:stretch/>
        </p:blipFill>
        <p:spPr>
          <a:xfrm>
            <a:off x="0" y="0"/>
            <a:ext cx="13073063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1D3F726F-0BF2-4D4A-AE09-01DAA3ABB783}"/>
              </a:ext>
            </a:extLst>
          </p:cNvPr>
          <p:cNvSpPr txBox="1"/>
          <p:nvPr/>
        </p:nvSpPr>
        <p:spPr>
          <a:xfrm>
            <a:off x="4606355" y="2321004"/>
            <a:ext cx="38603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4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CD02256-8124-45D5-9DD4-45217FDDEC77}"/>
              </a:ext>
            </a:extLst>
          </p:cNvPr>
          <p:cNvSpPr/>
          <p:nvPr/>
        </p:nvSpPr>
        <p:spPr>
          <a:xfrm>
            <a:off x="3335744" y="3904917"/>
            <a:ext cx="1861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E5E61A05-CC45-4B11-AF1C-5C25A501883D}"/>
              </a:ext>
            </a:extLst>
          </p:cNvPr>
          <p:cNvCxnSpPr>
            <a:cxnSpLocks/>
          </p:cNvCxnSpPr>
          <p:nvPr/>
        </p:nvCxnSpPr>
        <p:spPr>
          <a:xfrm flipH="1">
            <a:off x="2000250" y="3709988"/>
            <a:ext cx="7810500" cy="0"/>
          </a:xfrm>
          <a:prstGeom prst="line">
            <a:avLst/>
          </a:prstGeom>
          <a:ln>
            <a:solidFill>
              <a:srgbClr val="3D356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820AC38-E506-4701-969E-3B21AB709511}"/>
              </a:ext>
            </a:extLst>
          </p:cNvPr>
          <p:cNvSpPr/>
          <p:nvPr/>
        </p:nvSpPr>
        <p:spPr>
          <a:xfrm>
            <a:off x="5000414" y="3935259"/>
            <a:ext cx="4200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F9A037D8-CB7D-469D-B406-BB3FB1A2D386}"/>
              </a:ext>
            </a:extLst>
          </p:cNvPr>
          <p:cNvGrpSpPr/>
          <p:nvPr/>
        </p:nvGrpSpPr>
        <p:grpSpPr>
          <a:xfrm>
            <a:off x="4762234" y="1632675"/>
            <a:ext cx="5048516" cy="2148482"/>
            <a:chOff x="4762234" y="1632675"/>
            <a:chExt cx="5048516" cy="2148482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98367130-982D-4FA2-BB24-0FA70D47B2A1}"/>
                </a:ext>
              </a:extLst>
            </p:cNvPr>
            <p:cNvSpPr/>
            <p:nvPr/>
          </p:nvSpPr>
          <p:spPr>
            <a:xfrm>
              <a:off x="4762234" y="1632675"/>
              <a:ext cx="5048516" cy="2077311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E15FFDBF-17A4-4664-8040-CD6E3AD1477B}"/>
                </a:ext>
              </a:extLst>
            </p:cNvPr>
            <p:cNvSpPr txBox="1"/>
            <p:nvPr/>
          </p:nvSpPr>
          <p:spPr>
            <a:xfrm>
              <a:off x="5867207" y="1919109"/>
              <a:ext cx="339708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ONE</a:t>
              </a:r>
              <a:endParaRPr lang="zh-CN" alt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="" xmlns:a16="http://schemas.microsoft.com/office/drawing/2014/main" id="{166BD2B3-31FA-44A2-9096-C423D18F6838}"/>
                </a:ext>
              </a:extLst>
            </p:cNvPr>
            <p:cNvSpPr txBox="1"/>
            <p:nvPr/>
          </p:nvSpPr>
          <p:spPr>
            <a:xfrm>
              <a:off x="7148108" y="1746182"/>
              <a:ext cx="1182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BCBD4054-CFC6-45FE-B30B-3FB83BB8F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2" t="32767" r="19275" b="25831"/>
          <a:stretch/>
        </p:blipFill>
        <p:spPr>
          <a:xfrm>
            <a:off x="1857375" y="1561504"/>
            <a:ext cx="3819526" cy="21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9C2915A-5E79-4A5D-9FD7-3ED5910A23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09" t="27149" r="6410" b="27540"/>
          <a:stretch/>
        </p:blipFill>
        <p:spPr>
          <a:xfrm>
            <a:off x="7590972" y="0"/>
            <a:ext cx="4626262" cy="269965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2DB98037-B963-4CFD-ABFD-5637D62A1573}"/>
              </a:ext>
            </a:extLst>
          </p:cNvPr>
          <p:cNvGrpSpPr/>
          <p:nvPr/>
        </p:nvGrpSpPr>
        <p:grpSpPr>
          <a:xfrm>
            <a:off x="377556" y="674307"/>
            <a:ext cx="2763838" cy="2421736"/>
            <a:chOff x="315217" y="936673"/>
            <a:chExt cx="2763838" cy="2421736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CA76FE6D-EE3B-4807-96B1-1BC5D3B6524A}"/>
                </a:ext>
              </a:extLst>
            </p:cNvPr>
            <p:cNvSpPr/>
            <p:nvPr/>
          </p:nvSpPr>
          <p:spPr>
            <a:xfrm>
              <a:off x="1296759" y="936673"/>
              <a:ext cx="756745" cy="756745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14B31B6-73EF-43C4-9B71-8B079783F314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12309" y="1619301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da-DK" altLang="zh-CN" sz="2000" b="1" dirty="0">
                  <a:solidFill>
                    <a:srgbClr val="3D3565"/>
                  </a:solidFill>
                </a:rPr>
                <a:t>EIUSMOD TEMPOR</a:t>
              </a:r>
              <a:endParaRPr lang="zh-CN" altLang="en-US" sz="2000" b="1" dirty="0">
                <a:solidFill>
                  <a:srgbClr val="3D3565"/>
                </a:solidFill>
              </a:endParaRPr>
            </a:p>
          </p:txBody>
        </p:sp>
        <p:sp>
          <p:nvSpPr>
            <p:cNvPr id="8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5E721A2-1C8B-4C53-96DC-FEC3EFB71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465" y="1120826"/>
              <a:ext cx="331787" cy="311150"/>
            </a:xfrm>
            <a:custGeom>
              <a:avLst/>
              <a:gdLst>
                <a:gd name="T0" fmla="*/ 1155001 w 2419350"/>
                <a:gd name="T1" fmla="*/ 1286788 h 2274888"/>
                <a:gd name="T2" fmla="*/ 1070844 w 2419350"/>
                <a:gd name="T3" fmla="*/ 1343970 h 2274888"/>
                <a:gd name="T4" fmla="*/ 994205 w 2419350"/>
                <a:gd name="T5" fmla="*/ 1115911 h 2274888"/>
                <a:gd name="T6" fmla="*/ 926230 w 2419350"/>
                <a:gd name="T7" fmla="*/ 1034541 h 2274888"/>
                <a:gd name="T8" fmla="*/ 349451 w 2419350"/>
                <a:gd name="T9" fmla="*/ 955560 h 2274888"/>
                <a:gd name="T10" fmla="*/ 345909 w 2419350"/>
                <a:gd name="T11" fmla="*/ 1099542 h 2274888"/>
                <a:gd name="T12" fmla="*/ 398004 w 2419350"/>
                <a:gd name="T13" fmla="*/ 1073913 h 2274888"/>
                <a:gd name="T14" fmla="*/ 369039 w 2419350"/>
                <a:gd name="T15" fmla="*/ 949934 h 2274888"/>
                <a:gd name="T16" fmla="*/ 944790 w 2419350"/>
                <a:gd name="T17" fmla="*/ 953685 h 2274888"/>
                <a:gd name="T18" fmla="*/ 857062 w 2419350"/>
                <a:gd name="T19" fmla="*/ 1048492 h 2274888"/>
                <a:gd name="T20" fmla="*/ 902906 w 2419350"/>
                <a:gd name="T21" fmla="*/ 1145383 h 2274888"/>
                <a:gd name="T22" fmla="*/ 973963 w 2419350"/>
                <a:gd name="T23" fmla="*/ 1336249 h 2274888"/>
                <a:gd name="T24" fmla="*/ 879359 w 2419350"/>
                <a:gd name="T25" fmla="*/ 1291658 h 2274888"/>
                <a:gd name="T26" fmla="*/ 875608 w 2419350"/>
                <a:gd name="T27" fmla="*/ 1353752 h 2274888"/>
                <a:gd name="T28" fmla="*/ 1002094 w 2419350"/>
                <a:gd name="T29" fmla="*/ 1442934 h 2274888"/>
                <a:gd name="T30" fmla="*/ 1113785 w 2419350"/>
                <a:gd name="T31" fmla="*/ 1395009 h 2274888"/>
                <a:gd name="T32" fmla="*/ 1224435 w 2419350"/>
                <a:gd name="T33" fmla="*/ 1316037 h 2274888"/>
                <a:gd name="T34" fmla="*/ 1193803 w 2419350"/>
                <a:gd name="T35" fmla="*/ 1209978 h 2274888"/>
                <a:gd name="T36" fmla="*/ 1071901 w 2419350"/>
                <a:gd name="T37" fmla="*/ 997442 h 2274888"/>
                <a:gd name="T38" fmla="*/ 1162546 w 2419350"/>
                <a:gd name="T39" fmla="*/ 1046825 h 2274888"/>
                <a:gd name="T40" fmla="*/ 1209014 w 2419350"/>
                <a:gd name="T41" fmla="*/ 1004109 h 2274888"/>
                <a:gd name="T42" fmla="*/ 1070443 w 2419350"/>
                <a:gd name="T43" fmla="*/ 930764 h 2274888"/>
                <a:gd name="T44" fmla="*/ 1740381 w 2419350"/>
                <a:gd name="T45" fmla="*/ 739065 h 2274888"/>
                <a:gd name="T46" fmla="*/ 1782265 w 2419350"/>
                <a:gd name="T47" fmla="*/ 814286 h 2274888"/>
                <a:gd name="T48" fmla="*/ 1786016 w 2419350"/>
                <a:gd name="T49" fmla="*/ 718020 h 2274888"/>
                <a:gd name="T50" fmla="*/ 1463861 w 2419350"/>
                <a:gd name="T51" fmla="*/ 563619 h 2274888"/>
                <a:gd name="T52" fmla="*/ 1657863 w 2419350"/>
                <a:gd name="T53" fmla="*/ 745524 h 2274888"/>
                <a:gd name="T54" fmla="*/ 1696621 w 2419350"/>
                <a:gd name="T55" fmla="*/ 804076 h 2274888"/>
                <a:gd name="T56" fmla="*/ 1711833 w 2419350"/>
                <a:gd name="T57" fmla="*/ 687182 h 2274888"/>
                <a:gd name="T58" fmla="*/ 1813939 w 2419350"/>
                <a:gd name="T59" fmla="*/ 673012 h 2274888"/>
                <a:gd name="T60" fmla="*/ 1864575 w 2419350"/>
                <a:gd name="T61" fmla="*/ 779072 h 2274888"/>
                <a:gd name="T62" fmla="*/ 1890205 w 2419350"/>
                <a:gd name="T63" fmla="*/ 816370 h 2274888"/>
                <a:gd name="T64" fmla="*/ 1877286 w 2419350"/>
                <a:gd name="T65" fmla="*/ 869504 h 2274888"/>
                <a:gd name="T66" fmla="*/ 1752883 w 2419350"/>
                <a:gd name="T67" fmla="*/ 1008485 h 2274888"/>
                <a:gd name="T68" fmla="*/ 1692661 w 2419350"/>
                <a:gd name="T69" fmla="*/ 1364587 h 2274888"/>
                <a:gd name="T70" fmla="*/ 1483450 w 2419350"/>
                <a:gd name="T71" fmla="*/ 1771114 h 2274888"/>
                <a:gd name="T72" fmla="*/ 1288824 w 2419350"/>
                <a:gd name="T73" fmla="*/ 1750902 h 2274888"/>
                <a:gd name="T74" fmla="*/ 943331 w 2419350"/>
                <a:gd name="T75" fmla="*/ 1686099 h 2274888"/>
                <a:gd name="T76" fmla="*/ 638056 w 2419350"/>
                <a:gd name="T77" fmla="*/ 1783199 h 2274888"/>
                <a:gd name="T78" fmla="*/ 541160 w 2419350"/>
                <a:gd name="T79" fmla="*/ 1583999 h 2274888"/>
                <a:gd name="T80" fmla="*/ 179831 w 2419350"/>
                <a:gd name="T81" fmla="*/ 1379173 h 2274888"/>
                <a:gd name="T82" fmla="*/ 59596 w 2419350"/>
                <a:gd name="T83" fmla="*/ 1264570 h 2274888"/>
                <a:gd name="T84" fmla="*/ 55220 w 2419350"/>
                <a:gd name="T85" fmla="*/ 984106 h 2274888"/>
                <a:gd name="T86" fmla="*/ 339657 w 2419350"/>
                <a:gd name="T87" fmla="*/ 824496 h 2274888"/>
                <a:gd name="T88" fmla="*/ 461559 w 2419350"/>
                <a:gd name="T89" fmla="*/ 588623 h 2274888"/>
                <a:gd name="T90" fmla="*/ 809761 w 2419350"/>
                <a:gd name="T91" fmla="*/ 523821 h 2274888"/>
                <a:gd name="T92" fmla="*/ 777461 w 2419350"/>
                <a:gd name="T93" fmla="*/ 668011 h 2274888"/>
                <a:gd name="T94" fmla="*/ 793507 w 2419350"/>
                <a:gd name="T95" fmla="*/ 731564 h 2274888"/>
                <a:gd name="T96" fmla="*/ 1017306 w 2419350"/>
                <a:gd name="T97" fmla="*/ 672179 h 2274888"/>
                <a:gd name="T98" fmla="*/ 1287782 w 2419350"/>
                <a:gd name="T99" fmla="*/ 689265 h 2274888"/>
                <a:gd name="T100" fmla="*/ 1297576 w 2419350"/>
                <a:gd name="T101" fmla="*/ 624462 h 2274888"/>
                <a:gd name="T102" fmla="*/ 1031448 w 2419350"/>
                <a:gd name="T103" fmla="*/ 370094 h 2274888"/>
                <a:gd name="T104" fmla="*/ 1193132 w 2419350"/>
                <a:gd name="T105" fmla="*/ 501941 h 2274888"/>
                <a:gd name="T106" fmla="*/ 1125504 w 2419350"/>
                <a:gd name="T107" fmla="*/ 615903 h 2274888"/>
                <a:gd name="T108" fmla="*/ 857487 w 2419350"/>
                <a:gd name="T109" fmla="*/ 608208 h 2274888"/>
                <a:gd name="T110" fmla="*/ 903891 w 2419350"/>
                <a:gd name="T111" fmla="*/ 415638 h 2274888"/>
                <a:gd name="T112" fmla="*/ 1362609 w 2419350"/>
                <a:gd name="T113" fmla="*/ 21502 h 2274888"/>
                <a:gd name="T114" fmla="*/ 1451462 w 2419350"/>
                <a:gd name="T115" fmla="*/ 212519 h 2274888"/>
                <a:gd name="T116" fmla="*/ 1296646 w 2419350"/>
                <a:gd name="T117" fmla="*/ 352807 h 2274888"/>
                <a:gd name="T118" fmla="*/ 1116442 w 2419350"/>
                <a:gd name="T119" fmla="*/ 245712 h 2274888"/>
                <a:gd name="T120" fmla="*/ 1166591 w 2419350"/>
                <a:gd name="T121" fmla="*/ 40499 h 22748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19350" h="2274888">
                  <a:moveTo>
                    <a:pt x="1160187" y="1653881"/>
                  </a:moveTo>
                  <a:lnTo>
                    <a:pt x="1160320" y="1654013"/>
                  </a:lnTo>
                  <a:lnTo>
                    <a:pt x="1160452" y="1654410"/>
                  </a:lnTo>
                  <a:lnTo>
                    <a:pt x="1160187" y="1653881"/>
                  </a:lnTo>
                  <a:close/>
                  <a:moveTo>
                    <a:pt x="1365821" y="1549400"/>
                  </a:moveTo>
                  <a:lnTo>
                    <a:pt x="1368745" y="1549664"/>
                  </a:lnTo>
                  <a:lnTo>
                    <a:pt x="1371670" y="1550457"/>
                  </a:lnTo>
                  <a:lnTo>
                    <a:pt x="1397991" y="1561023"/>
                  </a:lnTo>
                  <a:lnTo>
                    <a:pt x="1406765" y="1564985"/>
                  </a:lnTo>
                  <a:lnTo>
                    <a:pt x="1415272" y="1569476"/>
                  </a:lnTo>
                  <a:lnTo>
                    <a:pt x="1423780" y="1574231"/>
                  </a:lnTo>
                  <a:lnTo>
                    <a:pt x="1432022" y="1579514"/>
                  </a:lnTo>
                  <a:lnTo>
                    <a:pt x="1435744" y="1582420"/>
                  </a:lnTo>
                  <a:lnTo>
                    <a:pt x="1439201" y="1585061"/>
                  </a:lnTo>
                  <a:lnTo>
                    <a:pt x="1442923" y="1587967"/>
                  </a:lnTo>
                  <a:lnTo>
                    <a:pt x="1446113" y="1591137"/>
                  </a:lnTo>
                  <a:lnTo>
                    <a:pt x="1449304" y="1594307"/>
                  </a:lnTo>
                  <a:lnTo>
                    <a:pt x="1451962" y="1597477"/>
                  </a:lnTo>
                  <a:lnTo>
                    <a:pt x="1454887" y="1600911"/>
                  </a:lnTo>
                  <a:lnTo>
                    <a:pt x="1457014" y="1604609"/>
                  </a:lnTo>
                  <a:lnTo>
                    <a:pt x="1458875" y="1607250"/>
                  </a:lnTo>
                  <a:lnTo>
                    <a:pt x="1460470" y="1610156"/>
                  </a:lnTo>
                  <a:lnTo>
                    <a:pt x="1463129" y="1616232"/>
                  </a:lnTo>
                  <a:lnTo>
                    <a:pt x="1464990" y="1622307"/>
                  </a:lnTo>
                  <a:lnTo>
                    <a:pt x="1466053" y="1628383"/>
                  </a:lnTo>
                  <a:lnTo>
                    <a:pt x="1466851" y="1634723"/>
                  </a:lnTo>
                  <a:lnTo>
                    <a:pt x="1466851" y="1641063"/>
                  </a:lnTo>
                  <a:lnTo>
                    <a:pt x="1466585" y="1647138"/>
                  </a:lnTo>
                  <a:lnTo>
                    <a:pt x="1465522" y="1653214"/>
                  </a:lnTo>
                  <a:lnTo>
                    <a:pt x="1463926" y="1659289"/>
                  </a:lnTo>
                  <a:lnTo>
                    <a:pt x="1461799" y="1665101"/>
                  </a:lnTo>
                  <a:lnTo>
                    <a:pt x="1459141" y="1670384"/>
                  </a:lnTo>
                  <a:lnTo>
                    <a:pt x="1455950" y="1675931"/>
                  </a:lnTo>
                  <a:lnTo>
                    <a:pt x="1452228" y="1680950"/>
                  </a:lnTo>
                  <a:lnTo>
                    <a:pt x="1447974" y="1685705"/>
                  </a:lnTo>
                  <a:lnTo>
                    <a:pt x="1443455" y="1689931"/>
                  </a:lnTo>
                  <a:lnTo>
                    <a:pt x="1438403" y="1693894"/>
                  </a:lnTo>
                  <a:lnTo>
                    <a:pt x="1434415" y="1696535"/>
                  </a:lnTo>
                  <a:lnTo>
                    <a:pt x="1429629" y="1698913"/>
                  </a:lnTo>
                  <a:lnTo>
                    <a:pt x="1424844" y="1701026"/>
                  </a:lnTo>
                  <a:lnTo>
                    <a:pt x="1419526" y="1702875"/>
                  </a:lnTo>
                  <a:lnTo>
                    <a:pt x="1414209" y="1704724"/>
                  </a:lnTo>
                  <a:lnTo>
                    <a:pt x="1408892" y="1706309"/>
                  </a:lnTo>
                  <a:lnTo>
                    <a:pt x="1397725" y="1708951"/>
                  </a:lnTo>
                  <a:lnTo>
                    <a:pt x="1387888" y="1710800"/>
                  </a:lnTo>
                  <a:lnTo>
                    <a:pt x="1380178" y="1711857"/>
                  </a:lnTo>
                  <a:lnTo>
                    <a:pt x="1372468" y="1712913"/>
                  </a:lnTo>
                  <a:lnTo>
                    <a:pt x="1369277" y="1712913"/>
                  </a:lnTo>
                  <a:lnTo>
                    <a:pt x="1366618" y="1712385"/>
                  </a:lnTo>
                  <a:lnTo>
                    <a:pt x="1363960" y="1711064"/>
                  </a:lnTo>
                  <a:lnTo>
                    <a:pt x="1361833" y="1709743"/>
                  </a:lnTo>
                  <a:lnTo>
                    <a:pt x="1359972" y="1707366"/>
                  </a:lnTo>
                  <a:lnTo>
                    <a:pt x="1358642" y="1705253"/>
                  </a:lnTo>
                  <a:lnTo>
                    <a:pt x="1357579" y="1702347"/>
                  </a:lnTo>
                  <a:lnTo>
                    <a:pt x="1357313" y="1699177"/>
                  </a:lnTo>
                  <a:lnTo>
                    <a:pt x="1357313" y="1559966"/>
                  </a:lnTo>
                  <a:lnTo>
                    <a:pt x="1357579" y="1556797"/>
                  </a:lnTo>
                  <a:lnTo>
                    <a:pt x="1358376" y="1554419"/>
                  </a:lnTo>
                  <a:lnTo>
                    <a:pt x="1359706" y="1552306"/>
                  </a:lnTo>
                  <a:lnTo>
                    <a:pt x="1361301" y="1550721"/>
                  </a:lnTo>
                  <a:lnTo>
                    <a:pt x="1363694" y="1549928"/>
                  </a:lnTo>
                  <a:lnTo>
                    <a:pt x="1365821" y="1549400"/>
                  </a:lnTo>
                  <a:close/>
                  <a:moveTo>
                    <a:pt x="1256868" y="1260475"/>
                  </a:moveTo>
                  <a:lnTo>
                    <a:pt x="1259492" y="1260739"/>
                  </a:lnTo>
                  <a:lnTo>
                    <a:pt x="1262115" y="1261794"/>
                  </a:lnTo>
                  <a:lnTo>
                    <a:pt x="1264215" y="1263112"/>
                  </a:lnTo>
                  <a:lnTo>
                    <a:pt x="1266051" y="1264958"/>
                  </a:lnTo>
                  <a:lnTo>
                    <a:pt x="1267363" y="1267331"/>
                  </a:lnTo>
                  <a:lnTo>
                    <a:pt x="1268151" y="1269705"/>
                  </a:lnTo>
                  <a:lnTo>
                    <a:pt x="1268413" y="1272869"/>
                  </a:lnTo>
                  <a:lnTo>
                    <a:pt x="1268413" y="1409204"/>
                  </a:lnTo>
                  <a:lnTo>
                    <a:pt x="1268413" y="1410523"/>
                  </a:lnTo>
                  <a:lnTo>
                    <a:pt x="1267888" y="1412105"/>
                  </a:lnTo>
                  <a:lnTo>
                    <a:pt x="1267363" y="1413160"/>
                  </a:lnTo>
                  <a:lnTo>
                    <a:pt x="1266839" y="1414215"/>
                  </a:lnTo>
                  <a:lnTo>
                    <a:pt x="1265789" y="1415270"/>
                  </a:lnTo>
                  <a:lnTo>
                    <a:pt x="1264739" y="1416324"/>
                  </a:lnTo>
                  <a:lnTo>
                    <a:pt x="1262640" y="1417643"/>
                  </a:lnTo>
                  <a:lnTo>
                    <a:pt x="1260016" y="1418434"/>
                  </a:lnTo>
                  <a:lnTo>
                    <a:pt x="1257917" y="1418961"/>
                  </a:lnTo>
                  <a:lnTo>
                    <a:pt x="1256080" y="1419225"/>
                  </a:lnTo>
                  <a:lnTo>
                    <a:pt x="1255031" y="1418961"/>
                  </a:lnTo>
                  <a:lnTo>
                    <a:pt x="1237450" y="1412105"/>
                  </a:lnTo>
                  <a:lnTo>
                    <a:pt x="1231677" y="1409468"/>
                  </a:lnTo>
                  <a:lnTo>
                    <a:pt x="1225380" y="1406304"/>
                  </a:lnTo>
                  <a:lnTo>
                    <a:pt x="1217508" y="1401821"/>
                  </a:lnTo>
                  <a:lnTo>
                    <a:pt x="1213310" y="1399447"/>
                  </a:lnTo>
                  <a:lnTo>
                    <a:pt x="1208849" y="1396547"/>
                  </a:lnTo>
                  <a:lnTo>
                    <a:pt x="1204651" y="1393646"/>
                  </a:lnTo>
                  <a:lnTo>
                    <a:pt x="1200190" y="1390218"/>
                  </a:lnTo>
                  <a:lnTo>
                    <a:pt x="1195992" y="1386526"/>
                  </a:lnTo>
                  <a:lnTo>
                    <a:pt x="1192056" y="1382834"/>
                  </a:lnTo>
                  <a:lnTo>
                    <a:pt x="1188644" y="1378615"/>
                  </a:lnTo>
                  <a:lnTo>
                    <a:pt x="1185496" y="1374395"/>
                  </a:lnTo>
                  <a:lnTo>
                    <a:pt x="1181822" y="1368858"/>
                  </a:lnTo>
                  <a:lnTo>
                    <a:pt x="1178936" y="1363320"/>
                  </a:lnTo>
                  <a:lnTo>
                    <a:pt x="1176837" y="1357518"/>
                  </a:lnTo>
                  <a:lnTo>
                    <a:pt x="1175262" y="1351189"/>
                  </a:lnTo>
                  <a:lnTo>
                    <a:pt x="1173950" y="1345124"/>
                  </a:lnTo>
                  <a:lnTo>
                    <a:pt x="1173163" y="1338795"/>
                  </a:lnTo>
                  <a:lnTo>
                    <a:pt x="1173163" y="1332466"/>
                  </a:lnTo>
                  <a:lnTo>
                    <a:pt x="1173688" y="1326401"/>
                  </a:lnTo>
                  <a:lnTo>
                    <a:pt x="1175000" y="1320072"/>
                  </a:lnTo>
                  <a:lnTo>
                    <a:pt x="1176312" y="1314271"/>
                  </a:lnTo>
                  <a:lnTo>
                    <a:pt x="1178411" y="1308469"/>
                  </a:lnTo>
                  <a:lnTo>
                    <a:pt x="1181035" y="1303195"/>
                  </a:lnTo>
                  <a:lnTo>
                    <a:pt x="1184184" y="1297921"/>
                  </a:lnTo>
                  <a:lnTo>
                    <a:pt x="1187857" y="1293174"/>
                  </a:lnTo>
                  <a:lnTo>
                    <a:pt x="1192056" y="1288164"/>
                  </a:lnTo>
                  <a:lnTo>
                    <a:pt x="1194417" y="1286318"/>
                  </a:lnTo>
                  <a:lnTo>
                    <a:pt x="1196516" y="1284472"/>
                  </a:lnTo>
                  <a:lnTo>
                    <a:pt x="1200452" y="1281571"/>
                  </a:lnTo>
                  <a:lnTo>
                    <a:pt x="1204651" y="1278934"/>
                  </a:lnTo>
                  <a:lnTo>
                    <a:pt x="1209111" y="1276561"/>
                  </a:lnTo>
                  <a:lnTo>
                    <a:pt x="1213834" y="1274188"/>
                  </a:lnTo>
                  <a:lnTo>
                    <a:pt x="1218558" y="1272078"/>
                  </a:lnTo>
                  <a:lnTo>
                    <a:pt x="1223281" y="1269968"/>
                  </a:lnTo>
                  <a:lnTo>
                    <a:pt x="1232465" y="1267068"/>
                  </a:lnTo>
                  <a:lnTo>
                    <a:pt x="1240861" y="1264167"/>
                  </a:lnTo>
                  <a:lnTo>
                    <a:pt x="1247684" y="1262585"/>
                  </a:lnTo>
                  <a:lnTo>
                    <a:pt x="1253719" y="1260739"/>
                  </a:lnTo>
                  <a:lnTo>
                    <a:pt x="1256868" y="1260475"/>
                  </a:lnTo>
                  <a:close/>
                  <a:moveTo>
                    <a:pt x="461005" y="1206257"/>
                  </a:moveTo>
                  <a:lnTo>
                    <a:pt x="458359" y="1206787"/>
                  </a:lnTo>
                  <a:lnTo>
                    <a:pt x="455448" y="1207316"/>
                  </a:lnTo>
                  <a:lnTo>
                    <a:pt x="453330" y="1208110"/>
                  </a:lnTo>
                  <a:lnTo>
                    <a:pt x="450684" y="1209169"/>
                  </a:lnTo>
                  <a:lnTo>
                    <a:pt x="448302" y="1210493"/>
                  </a:lnTo>
                  <a:lnTo>
                    <a:pt x="445920" y="1212346"/>
                  </a:lnTo>
                  <a:lnTo>
                    <a:pt x="443803" y="1213934"/>
                  </a:lnTo>
                  <a:lnTo>
                    <a:pt x="441422" y="1216316"/>
                  </a:lnTo>
                  <a:lnTo>
                    <a:pt x="439304" y="1218434"/>
                  </a:lnTo>
                  <a:lnTo>
                    <a:pt x="436923" y="1220816"/>
                  </a:lnTo>
                  <a:lnTo>
                    <a:pt x="435070" y="1223464"/>
                  </a:lnTo>
                  <a:lnTo>
                    <a:pt x="431101" y="1229287"/>
                  </a:lnTo>
                  <a:lnTo>
                    <a:pt x="427396" y="1235905"/>
                  </a:lnTo>
                  <a:lnTo>
                    <a:pt x="424484" y="1243052"/>
                  </a:lnTo>
                  <a:lnTo>
                    <a:pt x="421309" y="1250729"/>
                  </a:lnTo>
                  <a:lnTo>
                    <a:pt x="418662" y="1259199"/>
                  </a:lnTo>
                  <a:lnTo>
                    <a:pt x="416545" y="1268199"/>
                  </a:lnTo>
                  <a:lnTo>
                    <a:pt x="414957" y="1277464"/>
                  </a:lnTo>
                  <a:lnTo>
                    <a:pt x="413634" y="1287258"/>
                  </a:lnTo>
                  <a:lnTo>
                    <a:pt x="412840" y="1297053"/>
                  </a:lnTo>
                  <a:lnTo>
                    <a:pt x="412576" y="1307641"/>
                  </a:lnTo>
                  <a:lnTo>
                    <a:pt x="412840" y="1317965"/>
                  </a:lnTo>
                  <a:lnTo>
                    <a:pt x="413634" y="1328024"/>
                  </a:lnTo>
                  <a:lnTo>
                    <a:pt x="414957" y="1337818"/>
                  </a:lnTo>
                  <a:lnTo>
                    <a:pt x="416545" y="1347083"/>
                  </a:lnTo>
                  <a:lnTo>
                    <a:pt x="418662" y="1356083"/>
                  </a:lnTo>
                  <a:lnTo>
                    <a:pt x="421309" y="1364289"/>
                  </a:lnTo>
                  <a:lnTo>
                    <a:pt x="424484" y="1372230"/>
                  </a:lnTo>
                  <a:lnTo>
                    <a:pt x="427396" y="1379377"/>
                  </a:lnTo>
                  <a:lnTo>
                    <a:pt x="431101" y="1385995"/>
                  </a:lnTo>
                  <a:lnTo>
                    <a:pt x="435070" y="1391819"/>
                  </a:lnTo>
                  <a:lnTo>
                    <a:pt x="436923" y="1394466"/>
                  </a:lnTo>
                  <a:lnTo>
                    <a:pt x="439304" y="1396848"/>
                  </a:lnTo>
                  <a:lnTo>
                    <a:pt x="441422" y="1399230"/>
                  </a:lnTo>
                  <a:lnTo>
                    <a:pt x="443803" y="1401083"/>
                  </a:lnTo>
                  <a:lnTo>
                    <a:pt x="445920" y="1403201"/>
                  </a:lnTo>
                  <a:lnTo>
                    <a:pt x="448302" y="1404789"/>
                  </a:lnTo>
                  <a:lnTo>
                    <a:pt x="450684" y="1405848"/>
                  </a:lnTo>
                  <a:lnTo>
                    <a:pt x="453330" y="1406907"/>
                  </a:lnTo>
                  <a:lnTo>
                    <a:pt x="455448" y="1408231"/>
                  </a:lnTo>
                  <a:lnTo>
                    <a:pt x="458359" y="1408760"/>
                  </a:lnTo>
                  <a:lnTo>
                    <a:pt x="461005" y="1409025"/>
                  </a:lnTo>
                  <a:lnTo>
                    <a:pt x="463387" y="1409289"/>
                  </a:lnTo>
                  <a:lnTo>
                    <a:pt x="466033" y="1409025"/>
                  </a:lnTo>
                  <a:lnTo>
                    <a:pt x="468680" y="1408760"/>
                  </a:lnTo>
                  <a:lnTo>
                    <a:pt x="471326" y="1408231"/>
                  </a:lnTo>
                  <a:lnTo>
                    <a:pt x="473443" y="1406907"/>
                  </a:lnTo>
                  <a:lnTo>
                    <a:pt x="476090" y="1405848"/>
                  </a:lnTo>
                  <a:lnTo>
                    <a:pt x="478471" y="1404789"/>
                  </a:lnTo>
                  <a:lnTo>
                    <a:pt x="480853" y="1403201"/>
                  </a:lnTo>
                  <a:lnTo>
                    <a:pt x="482970" y="1401083"/>
                  </a:lnTo>
                  <a:lnTo>
                    <a:pt x="485352" y="1399230"/>
                  </a:lnTo>
                  <a:lnTo>
                    <a:pt x="487469" y="1396848"/>
                  </a:lnTo>
                  <a:lnTo>
                    <a:pt x="489851" y="1394466"/>
                  </a:lnTo>
                  <a:lnTo>
                    <a:pt x="491703" y="1391819"/>
                  </a:lnTo>
                  <a:lnTo>
                    <a:pt x="495673" y="1385995"/>
                  </a:lnTo>
                  <a:lnTo>
                    <a:pt x="499378" y="1379377"/>
                  </a:lnTo>
                  <a:lnTo>
                    <a:pt x="502818" y="1372230"/>
                  </a:lnTo>
                  <a:lnTo>
                    <a:pt x="505465" y="1364289"/>
                  </a:lnTo>
                  <a:lnTo>
                    <a:pt x="508111" y="1356083"/>
                  </a:lnTo>
                  <a:lnTo>
                    <a:pt x="510228" y="1347083"/>
                  </a:lnTo>
                  <a:lnTo>
                    <a:pt x="512081" y="1337818"/>
                  </a:lnTo>
                  <a:lnTo>
                    <a:pt x="513139" y="1328024"/>
                  </a:lnTo>
                  <a:lnTo>
                    <a:pt x="513933" y="1317965"/>
                  </a:lnTo>
                  <a:lnTo>
                    <a:pt x="514198" y="1307641"/>
                  </a:lnTo>
                  <a:lnTo>
                    <a:pt x="513933" y="1297053"/>
                  </a:lnTo>
                  <a:lnTo>
                    <a:pt x="513139" y="1287258"/>
                  </a:lnTo>
                  <a:lnTo>
                    <a:pt x="512081" y="1277464"/>
                  </a:lnTo>
                  <a:lnTo>
                    <a:pt x="510228" y="1268199"/>
                  </a:lnTo>
                  <a:lnTo>
                    <a:pt x="508111" y="1259199"/>
                  </a:lnTo>
                  <a:lnTo>
                    <a:pt x="505465" y="1250729"/>
                  </a:lnTo>
                  <a:lnTo>
                    <a:pt x="502818" y="1243052"/>
                  </a:lnTo>
                  <a:lnTo>
                    <a:pt x="499378" y="1235905"/>
                  </a:lnTo>
                  <a:lnTo>
                    <a:pt x="495673" y="1229287"/>
                  </a:lnTo>
                  <a:lnTo>
                    <a:pt x="491703" y="1223464"/>
                  </a:lnTo>
                  <a:lnTo>
                    <a:pt x="489851" y="1220816"/>
                  </a:lnTo>
                  <a:lnTo>
                    <a:pt x="487469" y="1218434"/>
                  </a:lnTo>
                  <a:lnTo>
                    <a:pt x="485352" y="1216316"/>
                  </a:lnTo>
                  <a:lnTo>
                    <a:pt x="482970" y="1213934"/>
                  </a:lnTo>
                  <a:lnTo>
                    <a:pt x="480853" y="1212346"/>
                  </a:lnTo>
                  <a:lnTo>
                    <a:pt x="478471" y="1210493"/>
                  </a:lnTo>
                  <a:lnTo>
                    <a:pt x="476090" y="1209169"/>
                  </a:lnTo>
                  <a:lnTo>
                    <a:pt x="473443" y="1208110"/>
                  </a:lnTo>
                  <a:lnTo>
                    <a:pt x="471326" y="1207316"/>
                  </a:lnTo>
                  <a:lnTo>
                    <a:pt x="468680" y="1206787"/>
                  </a:lnTo>
                  <a:lnTo>
                    <a:pt x="466033" y="1206257"/>
                  </a:lnTo>
                  <a:lnTo>
                    <a:pt x="463387" y="1206257"/>
                  </a:lnTo>
                  <a:lnTo>
                    <a:pt x="461005" y="1206257"/>
                  </a:lnTo>
                  <a:close/>
                  <a:moveTo>
                    <a:pt x="1283510" y="1131080"/>
                  </a:moveTo>
                  <a:lnTo>
                    <a:pt x="1280599" y="1131345"/>
                  </a:lnTo>
                  <a:lnTo>
                    <a:pt x="1277423" y="1132139"/>
                  </a:lnTo>
                  <a:lnTo>
                    <a:pt x="1275041" y="1133727"/>
                  </a:lnTo>
                  <a:lnTo>
                    <a:pt x="1272660" y="1135580"/>
                  </a:lnTo>
                  <a:lnTo>
                    <a:pt x="1271072" y="1137963"/>
                  </a:lnTo>
                  <a:lnTo>
                    <a:pt x="1269219" y="1140345"/>
                  </a:lnTo>
                  <a:lnTo>
                    <a:pt x="1268425" y="1143257"/>
                  </a:lnTo>
                  <a:lnTo>
                    <a:pt x="1268161" y="1146169"/>
                  </a:lnTo>
                  <a:lnTo>
                    <a:pt x="1268161" y="1175551"/>
                  </a:lnTo>
                  <a:lnTo>
                    <a:pt x="1267896" y="1178463"/>
                  </a:lnTo>
                  <a:lnTo>
                    <a:pt x="1267102" y="1181640"/>
                  </a:lnTo>
                  <a:lnTo>
                    <a:pt x="1265779" y="1184816"/>
                  </a:lnTo>
                  <a:lnTo>
                    <a:pt x="1263926" y="1187198"/>
                  </a:lnTo>
                  <a:lnTo>
                    <a:pt x="1261809" y="1189846"/>
                  </a:lnTo>
                  <a:lnTo>
                    <a:pt x="1259163" y="1191698"/>
                  </a:lnTo>
                  <a:lnTo>
                    <a:pt x="1256516" y="1193551"/>
                  </a:lnTo>
                  <a:lnTo>
                    <a:pt x="1253606" y="1194610"/>
                  </a:lnTo>
                  <a:lnTo>
                    <a:pt x="1249900" y="1195404"/>
                  </a:lnTo>
                  <a:lnTo>
                    <a:pt x="1240373" y="1198052"/>
                  </a:lnTo>
                  <a:lnTo>
                    <a:pt x="1226347" y="1202552"/>
                  </a:lnTo>
                  <a:lnTo>
                    <a:pt x="1209146" y="1208110"/>
                  </a:lnTo>
                  <a:lnTo>
                    <a:pt x="1199883" y="1211552"/>
                  </a:lnTo>
                  <a:lnTo>
                    <a:pt x="1190356" y="1215522"/>
                  </a:lnTo>
                  <a:lnTo>
                    <a:pt x="1180829" y="1219228"/>
                  </a:lnTo>
                  <a:lnTo>
                    <a:pt x="1171567" y="1223464"/>
                  </a:lnTo>
                  <a:lnTo>
                    <a:pt x="1162569" y="1227964"/>
                  </a:lnTo>
                  <a:lnTo>
                    <a:pt x="1154100" y="1232993"/>
                  </a:lnTo>
                  <a:lnTo>
                    <a:pt x="1146426" y="1237758"/>
                  </a:lnTo>
                  <a:lnTo>
                    <a:pt x="1142985" y="1240670"/>
                  </a:lnTo>
                  <a:lnTo>
                    <a:pt x="1139545" y="1243317"/>
                  </a:lnTo>
                  <a:lnTo>
                    <a:pt x="1134782" y="1247552"/>
                  </a:lnTo>
                  <a:lnTo>
                    <a:pt x="1130283" y="1251523"/>
                  </a:lnTo>
                  <a:lnTo>
                    <a:pt x="1125784" y="1256023"/>
                  </a:lnTo>
                  <a:lnTo>
                    <a:pt x="1121814" y="1260523"/>
                  </a:lnTo>
                  <a:lnTo>
                    <a:pt x="1117844" y="1265023"/>
                  </a:lnTo>
                  <a:lnTo>
                    <a:pt x="1114404" y="1269788"/>
                  </a:lnTo>
                  <a:lnTo>
                    <a:pt x="1110964" y="1274817"/>
                  </a:lnTo>
                  <a:lnTo>
                    <a:pt x="1107524" y="1279847"/>
                  </a:lnTo>
                  <a:lnTo>
                    <a:pt x="1104612" y="1284611"/>
                  </a:lnTo>
                  <a:lnTo>
                    <a:pt x="1101966" y="1289641"/>
                  </a:lnTo>
                  <a:lnTo>
                    <a:pt x="1099320" y="1294935"/>
                  </a:lnTo>
                  <a:lnTo>
                    <a:pt x="1097202" y="1299965"/>
                  </a:lnTo>
                  <a:lnTo>
                    <a:pt x="1095085" y="1305259"/>
                  </a:lnTo>
                  <a:lnTo>
                    <a:pt x="1093233" y="1310553"/>
                  </a:lnTo>
                  <a:lnTo>
                    <a:pt x="1091910" y="1316112"/>
                  </a:lnTo>
                  <a:lnTo>
                    <a:pt x="1090322" y="1321406"/>
                  </a:lnTo>
                  <a:lnTo>
                    <a:pt x="1089263" y="1326700"/>
                  </a:lnTo>
                  <a:lnTo>
                    <a:pt x="1088469" y="1331994"/>
                  </a:lnTo>
                  <a:lnTo>
                    <a:pt x="1087940" y="1337289"/>
                  </a:lnTo>
                  <a:lnTo>
                    <a:pt x="1087411" y="1342847"/>
                  </a:lnTo>
                  <a:lnTo>
                    <a:pt x="1087411" y="1348406"/>
                  </a:lnTo>
                  <a:lnTo>
                    <a:pt x="1087411" y="1353965"/>
                  </a:lnTo>
                  <a:lnTo>
                    <a:pt x="1087940" y="1359259"/>
                  </a:lnTo>
                  <a:lnTo>
                    <a:pt x="1088469" y="1364554"/>
                  </a:lnTo>
                  <a:lnTo>
                    <a:pt x="1089263" y="1369848"/>
                  </a:lnTo>
                  <a:lnTo>
                    <a:pt x="1090322" y="1375671"/>
                  </a:lnTo>
                  <a:lnTo>
                    <a:pt x="1091910" y="1380966"/>
                  </a:lnTo>
                  <a:lnTo>
                    <a:pt x="1093498" y="1385995"/>
                  </a:lnTo>
                  <a:lnTo>
                    <a:pt x="1095350" y="1391289"/>
                  </a:lnTo>
                  <a:lnTo>
                    <a:pt x="1097467" y="1396583"/>
                  </a:lnTo>
                  <a:lnTo>
                    <a:pt x="1099849" y="1401613"/>
                  </a:lnTo>
                  <a:lnTo>
                    <a:pt x="1102495" y="1406642"/>
                  </a:lnTo>
                  <a:lnTo>
                    <a:pt x="1105406" y="1411142"/>
                  </a:lnTo>
                  <a:lnTo>
                    <a:pt x="1108053" y="1415642"/>
                  </a:lnTo>
                  <a:lnTo>
                    <a:pt x="1111228" y="1420142"/>
                  </a:lnTo>
                  <a:lnTo>
                    <a:pt x="1114404" y="1424378"/>
                  </a:lnTo>
                  <a:lnTo>
                    <a:pt x="1117580" y="1428613"/>
                  </a:lnTo>
                  <a:lnTo>
                    <a:pt x="1121285" y="1432848"/>
                  </a:lnTo>
                  <a:lnTo>
                    <a:pt x="1125254" y="1436819"/>
                  </a:lnTo>
                  <a:lnTo>
                    <a:pt x="1129224" y="1440790"/>
                  </a:lnTo>
                  <a:lnTo>
                    <a:pt x="1133458" y="1444760"/>
                  </a:lnTo>
                  <a:lnTo>
                    <a:pt x="1137693" y="1448202"/>
                  </a:lnTo>
                  <a:lnTo>
                    <a:pt x="1142192" y="1451643"/>
                  </a:lnTo>
                  <a:lnTo>
                    <a:pt x="1146690" y="1455084"/>
                  </a:lnTo>
                  <a:lnTo>
                    <a:pt x="1151454" y="1458261"/>
                  </a:lnTo>
                  <a:lnTo>
                    <a:pt x="1156482" y="1460908"/>
                  </a:lnTo>
                  <a:lnTo>
                    <a:pt x="1161510" y="1463819"/>
                  </a:lnTo>
                  <a:lnTo>
                    <a:pt x="1166803" y="1466202"/>
                  </a:lnTo>
                  <a:lnTo>
                    <a:pt x="1185593" y="1474408"/>
                  </a:lnTo>
                  <a:lnTo>
                    <a:pt x="1215232" y="1486849"/>
                  </a:lnTo>
                  <a:lnTo>
                    <a:pt x="1254135" y="1502732"/>
                  </a:lnTo>
                  <a:lnTo>
                    <a:pt x="1257046" y="1504320"/>
                  </a:lnTo>
                  <a:lnTo>
                    <a:pt x="1259692" y="1506173"/>
                  </a:lnTo>
                  <a:lnTo>
                    <a:pt x="1262074" y="1508820"/>
                  </a:lnTo>
                  <a:lnTo>
                    <a:pt x="1263926" y="1511467"/>
                  </a:lnTo>
                  <a:lnTo>
                    <a:pt x="1266044" y="1514379"/>
                  </a:lnTo>
                  <a:lnTo>
                    <a:pt x="1267102" y="1517555"/>
                  </a:lnTo>
                  <a:lnTo>
                    <a:pt x="1267896" y="1520732"/>
                  </a:lnTo>
                  <a:lnTo>
                    <a:pt x="1268161" y="1523908"/>
                  </a:lnTo>
                  <a:lnTo>
                    <a:pt x="1268161" y="1690146"/>
                  </a:lnTo>
                  <a:lnTo>
                    <a:pt x="1267896" y="1693322"/>
                  </a:lnTo>
                  <a:lnTo>
                    <a:pt x="1267102" y="1695969"/>
                  </a:lnTo>
                  <a:lnTo>
                    <a:pt x="1265779" y="1698087"/>
                  </a:lnTo>
                  <a:lnTo>
                    <a:pt x="1263926" y="1700205"/>
                  </a:lnTo>
                  <a:lnTo>
                    <a:pt x="1261809" y="1701264"/>
                  </a:lnTo>
                  <a:lnTo>
                    <a:pt x="1259163" y="1702058"/>
                  </a:lnTo>
                  <a:lnTo>
                    <a:pt x="1256516" y="1702322"/>
                  </a:lnTo>
                  <a:lnTo>
                    <a:pt x="1253341" y="1702058"/>
                  </a:lnTo>
                  <a:lnTo>
                    <a:pt x="1248842" y="1700999"/>
                  </a:lnTo>
                  <a:lnTo>
                    <a:pt x="1236933" y="1697558"/>
                  </a:lnTo>
                  <a:lnTo>
                    <a:pt x="1228994" y="1694646"/>
                  </a:lnTo>
                  <a:lnTo>
                    <a:pt x="1220261" y="1691469"/>
                  </a:lnTo>
                  <a:lnTo>
                    <a:pt x="1211263" y="1687499"/>
                  </a:lnTo>
                  <a:lnTo>
                    <a:pt x="1202265" y="1682999"/>
                  </a:lnTo>
                  <a:lnTo>
                    <a:pt x="1193532" y="1678234"/>
                  </a:lnTo>
                  <a:lnTo>
                    <a:pt x="1185328" y="1673204"/>
                  </a:lnTo>
                  <a:lnTo>
                    <a:pt x="1177653" y="1668440"/>
                  </a:lnTo>
                  <a:lnTo>
                    <a:pt x="1171037" y="1663675"/>
                  </a:lnTo>
                  <a:lnTo>
                    <a:pt x="1167068" y="1660234"/>
                  </a:lnTo>
                  <a:lnTo>
                    <a:pt x="1163098" y="1656792"/>
                  </a:lnTo>
                  <a:lnTo>
                    <a:pt x="1160320" y="1654013"/>
                  </a:lnTo>
                  <a:lnTo>
                    <a:pt x="1160187" y="1653616"/>
                  </a:lnTo>
                  <a:lnTo>
                    <a:pt x="1157541" y="1651234"/>
                  </a:lnTo>
                  <a:lnTo>
                    <a:pt x="1155688" y="1648322"/>
                  </a:lnTo>
                  <a:lnTo>
                    <a:pt x="1153306" y="1645675"/>
                  </a:lnTo>
                  <a:lnTo>
                    <a:pt x="1150395" y="1643028"/>
                  </a:lnTo>
                  <a:lnTo>
                    <a:pt x="1147749" y="1641175"/>
                  </a:lnTo>
                  <a:lnTo>
                    <a:pt x="1144838" y="1639586"/>
                  </a:lnTo>
                  <a:lnTo>
                    <a:pt x="1141398" y="1638527"/>
                  </a:lnTo>
                  <a:lnTo>
                    <a:pt x="1138486" y="1637733"/>
                  </a:lnTo>
                  <a:lnTo>
                    <a:pt x="1134782" y="1637469"/>
                  </a:lnTo>
                  <a:lnTo>
                    <a:pt x="1131341" y="1637469"/>
                  </a:lnTo>
                  <a:lnTo>
                    <a:pt x="1127636" y="1637998"/>
                  </a:lnTo>
                  <a:lnTo>
                    <a:pt x="1124196" y="1638527"/>
                  </a:lnTo>
                  <a:lnTo>
                    <a:pt x="1120491" y="1639586"/>
                  </a:lnTo>
                  <a:lnTo>
                    <a:pt x="1116786" y="1640910"/>
                  </a:lnTo>
                  <a:lnTo>
                    <a:pt x="1113346" y="1642498"/>
                  </a:lnTo>
                  <a:lnTo>
                    <a:pt x="1109905" y="1644086"/>
                  </a:lnTo>
                  <a:lnTo>
                    <a:pt x="1106465" y="1646204"/>
                  </a:lnTo>
                  <a:lnTo>
                    <a:pt x="1103025" y="1648322"/>
                  </a:lnTo>
                  <a:lnTo>
                    <a:pt x="1099849" y="1650969"/>
                  </a:lnTo>
                  <a:lnTo>
                    <a:pt x="1096938" y="1653351"/>
                  </a:lnTo>
                  <a:lnTo>
                    <a:pt x="1094027" y="1655998"/>
                  </a:lnTo>
                  <a:lnTo>
                    <a:pt x="1091116" y="1659175"/>
                  </a:lnTo>
                  <a:lnTo>
                    <a:pt x="1088734" y="1661822"/>
                  </a:lnTo>
                  <a:lnTo>
                    <a:pt x="1086617" y="1664998"/>
                  </a:lnTo>
                  <a:lnTo>
                    <a:pt x="1084764" y="1668175"/>
                  </a:lnTo>
                  <a:lnTo>
                    <a:pt x="1083176" y="1671087"/>
                  </a:lnTo>
                  <a:lnTo>
                    <a:pt x="1081853" y="1674263"/>
                  </a:lnTo>
                  <a:lnTo>
                    <a:pt x="1081059" y="1677704"/>
                  </a:lnTo>
                  <a:lnTo>
                    <a:pt x="1080530" y="1680616"/>
                  </a:lnTo>
                  <a:lnTo>
                    <a:pt x="1080266" y="1683793"/>
                  </a:lnTo>
                  <a:lnTo>
                    <a:pt x="1080530" y="1686969"/>
                  </a:lnTo>
                  <a:lnTo>
                    <a:pt x="1081324" y="1689881"/>
                  </a:lnTo>
                  <a:lnTo>
                    <a:pt x="1082647" y="1692793"/>
                  </a:lnTo>
                  <a:lnTo>
                    <a:pt x="1084235" y="1695705"/>
                  </a:lnTo>
                  <a:lnTo>
                    <a:pt x="1087675" y="1699940"/>
                  </a:lnTo>
                  <a:lnTo>
                    <a:pt x="1091645" y="1703911"/>
                  </a:lnTo>
                  <a:lnTo>
                    <a:pt x="1096144" y="1708146"/>
                  </a:lnTo>
                  <a:lnTo>
                    <a:pt x="1100908" y="1712117"/>
                  </a:lnTo>
                  <a:lnTo>
                    <a:pt x="1106200" y="1716087"/>
                  </a:lnTo>
                  <a:lnTo>
                    <a:pt x="1112022" y="1719793"/>
                  </a:lnTo>
                  <a:lnTo>
                    <a:pt x="1117844" y="1723764"/>
                  </a:lnTo>
                  <a:lnTo>
                    <a:pt x="1124460" y="1727470"/>
                  </a:lnTo>
                  <a:lnTo>
                    <a:pt x="1131076" y="1730646"/>
                  </a:lnTo>
                  <a:lnTo>
                    <a:pt x="1137957" y="1734352"/>
                  </a:lnTo>
                  <a:lnTo>
                    <a:pt x="1151983" y="1740705"/>
                  </a:lnTo>
                  <a:lnTo>
                    <a:pt x="1166538" y="1747058"/>
                  </a:lnTo>
                  <a:lnTo>
                    <a:pt x="1181094" y="1752617"/>
                  </a:lnTo>
                  <a:lnTo>
                    <a:pt x="1195120" y="1757647"/>
                  </a:lnTo>
                  <a:lnTo>
                    <a:pt x="1208352" y="1762147"/>
                  </a:lnTo>
                  <a:lnTo>
                    <a:pt x="1220790" y="1766117"/>
                  </a:lnTo>
                  <a:lnTo>
                    <a:pt x="1231640" y="1769294"/>
                  </a:lnTo>
                  <a:lnTo>
                    <a:pt x="1247519" y="1773794"/>
                  </a:lnTo>
                  <a:lnTo>
                    <a:pt x="1253606" y="1775382"/>
                  </a:lnTo>
                  <a:lnTo>
                    <a:pt x="1256516" y="1776441"/>
                  </a:lnTo>
                  <a:lnTo>
                    <a:pt x="1259163" y="1778294"/>
                  </a:lnTo>
                  <a:lnTo>
                    <a:pt x="1261809" y="1780147"/>
                  </a:lnTo>
                  <a:lnTo>
                    <a:pt x="1263926" y="1782529"/>
                  </a:lnTo>
                  <a:lnTo>
                    <a:pt x="1265779" y="1785176"/>
                  </a:lnTo>
                  <a:lnTo>
                    <a:pt x="1267102" y="1788088"/>
                  </a:lnTo>
                  <a:lnTo>
                    <a:pt x="1267896" y="1791000"/>
                  </a:lnTo>
                  <a:lnTo>
                    <a:pt x="1268161" y="1794441"/>
                  </a:lnTo>
                  <a:lnTo>
                    <a:pt x="1268161" y="1821971"/>
                  </a:lnTo>
                  <a:lnTo>
                    <a:pt x="1268425" y="1825147"/>
                  </a:lnTo>
                  <a:lnTo>
                    <a:pt x="1269219" y="1828059"/>
                  </a:lnTo>
                  <a:lnTo>
                    <a:pt x="1271072" y="1830706"/>
                  </a:lnTo>
                  <a:lnTo>
                    <a:pt x="1272660" y="1833089"/>
                  </a:lnTo>
                  <a:lnTo>
                    <a:pt x="1275041" y="1834677"/>
                  </a:lnTo>
                  <a:lnTo>
                    <a:pt x="1277423" y="1836000"/>
                  </a:lnTo>
                  <a:lnTo>
                    <a:pt x="1280599" y="1837059"/>
                  </a:lnTo>
                  <a:lnTo>
                    <a:pt x="1283510" y="1837589"/>
                  </a:lnTo>
                  <a:lnTo>
                    <a:pt x="1341466" y="1837589"/>
                  </a:lnTo>
                  <a:lnTo>
                    <a:pt x="1344642" y="1837059"/>
                  </a:lnTo>
                  <a:lnTo>
                    <a:pt x="1347553" y="1836000"/>
                  </a:lnTo>
                  <a:lnTo>
                    <a:pt x="1349935" y="1834677"/>
                  </a:lnTo>
                  <a:lnTo>
                    <a:pt x="1352317" y="1833089"/>
                  </a:lnTo>
                  <a:lnTo>
                    <a:pt x="1354169" y="1830706"/>
                  </a:lnTo>
                  <a:lnTo>
                    <a:pt x="1355492" y="1828059"/>
                  </a:lnTo>
                  <a:lnTo>
                    <a:pt x="1356286" y="1825147"/>
                  </a:lnTo>
                  <a:lnTo>
                    <a:pt x="1356816" y="1821971"/>
                  </a:lnTo>
                  <a:lnTo>
                    <a:pt x="1356816" y="1797882"/>
                  </a:lnTo>
                  <a:lnTo>
                    <a:pt x="1357080" y="1794706"/>
                  </a:lnTo>
                  <a:lnTo>
                    <a:pt x="1358139" y="1791794"/>
                  </a:lnTo>
                  <a:lnTo>
                    <a:pt x="1359462" y="1789147"/>
                  </a:lnTo>
                  <a:lnTo>
                    <a:pt x="1361314" y="1786765"/>
                  </a:lnTo>
                  <a:lnTo>
                    <a:pt x="1363432" y="1784382"/>
                  </a:lnTo>
                  <a:lnTo>
                    <a:pt x="1366078" y="1782529"/>
                  </a:lnTo>
                  <a:lnTo>
                    <a:pt x="1368724" y="1781206"/>
                  </a:lnTo>
                  <a:lnTo>
                    <a:pt x="1371900" y="1780412"/>
                  </a:lnTo>
                  <a:lnTo>
                    <a:pt x="1376134" y="1779882"/>
                  </a:lnTo>
                  <a:lnTo>
                    <a:pt x="1387778" y="1777764"/>
                  </a:lnTo>
                  <a:lnTo>
                    <a:pt x="1404716" y="1774588"/>
                  </a:lnTo>
                  <a:lnTo>
                    <a:pt x="1414507" y="1772206"/>
                  </a:lnTo>
                  <a:lnTo>
                    <a:pt x="1425358" y="1769823"/>
                  </a:lnTo>
                  <a:lnTo>
                    <a:pt x="1436208" y="1767176"/>
                  </a:lnTo>
                  <a:lnTo>
                    <a:pt x="1447058" y="1764264"/>
                  </a:lnTo>
                  <a:lnTo>
                    <a:pt x="1458173" y="1760823"/>
                  </a:lnTo>
                  <a:lnTo>
                    <a:pt x="1468759" y="1757117"/>
                  </a:lnTo>
                  <a:lnTo>
                    <a:pt x="1478815" y="1753411"/>
                  </a:lnTo>
                  <a:lnTo>
                    <a:pt x="1488078" y="1749176"/>
                  </a:lnTo>
                  <a:lnTo>
                    <a:pt x="1492312" y="1747058"/>
                  </a:lnTo>
                  <a:lnTo>
                    <a:pt x="1496281" y="1744676"/>
                  </a:lnTo>
                  <a:lnTo>
                    <a:pt x="1499986" y="1742558"/>
                  </a:lnTo>
                  <a:lnTo>
                    <a:pt x="1503427" y="1739911"/>
                  </a:lnTo>
                  <a:lnTo>
                    <a:pt x="1508190" y="1736470"/>
                  </a:lnTo>
                  <a:lnTo>
                    <a:pt x="1512689" y="1732499"/>
                  </a:lnTo>
                  <a:lnTo>
                    <a:pt x="1517188" y="1728264"/>
                  </a:lnTo>
                  <a:lnTo>
                    <a:pt x="1521422" y="1724029"/>
                  </a:lnTo>
                  <a:lnTo>
                    <a:pt x="1525127" y="1719793"/>
                  </a:lnTo>
                  <a:lnTo>
                    <a:pt x="1529097" y="1715293"/>
                  </a:lnTo>
                  <a:lnTo>
                    <a:pt x="1532802" y="1710793"/>
                  </a:lnTo>
                  <a:lnTo>
                    <a:pt x="1536507" y="1706293"/>
                  </a:lnTo>
                  <a:lnTo>
                    <a:pt x="1539683" y="1701528"/>
                  </a:lnTo>
                  <a:lnTo>
                    <a:pt x="1542594" y="1696764"/>
                  </a:lnTo>
                  <a:lnTo>
                    <a:pt x="1545505" y="1691999"/>
                  </a:lnTo>
                  <a:lnTo>
                    <a:pt x="1548151" y="1687234"/>
                  </a:lnTo>
                  <a:lnTo>
                    <a:pt x="1550798" y="1682205"/>
                  </a:lnTo>
                  <a:lnTo>
                    <a:pt x="1552650" y="1677175"/>
                  </a:lnTo>
                  <a:lnTo>
                    <a:pt x="1555032" y="1671881"/>
                  </a:lnTo>
                  <a:lnTo>
                    <a:pt x="1556620" y="1666587"/>
                  </a:lnTo>
                  <a:lnTo>
                    <a:pt x="1558472" y="1661557"/>
                  </a:lnTo>
                  <a:lnTo>
                    <a:pt x="1559795" y="1656263"/>
                  </a:lnTo>
                  <a:lnTo>
                    <a:pt x="1560854" y="1650969"/>
                  </a:lnTo>
                  <a:lnTo>
                    <a:pt x="1561648" y="1645675"/>
                  </a:lnTo>
                  <a:lnTo>
                    <a:pt x="1562706" y="1640116"/>
                  </a:lnTo>
                  <a:lnTo>
                    <a:pt x="1563236" y="1634822"/>
                  </a:lnTo>
                  <a:lnTo>
                    <a:pt x="1563236" y="1629527"/>
                  </a:lnTo>
                  <a:lnTo>
                    <a:pt x="1563500" y="1623968"/>
                  </a:lnTo>
                  <a:lnTo>
                    <a:pt x="1563236" y="1618674"/>
                  </a:lnTo>
                  <a:lnTo>
                    <a:pt x="1562706" y="1613380"/>
                  </a:lnTo>
                  <a:lnTo>
                    <a:pt x="1561912" y="1607557"/>
                  </a:lnTo>
                  <a:lnTo>
                    <a:pt x="1560854" y="1602262"/>
                  </a:lnTo>
                  <a:lnTo>
                    <a:pt x="1559795" y="1596703"/>
                  </a:lnTo>
                  <a:lnTo>
                    <a:pt x="1558472" y="1591409"/>
                  </a:lnTo>
                  <a:lnTo>
                    <a:pt x="1556620" y="1586115"/>
                  </a:lnTo>
                  <a:lnTo>
                    <a:pt x="1554767" y="1580556"/>
                  </a:lnTo>
                  <a:lnTo>
                    <a:pt x="1553709" y="1577909"/>
                  </a:lnTo>
                  <a:lnTo>
                    <a:pt x="1552121" y="1574997"/>
                  </a:lnTo>
                  <a:lnTo>
                    <a:pt x="1548945" y="1569438"/>
                  </a:lnTo>
                  <a:lnTo>
                    <a:pt x="1544975" y="1563879"/>
                  </a:lnTo>
                  <a:lnTo>
                    <a:pt x="1540212" y="1558585"/>
                  </a:lnTo>
                  <a:lnTo>
                    <a:pt x="1535184" y="1552762"/>
                  </a:lnTo>
                  <a:lnTo>
                    <a:pt x="1529097" y="1547468"/>
                  </a:lnTo>
                  <a:lnTo>
                    <a:pt x="1523010" y="1542173"/>
                  </a:lnTo>
                  <a:lnTo>
                    <a:pt x="1516130" y="1537144"/>
                  </a:lnTo>
                  <a:lnTo>
                    <a:pt x="1509249" y="1532114"/>
                  </a:lnTo>
                  <a:lnTo>
                    <a:pt x="1501839" y="1527085"/>
                  </a:lnTo>
                  <a:lnTo>
                    <a:pt x="1494429" y="1522320"/>
                  </a:lnTo>
                  <a:lnTo>
                    <a:pt x="1486490" y="1517555"/>
                  </a:lnTo>
                  <a:lnTo>
                    <a:pt x="1478550" y="1512791"/>
                  </a:lnTo>
                  <a:lnTo>
                    <a:pt x="1470347" y="1508555"/>
                  </a:lnTo>
                  <a:lnTo>
                    <a:pt x="1454204" y="1500085"/>
                  </a:lnTo>
                  <a:lnTo>
                    <a:pt x="1438325" y="1492143"/>
                  </a:lnTo>
                  <a:lnTo>
                    <a:pt x="1422976" y="1485261"/>
                  </a:lnTo>
                  <a:lnTo>
                    <a:pt x="1408950" y="1479173"/>
                  </a:lnTo>
                  <a:lnTo>
                    <a:pt x="1396512" y="1474143"/>
                  </a:lnTo>
                  <a:lnTo>
                    <a:pt x="1377987" y="1466996"/>
                  </a:lnTo>
                  <a:lnTo>
                    <a:pt x="1371371" y="1464349"/>
                  </a:lnTo>
                  <a:lnTo>
                    <a:pt x="1368195" y="1463025"/>
                  </a:lnTo>
                  <a:lnTo>
                    <a:pt x="1365813" y="1461172"/>
                  </a:lnTo>
                  <a:lnTo>
                    <a:pt x="1363167" y="1459055"/>
                  </a:lnTo>
                  <a:lnTo>
                    <a:pt x="1360785" y="1456143"/>
                  </a:lnTo>
                  <a:lnTo>
                    <a:pt x="1359197" y="1453496"/>
                  </a:lnTo>
                  <a:lnTo>
                    <a:pt x="1357874" y="1450319"/>
                  </a:lnTo>
                  <a:lnTo>
                    <a:pt x="1357080" y="1447143"/>
                  </a:lnTo>
                  <a:lnTo>
                    <a:pt x="1356816" y="1444231"/>
                  </a:lnTo>
                  <a:lnTo>
                    <a:pt x="1356816" y="1276935"/>
                  </a:lnTo>
                  <a:lnTo>
                    <a:pt x="1357080" y="1273758"/>
                  </a:lnTo>
                  <a:lnTo>
                    <a:pt x="1358139" y="1271376"/>
                  </a:lnTo>
                  <a:lnTo>
                    <a:pt x="1359197" y="1268994"/>
                  </a:lnTo>
                  <a:lnTo>
                    <a:pt x="1361314" y="1267141"/>
                  </a:lnTo>
                  <a:lnTo>
                    <a:pt x="1363432" y="1265817"/>
                  </a:lnTo>
                  <a:lnTo>
                    <a:pt x="1366078" y="1264758"/>
                  </a:lnTo>
                  <a:lnTo>
                    <a:pt x="1368724" y="1264758"/>
                  </a:lnTo>
                  <a:lnTo>
                    <a:pt x="1371635" y="1265023"/>
                  </a:lnTo>
                  <a:lnTo>
                    <a:pt x="1379839" y="1267405"/>
                  </a:lnTo>
                  <a:lnTo>
                    <a:pt x="1384074" y="1268729"/>
                  </a:lnTo>
                  <a:lnTo>
                    <a:pt x="1388043" y="1270582"/>
                  </a:lnTo>
                  <a:lnTo>
                    <a:pt x="1396776" y="1274288"/>
                  </a:lnTo>
                  <a:lnTo>
                    <a:pt x="1406039" y="1278788"/>
                  </a:lnTo>
                  <a:lnTo>
                    <a:pt x="1415037" y="1284082"/>
                  </a:lnTo>
                  <a:lnTo>
                    <a:pt x="1424034" y="1289376"/>
                  </a:lnTo>
                  <a:lnTo>
                    <a:pt x="1432238" y="1294670"/>
                  </a:lnTo>
                  <a:lnTo>
                    <a:pt x="1440178" y="1299965"/>
                  </a:lnTo>
                  <a:lnTo>
                    <a:pt x="1446794" y="1304994"/>
                  </a:lnTo>
                  <a:lnTo>
                    <a:pt x="1450763" y="1308171"/>
                  </a:lnTo>
                  <a:lnTo>
                    <a:pt x="1454733" y="1311612"/>
                  </a:lnTo>
                  <a:lnTo>
                    <a:pt x="1457908" y="1314259"/>
                  </a:lnTo>
                  <a:lnTo>
                    <a:pt x="1457644" y="1313994"/>
                  </a:lnTo>
                  <a:lnTo>
                    <a:pt x="1458173" y="1314524"/>
                  </a:lnTo>
                  <a:lnTo>
                    <a:pt x="1460290" y="1317171"/>
                  </a:lnTo>
                  <a:lnTo>
                    <a:pt x="1462407" y="1319818"/>
                  </a:lnTo>
                  <a:lnTo>
                    <a:pt x="1464524" y="1322730"/>
                  </a:lnTo>
                  <a:lnTo>
                    <a:pt x="1467436" y="1325377"/>
                  </a:lnTo>
                  <a:lnTo>
                    <a:pt x="1470082" y="1327230"/>
                  </a:lnTo>
                  <a:lnTo>
                    <a:pt x="1472993" y="1328553"/>
                  </a:lnTo>
                  <a:lnTo>
                    <a:pt x="1476433" y="1329877"/>
                  </a:lnTo>
                  <a:lnTo>
                    <a:pt x="1479609" y="1330671"/>
                  </a:lnTo>
                  <a:lnTo>
                    <a:pt x="1483049" y="1330935"/>
                  </a:lnTo>
                  <a:lnTo>
                    <a:pt x="1486490" y="1330935"/>
                  </a:lnTo>
                  <a:lnTo>
                    <a:pt x="1490195" y="1330406"/>
                  </a:lnTo>
                  <a:lnTo>
                    <a:pt x="1493900" y="1329877"/>
                  </a:lnTo>
                  <a:lnTo>
                    <a:pt x="1497340" y="1328553"/>
                  </a:lnTo>
                  <a:lnTo>
                    <a:pt x="1501045" y="1327494"/>
                  </a:lnTo>
                  <a:lnTo>
                    <a:pt x="1504485" y="1325906"/>
                  </a:lnTo>
                  <a:lnTo>
                    <a:pt x="1508190" y="1324053"/>
                  </a:lnTo>
                  <a:lnTo>
                    <a:pt x="1511366" y="1322200"/>
                  </a:lnTo>
                  <a:lnTo>
                    <a:pt x="1514806" y="1319818"/>
                  </a:lnTo>
                  <a:lnTo>
                    <a:pt x="1517982" y="1317700"/>
                  </a:lnTo>
                  <a:lnTo>
                    <a:pt x="1520893" y="1314788"/>
                  </a:lnTo>
                  <a:lnTo>
                    <a:pt x="1523804" y="1312406"/>
                  </a:lnTo>
                  <a:lnTo>
                    <a:pt x="1526715" y="1309494"/>
                  </a:lnTo>
                  <a:lnTo>
                    <a:pt x="1529097" y="1306318"/>
                  </a:lnTo>
                  <a:lnTo>
                    <a:pt x="1531214" y="1303670"/>
                  </a:lnTo>
                  <a:lnTo>
                    <a:pt x="1533067" y="1300494"/>
                  </a:lnTo>
                  <a:lnTo>
                    <a:pt x="1534919" y="1297053"/>
                  </a:lnTo>
                  <a:lnTo>
                    <a:pt x="1535978" y="1294141"/>
                  </a:lnTo>
                  <a:lnTo>
                    <a:pt x="1537036" y="1290964"/>
                  </a:lnTo>
                  <a:lnTo>
                    <a:pt x="1537301" y="1287523"/>
                  </a:lnTo>
                  <a:lnTo>
                    <a:pt x="1537566" y="1284611"/>
                  </a:lnTo>
                  <a:lnTo>
                    <a:pt x="1537301" y="1281435"/>
                  </a:lnTo>
                  <a:lnTo>
                    <a:pt x="1536507" y="1278523"/>
                  </a:lnTo>
                  <a:lnTo>
                    <a:pt x="1535448" y="1275611"/>
                  </a:lnTo>
                  <a:lnTo>
                    <a:pt x="1533596" y="1272699"/>
                  </a:lnTo>
                  <a:lnTo>
                    <a:pt x="1531214" y="1269258"/>
                  </a:lnTo>
                  <a:lnTo>
                    <a:pt x="1528568" y="1266346"/>
                  </a:lnTo>
                  <a:lnTo>
                    <a:pt x="1522746" y="1259993"/>
                  </a:lnTo>
                  <a:lnTo>
                    <a:pt x="1516130" y="1253905"/>
                  </a:lnTo>
                  <a:lnTo>
                    <a:pt x="1509249" y="1247817"/>
                  </a:lnTo>
                  <a:lnTo>
                    <a:pt x="1501574" y="1241729"/>
                  </a:lnTo>
                  <a:lnTo>
                    <a:pt x="1493900" y="1236170"/>
                  </a:lnTo>
                  <a:lnTo>
                    <a:pt x="1485431" y="1230875"/>
                  </a:lnTo>
                  <a:lnTo>
                    <a:pt x="1476698" y="1225846"/>
                  </a:lnTo>
                  <a:lnTo>
                    <a:pt x="1467700" y="1221081"/>
                  </a:lnTo>
                  <a:lnTo>
                    <a:pt x="1458438" y="1216316"/>
                  </a:lnTo>
                  <a:lnTo>
                    <a:pt x="1449440" y="1212081"/>
                  </a:lnTo>
                  <a:lnTo>
                    <a:pt x="1440178" y="1208375"/>
                  </a:lnTo>
                  <a:lnTo>
                    <a:pt x="1430915" y="1204669"/>
                  </a:lnTo>
                  <a:lnTo>
                    <a:pt x="1421653" y="1201757"/>
                  </a:lnTo>
                  <a:lnTo>
                    <a:pt x="1412655" y="1198846"/>
                  </a:lnTo>
                  <a:lnTo>
                    <a:pt x="1403922" y="1196463"/>
                  </a:lnTo>
                  <a:lnTo>
                    <a:pt x="1392542" y="1194081"/>
                  </a:lnTo>
                  <a:lnTo>
                    <a:pt x="1382221" y="1192228"/>
                  </a:lnTo>
                  <a:lnTo>
                    <a:pt x="1371900" y="1190904"/>
                  </a:lnTo>
                  <a:lnTo>
                    <a:pt x="1368724" y="1190110"/>
                  </a:lnTo>
                  <a:lnTo>
                    <a:pt x="1366078" y="1189051"/>
                  </a:lnTo>
                  <a:lnTo>
                    <a:pt x="1363432" y="1187198"/>
                  </a:lnTo>
                  <a:lnTo>
                    <a:pt x="1361314" y="1185081"/>
                  </a:lnTo>
                  <a:lnTo>
                    <a:pt x="1359462" y="1182434"/>
                  </a:lnTo>
                  <a:lnTo>
                    <a:pt x="1358139" y="1180051"/>
                  </a:lnTo>
                  <a:lnTo>
                    <a:pt x="1357080" y="1176875"/>
                  </a:lnTo>
                  <a:lnTo>
                    <a:pt x="1356816" y="1173698"/>
                  </a:lnTo>
                  <a:lnTo>
                    <a:pt x="1356816" y="1146169"/>
                  </a:lnTo>
                  <a:lnTo>
                    <a:pt x="1356286" y="1143257"/>
                  </a:lnTo>
                  <a:lnTo>
                    <a:pt x="1355492" y="1140345"/>
                  </a:lnTo>
                  <a:lnTo>
                    <a:pt x="1354169" y="1137963"/>
                  </a:lnTo>
                  <a:lnTo>
                    <a:pt x="1352317" y="1135580"/>
                  </a:lnTo>
                  <a:lnTo>
                    <a:pt x="1349935" y="1133727"/>
                  </a:lnTo>
                  <a:lnTo>
                    <a:pt x="1347553" y="1132139"/>
                  </a:lnTo>
                  <a:lnTo>
                    <a:pt x="1344642" y="1131345"/>
                  </a:lnTo>
                  <a:lnTo>
                    <a:pt x="1341466" y="1131080"/>
                  </a:lnTo>
                  <a:lnTo>
                    <a:pt x="1283510" y="1131080"/>
                  </a:lnTo>
                  <a:close/>
                  <a:moveTo>
                    <a:pt x="2249980" y="907401"/>
                  </a:moveTo>
                  <a:lnTo>
                    <a:pt x="2246010" y="907666"/>
                  </a:lnTo>
                  <a:lnTo>
                    <a:pt x="2242305" y="908195"/>
                  </a:lnTo>
                  <a:lnTo>
                    <a:pt x="2238336" y="909519"/>
                  </a:lnTo>
                  <a:lnTo>
                    <a:pt x="2234895" y="911107"/>
                  </a:lnTo>
                  <a:lnTo>
                    <a:pt x="2230926" y="912960"/>
                  </a:lnTo>
                  <a:lnTo>
                    <a:pt x="2227485" y="915607"/>
                  </a:lnTo>
                  <a:lnTo>
                    <a:pt x="2223780" y="918519"/>
                  </a:lnTo>
                  <a:lnTo>
                    <a:pt x="2220869" y="921695"/>
                  </a:lnTo>
                  <a:lnTo>
                    <a:pt x="2217694" y="925666"/>
                  </a:lnTo>
                  <a:lnTo>
                    <a:pt x="2214782" y="929636"/>
                  </a:lnTo>
                  <a:lnTo>
                    <a:pt x="2212400" y="934137"/>
                  </a:lnTo>
                  <a:lnTo>
                    <a:pt x="2210284" y="938901"/>
                  </a:lnTo>
                  <a:lnTo>
                    <a:pt x="2208696" y="943931"/>
                  </a:lnTo>
                  <a:lnTo>
                    <a:pt x="2207372" y="948960"/>
                  </a:lnTo>
                  <a:lnTo>
                    <a:pt x="2206578" y="954254"/>
                  </a:lnTo>
                  <a:lnTo>
                    <a:pt x="2206314" y="959813"/>
                  </a:lnTo>
                  <a:lnTo>
                    <a:pt x="2206314" y="962990"/>
                  </a:lnTo>
                  <a:lnTo>
                    <a:pt x="2206578" y="966431"/>
                  </a:lnTo>
                  <a:lnTo>
                    <a:pt x="2207372" y="969872"/>
                  </a:lnTo>
                  <a:lnTo>
                    <a:pt x="2207902" y="973313"/>
                  </a:lnTo>
                  <a:lnTo>
                    <a:pt x="2208696" y="976490"/>
                  </a:lnTo>
                  <a:lnTo>
                    <a:pt x="2209754" y="980196"/>
                  </a:lnTo>
                  <a:lnTo>
                    <a:pt x="2211077" y="983637"/>
                  </a:lnTo>
                  <a:lnTo>
                    <a:pt x="2212930" y="987343"/>
                  </a:lnTo>
                  <a:lnTo>
                    <a:pt x="2214782" y="990784"/>
                  </a:lnTo>
                  <a:lnTo>
                    <a:pt x="2216900" y="994490"/>
                  </a:lnTo>
                  <a:lnTo>
                    <a:pt x="2219016" y="998196"/>
                  </a:lnTo>
                  <a:lnTo>
                    <a:pt x="2221398" y="1001637"/>
                  </a:lnTo>
                  <a:lnTo>
                    <a:pt x="2223780" y="1004549"/>
                  </a:lnTo>
                  <a:lnTo>
                    <a:pt x="2226426" y="1007726"/>
                  </a:lnTo>
                  <a:lnTo>
                    <a:pt x="2229073" y="1010902"/>
                  </a:lnTo>
                  <a:lnTo>
                    <a:pt x="2231984" y="1013549"/>
                  </a:lnTo>
                  <a:lnTo>
                    <a:pt x="2237806" y="1019108"/>
                  </a:lnTo>
                  <a:lnTo>
                    <a:pt x="2244687" y="1024138"/>
                  </a:lnTo>
                  <a:lnTo>
                    <a:pt x="2251303" y="1028638"/>
                  </a:lnTo>
                  <a:lnTo>
                    <a:pt x="2258713" y="1032608"/>
                  </a:lnTo>
                  <a:lnTo>
                    <a:pt x="2261094" y="1033667"/>
                  </a:lnTo>
                  <a:lnTo>
                    <a:pt x="2263476" y="1034461"/>
                  </a:lnTo>
                  <a:lnTo>
                    <a:pt x="2270357" y="1027049"/>
                  </a:lnTo>
                  <a:lnTo>
                    <a:pt x="2276973" y="1019902"/>
                  </a:lnTo>
                  <a:lnTo>
                    <a:pt x="2282795" y="1012755"/>
                  </a:lnTo>
                  <a:lnTo>
                    <a:pt x="2287823" y="1005608"/>
                  </a:lnTo>
                  <a:lnTo>
                    <a:pt x="2291793" y="999255"/>
                  </a:lnTo>
                  <a:lnTo>
                    <a:pt x="2295233" y="993431"/>
                  </a:lnTo>
                  <a:lnTo>
                    <a:pt x="2297880" y="987872"/>
                  </a:lnTo>
                  <a:lnTo>
                    <a:pt x="2300262" y="982314"/>
                  </a:lnTo>
                  <a:lnTo>
                    <a:pt x="2301849" y="977019"/>
                  </a:lnTo>
                  <a:lnTo>
                    <a:pt x="2303172" y="971990"/>
                  </a:lnTo>
                  <a:lnTo>
                    <a:pt x="2303702" y="967225"/>
                  </a:lnTo>
                  <a:lnTo>
                    <a:pt x="2303966" y="962725"/>
                  </a:lnTo>
                  <a:lnTo>
                    <a:pt x="2303702" y="957960"/>
                  </a:lnTo>
                  <a:lnTo>
                    <a:pt x="2302643" y="953196"/>
                  </a:lnTo>
                  <a:lnTo>
                    <a:pt x="2301320" y="948696"/>
                  </a:lnTo>
                  <a:lnTo>
                    <a:pt x="2299468" y="943666"/>
                  </a:lnTo>
                  <a:lnTo>
                    <a:pt x="2296556" y="938637"/>
                  </a:lnTo>
                  <a:lnTo>
                    <a:pt x="2294969" y="935989"/>
                  </a:lnTo>
                  <a:lnTo>
                    <a:pt x="2292587" y="933342"/>
                  </a:lnTo>
                  <a:lnTo>
                    <a:pt x="2290470" y="930431"/>
                  </a:lnTo>
                  <a:lnTo>
                    <a:pt x="2287823" y="927784"/>
                  </a:lnTo>
                  <a:lnTo>
                    <a:pt x="2284912" y="924607"/>
                  </a:lnTo>
                  <a:lnTo>
                    <a:pt x="2281472" y="921430"/>
                  </a:lnTo>
                  <a:lnTo>
                    <a:pt x="2276973" y="917725"/>
                  </a:lnTo>
                  <a:lnTo>
                    <a:pt x="2272474" y="914813"/>
                  </a:lnTo>
                  <a:lnTo>
                    <a:pt x="2268240" y="912166"/>
                  </a:lnTo>
                  <a:lnTo>
                    <a:pt x="2264270" y="910313"/>
                  </a:lnTo>
                  <a:lnTo>
                    <a:pt x="2260301" y="909254"/>
                  </a:lnTo>
                  <a:lnTo>
                    <a:pt x="2256596" y="908195"/>
                  </a:lnTo>
                  <a:lnTo>
                    <a:pt x="2253420" y="907666"/>
                  </a:lnTo>
                  <a:lnTo>
                    <a:pt x="2249980" y="907401"/>
                  </a:lnTo>
                  <a:close/>
                  <a:moveTo>
                    <a:pt x="1551062" y="603250"/>
                  </a:moveTo>
                  <a:lnTo>
                    <a:pt x="1575409" y="608015"/>
                  </a:lnTo>
                  <a:lnTo>
                    <a:pt x="1600021" y="613574"/>
                  </a:lnTo>
                  <a:lnTo>
                    <a:pt x="1624368" y="619397"/>
                  </a:lnTo>
                  <a:lnTo>
                    <a:pt x="1648715" y="626280"/>
                  </a:lnTo>
                  <a:lnTo>
                    <a:pt x="1673062" y="633427"/>
                  </a:lnTo>
                  <a:lnTo>
                    <a:pt x="1697144" y="641633"/>
                  </a:lnTo>
                  <a:lnTo>
                    <a:pt x="1709053" y="645868"/>
                  </a:lnTo>
                  <a:lnTo>
                    <a:pt x="1720962" y="650104"/>
                  </a:lnTo>
                  <a:lnTo>
                    <a:pt x="1732871" y="654868"/>
                  </a:lnTo>
                  <a:lnTo>
                    <a:pt x="1744515" y="659633"/>
                  </a:lnTo>
                  <a:lnTo>
                    <a:pt x="1756424" y="664398"/>
                  </a:lnTo>
                  <a:lnTo>
                    <a:pt x="1768333" y="669427"/>
                  </a:lnTo>
                  <a:lnTo>
                    <a:pt x="1779712" y="674722"/>
                  </a:lnTo>
                  <a:lnTo>
                    <a:pt x="1791356" y="680016"/>
                  </a:lnTo>
                  <a:lnTo>
                    <a:pt x="1802736" y="685839"/>
                  </a:lnTo>
                  <a:lnTo>
                    <a:pt x="1814380" y="691398"/>
                  </a:lnTo>
                  <a:lnTo>
                    <a:pt x="1825495" y="697222"/>
                  </a:lnTo>
                  <a:lnTo>
                    <a:pt x="1837139" y="703575"/>
                  </a:lnTo>
                  <a:lnTo>
                    <a:pt x="1847990" y="709663"/>
                  </a:lnTo>
                  <a:lnTo>
                    <a:pt x="1859104" y="716016"/>
                  </a:lnTo>
                  <a:lnTo>
                    <a:pt x="1870220" y="722899"/>
                  </a:lnTo>
                  <a:lnTo>
                    <a:pt x="1881070" y="729516"/>
                  </a:lnTo>
                  <a:lnTo>
                    <a:pt x="1891920" y="736664"/>
                  </a:lnTo>
                  <a:lnTo>
                    <a:pt x="1902770" y="743546"/>
                  </a:lnTo>
                  <a:lnTo>
                    <a:pt x="1913091" y="750958"/>
                  </a:lnTo>
                  <a:lnTo>
                    <a:pt x="1923942" y="758634"/>
                  </a:lnTo>
                  <a:lnTo>
                    <a:pt x="1934263" y="766046"/>
                  </a:lnTo>
                  <a:lnTo>
                    <a:pt x="1944319" y="773988"/>
                  </a:lnTo>
                  <a:lnTo>
                    <a:pt x="1954375" y="782193"/>
                  </a:lnTo>
                  <a:lnTo>
                    <a:pt x="1964696" y="790399"/>
                  </a:lnTo>
                  <a:lnTo>
                    <a:pt x="1974488" y="798605"/>
                  </a:lnTo>
                  <a:lnTo>
                    <a:pt x="1984280" y="807341"/>
                  </a:lnTo>
                  <a:lnTo>
                    <a:pt x="1993807" y="816076"/>
                  </a:lnTo>
                  <a:lnTo>
                    <a:pt x="2003334" y="825076"/>
                  </a:lnTo>
                  <a:lnTo>
                    <a:pt x="2012861" y="834076"/>
                  </a:lnTo>
                  <a:lnTo>
                    <a:pt x="2021859" y="843341"/>
                  </a:lnTo>
                  <a:lnTo>
                    <a:pt x="2031121" y="852871"/>
                  </a:lnTo>
                  <a:lnTo>
                    <a:pt x="2040119" y="862665"/>
                  </a:lnTo>
                  <a:lnTo>
                    <a:pt x="2048852" y="872724"/>
                  </a:lnTo>
                  <a:lnTo>
                    <a:pt x="2057321" y="882783"/>
                  </a:lnTo>
                  <a:lnTo>
                    <a:pt x="2066054" y="892842"/>
                  </a:lnTo>
                  <a:lnTo>
                    <a:pt x="2073993" y="903430"/>
                  </a:lnTo>
                  <a:lnTo>
                    <a:pt x="2082197" y="914283"/>
                  </a:lnTo>
                  <a:lnTo>
                    <a:pt x="2090136" y="924872"/>
                  </a:lnTo>
                  <a:lnTo>
                    <a:pt x="2098076" y="935725"/>
                  </a:lnTo>
                  <a:lnTo>
                    <a:pt x="2105486" y="947107"/>
                  </a:lnTo>
                  <a:lnTo>
                    <a:pt x="2112896" y="958490"/>
                  </a:lnTo>
                  <a:lnTo>
                    <a:pt x="2120306" y="970137"/>
                  </a:lnTo>
                  <a:lnTo>
                    <a:pt x="2127186" y="982314"/>
                  </a:lnTo>
                  <a:lnTo>
                    <a:pt x="2134332" y="993961"/>
                  </a:lnTo>
                  <a:lnTo>
                    <a:pt x="2140683" y="1006402"/>
                  </a:lnTo>
                  <a:lnTo>
                    <a:pt x="2147034" y="1018843"/>
                  </a:lnTo>
                  <a:lnTo>
                    <a:pt x="2153386" y="1031285"/>
                  </a:lnTo>
                  <a:lnTo>
                    <a:pt x="2159472" y="1043991"/>
                  </a:lnTo>
                  <a:lnTo>
                    <a:pt x="2165294" y="1057226"/>
                  </a:lnTo>
                  <a:lnTo>
                    <a:pt x="2171116" y="1070462"/>
                  </a:lnTo>
                  <a:lnTo>
                    <a:pt x="2176409" y="1083962"/>
                  </a:lnTo>
                  <a:lnTo>
                    <a:pt x="2181702" y="1097462"/>
                  </a:lnTo>
                  <a:lnTo>
                    <a:pt x="2194934" y="1089256"/>
                  </a:lnTo>
                  <a:lnTo>
                    <a:pt x="2208166" y="1080521"/>
                  </a:lnTo>
                  <a:lnTo>
                    <a:pt x="2199698" y="1074432"/>
                  </a:lnTo>
                  <a:lnTo>
                    <a:pt x="2191758" y="1067815"/>
                  </a:lnTo>
                  <a:lnTo>
                    <a:pt x="2184084" y="1060667"/>
                  </a:lnTo>
                  <a:lnTo>
                    <a:pt x="2180379" y="1056962"/>
                  </a:lnTo>
                  <a:lnTo>
                    <a:pt x="2176674" y="1052991"/>
                  </a:lnTo>
                  <a:lnTo>
                    <a:pt x="2173234" y="1049020"/>
                  </a:lnTo>
                  <a:lnTo>
                    <a:pt x="2169793" y="1044785"/>
                  </a:lnTo>
                  <a:lnTo>
                    <a:pt x="2166618" y="1040285"/>
                  </a:lnTo>
                  <a:lnTo>
                    <a:pt x="2163442" y="1035785"/>
                  </a:lnTo>
                  <a:lnTo>
                    <a:pt x="2160266" y="1031285"/>
                  </a:lnTo>
                  <a:lnTo>
                    <a:pt x="2157620" y="1026520"/>
                  </a:lnTo>
                  <a:lnTo>
                    <a:pt x="2154709" y="1021491"/>
                  </a:lnTo>
                  <a:lnTo>
                    <a:pt x="2152327" y="1016461"/>
                  </a:lnTo>
                  <a:lnTo>
                    <a:pt x="2149151" y="1009314"/>
                  </a:lnTo>
                  <a:lnTo>
                    <a:pt x="2146240" y="1002431"/>
                  </a:lnTo>
                  <a:lnTo>
                    <a:pt x="2144123" y="995284"/>
                  </a:lnTo>
                  <a:lnTo>
                    <a:pt x="2142271" y="988137"/>
                  </a:lnTo>
                  <a:lnTo>
                    <a:pt x="2140948" y="980990"/>
                  </a:lnTo>
                  <a:lnTo>
                    <a:pt x="2139889" y="974108"/>
                  </a:lnTo>
                  <a:lnTo>
                    <a:pt x="2139360" y="966696"/>
                  </a:lnTo>
                  <a:lnTo>
                    <a:pt x="2139095" y="959813"/>
                  </a:lnTo>
                  <a:lnTo>
                    <a:pt x="2139360" y="953725"/>
                  </a:lnTo>
                  <a:lnTo>
                    <a:pt x="2139624" y="947901"/>
                  </a:lnTo>
                  <a:lnTo>
                    <a:pt x="2140418" y="942343"/>
                  </a:lnTo>
                  <a:lnTo>
                    <a:pt x="2141212" y="936784"/>
                  </a:lnTo>
                  <a:lnTo>
                    <a:pt x="2142271" y="930960"/>
                  </a:lnTo>
                  <a:lnTo>
                    <a:pt x="2143858" y="925401"/>
                  </a:lnTo>
                  <a:lnTo>
                    <a:pt x="2145446" y="920107"/>
                  </a:lnTo>
                  <a:lnTo>
                    <a:pt x="2147564" y="914813"/>
                  </a:lnTo>
                  <a:lnTo>
                    <a:pt x="2149680" y="909519"/>
                  </a:lnTo>
                  <a:lnTo>
                    <a:pt x="2152062" y="904224"/>
                  </a:lnTo>
                  <a:lnTo>
                    <a:pt x="2154444" y="899460"/>
                  </a:lnTo>
                  <a:lnTo>
                    <a:pt x="2157355" y="894430"/>
                  </a:lnTo>
                  <a:lnTo>
                    <a:pt x="2160266" y="889930"/>
                  </a:lnTo>
                  <a:lnTo>
                    <a:pt x="2163442" y="885430"/>
                  </a:lnTo>
                  <a:lnTo>
                    <a:pt x="2166882" y="880930"/>
                  </a:lnTo>
                  <a:lnTo>
                    <a:pt x="2170587" y="876695"/>
                  </a:lnTo>
                  <a:lnTo>
                    <a:pt x="2174028" y="872989"/>
                  </a:lnTo>
                  <a:lnTo>
                    <a:pt x="2177997" y="869283"/>
                  </a:lnTo>
                  <a:lnTo>
                    <a:pt x="2182232" y="865577"/>
                  </a:lnTo>
                  <a:lnTo>
                    <a:pt x="2186730" y="861871"/>
                  </a:lnTo>
                  <a:lnTo>
                    <a:pt x="2191229" y="858959"/>
                  </a:lnTo>
                  <a:lnTo>
                    <a:pt x="2195728" y="855783"/>
                  </a:lnTo>
                  <a:lnTo>
                    <a:pt x="2200492" y="852871"/>
                  </a:lnTo>
                  <a:lnTo>
                    <a:pt x="2205520" y="850488"/>
                  </a:lnTo>
                  <a:lnTo>
                    <a:pt x="2210548" y="848106"/>
                  </a:lnTo>
                  <a:lnTo>
                    <a:pt x="2216106" y="846253"/>
                  </a:lnTo>
                  <a:lnTo>
                    <a:pt x="2221398" y="844135"/>
                  </a:lnTo>
                  <a:lnTo>
                    <a:pt x="2226956" y="842812"/>
                  </a:lnTo>
                  <a:lnTo>
                    <a:pt x="2232513" y="841753"/>
                  </a:lnTo>
                  <a:lnTo>
                    <a:pt x="2238071" y="840959"/>
                  </a:lnTo>
                  <a:lnTo>
                    <a:pt x="2244158" y="840165"/>
                  </a:lnTo>
                  <a:lnTo>
                    <a:pt x="2249980" y="840165"/>
                  </a:lnTo>
                  <a:lnTo>
                    <a:pt x="2255008" y="840165"/>
                  </a:lnTo>
                  <a:lnTo>
                    <a:pt x="2259771" y="840694"/>
                  </a:lnTo>
                  <a:lnTo>
                    <a:pt x="2264800" y="841224"/>
                  </a:lnTo>
                  <a:lnTo>
                    <a:pt x="2269563" y="842282"/>
                  </a:lnTo>
                  <a:lnTo>
                    <a:pt x="2274591" y="843077"/>
                  </a:lnTo>
                  <a:lnTo>
                    <a:pt x="2279355" y="844400"/>
                  </a:lnTo>
                  <a:lnTo>
                    <a:pt x="2284648" y="846253"/>
                  </a:lnTo>
                  <a:lnTo>
                    <a:pt x="2289411" y="847841"/>
                  </a:lnTo>
                  <a:lnTo>
                    <a:pt x="2294175" y="850224"/>
                  </a:lnTo>
                  <a:lnTo>
                    <a:pt x="2298938" y="852341"/>
                  </a:lnTo>
                  <a:lnTo>
                    <a:pt x="2303702" y="854988"/>
                  </a:lnTo>
                  <a:lnTo>
                    <a:pt x="2308465" y="857636"/>
                  </a:lnTo>
                  <a:lnTo>
                    <a:pt x="2312964" y="860812"/>
                  </a:lnTo>
                  <a:lnTo>
                    <a:pt x="2317463" y="863989"/>
                  </a:lnTo>
                  <a:lnTo>
                    <a:pt x="2321962" y="867430"/>
                  </a:lnTo>
                  <a:lnTo>
                    <a:pt x="2326196" y="871136"/>
                  </a:lnTo>
                  <a:lnTo>
                    <a:pt x="2331489" y="876165"/>
                  </a:lnTo>
                  <a:lnTo>
                    <a:pt x="2336517" y="881195"/>
                  </a:lnTo>
                  <a:lnTo>
                    <a:pt x="2341281" y="886489"/>
                  </a:lnTo>
                  <a:lnTo>
                    <a:pt x="2345515" y="891783"/>
                  </a:lnTo>
                  <a:lnTo>
                    <a:pt x="2349749" y="897077"/>
                  </a:lnTo>
                  <a:lnTo>
                    <a:pt x="2353454" y="902636"/>
                  </a:lnTo>
                  <a:lnTo>
                    <a:pt x="2356630" y="908195"/>
                  </a:lnTo>
                  <a:lnTo>
                    <a:pt x="2359806" y="914283"/>
                  </a:lnTo>
                  <a:lnTo>
                    <a:pt x="2362717" y="920107"/>
                  </a:lnTo>
                  <a:lnTo>
                    <a:pt x="2364834" y="925931"/>
                  </a:lnTo>
                  <a:lnTo>
                    <a:pt x="2366951" y="932284"/>
                  </a:lnTo>
                  <a:lnTo>
                    <a:pt x="2368539" y="938107"/>
                  </a:lnTo>
                  <a:lnTo>
                    <a:pt x="2369598" y="944195"/>
                  </a:lnTo>
                  <a:lnTo>
                    <a:pt x="2370391" y="950548"/>
                  </a:lnTo>
                  <a:lnTo>
                    <a:pt x="2370921" y="956637"/>
                  </a:lnTo>
                  <a:lnTo>
                    <a:pt x="2371185" y="962725"/>
                  </a:lnTo>
                  <a:lnTo>
                    <a:pt x="2370921" y="968019"/>
                  </a:lnTo>
                  <a:lnTo>
                    <a:pt x="2370656" y="973843"/>
                  </a:lnTo>
                  <a:lnTo>
                    <a:pt x="2369862" y="979137"/>
                  </a:lnTo>
                  <a:lnTo>
                    <a:pt x="2369068" y="984431"/>
                  </a:lnTo>
                  <a:lnTo>
                    <a:pt x="2368010" y="989725"/>
                  </a:lnTo>
                  <a:lnTo>
                    <a:pt x="2366422" y="995020"/>
                  </a:lnTo>
                  <a:lnTo>
                    <a:pt x="2365098" y="1000049"/>
                  </a:lnTo>
                  <a:lnTo>
                    <a:pt x="2363511" y="1005343"/>
                  </a:lnTo>
                  <a:lnTo>
                    <a:pt x="2361394" y="1010373"/>
                  </a:lnTo>
                  <a:lnTo>
                    <a:pt x="2359541" y="1015138"/>
                  </a:lnTo>
                  <a:lnTo>
                    <a:pt x="2357159" y="1019902"/>
                  </a:lnTo>
                  <a:lnTo>
                    <a:pt x="2354778" y="1024667"/>
                  </a:lnTo>
                  <a:lnTo>
                    <a:pt x="2349749" y="1033932"/>
                  </a:lnTo>
                  <a:lnTo>
                    <a:pt x="2343662" y="1042932"/>
                  </a:lnTo>
                  <a:lnTo>
                    <a:pt x="2341546" y="1046373"/>
                  </a:lnTo>
                  <a:lnTo>
                    <a:pt x="2349749" y="1044785"/>
                  </a:lnTo>
                  <a:lnTo>
                    <a:pt x="2357159" y="1042932"/>
                  </a:lnTo>
                  <a:lnTo>
                    <a:pt x="2360600" y="1041873"/>
                  </a:lnTo>
                  <a:lnTo>
                    <a:pt x="2363775" y="1040285"/>
                  </a:lnTo>
                  <a:lnTo>
                    <a:pt x="2366422" y="1039226"/>
                  </a:lnTo>
                  <a:lnTo>
                    <a:pt x="2369068" y="1037902"/>
                  </a:lnTo>
                  <a:lnTo>
                    <a:pt x="2372244" y="1036314"/>
                  </a:lnTo>
                  <a:lnTo>
                    <a:pt x="2375155" y="1034991"/>
                  </a:lnTo>
                  <a:lnTo>
                    <a:pt x="2378330" y="1034197"/>
                  </a:lnTo>
                  <a:lnTo>
                    <a:pt x="2381771" y="1033667"/>
                  </a:lnTo>
                  <a:lnTo>
                    <a:pt x="2384682" y="1033667"/>
                  </a:lnTo>
                  <a:lnTo>
                    <a:pt x="2388122" y="1033667"/>
                  </a:lnTo>
                  <a:lnTo>
                    <a:pt x="2391298" y="1033932"/>
                  </a:lnTo>
                  <a:lnTo>
                    <a:pt x="2394738" y="1034726"/>
                  </a:lnTo>
                  <a:lnTo>
                    <a:pt x="2397650" y="1035520"/>
                  </a:lnTo>
                  <a:lnTo>
                    <a:pt x="2400560" y="1037108"/>
                  </a:lnTo>
                  <a:lnTo>
                    <a:pt x="2403207" y="1038697"/>
                  </a:lnTo>
                  <a:lnTo>
                    <a:pt x="2406118" y="1040285"/>
                  </a:lnTo>
                  <a:lnTo>
                    <a:pt x="2408764" y="1042667"/>
                  </a:lnTo>
                  <a:lnTo>
                    <a:pt x="2410882" y="1044785"/>
                  </a:lnTo>
                  <a:lnTo>
                    <a:pt x="2412998" y="1047697"/>
                  </a:lnTo>
                  <a:lnTo>
                    <a:pt x="2414851" y="1050344"/>
                  </a:lnTo>
                  <a:lnTo>
                    <a:pt x="2416439" y="1053520"/>
                  </a:lnTo>
                  <a:lnTo>
                    <a:pt x="2417762" y="1056697"/>
                  </a:lnTo>
                  <a:lnTo>
                    <a:pt x="2418556" y="1060138"/>
                  </a:lnTo>
                  <a:lnTo>
                    <a:pt x="2419085" y="1063050"/>
                  </a:lnTo>
                  <a:lnTo>
                    <a:pt x="2419350" y="1066491"/>
                  </a:lnTo>
                  <a:lnTo>
                    <a:pt x="2419085" y="1069668"/>
                  </a:lnTo>
                  <a:lnTo>
                    <a:pt x="2418821" y="1072844"/>
                  </a:lnTo>
                  <a:lnTo>
                    <a:pt x="2418292" y="1076021"/>
                  </a:lnTo>
                  <a:lnTo>
                    <a:pt x="2417233" y="1079197"/>
                  </a:lnTo>
                  <a:lnTo>
                    <a:pt x="2415645" y="1081844"/>
                  </a:lnTo>
                  <a:lnTo>
                    <a:pt x="2414322" y="1085021"/>
                  </a:lnTo>
                  <a:lnTo>
                    <a:pt x="2412205" y="1087668"/>
                  </a:lnTo>
                  <a:lnTo>
                    <a:pt x="2410352" y="1090050"/>
                  </a:lnTo>
                  <a:lnTo>
                    <a:pt x="2407706" y="1092433"/>
                  </a:lnTo>
                  <a:lnTo>
                    <a:pt x="2405324" y="1094550"/>
                  </a:lnTo>
                  <a:lnTo>
                    <a:pt x="2402148" y="1096138"/>
                  </a:lnTo>
                  <a:lnTo>
                    <a:pt x="2397914" y="1098786"/>
                  </a:lnTo>
                  <a:lnTo>
                    <a:pt x="2393415" y="1100639"/>
                  </a:lnTo>
                  <a:lnTo>
                    <a:pt x="2388916" y="1103021"/>
                  </a:lnTo>
                  <a:lnTo>
                    <a:pt x="2384153" y="1104609"/>
                  </a:lnTo>
                  <a:lnTo>
                    <a:pt x="2379389" y="1106462"/>
                  </a:lnTo>
                  <a:lnTo>
                    <a:pt x="2374626" y="1107786"/>
                  </a:lnTo>
                  <a:lnTo>
                    <a:pt x="2365098" y="1110433"/>
                  </a:lnTo>
                  <a:lnTo>
                    <a:pt x="2355042" y="1112286"/>
                  </a:lnTo>
                  <a:lnTo>
                    <a:pt x="2344721" y="1113609"/>
                  </a:lnTo>
                  <a:lnTo>
                    <a:pt x="2334136" y="1114403"/>
                  </a:lnTo>
                  <a:lnTo>
                    <a:pt x="2323550" y="1114933"/>
                  </a:lnTo>
                  <a:lnTo>
                    <a:pt x="2312964" y="1114403"/>
                  </a:lnTo>
                  <a:lnTo>
                    <a:pt x="2301849" y="1113609"/>
                  </a:lnTo>
                  <a:lnTo>
                    <a:pt x="2290999" y="1112286"/>
                  </a:lnTo>
                  <a:lnTo>
                    <a:pt x="2280413" y="1110433"/>
                  </a:lnTo>
                  <a:lnTo>
                    <a:pt x="2270357" y="1117845"/>
                  </a:lnTo>
                  <a:lnTo>
                    <a:pt x="2260830" y="1125256"/>
                  </a:lnTo>
                  <a:lnTo>
                    <a:pt x="2251038" y="1132139"/>
                  </a:lnTo>
                  <a:lnTo>
                    <a:pt x="2241246" y="1139021"/>
                  </a:lnTo>
                  <a:lnTo>
                    <a:pt x="2231455" y="1145374"/>
                  </a:lnTo>
                  <a:lnTo>
                    <a:pt x="2221928" y="1151727"/>
                  </a:lnTo>
                  <a:lnTo>
                    <a:pt x="2212136" y="1157286"/>
                  </a:lnTo>
                  <a:lnTo>
                    <a:pt x="2202609" y="1162845"/>
                  </a:lnTo>
                  <a:lnTo>
                    <a:pt x="2206578" y="1178992"/>
                  </a:lnTo>
                  <a:lnTo>
                    <a:pt x="2210548" y="1195404"/>
                  </a:lnTo>
                  <a:lnTo>
                    <a:pt x="2214253" y="1212081"/>
                  </a:lnTo>
                  <a:lnTo>
                    <a:pt x="2217694" y="1228758"/>
                  </a:lnTo>
                  <a:lnTo>
                    <a:pt x="2220869" y="1245964"/>
                  </a:lnTo>
                  <a:lnTo>
                    <a:pt x="2223516" y="1263435"/>
                  </a:lnTo>
                  <a:lnTo>
                    <a:pt x="2226162" y="1281170"/>
                  </a:lnTo>
                  <a:lnTo>
                    <a:pt x="2228279" y="1299170"/>
                  </a:lnTo>
                  <a:lnTo>
                    <a:pt x="2230132" y="1317171"/>
                  </a:lnTo>
                  <a:lnTo>
                    <a:pt x="2231455" y="1335700"/>
                  </a:lnTo>
                  <a:lnTo>
                    <a:pt x="2232778" y="1354230"/>
                  </a:lnTo>
                  <a:lnTo>
                    <a:pt x="2233572" y="1373289"/>
                  </a:lnTo>
                  <a:lnTo>
                    <a:pt x="2233836" y="1392348"/>
                  </a:lnTo>
                  <a:lnTo>
                    <a:pt x="2234366" y="1411936"/>
                  </a:lnTo>
                  <a:lnTo>
                    <a:pt x="2233836" y="1431790"/>
                  </a:lnTo>
                  <a:lnTo>
                    <a:pt x="2233307" y="1451643"/>
                  </a:lnTo>
                  <a:lnTo>
                    <a:pt x="2232249" y="1469378"/>
                  </a:lnTo>
                  <a:lnTo>
                    <a:pt x="2230926" y="1486849"/>
                  </a:lnTo>
                  <a:lnTo>
                    <a:pt x="2228808" y="1504320"/>
                  </a:lnTo>
                  <a:lnTo>
                    <a:pt x="2226426" y="1521791"/>
                  </a:lnTo>
                  <a:lnTo>
                    <a:pt x="2223251" y="1538732"/>
                  </a:lnTo>
                  <a:lnTo>
                    <a:pt x="2219810" y="1555674"/>
                  </a:lnTo>
                  <a:lnTo>
                    <a:pt x="2215576" y="1572880"/>
                  </a:lnTo>
                  <a:lnTo>
                    <a:pt x="2211077" y="1589292"/>
                  </a:lnTo>
                  <a:lnTo>
                    <a:pt x="2206049" y="1606233"/>
                  </a:lnTo>
                  <a:lnTo>
                    <a:pt x="2200756" y="1622645"/>
                  </a:lnTo>
                  <a:lnTo>
                    <a:pt x="2194934" y="1638792"/>
                  </a:lnTo>
                  <a:lnTo>
                    <a:pt x="2188318" y="1655204"/>
                  </a:lnTo>
                  <a:lnTo>
                    <a:pt x="2181438" y="1671087"/>
                  </a:lnTo>
                  <a:lnTo>
                    <a:pt x="2174028" y="1686969"/>
                  </a:lnTo>
                  <a:lnTo>
                    <a:pt x="2166618" y="1702587"/>
                  </a:lnTo>
                  <a:lnTo>
                    <a:pt x="2158414" y="1718205"/>
                  </a:lnTo>
                  <a:lnTo>
                    <a:pt x="2149680" y="1733558"/>
                  </a:lnTo>
                  <a:lnTo>
                    <a:pt x="2140683" y="1748646"/>
                  </a:lnTo>
                  <a:lnTo>
                    <a:pt x="2131156" y="1763470"/>
                  </a:lnTo>
                  <a:lnTo>
                    <a:pt x="2121364" y="1778294"/>
                  </a:lnTo>
                  <a:lnTo>
                    <a:pt x="2111308" y="1792853"/>
                  </a:lnTo>
                  <a:lnTo>
                    <a:pt x="2100457" y="1807147"/>
                  </a:lnTo>
                  <a:lnTo>
                    <a:pt x="2089607" y="1821177"/>
                  </a:lnTo>
                  <a:lnTo>
                    <a:pt x="2078228" y="1835206"/>
                  </a:lnTo>
                  <a:lnTo>
                    <a:pt x="2066583" y="1848707"/>
                  </a:lnTo>
                  <a:lnTo>
                    <a:pt x="2054410" y="1862207"/>
                  </a:lnTo>
                  <a:lnTo>
                    <a:pt x="2041707" y="1875442"/>
                  </a:lnTo>
                  <a:lnTo>
                    <a:pt x="2029269" y="1888413"/>
                  </a:lnTo>
                  <a:lnTo>
                    <a:pt x="2016037" y="1901384"/>
                  </a:lnTo>
                  <a:lnTo>
                    <a:pt x="2002540" y="1913560"/>
                  </a:lnTo>
                  <a:lnTo>
                    <a:pt x="1988779" y="1926002"/>
                  </a:lnTo>
                  <a:lnTo>
                    <a:pt x="1974753" y="1937913"/>
                  </a:lnTo>
                  <a:lnTo>
                    <a:pt x="1973959" y="1941355"/>
                  </a:lnTo>
                  <a:lnTo>
                    <a:pt x="1971312" y="1950620"/>
                  </a:lnTo>
                  <a:lnTo>
                    <a:pt x="1962050" y="1982914"/>
                  </a:lnTo>
                  <a:lnTo>
                    <a:pt x="1933733" y="2079533"/>
                  </a:lnTo>
                  <a:lnTo>
                    <a:pt x="1892449" y="2218505"/>
                  </a:lnTo>
                  <a:lnTo>
                    <a:pt x="1892185" y="2224329"/>
                  </a:lnTo>
                  <a:lnTo>
                    <a:pt x="1891126" y="2230152"/>
                  </a:lnTo>
                  <a:lnTo>
                    <a:pt x="1890068" y="2235447"/>
                  </a:lnTo>
                  <a:lnTo>
                    <a:pt x="1888480" y="2240476"/>
                  </a:lnTo>
                  <a:lnTo>
                    <a:pt x="1886363" y="2245505"/>
                  </a:lnTo>
                  <a:lnTo>
                    <a:pt x="1883981" y="2250006"/>
                  </a:lnTo>
                  <a:lnTo>
                    <a:pt x="1881070" y="2254506"/>
                  </a:lnTo>
                  <a:lnTo>
                    <a:pt x="1878159" y="2258476"/>
                  </a:lnTo>
                  <a:lnTo>
                    <a:pt x="1874454" y="2262182"/>
                  </a:lnTo>
                  <a:lnTo>
                    <a:pt x="1870749" y="2265359"/>
                  </a:lnTo>
                  <a:lnTo>
                    <a:pt x="1866514" y="2268270"/>
                  </a:lnTo>
                  <a:lnTo>
                    <a:pt x="1862280" y="2270388"/>
                  </a:lnTo>
                  <a:lnTo>
                    <a:pt x="1857781" y="2272506"/>
                  </a:lnTo>
                  <a:lnTo>
                    <a:pt x="1853018" y="2273829"/>
                  </a:lnTo>
                  <a:lnTo>
                    <a:pt x="1848254" y="2274623"/>
                  </a:lnTo>
                  <a:lnTo>
                    <a:pt x="1843226" y="2274888"/>
                  </a:lnTo>
                  <a:lnTo>
                    <a:pt x="1686029" y="2274888"/>
                  </a:lnTo>
                  <a:lnTo>
                    <a:pt x="1680736" y="2274623"/>
                  </a:lnTo>
                  <a:lnTo>
                    <a:pt x="1675973" y="2273829"/>
                  </a:lnTo>
                  <a:lnTo>
                    <a:pt x="1671209" y="2272506"/>
                  </a:lnTo>
                  <a:lnTo>
                    <a:pt x="1666710" y="2270388"/>
                  </a:lnTo>
                  <a:lnTo>
                    <a:pt x="1662212" y="2268270"/>
                  </a:lnTo>
                  <a:lnTo>
                    <a:pt x="1658506" y="2265359"/>
                  </a:lnTo>
                  <a:lnTo>
                    <a:pt x="1654537" y="2262182"/>
                  </a:lnTo>
                  <a:lnTo>
                    <a:pt x="1651096" y="2258476"/>
                  </a:lnTo>
                  <a:lnTo>
                    <a:pt x="1647921" y="2254506"/>
                  </a:lnTo>
                  <a:lnTo>
                    <a:pt x="1645274" y="2250006"/>
                  </a:lnTo>
                  <a:lnTo>
                    <a:pt x="1642628" y="2245505"/>
                  </a:lnTo>
                  <a:lnTo>
                    <a:pt x="1640511" y="2240476"/>
                  </a:lnTo>
                  <a:lnTo>
                    <a:pt x="1638658" y="2235447"/>
                  </a:lnTo>
                  <a:lnTo>
                    <a:pt x="1637600" y="2230152"/>
                  </a:lnTo>
                  <a:lnTo>
                    <a:pt x="1636806" y="2224329"/>
                  </a:lnTo>
                  <a:lnTo>
                    <a:pt x="1636806" y="2218505"/>
                  </a:lnTo>
                  <a:lnTo>
                    <a:pt x="1590758" y="2118975"/>
                  </a:lnTo>
                  <a:lnTo>
                    <a:pt x="1572234" y="2123739"/>
                  </a:lnTo>
                  <a:lnTo>
                    <a:pt x="1554767" y="2127710"/>
                  </a:lnTo>
                  <a:lnTo>
                    <a:pt x="1538095" y="2131416"/>
                  </a:lnTo>
                  <a:lnTo>
                    <a:pt x="1522216" y="2134857"/>
                  </a:lnTo>
                  <a:lnTo>
                    <a:pt x="1506602" y="2137504"/>
                  </a:lnTo>
                  <a:lnTo>
                    <a:pt x="1491518" y="2140151"/>
                  </a:lnTo>
                  <a:lnTo>
                    <a:pt x="1476698" y="2142004"/>
                  </a:lnTo>
                  <a:lnTo>
                    <a:pt x="1461349" y="2144122"/>
                  </a:lnTo>
                  <a:lnTo>
                    <a:pt x="1446264" y="2145445"/>
                  </a:lnTo>
                  <a:lnTo>
                    <a:pt x="1430650" y="2146769"/>
                  </a:lnTo>
                  <a:lnTo>
                    <a:pt x="1414243" y="2147563"/>
                  </a:lnTo>
                  <a:lnTo>
                    <a:pt x="1397306" y="2148622"/>
                  </a:lnTo>
                  <a:lnTo>
                    <a:pt x="1379575" y="2149151"/>
                  </a:lnTo>
                  <a:lnTo>
                    <a:pt x="1360520" y="2149681"/>
                  </a:lnTo>
                  <a:lnTo>
                    <a:pt x="1318442" y="2150210"/>
                  </a:lnTo>
                  <a:lnTo>
                    <a:pt x="1305475" y="2150210"/>
                  </a:lnTo>
                  <a:lnTo>
                    <a:pt x="1292772" y="2149945"/>
                  </a:lnTo>
                  <a:lnTo>
                    <a:pt x="1279540" y="2149416"/>
                  </a:lnTo>
                  <a:lnTo>
                    <a:pt x="1266308" y="2148887"/>
                  </a:lnTo>
                  <a:lnTo>
                    <a:pt x="1252812" y="2147563"/>
                  </a:lnTo>
                  <a:lnTo>
                    <a:pt x="1239315" y="2146504"/>
                  </a:lnTo>
                  <a:lnTo>
                    <a:pt x="1225554" y="2145445"/>
                  </a:lnTo>
                  <a:lnTo>
                    <a:pt x="1211792" y="2143857"/>
                  </a:lnTo>
                  <a:lnTo>
                    <a:pt x="1198031" y="2142004"/>
                  </a:lnTo>
                  <a:lnTo>
                    <a:pt x="1184270" y="2140151"/>
                  </a:lnTo>
                  <a:lnTo>
                    <a:pt x="1170244" y="2137769"/>
                  </a:lnTo>
                  <a:lnTo>
                    <a:pt x="1156218" y="2135651"/>
                  </a:lnTo>
                  <a:lnTo>
                    <a:pt x="1127636" y="2130357"/>
                  </a:lnTo>
                  <a:lnTo>
                    <a:pt x="1099055" y="2124269"/>
                  </a:lnTo>
                  <a:lnTo>
                    <a:pt x="1096673" y="2130357"/>
                  </a:lnTo>
                  <a:lnTo>
                    <a:pt x="1090057" y="2146240"/>
                  </a:lnTo>
                  <a:lnTo>
                    <a:pt x="1080266" y="2169005"/>
                  </a:lnTo>
                  <a:lnTo>
                    <a:pt x="1074443" y="2181711"/>
                  </a:lnTo>
                  <a:lnTo>
                    <a:pt x="1068092" y="2194946"/>
                  </a:lnTo>
                  <a:lnTo>
                    <a:pt x="1061476" y="2208181"/>
                  </a:lnTo>
                  <a:lnTo>
                    <a:pt x="1054595" y="2221152"/>
                  </a:lnTo>
                  <a:lnTo>
                    <a:pt x="1047979" y="2232799"/>
                  </a:lnTo>
                  <a:lnTo>
                    <a:pt x="1044274" y="2238358"/>
                  </a:lnTo>
                  <a:lnTo>
                    <a:pt x="1040834" y="2243388"/>
                  </a:lnTo>
                  <a:lnTo>
                    <a:pt x="1037658" y="2248153"/>
                  </a:lnTo>
                  <a:lnTo>
                    <a:pt x="1034482" y="2252388"/>
                  </a:lnTo>
                  <a:lnTo>
                    <a:pt x="1031042" y="2256359"/>
                  </a:lnTo>
                  <a:lnTo>
                    <a:pt x="1028131" y="2259535"/>
                  </a:lnTo>
                  <a:lnTo>
                    <a:pt x="1024955" y="2262182"/>
                  </a:lnTo>
                  <a:lnTo>
                    <a:pt x="1022044" y="2264035"/>
                  </a:lnTo>
                  <a:lnTo>
                    <a:pt x="1019398" y="2265094"/>
                  </a:lnTo>
                  <a:lnTo>
                    <a:pt x="1017810" y="2265359"/>
                  </a:lnTo>
                  <a:lnTo>
                    <a:pt x="1016752" y="2265623"/>
                  </a:lnTo>
                  <a:lnTo>
                    <a:pt x="815360" y="2265623"/>
                  </a:lnTo>
                  <a:lnTo>
                    <a:pt x="810331" y="2265359"/>
                  </a:lnTo>
                  <a:lnTo>
                    <a:pt x="805568" y="2264565"/>
                  </a:lnTo>
                  <a:lnTo>
                    <a:pt x="800804" y="2263241"/>
                  </a:lnTo>
                  <a:lnTo>
                    <a:pt x="796305" y="2261123"/>
                  </a:lnTo>
                  <a:lnTo>
                    <a:pt x="792071" y="2259006"/>
                  </a:lnTo>
                  <a:lnTo>
                    <a:pt x="787837" y="2255829"/>
                  </a:lnTo>
                  <a:lnTo>
                    <a:pt x="784132" y="2252653"/>
                  </a:lnTo>
                  <a:lnTo>
                    <a:pt x="780692" y="2249211"/>
                  </a:lnTo>
                  <a:lnTo>
                    <a:pt x="777516" y="2245241"/>
                  </a:lnTo>
                  <a:lnTo>
                    <a:pt x="774605" y="2240741"/>
                  </a:lnTo>
                  <a:lnTo>
                    <a:pt x="772223" y="2236241"/>
                  </a:lnTo>
                  <a:lnTo>
                    <a:pt x="770106" y="2231211"/>
                  </a:lnTo>
                  <a:lnTo>
                    <a:pt x="768518" y="2225917"/>
                  </a:lnTo>
                  <a:lnTo>
                    <a:pt x="767195" y="2220358"/>
                  </a:lnTo>
                  <a:lnTo>
                    <a:pt x="766401" y="2214799"/>
                  </a:lnTo>
                  <a:lnTo>
                    <a:pt x="766136" y="2209240"/>
                  </a:lnTo>
                  <a:lnTo>
                    <a:pt x="791542" y="2049356"/>
                  </a:lnTo>
                  <a:lnTo>
                    <a:pt x="784132" y="2047768"/>
                  </a:lnTo>
                  <a:lnTo>
                    <a:pt x="776457" y="2045650"/>
                  </a:lnTo>
                  <a:lnTo>
                    <a:pt x="767460" y="2043003"/>
                  </a:lnTo>
                  <a:lnTo>
                    <a:pt x="757932" y="2040091"/>
                  </a:lnTo>
                  <a:lnTo>
                    <a:pt x="747611" y="2036385"/>
                  </a:lnTo>
                  <a:lnTo>
                    <a:pt x="736761" y="2032415"/>
                  </a:lnTo>
                  <a:lnTo>
                    <a:pt x="725117" y="2028179"/>
                  </a:lnTo>
                  <a:lnTo>
                    <a:pt x="713208" y="2023150"/>
                  </a:lnTo>
                  <a:lnTo>
                    <a:pt x="700505" y="2017856"/>
                  </a:lnTo>
                  <a:lnTo>
                    <a:pt x="687273" y="2012297"/>
                  </a:lnTo>
                  <a:lnTo>
                    <a:pt x="673777" y="2006208"/>
                  </a:lnTo>
                  <a:lnTo>
                    <a:pt x="659751" y="1999591"/>
                  </a:lnTo>
                  <a:lnTo>
                    <a:pt x="645195" y="1992179"/>
                  </a:lnTo>
                  <a:lnTo>
                    <a:pt x="630375" y="1985032"/>
                  </a:lnTo>
                  <a:lnTo>
                    <a:pt x="615291" y="1977090"/>
                  </a:lnTo>
                  <a:lnTo>
                    <a:pt x="599942" y="1968620"/>
                  </a:lnTo>
                  <a:lnTo>
                    <a:pt x="584328" y="1959884"/>
                  </a:lnTo>
                  <a:lnTo>
                    <a:pt x="568449" y="1950884"/>
                  </a:lnTo>
                  <a:lnTo>
                    <a:pt x="552571" y="1941355"/>
                  </a:lnTo>
                  <a:lnTo>
                    <a:pt x="536163" y="1931560"/>
                  </a:lnTo>
                  <a:lnTo>
                    <a:pt x="519755" y="1921237"/>
                  </a:lnTo>
                  <a:lnTo>
                    <a:pt x="503877" y="1910648"/>
                  </a:lnTo>
                  <a:lnTo>
                    <a:pt x="487469" y="1899531"/>
                  </a:lnTo>
                  <a:lnTo>
                    <a:pt x="471326" y="1888148"/>
                  </a:lnTo>
                  <a:lnTo>
                    <a:pt x="454918" y="1876236"/>
                  </a:lnTo>
                  <a:lnTo>
                    <a:pt x="439040" y="1863795"/>
                  </a:lnTo>
                  <a:lnTo>
                    <a:pt x="422897" y="1851354"/>
                  </a:lnTo>
                  <a:lnTo>
                    <a:pt x="407283" y="1838383"/>
                  </a:lnTo>
                  <a:lnTo>
                    <a:pt x="391404" y="1825147"/>
                  </a:lnTo>
                  <a:lnTo>
                    <a:pt x="376320" y="1811647"/>
                  </a:lnTo>
                  <a:lnTo>
                    <a:pt x="361235" y="1797618"/>
                  </a:lnTo>
                  <a:lnTo>
                    <a:pt x="346680" y="1783323"/>
                  </a:lnTo>
                  <a:lnTo>
                    <a:pt x="252997" y="1753941"/>
                  </a:lnTo>
                  <a:lnTo>
                    <a:pt x="244528" y="1753676"/>
                  </a:lnTo>
                  <a:lnTo>
                    <a:pt x="236324" y="1753147"/>
                  </a:lnTo>
                  <a:lnTo>
                    <a:pt x="228385" y="1752088"/>
                  </a:lnTo>
                  <a:lnTo>
                    <a:pt x="220446" y="1750499"/>
                  </a:lnTo>
                  <a:lnTo>
                    <a:pt x="212507" y="1748117"/>
                  </a:lnTo>
                  <a:lnTo>
                    <a:pt x="205097" y="1745735"/>
                  </a:lnTo>
                  <a:lnTo>
                    <a:pt x="197687" y="1742823"/>
                  </a:lnTo>
                  <a:lnTo>
                    <a:pt x="190277" y="1739382"/>
                  </a:lnTo>
                  <a:lnTo>
                    <a:pt x="183131" y="1735676"/>
                  </a:lnTo>
                  <a:lnTo>
                    <a:pt x="176251" y="1731970"/>
                  </a:lnTo>
                  <a:lnTo>
                    <a:pt x="169635" y="1727470"/>
                  </a:lnTo>
                  <a:lnTo>
                    <a:pt x="162754" y="1722440"/>
                  </a:lnTo>
                  <a:lnTo>
                    <a:pt x="156403" y="1717676"/>
                  </a:lnTo>
                  <a:lnTo>
                    <a:pt x="150316" y="1712381"/>
                  </a:lnTo>
                  <a:lnTo>
                    <a:pt x="143965" y="1706822"/>
                  </a:lnTo>
                  <a:lnTo>
                    <a:pt x="138142" y="1700999"/>
                  </a:lnTo>
                  <a:lnTo>
                    <a:pt x="132320" y="1694646"/>
                  </a:lnTo>
                  <a:lnTo>
                    <a:pt x="127028" y="1688293"/>
                  </a:lnTo>
                  <a:lnTo>
                    <a:pt x="121205" y="1681940"/>
                  </a:lnTo>
                  <a:lnTo>
                    <a:pt x="115913" y="1674793"/>
                  </a:lnTo>
                  <a:lnTo>
                    <a:pt x="110884" y="1667910"/>
                  </a:lnTo>
                  <a:lnTo>
                    <a:pt x="105856" y="1660763"/>
                  </a:lnTo>
                  <a:lnTo>
                    <a:pt x="101093" y="1653351"/>
                  </a:lnTo>
                  <a:lnTo>
                    <a:pt x="96594" y="1645939"/>
                  </a:lnTo>
                  <a:lnTo>
                    <a:pt x="92095" y="1638263"/>
                  </a:lnTo>
                  <a:lnTo>
                    <a:pt x="87861" y="1630321"/>
                  </a:lnTo>
                  <a:lnTo>
                    <a:pt x="83626" y="1622645"/>
                  </a:lnTo>
                  <a:lnTo>
                    <a:pt x="79657" y="1614704"/>
                  </a:lnTo>
                  <a:lnTo>
                    <a:pt x="75687" y="1606498"/>
                  </a:lnTo>
                  <a:lnTo>
                    <a:pt x="72247" y="1598556"/>
                  </a:lnTo>
                  <a:lnTo>
                    <a:pt x="65366" y="1582409"/>
                  </a:lnTo>
                  <a:lnTo>
                    <a:pt x="0" y="1386524"/>
                  </a:lnTo>
                  <a:lnTo>
                    <a:pt x="264" y="1369583"/>
                  </a:lnTo>
                  <a:lnTo>
                    <a:pt x="794" y="1353965"/>
                  </a:lnTo>
                  <a:lnTo>
                    <a:pt x="1323" y="1346289"/>
                  </a:lnTo>
                  <a:lnTo>
                    <a:pt x="1852" y="1338877"/>
                  </a:lnTo>
                  <a:lnTo>
                    <a:pt x="2646" y="1331730"/>
                  </a:lnTo>
                  <a:lnTo>
                    <a:pt x="3705" y="1324582"/>
                  </a:lnTo>
                  <a:lnTo>
                    <a:pt x="5028" y="1317965"/>
                  </a:lnTo>
                  <a:lnTo>
                    <a:pt x="6351" y="1311612"/>
                  </a:lnTo>
                  <a:lnTo>
                    <a:pt x="8204" y="1305259"/>
                  </a:lnTo>
                  <a:lnTo>
                    <a:pt x="10321" y="1299435"/>
                  </a:lnTo>
                  <a:lnTo>
                    <a:pt x="12703" y="1293876"/>
                  </a:lnTo>
                  <a:lnTo>
                    <a:pt x="15084" y="1288582"/>
                  </a:lnTo>
                  <a:lnTo>
                    <a:pt x="18260" y="1283288"/>
                  </a:lnTo>
                  <a:lnTo>
                    <a:pt x="21436" y="1278523"/>
                  </a:lnTo>
                  <a:lnTo>
                    <a:pt x="25141" y="1274023"/>
                  </a:lnTo>
                  <a:lnTo>
                    <a:pt x="29110" y="1269788"/>
                  </a:lnTo>
                  <a:lnTo>
                    <a:pt x="33609" y="1266346"/>
                  </a:lnTo>
                  <a:lnTo>
                    <a:pt x="38637" y="1262641"/>
                  </a:lnTo>
                  <a:lnTo>
                    <a:pt x="43930" y="1259464"/>
                  </a:lnTo>
                  <a:lnTo>
                    <a:pt x="49752" y="1256817"/>
                  </a:lnTo>
                  <a:lnTo>
                    <a:pt x="56104" y="1254170"/>
                  </a:lnTo>
                  <a:lnTo>
                    <a:pt x="62984" y="1252052"/>
                  </a:lnTo>
                  <a:lnTo>
                    <a:pt x="70130" y="1250199"/>
                  </a:lnTo>
                  <a:lnTo>
                    <a:pt x="78069" y="1248876"/>
                  </a:lnTo>
                  <a:lnTo>
                    <a:pt x="86537" y="1247817"/>
                  </a:lnTo>
                  <a:lnTo>
                    <a:pt x="95535" y="1247023"/>
                  </a:lnTo>
                  <a:lnTo>
                    <a:pt x="105327" y="1246758"/>
                  </a:lnTo>
                  <a:lnTo>
                    <a:pt x="115383" y="1246758"/>
                  </a:lnTo>
                  <a:lnTo>
                    <a:pt x="126234" y="1247552"/>
                  </a:lnTo>
                  <a:lnTo>
                    <a:pt x="137878" y="1248611"/>
                  </a:lnTo>
                  <a:lnTo>
                    <a:pt x="138936" y="1248346"/>
                  </a:lnTo>
                  <a:lnTo>
                    <a:pt x="143171" y="1246758"/>
                  </a:lnTo>
                  <a:lnTo>
                    <a:pt x="151110" y="1244111"/>
                  </a:lnTo>
                  <a:lnTo>
                    <a:pt x="162754" y="1239081"/>
                  </a:lnTo>
                  <a:lnTo>
                    <a:pt x="179691" y="1231140"/>
                  </a:lnTo>
                  <a:lnTo>
                    <a:pt x="201921" y="1220022"/>
                  </a:lnTo>
                  <a:lnTo>
                    <a:pt x="215153" y="1212875"/>
                  </a:lnTo>
                  <a:lnTo>
                    <a:pt x="229973" y="1204934"/>
                  </a:lnTo>
                  <a:lnTo>
                    <a:pt x="246910" y="1195934"/>
                  </a:lnTo>
                  <a:lnTo>
                    <a:pt x="265170" y="1185610"/>
                  </a:lnTo>
                  <a:lnTo>
                    <a:pt x="269405" y="1182963"/>
                  </a:lnTo>
                  <a:lnTo>
                    <a:pt x="274168" y="1180316"/>
                  </a:lnTo>
                  <a:lnTo>
                    <a:pt x="283960" y="1173434"/>
                  </a:lnTo>
                  <a:lnTo>
                    <a:pt x="294546" y="1165492"/>
                  </a:lnTo>
                  <a:lnTo>
                    <a:pt x="306190" y="1156227"/>
                  </a:lnTo>
                  <a:lnTo>
                    <a:pt x="318893" y="1145904"/>
                  </a:lnTo>
                  <a:lnTo>
                    <a:pt x="332125" y="1134521"/>
                  </a:lnTo>
                  <a:lnTo>
                    <a:pt x="361765" y="1108580"/>
                  </a:lnTo>
                  <a:lnTo>
                    <a:pt x="431365" y="1047432"/>
                  </a:lnTo>
                  <a:lnTo>
                    <a:pt x="471061" y="1012755"/>
                  </a:lnTo>
                  <a:lnTo>
                    <a:pt x="491703" y="994755"/>
                  </a:lnTo>
                  <a:lnTo>
                    <a:pt x="513669" y="976225"/>
                  </a:lnTo>
                  <a:lnTo>
                    <a:pt x="498584" y="921166"/>
                  </a:lnTo>
                  <a:lnTo>
                    <a:pt x="477942" y="847577"/>
                  </a:lnTo>
                  <a:lnTo>
                    <a:pt x="466827" y="807606"/>
                  </a:lnTo>
                  <a:lnTo>
                    <a:pt x="455183" y="768164"/>
                  </a:lnTo>
                  <a:lnTo>
                    <a:pt x="443803" y="730310"/>
                  </a:lnTo>
                  <a:lnTo>
                    <a:pt x="433218" y="695898"/>
                  </a:lnTo>
                  <a:lnTo>
                    <a:pt x="439040" y="695898"/>
                  </a:lnTo>
                  <a:lnTo>
                    <a:pt x="446185" y="696428"/>
                  </a:lnTo>
                  <a:lnTo>
                    <a:pt x="455712" y="697487"/>
                  </a:lnTo>
                  <a:lnTo>
                    <a:pt x="467621" y="699604"/>
                  </a:lnTo>
                  <a:lnTo>
                    <a:pt x="474502" y="700928"/>
                  </a:lnTo>
                  <a:lnTo>
                    <a:pt x="481647" y="702251"/>
                  </a:lnTo>
                  <a:lnTo>
                    <a:pt x="489322" y="704369"/>
                  </a:lnTo>
                  <a:lnTo>
                    <a:pt x="497526" y="706751"/>
                  </a:lnTo>
                  <a:lnTo>
                    <a:pt x="505994" y="709398"/>
                  </a:lnTo>
                  <a:lnTo>
                    <a:pt x="514727" y="712575"/>
                  </a:lnTo>
                  <a:lnTo>
                    <a:pt x="524254" y="716016"/>
                  </a:lnTo>
                  <a:lnTo>
                    <a:pt x="534046" y="719987"/>
                  </a:lnTo>
                  <a:lnTo>
                    <a:pt x="543838" y="724487"/>
                  </a:lnTo>
                  <a:lnTo>
                    <a:pt x="554159" y="729516"/>
                  </a:lnTo>
                  <a:lnTo>
                    <a:pt x="564480" y="734811"/>
                  </a:lnTo>
                  <a:lnTo>
                    <a:pt x="575330" y="741164"/>
                  </a:lnTo>
                  <a:lnTo>
                    <a:pt x="586180" y="747781"/>
                  </a:lnTo>
                  <a:lnTo>
                    <a:pt x="597295" y="755193"/>
                  </a:lnTo>
                  <a:lnTo>
                    <a:pt x="608675" y="763399"/>
                  </a:lnTo>
                  <a:lnTo>
                    <a:pt x="620054" y="772135"/>
                  </a:lnTo>
                  <a:lnTo>
                    <a:pt x="631434" y="781399"/>
                  </a:lnTo>
                  <a:lnTo>
                    <a:pt x="643078" y="791723"/>
                  </a:lnTo>
                  <a:lnTo>
                    <a:pt x="654722" y="802576"/>
                  </a:lnTo>
                  <a:lnTo>
                    <a:pt x="666631" y="814488"/>
                  </a:lnTo>
                  <a:lnTo>
                    <a:pt x="678011" y="826929"/>
                  </a:lnTo>
                  <a:lnTo>
                    <a:pt x="689920" y="840165"/>
                  </a:lnTo>
                  <a:lnTo>
                    <a:pt x="708709" y="827194"/>
                  </a:lnTo>
                  <a:lnTo>
                    <a:pt x="728028" y="814223"/>
                  </a:lnTo>
                  <a:lnTo>
                    <a:pt x="747611" y="800988"/>
                  </a:lnTo>
                  <a:lnTo>
                    <a:pt x="767724" y="788282"/>
                  </a:lnTo>
                  <a:lnTo>
                    <a:pt x="787837" y="775576"/>
                  </a:lnTo>
                  <a:lnTo>
                    <a:pt x="808744" y="763134"/>
                  </a:lnTo>
                  <a:lnTo>
                    <a:pt x="829386" y="750693"/>
                  </a:lnTo>
                  <a:lnTo>
                    <a:pt x="850822" y="738781"/>
                  </a:lnTo>
                  <a:lnTo>
                    <a:pt x="872257" y="727134"/>
                  </a:lnTo>
                  <a:lnTo>
                    <a:pt x="893958" y="715487"/>
                  </a:lnTo>
                  <a:lnTo>
                    <a:pt x="915923" y="704369"/>
                  </a:lnTo>
                  <a:lnTo>
                    <a:pt x="938418" y="693251"/>
                  </a:lnTo>
                  <a:lnTo>
                    <a:pt x="960912" y="682663"/>
                  </a:lnTo>
                  <a:lnTo>
                    <a:pt x="983671" y="672604"/>
                  </a:lnTo>
                  <a:lnTo>
                    <a:pt x="1006960" y="662545"/>
                  </a:lnTo>
                  <a:lnTo>
                    <a:pt x="1030248" y="653280"/>
                  </a:lnTo>
                  <a:lnTo>
                    <a:pt x="1028396" y="665457"/>
                  </a:lnTo>
                  <a:lnTo>
                    <a:pt x="1026543" y="678163"/>
                  </a:lnTo>
                  <a:lnTo>
                    <a:pt x="1025749" y="690869"/>
                  </a:lnTo>
                  <a:lnTo>
                    <a:pt x="1025485" y="703840"/>
                  </a:lnTo>
                  <a:lnTo>
                    <a:pt x="1025485" y="711516"/>
                  </a:lnTo>
                  <a:lnTo>
                    <a:pt x="1025749" y="719193"/>
                  </a:lnTo>
                  <a:lnTo>
                    <a:pt x="1026279" y="726869"/>
                  </a:lnTo>
                  <a:lnTo>
                    <a:pt x="1027073" y="734281"/>
                  </a:lnTo>
                  <a:lnTo>
                    <a:pt x="1028131" y="741693"/>
                  </a:lnTo>
                  <a:lnTo>
                    <a:pt x="1029190" y="749105"/>
                  </a:lnTo>
                  <a:lnTo>
                    <a:pt x="1030513" y="756252"/>
                  </a:lnTo>
                  <a:lnTo>
                    <a:pt x="1032365" y="763664"/>
                  </a:lnTo>
                  <a:lnTo>
                    <a:pt x="1033953" y="770811"/>
                  </a:lnTo>
                  <a:lnTo>
                    <a:pt x="1035806" y="777958"/>
                  </a:lnTo>
                  <a:lnTo>
                    <a:pt x="1037923" y="784841"/>
                  </a:lnTo>
                  <a:lnTo>
                    <a:pt x="1040305" y="791988"/>
                  </a:lnTo>
                  <a:lnTo>
                    <a:pt x="1042686" y="798605"/>
                  </a:lnTo>
                  <a:lnTo>
                    <a:pt x="1045333" y="805488"/>
                  </a:lnTo>
                  <a:lnTo>
                    <a:pt x="1048244" y="812106"/>
                  </a:lnTo>
                  <a:lnTo>
                    <a:pt x="1051420" y="818988"/>
                  </a:lnTo>
                  <a:lnTo>
                    <a:pt x="1037129" y="824547"/>
                  </a:lnTo>
                  <a:lnTo>
                    <a:pt x="1024691" y="829841"/>
                  </a:lnTo>
                  <a:lnTo>
                    <a:pt x="1014105" y="834606"/>
                  </a:lnTo>
                  <a:lnTo>
                    <a:pt x="1005107" y="839106"/>
                  </a:lnTo>
                  <a:lnTo>
                    <a:pt x="997697" y="842812"/>
                  </a:lnTo>
                  <a:lnTo>
                    <a:pt x="992405" y="845724"/>
                  </a:lnTo>
                  <a:lnTo>
                    <a:pt x="987376" y="848635"/>
                  </a:lnTo>
                  <a:lnTo>
                    <a:pt x="983671" y="851283"/>
                  </a:lnTo>
                  <a:lnTo>
                    <a:pt x="980231" y="853930"/>
                  </a:lnTo>
                  <a:lnTo>
                    <a:pt x="977320" y="857106"/>
                  </a:lnTo>
                  <a:lnTo>
                    <a:pt x="974674" y="860283"/>
                  </a:lnTo>
                  <a:lnTo>
                    <a:pt x="972027" y="863989"/>
                  </a:lnTo>
                  <a:lnTo>
                    <a:pt x="970175" y="867430"/>
                  </a:lnTo>
                  <a:lnTo>
                    <a:pt x="968852" y="871400"/>
                  </a:lnTo>
                  <a:lnTo>
                    <a:pt x="967528" y="875371"/>
                  </a:lnTo>
                  <a:lnTo>
                    <a:pt x="966734" y="879606"/>
                  </a:lnTo>
                  <a:lnTo>
                    <a:pt x="966470" y="883842"/>
                  </a:lnTo>
                  <a:lnTo>
                    <a:pt x="966470" y="888077"/>
                  </a:lnTo>
                  <a:lnTo>
                    <a:pt x="966734" y="892312"/>
                  </a:lnTo>
                  <a:lnTo>
                    <a:pt x="967528" y="896548"/>
                  </a:lnTo>
                  <a:lnTo>
                    <a:pt x="968852" y="900518"/>
                  </a:lnTo>
                  <a:lnTo>
                    <a:pt x="970439" y="904754"/>
                  </a:lnTo>
                  <a:lnTo>
                    <a:pt x="972821" y="908460"/>
                  </a:lnTo>
                  <a:lnTo>
                    <a:pt x="975203" y="912166"/>
                  </a:lnTo>
                  <a:lnTo>
                    <a:pt x="978114" y="915342"/>
                  </a:lnTo>
                  <a:lnTo>
                    <a:pt x="981025" y="918519"/>
                  </a:lnTo>
                  <a:lnTo>
                    <a:pt x="984465" y="921166"/>
                  </a:lnTo>
                  <a:lnTo>
                    <a:pt x="987906" y="923548"/>
                  </a:lnTo>
                  <a:lnTo>
                    <a:pt x="991611" y="925401"/>
                  </a:lnTo>
                  <a:lnTo>
                    <a:pt x="995580" y="926725"/>
                  </a:lnTo>
                  <a:lnTo>
                    <a:pt x="999285" y="928048"/>
                  </a:lnTo>
                  <a:lnTo>
                    <a:pt x="1003520" y="928842"/>
                  </a:lnTo>
                  <a:lnTo>
                    <a:pt x="1007754" y="929372"/>
                  </a:lnTo>
                  <a:lnTo>
                    <a:pt x="1011988" y="929372"/>
                  </a:lnTo>
                  <a:lnTo>
                    <a:pt x="1016222" y="928842"/>
                  </a:lnTo>
                  <a:lnTo>
                    <a:pt x="1020192" y="928048"/>
                  </a:lnTo>
                  <a:lnTo>
                    <a:pt x="1024426" y="926725"/>
                  </a:lnTo>
                  <a:lnTo>
                    <a:pt x="1028660" y="925136"/>
                  </a:lnTo>
                  <a:lnTo>
                    <a:pt x="1032365" y="923019"/>
                  </a:lnTo>
                  <a:lnTo>
                    <a:pt x="1037923" y="920107"/>
                  </a:lnTo>
                  <a:lnTo>
                    <a:pt x="1044274" y="916666"/>
                  </a:lnTo>
                  <a:lnTo>
                    <a:pt x="1052743" y="912430"/>
                  </a:lnTo>
                  <a:lnTo>
                    <a:pt x="1063593" y="907666"/>
                  </a:lnTo>
                  <a:lnTo>
                    <a:pt x="1076560" y="902371"/>
                  </a:lnTo>
                  <a:lnTo>
                    <a:pt x="1092174" y="896548"/>
                  </a:lnTo>
                  <a:lnTo>
                    <a:pt x="1109376" y="890195"/>
                  </a:lnTo>
                  <a:lnTo>
                    <a:pt x="1129489" y="884107"/>
                  </a:lnTo>
                  <a:lnTo>
                    <a:pt x="1140074" y="880930"/>
                  </a:lnTo>
                  <a:lnTo>
                    <a:pt x="1151189" y="878018"/>
                  </a:lnTo>
                  <a:lnTo>
                    <a:pt x="1162834" y="874842"/>
                  </a:lnTo>
                  <a:lnTo>
                    <a:pt x="1175272" y="871930"/>
                  </a:lnTo>
                  <a:lnTo>
                    <a:pt x="1187974" y="869283"/>
                  </a:lnTo>
                  <a:lnTo>
                    <a:pt x="1201471" y="866371"/>
                  </a:lnTo>
                  <a:lnTo>
                    <a:pt x="1215232" y="863989"/>
                  </a:lnTo>
                  <a:lnTo>
                    <a:pt x="1229523" y="861606"/>
                  </a:lnTo>
                  <a:lnTo>
                    <a:pt x="1244343" y="859489"/>
                  </a:lnTo>
                  <a:lnTo>
                    <a:pt x="1259692" y="857371"/>
                  </a:lnTo>
                  <a:lnTo>
                    <a:pt x="1275571" y="855783"/>
                  </a:lnTo>
                  <a:lnTo>
                    <a:pt x="1291978" y="853930"/>
                  </a:lnTo>
                  <a:lnTo>
                    <a:pt x="1308916" y="852871"/>
                  </a:lnTo>
                  <a:lnTo>
                    <a:pt x="1326382" y="851812"/>
                  </a:lnTo>
                  <a:lnTo>
                    <a:pt x="1345701" y="851018"/>
                  </a:lnTo>
                  <a:lnTo>
                    <a:pt x="1364226" y="850488"/>
                  </a:lnTo>
                  <a:lnTo>
                    <a:pt x="1382221" y="850224"/>
                  </a:lnTo>
                  <a:lnTo>
                    <a:pt x="1399687" y="850224"/>
                  </a:lnTo>
                  <a:lnTo>
                    <a:pt x="1427210" y="850488"/>
                  </a:lnTo>
                  <a:lnTo>
                    <a:pt x="1453145" y="851018"/>
                  </a:lnTo>
                  <a:lnTo>
                    <a:pt x="1476698" y="852341"/>
                  </a:lnTo>
                  <a:lnTo>
                    <a:pt x="1498663" y="853930"/>
                  </a:lnTo>
                  <a:lnTo>
                    <a:pt x="1518247" y="855783"/>
                  </a:lnTo>
                  <a:lnTo>
                    <a:pt x="1536242" y="857900"/>
                  </a:lnTo>
                  <a:lnTo>
                    <a:pt x="1551856" y="860283"/>
                  </a:lnTo>
                  <a:lnTo>
                    <a:pt x="1565882" y="862400"/>
                  </a:lnTo>
                  <a:lnTo>
                    <a:pt x="1578320" y="864783"/>
                  </a:lnTo>
                  <a:lnTo>
                    <a:pt x="1588641" y="866636"/>
                  </a:lnTo>
                  <a:lnTo>
                    <a:pt x="1597110" y="869018"/>
                  </a:lnTo>
                  <a:lnTo>
                    <a:pt x="1603990" y="870606"/>
                  </a:lnTo>
                  <a:lnTo>
                    <a:pt x="1612194" y="872989"/>
                  </a:lnTo>
                  <a:lnTo>
                    <a:pt x="1613782" y="873518"/>
                  </a:lnTo>
                  <a:lnTo>
                    <a:pt x="1614047" y="873518"/>
                  </a:lnTo>
                  <a:lnTo>
                    <a:pt x="1618281" y="874842"/>
                  </a:lnTo>
                  <a:lnTo>
                    <a:pt x="1622780" y="875636"/>
                  </a:lnTo>
                  <a:lnTo>
                    <a:pt x="1627014" y="875901"/>
                  </a:lnTo>
                  <a:lnTo>
                    <a:pt x="1631248" y="875901"/>
                  </a:lnTo>
                  <a:lnTo>
                    <a:pt x="1635483" y="875636"/>
                  </a:lnTo>
                  <a:lnTo>
                    <a:pt x="1639188" y="874842"/>
                  </a:lnTo>
                  <a:lnTo>
                    <a:pt x="1643422" y="873783"/>
                  </a:lnTo>
                  <a:lnTo>
                    <a:pt x="1647127" y="871930"/>
                  </a:lnTo>
                  <a:lnTo>
                    <a:pt x="1650832" y="870077"/>
                  </a:lnTo>
                  <a:lnTo>
                    <a:pt x="1654537" y="867959"/>
                  </a:lnTo>
                  <a:lnTo>
                    <a:pt x="1657448" y="865312"/>
                  </a:lnTo>
                  <a:lnTo>
                    <a:pt x="1660624" y="862136"/>
                  </a:lnTo>
                  <a:lnTo>
                    <a:pt x="1663535" y="859224"/>
                  </a:lnTo>
                  <a:lnTo>
                    <a:pt x="1665916" y="855518"/>
                  </a:lnTo>
                  <a:lnTo>
                    <a:pt x="1668034" y="851547"/>
                  </a:lnTo>
                  <a:lnTo>
                    <a:pt x="1669621" y="847577"/>
                  </a:lnTo>
                  <a:lnTo>
                    <a:pt x="1670945" y="843341"/>
                  </a:lnTo>
                  <a:lnTo>
                    <a:pt x="1671739" y="839106"/>
                  </a:lnTo>
                  <a:lnTo>
                    <a:pt x="1672532" y="834606"/>
                  </a:lnTo>
                  <a:lnTo>
                    <a:pt x="1672532" y="830371"/>
                  </a:lnTo>
                  <a:lnTo>
                    <a:pt x="1671739" y="826135"/>
                  </a:lnTo>
                  <a:lnTo>
                    <a:pt x="1670945" y="821900"/>
                  </a:lnTo>
                  <a:lnTo>
                    <a:pt x="1669886" y="818194"/>
                  </a:lnTo>
                  <a:lnTo>
                    <a:pt x="1668298" y="814223"/>
                  </a:lnTo>
                  <a:lnTo>
                    <a:pt x="1666181" y="810517"/>
                  </a:lnTo>
                  <a:lnTo>
                    <a:pt x="1664064" y="807076"/>
                  </a:lnTo>
                  <a:lnTo>
                    <a:pt x="1661418" y="803635"/>
                  </a:lnTo>
                  <a:lnTo>
                    <a:pt x="1658771" y="800723"/>
                  </a:lnTo>
                  <a:lnTo>
                    <a:pt x="1655331" y="798076"/>
                  </a:lnTo>
                  <a:lnTo>
                    <a:pt x="1651626" y="795694"/>
                  </a:lnTo>
                  <a:lnTo>
                    <a:pt x="1647921" y="793311"/>
                  </a:lnTo>
                  <a:lnTo>
                    <a:pt x="1643687" y="791723"/>
                  </a:lnTo>
                  <a:lnTo>
                    <a:pt x="1637071" y="789341"/>
                  </a:lnTo>
                  <a:lnTo>
                    <a:pt x="1630190" y="787488"/>
                  </a:lnTo>
                  <a:lnTo>
                    <a:pt x="1621192" y="785105"/>
                  </a:lnTo>
                  <a:lnTo>
                    <a:pt x="1609812" y="782458"/>
                  </a:lnTo>
                  <a:lnTo>
                    <a:pt x="1596051" y="779546"/>
                  </a:lnTo>
                  <a:lnTo>
                    <a:pt x="1579643" y="776635"/>
                  </a:lnTo>
                  <a:lnTo>
                    <a:pt x="1560854" y="773458"/>
                  </a:lnTo>
                  <a:lnTo>
                    <a:pt x="1562971" y="764987"/>
                  </a:lnTo>
                  <a:lnTo>
                    <a:pt x="1564824" y="756517"/>
                  </a:lnTo>
                  <a:lnTo>
                    <a:pt x="1566411" y="748046"/>
                  </a:lnTo>
                  <a:lnTo>
                    <a:pt x="1567999" y="739311"/>
                  </a:lnTo>
                  <a:lnTo>
                    <a:pt x="1569058" y="730840"/>
                  </a:lnTo>
                  <a:lnTo>
                    <a:pt x="1569852" y="721840"/>
                  </a:lnTo>
                  <a:lnTo>
                    <a:pt x="1570116" y="712840"/>
                  </a:lnTo>
                  <a:lnTo>
                    <a:pt x="1570381" y="703840"/>
                  </a:lnTo>
                  <a:lnTo>
                    <a:pt x="1570116" y="690604"/>
                  </a:lnTo>
                  <a:lnTo>
                    <a:pt x="1569058" y="677633"/>
                  </a:lnTo>
                  <a:lnTo>
                    <a:pt x="1567735" y="664663"/>
                  </a:lnTo>
                  <a:lnTo>
                    <a:pt x="1565353" y="651692"/>
                  </a:lnTo>
                  <a:lnTo>
                    <a:pt x="1562706" y="639515"/>
                  </a:lnTo>
                  <a:lnTo>
                    <a:pt x="1559266" y="627074"/>
                  </a:lnTo>
                  <a:lnTo>
                    <a:pt x="1555561" y="614897"/>
                  </a:lnTo>
                  <a:lnTo>
                    <a:pt x="1551062" y="603250"/>
                  </a:lnTo>
                  <a:close/>
                  <a:moveTo>
                    <a:pt x="1298576" y="469900"/>
                  </a:moveTo>
                  <a:lnTo>
                    <a:pt x="1309939" y="470164"/>
                  </a:lnTo>
                  <a:lnTo>
                    <a:pt x="1321303" y="471221"/>
                  </a:lnTo>
                  <a:lnTo>
                    <a:pt x="1332402" y="472542"/>
                  </a:lnTo>
                  <a:lnTo>
                    <a:pt x="1343766" y="474391"/>
                  </a:lnTo>
                  <a:lnTo>
                    <a:pt x="1354337" y="477033"/>
                  </a:lnTo>
                  <a:lnTo>
                    <a:pt x="1364908" y="480204"/>
                  </a:lnTo>
                  <a:lnTo>
                    <a:pt x="1375478" y="483374"/>
                  </a:lnTo>
                  <a:lnTo>
                    <a:pt x="1385521" y="487601"/>
                  </a:lnTo>
                  <a:lnTo>
                    <a:pt x="1395563" y="492092"/>
                  </a:lnTo>
                  <a:lnTo>
                    <a:pt x="1405077" y="496848"/>
                  </a:lnTo>
                  <a:lnTo>
                    <a:pt x="1414590" y="502131"/>
                  </a:lnTo>
                  <a:lnTo>
                    <a:pt x="1423576" y="508208"/>
                  </a:lnTo>
                  <a:lnTo>
                    <a:pt x="1432297" y="514284"/>
                  </a:lnTo>
                  <a:lnTo>
                    <a:pt x="1440753" y="521153"/>
                  </a:lnTo>
                  <a:lnTo>
                    <a:pt x="1448946" y="528022"/>
                  </a:lnTo>
                  <a:lnTo>
                    <a:pt x="1456610" y="535683"/>
                  </a:lnTo>
                  <a:lnTo>
                    <a:pt x="1464009" y="543081"/>
                  </a:lnTo>
                  <a:lnTo>
                    <a:pt x="1470880" y="551271"/>
                  </a:lnTo>
                  <a:lnTo>
                    <a:pt x="1477751" y="559725"/>
                  </a:lnTo>
                  <a:lnTo>
                    <a:pt x="1483829" y="568707"/>
                  </a:lnTo>
                  <a:lnTo>
                    <a:pt x="1489908" y="577690"/>
                  </a:lnTo>
                  <a:lnTo>
                    <a:pt x="1495193" y="587201"/>
                  </a:lnTo>
                  <a:lnTo>
                    <a:pt x="1500214" y="596711"/>
                  </a:lnTo>
                  <a:lnTo>
                    <a:pt x="1504707" y="606486"/>
                  </a:lnTo>
                  <a:lnTo>
                    <a:pt x="1508671" y="616790"/>
                  </a:lnTo>
                  <a:lnTo>
                    <a:pt x="1512371" y="627357"/>
                  </a:lnTo>
                  <a:lnTo>
                    <a:pt x="1515278" y="637661"/>
                  </a:lnTo>
                  <a:lnTo>
                    <a:pt x="1517920" y="648757"/>
                  </a:lnTo>
                  <a:lnTo>
                    <a:pt x="1519770" y="659589"/>
                  </a:lnTo>
                  <a:lnTo>
                    <a:pt x="1521092" y="670685"/>
                  </a:lnTo>
                  <a:lnTo>
                    <a:pt x="1522149" y="682309"/>
                  </a:lnTo>
                  <a:lnTo>
                    <a:pt x="1522413" y="693669"/>
                  </a:lnTo>
                  <a:lnTo>
                    <a:pt x="1522149" y="700274"/>
                  </a:lnTo>
                  <a:lnTo>
                    <a:pt x="1521884" y="706615"/>
                  </a:lnTo>
                  <a:lnTo>
                    <a:pt x="1521620" y="712955"/>
                  </a:lnTo>
                  <a:lnTo>
                    <a:pt x="1520563" y="719296"/>
                  </a:lnTo>
                  <a:lnTo>
                    <a:pt x="1520035" y="725372"/>
                  </a:lnTo>
                  <a:lnTo>
                    <a:pt x="1518977" y="731713"/>
                  </a:lnTo>
                  <a:lnTo>
                    <a:pt x="1517920" y="737789"/>
                  </a:lnTo>
                  <a:lnTo>
                    <a:pt x="1516335" y="743865"/>
                  </a:lnTo>
                  <a:lnTo>
                    <a:pt x="1515013" y="749942"/>
                  </a:lnTo>
                  <a:lnTo>
                    <a:pt x="1513428" y="755754"/>
                  </a:lnTo>
                  <a:lnTo>
                    <a:pt x="1511578" y="761566"/>
                  </a:lnTo>
                  <a:lnTo>
                    <a:pt x="1509728" y="767642"/>
                  </a:lnTo>
                  <a:lnTo>
                    <a:pt x="1505235" y="778738"/>
                  </a:lnTo>
                  <a:lnTo>
                    <a:pt x="1500214" y="790099"/>
                  </a:lnTo>
                  <a:lnTo>
                    <a:pt x="1495986" y="790363"/>
                  </a:lnTo>
                  <a:lnTo>
                    <a:pt x="1493607" y="790363"/>
                  </a:lnTo>
                  <a:lnTo>
                    <a:pt x="1491493" y="790099"/>
                  </a:lnTo>
                  <a:lnTo>
                    <a:pt x="1476430" y="787193"/>
                  </a:lnTo>
                  <a:lnTo>
                    <a:pt x="1460574" y="785079"/>
                  </a:lnTo>
                  <a:lnTo>
                    <a:pt x="1445246" y="783494"/>
                  </a:lnTo>
                  <a:lnTo>
                    <a:pt x="1429390" y="782437"/>
                  </a:lnTo>
                  <a:lnTo>
                    <a:pt x="1413798" y="781909"/>
                  </a:lnTo>
                  <a:lnTo>
                    <a:pt x="1398206" y="781645"/>
                  </a:lnTo>
                  <a:lnTo>
                    <a:pt x="1382349" y="781645"/>
                  </a:lnTo>
                  <a:lnTo>
                    <a:pt x="1366757" y="781909"/>
                  </a:lnTo>
                  <a:lnTo>
                    <a:pt x="1351165" y="782701"/>
                  </a:lnTo>
                  <a:lnTo>
                    <a:pt x="1335838" y="783758"/>
                  </a:lnTo>
                  <a:lnTo>
                    <a:pt x="1320774" y="784815"/>
                  </a:lnTo>
                  <a:lnTo>
                    <a:pt x="1305711" y="786664"/>
                  </a:lnTo>
                  <a:lnTo>
                    <a:pt x="1290912" y="788249"/>
                  </a:lnTo>
                  <a:lnTo>
                    <a:pt x="1276641" y="790363"/>
                  </a:lnTo>
                  <a:lnTo>
                    <a:pt x="1262635" y="792212"/>
                  </a:lnTo>
                  <a:lnTo>
                    <a:pt x="1249157" y="794590"/>
                  </a:lnTo>
                  <a:lnTo>
                    <a:pt x="1223258" y="799345"/>
                  </a:lnTo>
                  <a:lnTo>
                    <a:pt x="1199474" y="804101"/>
                  </a:lnTo>
                  <a:lnTo>
                    <a:pt x="1178068" y="809120"/>
                  </a:lnTo>
                  <a:lnTo>
                    <a:pt x="1159305" y="813612"/>
                  </a:lnTo>
                  <a:lnTo>
                    <a:pt x="1143713" y="817839"/>
                  </a:lnTo>
                  <a:lnTo>
                    <a:pt x="1131292" y="821273"/>
                  </a:lnTo>
                  <a:lnTo>
                    <a:pt x="1117814" y="825500"/>
                  </a:lnTo>
                  <a:lnTo>
                    <a:pt x="1112793" y="818631"/>
                  </a:lnTo>
                  <a:lnTo>
                    <a:pt x="1108300" y="811234"/>
                  </a:lnTo>
                  <a:lnTo>
                    <a:pt x="1103808" y="804101"/>
                  </a:lnTo>
                  <a:lnTo>
                    <a:pt x="1099579" y="796439"/>
                  </a:lnTo>
                  <a:lnTo>
                    <a:pt x="1095615" y="788514"/>
                  </a:lnTo>
                  <a:lnTo>
                    <a:pt x="1092444" y="780852"/>
                  </a:lnTo>
                  <a:lnTo>
                    <a:pt x="1089009" y="772662"/>
                  </a:lnTo>
                  <a:lnTo>
                    <a:pt x="1086102" y="764208"/>
                  </a:lnTo>
                  <a:lnTo>
                    <a:pt x="1083459" y="756018"/>
                  </a:lnTo>
                  <a:lnTo>
                    <a:pt x="1081081" y="747300"/>
                  </a:lnTo>
                  <a:lnTo>
                    <a:pt x="1079231" y="738582"/>
                  </a:lnTo>
                  <a:lnTo>
                    <a:pt x="1077381" y="729863"/>
                  </a:lnTo>
                  <a:lnTo>
                    <a:pt x="1076324" y="720881"/>
                  </a:lnTo>
                  <a:lnTo>
                    <a:pt x="1075267" y="711898"/>
                  </a:lnTo>
                  <a:lnTo>
                    <a:pt x="1074738" y="702916"/>
                  </a:lnTo>
                  <a:lnTo>
                    <a:pt x="1074738" y="693669"/>
                  </a:lnTo>
                  <a:lnTo>
                    <a:pt x="1075002" y="682309"/>
                  </a:lnTo>
                  <a:lnTo>
                    <a:pt x="1075795" y="670685"/>
                  </a:lnTo>
                  <a:lnTo>
                    <a:pt x="1077116" y="659589"/>
                  </a:lnTo>
                  <a:lnTo>
                    <a:pt x="1079231" y="648757"/>
                  </a:lnTo>
                  <a:lnTo>
                    <a:pt x="1081609" y="637661"/>
                  </a:lnTo>
                  <a:lnTo>
                    <a:pt x="1084780" y="627357"/>
                  </a:lnTo>
                  <a:lnTo>
                    <a:pt x="1088216" y="616790"/>
                  </a:lnTo>
                  <a:lnTo>
                    <a:pt x="1091916" y="606486"/>
                  </a:lnTo>
                  <a:lnTo>
                    <a:pt x="1096408" y="596711"/>
                  </a:lnTo>
                  <a:lnTo>
                    <a:pt x="1101694" y="587201"/>
                  </a:lnTo>
                  <a:lnTo>
                    <a:pt x="1106979" y="577690"/>
                  </a:lnTo>
                  <a:lnTo>
                    <a:pt x="1112793" y="568707"/>
                  </a:lnTo>
                  <a:lnTo>
                    <a:pt x="1118871" y="559725"/>
                  </a:lnTo>
                  <a:lnTo>
                    <a:pt x="1125742" y="551271"/>
                  </a:lnTo>
                  <a:lnTo>
                    <a:pt x="1132613" y="543081"/>
                  </a:lnTo>
                  <a:lnTo>
                    <a:pt x="1140013" y="535683"/>
                  </a:lnTo>
                  <a:lnTo>
                    <a:pt x="1147941" y="528022"/>
                  </a:lnTo>
                  <a:lnTo>
                    <a:pt x="1155869" y="521153"/>
                  </a:lnTo>
                  <a:lnTo>
                    <a:pt x="1164326" y="514284"/>
                  </a:lnTo>
                  <a:lnTo>
                    <a:pt x="1173311" y="508208"/>
                  </a:lnTo>
                  <a:lnTo>
                    <a:pt x="1182296" y="502131"/>
                  </a:lnTo>
                  <a:lnTo>
                    <a:pt x="1191546" y="496848"/>
                  </a:lnTo>
                  <a:lnTo>
                    <a:pt x="1201324" y="492092"/>
                  </a:lnTo>
                  <a:lnTo>
                    <a:pt x="1211366" y="487601"/>
                  </a:lnTo>
                  <a:lnTo>
                    <a:pt x="1221408" y="483374"/>
                  </a:lnTo>
                  <a:lnTo>
                    <a:pt x="1231715" y="480204"/>
                  </a:lnTo>
                  <a:lnTo>
                    <a:pt x="1242286" y="477033"/>
                  </a:lnTo>
                  <a:lnTo>
                    <a:pt x="1253385" y="474391"/>
                  </a:lnTo>
                  <a:lnTo>
                    <a:pt x="1264220" y="472542"/>
                  </a:lnTo>
                  <a:lnTo>
                    <a:pt x="1275584" y="471221"/>
                  </a:lnTo>
                  <a:lnTo>
                    <a:pt x="1286948" y="470164"/>
                  </a:lnTo>
                  <a:lnTo>
                    <a:pt x="1298576" y="469900"/>
                  </a:lnTo>
                  <a:close/>
                  <a:moveTo>
                    <a:pt x="1624012" y="0"/>
                  </a:moveTo>
                  <a:lnTo>
                    <a:pt x="1635640" y="265"/>
                  </a:lnTo>
                  <a:lnTo>
                    <a:pt x="1646740" y="1061"/>
                  </a:lnTo>
                  <a:lnTo>
                    <a:pt x="1657839" y="2652"/>
                  </a:lnTo>
                  <a:lnTo>
                    <a:pt x="1669203" y="4774"/>
                  </a:lnTo>
                  <a:lnTo>
                    <a:pt x="1679774" y="6895"/>
                  </a:lnTo>
                  <a:lnTo>
                    <a:pt x="1690609" y="10078"/>
                  </a:lnTo>
                  <a:lnTo>
                    <a:pt x="1700915" y="13791"/>
                  </a:lnTo>
                  <a:lnTo>
                    <a:pt x="1710958" y="17769"/>
                  </a:lnTo>
                  <a:lnTo>
                    <a:pt x="1721000" y="22277"/>
                  </a:lnTo>
                  <a:lnTo>
                    <a:pt x="1730514" y="27316"/>
                  </a:lnTo>
                  <a:lnTo>
                    <a:pt x="1740027" y="32621"/>
                  </a:lnTo>
                  <a:lnTo>
                    <a:pt x="1749013" y="38455"/>
                  </a:lnTo>
                  <a:lnTo>
                    <a:pt x="1757734" y="44820"/>
                  </a:lnTo>
                  <a:lnTo>
                    <a:pt x="1766190" y="51450"/>
                  </a:lnTo>
                  <a:lnTo>
                    <a:pt x="1774383" y="58611"/>
                  </a:lnTo>
                  <a:lnTo>
                    <a:pt x="1782311" y="65772"/>
                  </a:lnTo>
                  <a:lnTo>
                    <a:pt x="1789446" y="73728"/>
                  </a:lnTo>
                  <a:lnTo>
                    <a:pt x="1796581" y="81949"/>
                  </a:lnTo>
                  <a:lnTo>
                    <a:pt x="1803188" y="90171"/>
                  </a:lnTo>
                  <a:lnTo>
                    <a:pt x="1809531" y="98923"/>
                  </a:lnTo>
                  <a:lnTo>
                    <a:pt x="1815345" y="108205"/>
                  </a:lnTo>
                  <a:lnTo>
                    <a:pt x="1820630" y="117487"/>
                  </a:lnTo>
                  <a:lnTo>
                    <a:pt x="1825651" y="127300"/>
                  </a:lnTo>
                  <a:lnTo>
                    <a:pt x="1830144" y="137378"/>
                  </a:lnTo>
                  <a:lnTo>
                    <a:pt x="1834108" y="147456"/>
                  </a:lnTo>
                  <a:lnTo>
                    <a:pt x="1837808" y="157799"/>
                  </a:lnTo>
                  <a:lnTo>
                    <a:pt x="1840979" y="168672"/>
                  </a:lnTo>
                  <a:lnTo>
                    <a:pt x="1843357" y="179281"/>
                  </a:lnTo>
                  <a:lnTo>
                    <a:pt x="1845472" y="190420"/>
                  </a:lnTo>
                  <a:lnTo>
                    <a:pt x="1846793" y="201824"/>
                  </a:lnTo>
                  <a:lnTo>
                    <a:pt x="1847586" y="212962"/>
                  </a:lnTo>
                  <a:lnTo>
                    <a:pt x="1847850" y="224631"/>
                  </a:lnTo>
                  <a:lnTo>
                    <a:pt x="1847586" y="236035"/>
                  </a:lnTo>
                  <a:lnTo>
                    <a:pt x="1846793" y="247705"/>
                  </a:lnTo>
                  <a:lnTo>
                    <a:pt x="1845472" y="258843"/>
                  </a:lnTo>
                  <a:lnTo>
                    <a:pt x="1843357" y="269982"/>
                  </a:lnTo>
                  <a:lnTo>
                    <a:pt x="1840979" y="280856"/>
                  </a:lnTo>
                  <a:lnTo>
                    <a:pt x="1837808" y="291464"/>
                  </a:lnTo>
                  <a:lnTo>
                    <a:pt x="1834108" y="302072"/>
                  </a:lnTo>
                  <a:lnTo>
                    <a:pt x="1830144" y="312150"/>
                  </a:lnTo>
                  <a:lnTo>
                    <a:pt x="1825651" y="321963"/>
                  </a:lnTo>
                  <a:lnTo>
                    <a:pt x="1820630" y="331776"/>
                  </a:lnTo>
                  <a:lnTo>
                    <a:pt x="1815345" y="341058"/>
                  </a:lnTo>
                  <a:lnTo>
                    <a:pt x="1809531" y="350075"/>
                  </a:lnTo>
                  <a:lnTo>
                    <a:pt x="1803188" y="359092"/>
                  </a:lnTo>
                  <a:lnTo>
                    <a:pt x="1796581" y="367579"/>
                  </a:lnTo>
                  <a:lnTo>
                    <a:pt x="1789446" y="375800"/>
                  </a:lnTo>
                  <a:lnTo>
                    <a:pt x="1782311" y="383756"/>
                  </a:lnTo>
                  <a:lnTo>
                    <a:pt x="1774383" y="390917"/>
                  </a:lnTo>
                  <a:lnTo>
                    <a:pt x="1766190" y="398078"/>
                  </a:lnTo>
                  <a:lnTo>
                    <a:pt x="1757734" y="404708"/>
                  </a:lnTo>
                  <a:lnTo>
                    <a:pt x="1749013" y="410808"/>
                  </a:lnTo>
                  <a:lnTo>
                    <a:pt x="1740027" y="416907"/>
                  </a:lnTo>
                  <a:lnTo>
                    <a:pt x="1730514" y="422212"/>
                  </a:lnTo>
                  <a:lnTo>
                    <a:pt x="1721000" y="427251"/>
                  </a:lnTo>
                  <a:lnTo>
                    <a:pt x="1710958" y="431759"/>
                  </a:lnTo>
                  <a:lnTo>
                    <a:pt x="1700915" y="435737"/>
                  </a:lnTo>
                  <a:lnTo>
                    <a:pt x="1690609" y="439185"/>
                  </a:lnTo>
                  <a:lnTo>
                    <a:pt x="1679774" y="442102"/>
                  </a:lnTo>
                  <a:lnTo>
                    <a:pt x="1669203" y="444754"/>
                  </a:lnTo>
                  <a:lnTo>
                    <a:pt x="1657839" y="446611"/>
                  </a:lnTo>
                  <a:lnTo>
                    <a:pt x="1646740" y="448202"/>
                  </a:lnTo>
                  <a:lnTo>
                    <a:pt x="1635640" y="448998"/>
                  </a:lnTo>
                  <a:lnTo>
                    <a:pt x="1624012" y="449263"/>
                  </a:lnTo>
                  <a:lnTo>
                    <a:pt x="1612649" y="448998"/>
                  </a:lnTo>
                  <a:lnTo>
                    <a:pt x="1601021" y="448202"/>
                  </a:lnTo>
                  <a:lnTo>
                    <a:pt x="1589922" y="446611"/>
                  </a:lnTo>
                  <a:lnTo>
                    <a:pt x="1578822" y="444754"/>
                  </a:lnTo>
                  <a:lnTo>
                    <a:pt x="1567987" y="442102"/>
                  </a:lnTo>
                  <a:lnTo>
                    <a:pt x="1557152" y="439185"/>
                  </a:lnTo>
                  <a:lnTo>
                    <a:pt x="1546845" y="435737"/>
                  </a:lnTo>
                  <a:lnTo>
                    <a:pt x="1536803" y="431759"/>
                  </a:lnTo>
                  <a:lnTo>
                    <a:pt x="1527025" y="427251"/>
                  </a:lnTo>
                  <a:lnTo>
                    <a:pt x="1517247" y="422212"/>
                  </a:lnTo>
                  <a:lnTo>
                    <a:pt x="1507998" y="416907"/>
                  </a:lnTo>
                  <a:lnTo>
                    <a:pt x="1499012" y="410808"/>
                  </a:lnTo>
                  <a:lnTo>
                    <a:pt x="1490027" y="404708"/>
                  </a:lnTo>
                  <a:lnTo>
                    <a:pt x="1481570" y="398078"/>
                  </a:lnTo>
                  <a:lnTo>
                    <a:pt x="1473378" y="390917"/>
                  </a:lnTo>
                  <a:lnTo>
                    <a:pt x="1465714" y="383756"/>
                  </a:lnTo>
                  <a:lnTo>
                    <a:pt x="1458315" y="375800"/>
                  </a:lnTo>
                  <a:lnTo>
                    <a:pt x="1451179" y="367579"/>
                  </a:lnTo>
                  <a:lnTo>
                    <a:pt x="1444573" y="359092"/>
                  </a:lnTo>
                  <a:lnTo>
                    <a:pt x="1438230" y="350075"/>
                  </a:lnTo>
                  <a:lnTo>
                    <a:pt x="1432416" y="341058"/>
                  </a:lnTo>
                  <a:lnTo>
                    <a:pt x="1427131" y="331776"/>
                  </a:lnTo>
                  <a:lnTo>
                    <a:pt x="1422109" y="321963"/>
                  </a:lnTo>
                  <a:lnTo>
                    <a:pt x="1417881" y="312150"/>
                  </a:lnTo>
                  <a:lnTo>
                    <a:pt x="1413653" y="302072"/>
                  </a:lnTo>
                  <a:lnTo>
                    <a:pt x="1410217" y="291464"/>
                  </a:lnTo>
                  <a:lnTo>
                    <a:pt x="1407310" y="280856"/>
                  </a:lnTo>
                  <a:lnTo>
                    <a:pt x="1404668" y="269982"/>
                  </a:lnTo>
                  <a:lnTo>
                    <a:pt x="1402818" y="258843"/>
                  </a:lnTo>
                  <a:lnTo>
                    <a:pt x="1401232" y="247705"/>
                  </a:lnTo>
                  <a:lnTo>
                    <a:pt x="1400439" y="236035"/>
                  </a:lnTo>
                  <a:lnTo>
                    <a:pt x="1400175" y="224631"/>
                  </a:lnTo>
                  <a:lnTo>
                    <a:pt x="1400439" y="212962"/>
                  </a:lnTo>
                  <a:lnTo>
                    <a:pt x="1401232" y="201824"/>
                  </a:lnTo>
                  <a:lnTo>
                    <a:pt x="1402818" y="190420"/>
                  </a:lnTo>
                  <a:lnTo>
                    <a:pt x="1404668" y="179281"/>
                  </a:lnTo>
                  <a:lnTo>
                    <a:pt x="1407310" y="168672"/>
                  </a:lnTo>
                  <a:lnTo>
                    <a:pt x="1410217" y="157799"/>
                  </a:lnTo>
                  <a:lnTo>
                    <a:pt x="1413653" y="147456"/>
                  </a:lnTo>
                  <a:lnTo>
                    <a:pt x="1417881" y="137378"/>
                  </a:lnTo>
                  <a:lnTo>
                    <a:pt x="1422109" y="127300"/>
                  </a:lnTo>
                  <a:lnTo>
                    <a:pt x="1427131" y="117487"/>
                  </a:lnTo>
                  <a:lnTo>
                    <a:pt x="1432416" y="108205"/>
                  </a:lnTo>
                  <a:lnTo>
                    <a:pt x="1438230" y="98923"/>
                  </a:lnTo>
                  <a:lnTo>
                    <a:pt x="1444573" y="90171"/>
                  </a:lnTo>
                  <a:lnTo>
                    <a:pt x="1451179" y="81949"/>
                  </a:lnTo>
                  <a:lnTo>
                    <a:pt x="1458315" y="73728"/>
                  </a:lnTo>
                  <a:lnTo>
                    <a:pt x="1465714" y="65772"/>
                  </a:lnTo>
                  <a:lnTo>
                    <a:pt x="1473378" y="58611"/>
                  </a:lnTo>
                  <a:lnTo>
                    <a:pt x="1481570" y="51450"/>
                  </a:lnTo>
                  <a:lnTo>
                    <a:pt x="1490027" y="44820"/>
                  </a:lnTo>
                  <a:lnTo>
                    <a:pt x="1499012" y="38455"/>
                  </a:lnTo>
                  <a:lnTo>
                    <a:pt x="1507998" y="32621"/>
                  </a:lnTo>
                  <a:lnTo>
                    <a:pt x="1517247" y="27316"/>
                  </a:lnTo>
                  <a:lnTo>
                    <a:pt x="1527025" y="22277"/>
                  </a:lnTo>
                  <a:lnTo>
                    <a:pt x="1536803" y="17769"/>
                  </a:lnTo>
                  <a:lnTo>
                    <a:pt x="1546845" y="13791"/>
                  </a:lnTo>
                  <a:lnTo>
                    <a:pt x="1557152" y="10078"/>
                  </a:lnTo>
                  <a:lnTo>
                    <a:pt x="1567987" y="6895"/>
                  </a:lnTo>
                  <a:lnTo>
                    <a:pt x="1578822" y="4774"/>
                  </a:lnTo>
                  <a:lnTo>
                    <a:pt x="1589922" y="2652"/>
                  </a:lnTo>
                  <a:lnTo>
                    <a:pt x="1601021" y="1061"/>
                  </a:lnTo>
                  <a:lnTo>
                    <a:pt x="1612649" y="265"/>
                  </a:lnTo>
                  <a:lnTo>
                    <a:pt x="16240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C7F23BC-4B11-47F8-96B5-2BF15629F5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17" y="2188422"/>
              <a:ext cx="27638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 dirty="0"/>
                <a:t>There is another legend regarding the origination of the Christmas tree. There is another legend regarding the origination of the Christmas tree.</a:t>
              </a:r>
              <a:endParaRPr lang="zh-CN" altLang="en-US" sz="1400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97832AE0-5896-44EB-9155-5CF7CBC7197D}"/>
              </a:ext>
            </a:extLst>
          </p:cNvPr>
          <p:cNvGrpSpPr/>
          <p:nvPr/>
        </p:nvGrpSpPr>
        <p:grpSpPr>
          <a:xfrm>
            <a:off x="4296229" y="0"/>
            <a:ext cx="4015468" cy="6858000"/>
            <a:chOff x="4296229" y="0"/>
            <a:chExt cx="4015468" cy="6858000"/>
          </a:xfrm>
        </p:grpSpPr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1C8FBA10-AE4E-4C14-B667-01072397C4F2}"/>
                </a:ext>
              </a:extLst>
            </p:cNvPr>
            <p:cNvSpPr/>
            <p:nvPr/>
          </p:nvSpPr>
          <p:spPr>
            <a:xfrm>
              <a:off x="4296229" y="0"/>
              <a:ext cx="3294742" cy="6858000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39B3239-1031-4435-9C0C-CFBB7F1399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1681" y="1108424"/>
              <a:ext cx="27638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 dirty="0"/>
                <a:t>There is another legend regarding the origination of the Christmas tree. There is another legend regarding the origination of the Christmas tree.</a:t>
              </a:r>
              <a:endParaRPr lang="zh-CN" altLang="en-US" sz="1400" dirty="0"/>
            </a:p>
          </p:txBody>
        </p:sp>
        <p:sp>
          <p:nvSpPr>
            <p:cNvPr id="13" name="TextBox 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743B263-15E9-4E9C-AB91-18821E5C6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9972" y="339535"/>
              <a:ext cx="36417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 b="1" dirty="0">
                  <a:solidFill>
                    <a:schemeClr val="bg1"/>
                  </a:solidFill>
                </a:rPr>
                <a:t>TEXT HERE</a:t>
              </a:r>
              <a:endParaRPr lang="zh-CN" altLang="en-US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A15BC54-F9B5-415E-A06D-D3215082EA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52" t="32767" r="19275" b="25831"/>
          <a:stretch/>
        </p:blipFill>
        <p:spPr>
          <a:xfrm flipH="1">
            <a:off x="999216" y="3468546"/>
            <a:ext cx="6025697" cy="3389454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959C84AF-12BB-47A2-BF6D-7A8DA31B097C}"/>
              </a:ext>
            </a:extLst>
          </p:cNvPr>
          <p:cNvGrpSpPr/>
          <p:nvPr/>
        </p:nvGrpSpPr>
        <p:grpSpPr>
          <a:xfrm>
            <a:off x="8745806" y="3468546"/>
            <a:ext cx="2763838" cy="2478090"/>
            <a:chOff x="8745806" y="3468546"/>
            <a:chExt cx="2763838" cy="2478090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FBF51504-D99F-4E45-B571-14EDDFB0352D}"/>
                </a:ext>
              </a:extLst>
            </p:cNvPr>
            <p:cNvSpPr/>
            <p:nvPr/>
          </p:nvSpPr>
          <p:spPr>
            <a:xfrm>
              <a:off x="9565181" y="3468546"/>
              <a:ext cx="756745" cy="756745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BBCDFEE-5C96-4BBA-B689-4B652A156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331" y="3663811"/>
              <a:ext cx="376238" cy="366713"/>
            </a:xfrm>
            <a:custGeom>
              <a:avLst/>
              <a:gdLst/>
              <a:ahLst/>
              <a:cxnLst/>
              <a:rect l="0" t="0" r="r" b="b"/>
              <a:pathLst>
                <a:path w="5833534" h="5697984">
                  <a:moveTo>
                    <a:pt x="4116344" y="2028563"/>
                  </a:moveTo>
                  <a:lnTo>
                    <a:pt x="4115715" y="2034106"/>
                  </a:lnTo>
                  <a:lnTo>
                    <a:pt x="4105639" y="2083992"/>
                  </a:lnTo>
                  <a:lnTo>
                    <a:pt x="4085489" y="2122793"/>
                  </a:lnTo>
                  <a:lnTo>
                    <a:pt x="4055263" y="2161593"/>
                  </a:lnTo>
                  <a:lnTo>
                    <a:pt x="4025038" y="2189308"/>
                  </a:lnTo>
                  <a:lnTo>
                    <a:pt x="3989775" y="2211480"/>
                  </a:lnTo>
                  <a:lnTo>
                    <a:pt x="3959549" y="2223952"/>
                  </a:lnTo>
                  <a:lnTo>
                    <a:pt x="3959549" y="2244737"/>
                  </a:lnTo>
                  <a:lnTo>
                    <a:pt x="3964587" y="2266909"/>
                  </a:lnTo>
                  <a:lnTo>
                    <a:pt x="3974662" y="2289081"/>
                  </a:lnTo>
                  <a:lnTo>
                    <a:pt x="3989775" y="2311252"/>
                  </a:lnTo>
                  <a:lnTo>
                    <a:pt x="4004887" y="2327881"/>
                  </a:lnTo>
                  <a:lnTo>
                    <a:pt x="4161053" y="2460911"/>
                  </a:lnTo>
                  <a:lnTo>
                    <a:pt x="4352482" y="2189308"/>
                  </a:lnTo>
                  <a:lnTo>
                    <a:pt x="4196316" y="2056277"/>
                  </a:lnTo>
                  <a:lnTo>
                    <a:pt x="4176166" y="2045192"/>
                  </a:lnTo>
                  <a:lnTo>
                    <a:pt x="4156015" y="2034106"/>
                  </a:lnTo>
                  <a:lnTo>
                    <a:pt x="4135865" y="2028563"/>
                  </a:lnTo>
                  <a:lnTo>
                    <a:pt x="4116344" y="2028563"/>
                  </a:lnTo>
                  <a:close/>
                  <a:moveTo>
                    <a:pt x="2040226" y="1191580"/>
                  </a:moveTo>
                  <a:lnTo>
                    <a:pt x="2125865" y="1191580"/>
                  </a:lnTo>
                  <a:lnTo>
                    <a:pt x="2211504" y="1202666"/>
                  </a:lnTo>
                  <a:lnTo>
                    <a:pt x="2292105" y="1224838"/>
                  </a:lnTo>
                  <a:lnTo>
                    <a:pt x="2332406" y="1241466"/>
                  </a:lnTo>
                  <a:lnTo>
                    <a:pt x="2372707" y="1258095"/>
                  </a:lnTo>
                  <a:lnTo>
                    <a:pt x="2398150" y="1274092"/>
                  </a:lnTo>
                  <a:lnTo>
                    <a:pt x="3989775" y="1768045"/>
                  </a:lnTo>
                  <a:lnTo>
                    <a:pt x="4025038" y="1790217"/>
                  </a:lnTo>
                  <a:lnTo>
                    <a:pt x="4060301" y="1823474"/>
                  </a:lnTo>
                  <a:lnTo>
                    <a:pt x="4085489" y="1856732"/>
                  </a:lnTo>
                  <a:lnTo>
                    <a:pt x="4091442" y="1869834"/>
                  </a:lnTo>
                  <a:lnTo>
                    <a:pt x="4100602" y="1867818"/>
                  </a:lnTo>
                  <a:lnTo>
                    <a:pt x="4145940" y="1862275"/>
                  </a:lnTo>
                  <a:lnTo>
                    <a:pt x="4196316" y="1873361"/>
                  </a:lnTo>
                  <a:lnTo>
                    <a:pt x="4241655" y="1889989"/>
                  </a:lnTo>
                  <a:lnTo>
                    <a:pt x="4281955" y="1923247"/>
                  </a:lnTo>
                  <a:lnTo>
                    <a:pt x="4443158" y="2061820"/>
                  </a:lnTo>
                  <a:lnTo>
                    <a:pt x="4785715" y="1585128"/>
                  </a:lnTo>
                  <a:lnTo>
                    <a:pt x="4800827" y="1568499"/>
                  </a:lnTo>
                  <a:lnTo>
                    <a:pt x="4815940" y="1557414"/>
                  </a:lnTo>
                  <a:lnTo>
                    <a:pt x="4836091" y="1546328"/>
                  </a:lnTo>
                  <a:lnTo>
                    <a:pt x="4856241" y="1540785"/>
                  </a:lnTo>
                  <a:lnTo>
                    <a:pt x="4876391" y="1540785"/>
                  </a:lnTo>
                  <a:lnTo>
                    <a:pt x="4896542" y="1546328"/>
                  </a:lnTo>
                  <a:lnTo>
                    <a:pt x="4916692" y="1551871"/>
                  </a:lnTo>
                  <a:lnTo>
                    <a:pt x="4931805" y="1568499"/>
                  </a:lnTo>
                  <a:lnTo>
                    <a:pt x="5793233" y="2305709"/>
                  </a:lnTo>
                  <a:lnTo>
                    <a:pt x="5808346" y="2322338"/>
                  </a:lnTo>
                  <a:lnTo>
                    <a:pt x="5818421" y="2344510"/>
                  </a:lnTo>
                  <a:lnTo>
                    <a:pt x="5828497" y="2361139"/>
                  </a:lnTo>
                  <a:lnTo>
                    <a:pt x="5833534" y="2383311"/>
                  </a:lnTo>
                  <a:lnTo>
                    <a:pt x="5833534" y="2405482"/>
                  </a:lnTo>
                  <a:lnTo>
                    <a:pt x="5828497" y="2427654"/>
                  </a:lnTo>
                  <a:lnTo>
                    <a:pt x="5823459" y="2449826"/>
                  </a:lnTo>
                  <a:lnTo>
                    <a:pt x="5808346" y="2471997"/>
                  </a:lnTo>
                  <a:lnTo>
                    <a:pt x="4755489" y="3946417"/>
                  </a:lnTo>
                  <a:lnTo>
                    <a:pt x="4740376" y="3963046"/>
                  </a:lnTo>
                  <a:lnTo>
                    <a:pt x="4725264" y="3979675"/>
                  </a:lnTo>
                  <a:lnTo>
                    <a:pt x="4705113" y="3985218"/>
                  </a:lnTo>
                  <a:lnTo>
                    <a:pt x="4684963" y="3990761"/>
                  </a:lnTo>
                  <a:lnTo>
                    <a:pt x="4664812" y="3990761"/>
                  </a:lnTo>
                  <a:lnTo>
                    <a:pt x="4644662" y="3985218"/>
                  </a:lnTo>
                  <a:lnTo>
                    <a:pt x="4624512" y="3979675"/>
                  </a:lnTo>
                  <a:lnTo>
                    <a:pt x="4609399" y="3968589"/>
                  </a:lnTo>
                  <a:lnTo>
                    <a:pt x="3747970" y="3225836"/>
                  </a:lnTo>
                  <a:lnTo>
                    <a:pt x="3732857" y="3209207"/>
                  </a:lnTo>
                  <a:lnTo>
                    <a:pt x="3722782" y="3192579"/>
                  </a:lnTo>
                  <a:lnTo>
                    <a:pt x="3712707" y="3170407"/>
                  </a:lnTo>
                  <a:lnTo>
                    <a:pt x="3707669" y="3148235"/>
                  </a:lnTo>
                  <a:lnTo>
                    <a:pt x="3707669" y="3126063"/>
                  </a:lnTo>
                  <a:lnTo>
                    <a:pt x="3712707" y="3103892"/>
                  </a:lnTo>
                  <a:lnTo>
                    <a:pt x="3717745" y="3081720"/>
                  </a:lnTo>
                  <a:lnTo>
                    <a:pt x="3732857" y="3065091"/>
                  </a:lnTo>
                  <a:lnTo>
                    <a:pt x="4070376" y="2588399"/>
                  </a:lnTo>
                  <a:lnTo>
                    <a:pt x="3909173" y="2444283"/>
                  </a:lnTo>
                  <a:lnTo>
                    <a:pt x="3873910" y="2405482"/>
                  </a:lnTo>
                  <a:lnTo>
                    <a:pt x="3843684" y="2361139"/>
                  </a:lnTo>
                  <a:lnTo>
                    <a:pt x="3823534" y="2311252"/>
                  </a:lnTo>
                  <a:lnTo>
                    <a:pt x="3813459" y="2261366"/>
                  </a:lnTo>
                  <a:lnTo>
                    <a:pt x="3813459" y="2211480"/>
                  </a:lnTo>
                  <a:lnTo>
                    <a:pt x="3813729" y="2209996"/>
                  </a:lnTo>
                  <a:lnTo>
                    <a:pt x="2614518" y="1836763"/>
                  </a:lnTo>
                  <a:lnTo>
                    <a:pt x="2913586" y="3090555"/>
                  </a:lnTo>
                  <a:lnTo>
                    <a:pt x="3697594" y="4212478"/>
                  </a:lnTo>
                  <a:lnTo>
                    <a:pt x="3705792" y="4227513"/>
                  </a:lnTo>
                  <a:lnTo>
                    <a:pt x="4740376" y="4373223"/>
                  </a:lnTo>
                  <a:lnTo>
                    <a:pt x="4790752" y="4389852"/>
                  </a:lnTo>
                  <a:lnTo>
                    <a:pt x="4836091" y="4412024"/>
                  </a:lnTo>
                  <a:lnTo>
                    <a:pt x="4876391" y="4445281"/>
                  </a:lnTo>
                  <a:lnTo>
                    <a:pt x="4906617" y="4484082"/>
                  </a:lnTo>
                  <a:lnTo>
                    <a:pt x="4936842" y="4528425"/>
                  </a:lnTo>
                  <a:lnTo>
                    <a:pt x="4951955" y="4578312"/>
                  </a:lnTo>
                  <a:lnTo>
                    <a:pt x="4962030" y="4633741"/>
                  </a:lnTo>
                  <a:lnTo>
                    <a:pt x="4956993" y="4689171"/>
                  </a:lnTo>
                  <a:lnTo>
                    <a:pt x="4946918" y="4744600"/>
                  </a:lnTo>
                  <a:lnTo>
                    <a:pt x="4926767" y="4794486"/>
                  </a:lnTo>
                  <a:lnTo>
                    <a:pt x="4896542" y="4838830"/>
                  </a:lnTo>
                  <a:lnTo>
                    <a:pt x="4861279" y="4872087"/>
                  </a:lnTo>
                  <a:lnTo>
                    <a:pt x="4820978" y="4905345"/>
                  </a:lnTo>
                  <a:lnTo>
                    <a:pt x="4775639" y="4921974"/>
                  </a:lnTo>
                  <a:lnTo>
                    <a:pt x="4725264" y="4933060"/>
                  </a:lnTo>
                  <a:lnTo>
                    <a:pt x="4674888" y="4933060"/>
                  </a:lnTo>
                  <a:lnTo>
                    <a:pt x="3415489" y="4750143"/>
                  </a:lnTo>
                  <a:lnTo>
                    <a:pt x="3365113" y="4739057"/>
                  </a:lnTo>
                  <a:lnTo>
                    <a:pt x="3319775" y="4711342"/>
                  </a:lnTo>
                  <a:lnTo>
                    <a:pt x="3279474" y="4683628"/>
                  </a:lnTo>
                  <a:lnTo>
                    <a:pt x="3276115" y="4679317"/>
                  </a:lnTo>
                  <a:lnTo>
                    <a:pt x="3259324" y="4666999"/>
                  </a:lnTo>
                  <a:lnTo>
                    <a:pt x="3234136" y="4639284"/>
                  </a:lnTo>
                  <a:lnTo>
                    <a:pt x="3213985" y="4617112"/>
                  </a:lnTo>
                  <a:lnTo>
                    <a:pt x="2502629" y="3593564"/>
                  </a:lnTo>
                  <a:lnTo>
                    <a:pt x="2483534" y="3602756"/>
                  </a:lnTo>
                  <a:lnTo>
                    <a:pt x="2317294" y="3669271"/>
                  </a:lnTo>
                  <a:lnTo>
                    <a:pt x="2191354" y="3724700"/>
                  </a:lnTo>
                  <a:lnTo>
                    <a:pt x="2004963" y="3802301"/>
                  </a:lnTo>
                  <a:lnTo>
                    <a:pt x="1732933" y="3918703"/>
                  </a:lnTo>
                  <a:lnTo>
                    <a:pt x="1380301" y="4073905"/>
                  </a:lnTo>
                  <a:lnTo>
                    <a:pt x="1571730" y="4916431"/>
                  </a:lnTo>
                  <a:lnTo>
                    <a:pt x="1586842" y="4971860"/>
                  </a:lnTo>
                  <a:lnTo>
                    <a:pt x="1617068" y="5104890"/>
                  </a:lnTo>
                  <a:lnTo>
                    <a:pt x="1637218" y="5182492"/>
                  </a:lnTo>
                  <a:lnTo>
                    <a:pt x="1647293" y="5265636"/>
                  </a:lnTo>
                  <a:lnTo>
                    <a:pt x="1652331" y="5343237"/>
                  </a:lnTo>
                  <a:lnTo>
                    <a:pt x="1647293" y="5415295"/>
                  </a:lnTo>
                  <a:lnTo>
                    <a:pt x="1627143" y="5498439"/>
                  </a:lnTo>
                  <a:lnTo>
                    <a:pt x="1617068" y="5537239"/>
                  </a:lnTo>
                  <a:lnTo>
                    <a:pt x="1601955" y="5570497"/>
                  </a:lnTo>
                  <a:lnTo>
                    <a:pt x="1586842" y="5598211"/>
                  </a:lnTo>
                  <a:lnTo>
                    <a:pt x="1566692" y="5620383"/>
                  </a:lnTo>
                  <a:lnTo>
                    <a:pt x="1546542" y="5642555"/>
                  </a:lnTo>
                  <a:lnTo>
                    <a:pt x="1526391" y="5659184"/>
                  </a:lnTo>
                  <a:lnTo>
                    <a:pt x="1506241" y="5675813"/>
                  </a:lnTo>
                  <a:lnTo>
                    <a:pt x="1481053" y="5686898"/>
                  </a:lnTo>
                  <a:lnTo>
                    <a:pt x="1450827" y="5692441"/>
                  </a:lnTo>
                  <a:lnTo>
                    <a:pt x="1425639" y="5697984"/>
                  </a:lnTo>
                  <a:lnTo>
                    <a:pt x="1360151" y="5697984"/>
                  </a:lnTo>
                  <a:lnTo>
                    <a:pt x="1294662" y="5686898"/>
                  </a:lnTo>
                  <a:lnTo>
                    <a:pt x="1259399" y="5681355"/>
                  </a:lnTo>
                  <a:lnTo>
                    <a:pt x="1234211" y="5664727"/>
                  </a:lnTo>
                  <a:lnTo>
                    <a:pt x="1203985" y="5642555"/>
                  </a:lnTo>
                  <a:lnTo>
                    <a:pt x="1178797" y="5620383"/>
                  </a:lnTo>
                  <a:lnTo>
                    <a:pt x="1158647" y="5592669"/>
                  </a:lnTo>
                  <a:lnTo>
                    <a:pt x="1143534" y="5564954"/>
                  </a:lnTo>
                  <a:lnTo>
                    <a:pt x="1133459" y="5537239"/>
                  </a:lnTo>
                  <a:lnTo>
                    <a:pt x="1123384" y="5515067"/>
                  </a:lnTo>
                  <a:lnTo>
                    <a:pt x="780827" y="4012933"/>
                  </a:lnTo>
                  <a:lnTo>
                    <a:pt x="780827" y="3996304"/>
                  </a:lnTo>
                  <a:lnTo>
                    <a:pt x="765714" y="3940874"/>
                  </a:lnTo>
                  <a:lnTo>
                    <a:pt x="765714" y="3885445"/>
                  </a:lnTo>
                  <a:lnTo>
                    <a:pt x="770752" y="3830016"/>
                  </a:lnTo>
                  <a:lnTo>
                    <a:pt x="785865" y="3774587"/>
                  </a:lnTo>
                  <a:lnTo>
                    <a:pt x="811053" y="3730243"/>
                  </a:lnTo>
                  <a:lnTo>
                    <a:pt x="841278" y="3685900"/>
                  </a:lnTo>
                  <a:lnTo>
                    <a:pt x="881579" y="3647099"/>
                  </a:lnTo>
                  <a:lnTo>
                    <a:pt x="926917" y="3619384"/>
                  </a:lnTo>
                  <a:lnTo>
                    <a:pt x="2045264" y="3015205"/>
                  </a:lnTo>
                  <a:lnTo>
                    <a:pt x="1808497" y="2028563"/>
                  </a:lnTo>
                  <a:lnTo>
                    <a:pt x="1299700" y="2544055"/>
                  </a:lnTo>
                  <a:lnTo>
                    <a:pt x="1264436" y="2577313"/>
                  </a:lnTo>
                  <a:lnTo>
                    <a:pt x="1254361" y="2582856"/>
                  </a:lnTo>
                  <a:lnTo>
                    <a:pt x="1244286" y="2588399"/>
                  </a:lnTo>
                  <a:lnTo>
                    <a:pt x="1224136" y="2599485"/>
                  </a:lnTo>
                  <a:lnTo>
                    <a:pt x="1214060" y="2605028"/>
                  </a:lnTo>
                  <a:lnTo>
                    <a:pt x="1173760" y="2616114"/>
                  </a:lnTo>
                  <a:lnTo>
                    <a:pt x="1133459" y="2621657"/>
                  </a:lnTo>
                  <a:lnTo>
                    <a:pt x="1093158" y="2616114"/>
                  </a:lnTo>
                  <a:lnTo>
                    <a:pt x="1047820" y="2605028"/>
                  </a:lnTo>
                  <a:lnTo>
                    <a:pt x="1012557" y="2582856"/>
                  </a:lnTo>
                  <a:lnTo>
                    <a:pt x="95714" y="2039649"/>
                  </a:lnTo>
                  <a:lnTo>
                    <a:pt x="60451" y="2006391"/>
                  </a:lnTo>
                  <a:lnTo>
                    <a:pt x="35263" y="1973134"/>
                  </a:lnTo>
                  <a:lnTo>
                    <a:pt x="15113" y="1928790"/>
                  </a:lnTo>
                  <a:lnTo>
                    <a:pt x="5038" y="1884447"/>
                  </a:lnTo>
                  <a:lnTo>
                    <a:pt x="0" y="1840103"/>
                  </a:lnTo>
                  <a:lnTo>
                    <a:pt x="5038" y="1795760"/>
                  </a:lnTo>
                  <a:lnTo>
                    <a:pt x="15113" y="1751416"/>
                  </a:lnTo>
                  <a:lnTo>
                    <a:pt x="35263" y="1707073"/>
                  </a:lnTo>
                  <a:lnTo>
                    <a:pt x="65489" y="1668272"/>
                  </a:lnTo>
                  <a:lnTo>
                    <a:pt x="95714" y="1640558"/>
                  </a:lnTo>
                  <a:lnTo>
                    <a:pt x="136015" y="1618386"/>
                  </a:lnTo>
                  <a:lnTo>
                    <a:pt x="176316" y="1607300"/>
                  </a:lnTo>
                  <a:lnTo>
                    <a:pt x="216617" y="1601757"/>
                  </a:lnTo>
                  <a:lnTo>
                    <a:pt x="261955" y="1607300"/>
                  </a:lnTo>
                  <a:lnTo>
                    <a:pt x="302256" y="1618386"/>
                  </a:lnTo>
                  <a:lnTo>
                    <a:pt x="337519" y="1640558"/>
                  </a:lnTo>
                  <a:lnTo>
                    <a:pt x="1081691" y="2081462"/>
                  </a:lnTo>
                  <a:lnTo>
                    <a:pt x="1692632" y="1418840"/>
                  </a:lnTo>
                  <a:lnTo>
                    <a:pt x="1763158" y="1346782"/>
                  </a:lnTo>
                  <a:lnTo>
                    <a:pt x="1828647" y="1280267"/>
                  </a:lnTo>
                  <a:lnTo>
                    <a:pt x="1863910" y="1258095"/>
                  </a:lnTo>
                  <a:lnTo>
                    <a:pt x="1899173" y="1235923"/>
                  </a:lnTo>
                  <a:lnTo>
                    <a:pt x="1934436" y="1219295"/>
                  </a:lnTo>
                  <a:lnTo>
                    <a:pt x="1969699" y="1208209"/>
                  </a:lnTo>
                  <a:lnTo>
                    <a:pt x="2004963" y="1197123"/>
                  </a:lnTo>
                  <a:lnTo>
                    <a:pt x="2040226" y="1191580"/>
                  </a:lnTo>
                  <a:close/>
                  <a:moveTo>
                    <a:pt x="3057820" y="731517"/>
                  </a:moveTo>
                  <a:lnTo>
                    <a:pt x="3148496" y="731517"/>
                  </a:lnTo>
                  <a:lnTo>
                    <a:pt x="3244211" y="737059"/>
                  </a:lnTo>
                  <a:lnTo>
                    <a:pt x="3339925" y="748145"/>
                  </a:lnTo>
                  <a:lnTo>
                    <a:pt x="3430602" y="764774"/>
                  </a:lnTo>
                  <a:lnTo>
                    <a:pt x="3662331" y="809118"/>
                  </a:lnTo>
                  <a:lnTo>
                    <a:pt x="3768121" y="836832"/>
                  </a:lnTo>
                  <a:lnTo>
                    <a:pt x="3798346" y="847918"/>
                  </a:lnTo>
                  <a:lnTo>
                    <a:pt x="3813459" y="859004"/>
                  </a:lnTo>
                  <a:lnTo>
                    <a:pt x="3828572" y="903347"/>
                  </a:lnTo>
                  <a:lnTo>
                    <a:pt x="3843684" y="997577"/>
                  </a:lnTo>
                  <a:lnTo>
                    <a:pt x="3873910" y="1186037"/>
                  </a:lnTo>
                  <a:lnTo>
                    <a:pt x="3808421" y="1213752"/>
                  </a:lnTo>
                  <a:lnTo>
                    <a:pt x="3742933" y="1235923"/>
                  </a:lnTo>
                  <a:lnTo>
                    <a:pt x="3677444" y="1263638"/>
                  </a:lnTo>
                  <a:lnTo>
                    <a:pt x="3611955" y="1291353"/>
                  </a:lnTo>
                  <a:lnTo>
                    <a:pt x="3586767" y="1252552"/>
                  </a:lnTo>
                  <a:lnTo>
                    <a:pt x="3561579" y="1219295"/>
                  </a:lnTo>
                  <a:lnTo>
                    <a:pt x="3526316" y="1186037"/>
                  </a:lnTo>
                  <a:lnTo>
                    <a:pt x="3496090" y="1158322"/>
                  </a:lnTo>
                  <a:lnTo>
                    <a:pt x="3455790" y="1130608"/>
                  </a:lnTo>
                  <a:lnTo>
                    <a:pt x="3415489" y="1108436"/>
                  </a:lnTo>
                  <a:lnTo>
                    <a:pt x="3334887" y="1064093"/>
                  </a:lnTo>
                  <a:lnTo>
                    <a:pt x="3244211" y="1030835"/>
                  </a:lnTo>
                  <a:lnTo>
                    <a:pt x="3153534" y="1003120"/>
                  </a:lnTo>
                  <a:lnTo>
                    <a:pt x="3067895" y="980949"/>
                  </a:lnTo>
                  <a:lnTo>
                    <a:pt x="2987293" y="969863"/>
                  </a:lnTo>
                  <a:lnTo>
                    <a:pt x="2881504" y="958777"/>
                  </a:lnTo>
                  <a:lnTo>
                    <a:pt x="2765639" y="958777"/>
                  </a:lnTo>
                  <a:lnTo>
                    <a:pt x="2644737" y="964320"/>
                  </a:lnTo>
                  <a:lnTo>
                    <a:pt x="2523835" y="980949"/>
                  </a:lnTo>
                  <a:lnTo>
                    <a:pt x="2397895" y="1008663"/>
                  </a:lnTo>
                  <a:lnTo>
                    <a:pt x="2282030" y="1047464"/>
                  </a:lnTo>
                  <a:lnTo>
                    <a:pt x="2226617" y="1069635"/>
                  </a:lnTo>
                  <a:lnTo>
                    <a:pt x="2176241" y="1091807"/>
                  </a:lnTo>
                  <a:lnTo>
                    <a:pt x="2125865" y="1119522"/>
                  </a:lnTo>
                  <a:lnTo>
                    <a:pt x="2080527" y="1147236"/>
                  </a:lnTo>
                  <a:lnTo>
                    <a:pt x="1984812" y="1113979"/>
                  </a:lnTo>
                  <a:lnTo>
                    <a:pt x="2065414" y="1058550"/>
                  </a:lnTo>
                  <a:lnTo>
                    <a:pt x="2146015" y="1008663"/>
                  </a:lnTo>
                  <a:lnTo>
                    <a:pt x="2231654" y="958777"/>
                  </a:lnTo>
                  <a:lnTo>
                    <a:pt x="2317294" y="914433"/>
                  </a:lnTo>
                  <a:lnTo>
                    <a:pt x="2402933" y="875633"/>
                  </a:lnTo>
                  <a:lnTo>
                    <a:pt x="2493609" y="842375"/>
                  </a:lnTo>
                  <a:lnTo>
                    <a:pt x="2584286" y="814661"/>
                  </a:lnTo>
                  <a:lnTo>
                    <a:pt x="2680000" y="786946"/>
                  </a:lnTo>
                  <a:lnTo>
                    <a:pt x="2770677" y="764774"/>
                  </a:lnTo>
                  <a:lnTo>
                    <a:pt x="2866391" y="748145"/>
                  </a:lnTo>
                  <a:lnTo>
                    <a:pt x="2962105" y="737059"/>
                  </a:lnTo>
                  <a:lnTo>
                    <a:pt x="3057820" y="731517"/>
                  </a:lnTo>
                  <a:close/>
                  <a:moveTo>
                    <a:pt x="1435100" y="0"/>
                  </a:moveTo>
                  <a:cubicBezTo>
                    <a:pt x="1809181" y="0"/>
                    <a:pt x="2112433" y="303252"/>
                    <a:pt x="2112433" y="677333"/>
                  </a:cubicBezTo>
                  <a:cubicBezTo>
                    <a:pt x="2112433" y="1051414"/>
                    <a:pt x="1809181" y="1354666"/>
                    <a:pt x="1435100" y="1354666"/>
                  </a:cubicBezTo>
                  <a:cubicBezTo>
                    <a:pt x="1061019" y="1354666"/>
                    <a:pt x="757767" y="1051414"/>
                    <a:pt x="757767" y="677333"/>
                  </a:cubicBezTo>
                  <a:cubicBezTo>
                    <a:pt x="757767" y="303252"/>
                    <a:pt x="1061019" y="0"/>
                    <a:pt x="14351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873C849-86FA-41C2-9945-F7743CE54719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8780731" y="4151174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da-DK" altLang="zh-CN" sz="2000" b="1" dirty="0">
                  <a:solidFill>
                    <a:srgbClr val="3D3565"/>
                  </a:solidFill>
                </a:rPr>
                <a:t>EIUSMOD TEMPOR</a:t>
              </a:r>
              <a:endParaRPr lang="zh-CN" altLang="en-US" sz="2000" b="1" dirty="0">
                <a:solidFill>
                  <a:srgbClr val="3D3565"/>
                </a:solidFill>
              </a:endParaRPr>
            </a:p>
          </p:txBody>
        </p:sp>
        <p:sp>
          <p:nvSpPr>
            <p:cNvPr id="15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D6559F6-84BB-41DA-A0A0-D05ABFC94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5806" y="4776649"/>
              <a:ext cx="27638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 dirty="0"/>
                <a:t>There is another legend regarding the origination of the Christmas tree. There is another legend regarding the origination of the Christmas tree.</a:t>
              </a:r>
              <a:endParaRPr lang="zh-CN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484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2D9210B-D2FC-4E13-A2D9-8187BBDAF4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1" t="31242" r="6411" b="25674"/>
          <a:stretch/>
        </p:blipFill>
        <p:spPr>
          <a:xfrm>
            <a:off x="0" y="0"/>
            <a:ext cx="6471104" cy="5514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E50E025-C63D-4EC9-B021-F23839C461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52" t="32766" r="58077" b="32674"/>
          <a:stretch/>
        </p:blipFill>
        <p:spPr>
          <a:xfrm>
            <a:off x="6591299" y="1133475"/>
            <a:ext cx="5600701" cy="572452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CA6B9510-10DF-4996-8874-8FFF1218090D}"/>
              </a:ext>
            </a:extLst>
          </p:cNvPr>
          <p:cNvGrpSpPr/>
          <p:nvPr/>
        </p:nvGrpSpPr>
        <p:grpSpPr>
          <a:xfrm>
            <a:off x="790415" y="4033835"/>
            <a:ext cx="2763838" cy="2325690"/>
            <a:chOff x="790415" y="4033835"/>
            <a:chExt cx="2763838" cy="2325690"/>
          </a:xfrm>
        </p:grpSpPr>
        <p:sp>
          <p:nvSpPr>
            <p:cNvPr id="6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AD73DFE-B7E9-4121-814F-9F145D12C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415" y="5189538"/>
              <a:ext cx="27638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/>
                <a:t>There is another legend regarding the origination of the Christmas tree. There is another legend regarding the origination of the Christmas tree.</a:t>
              </a:r>
              <a:endParaRPr lang="zh-CN" altLang="en-US" sz="1400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987B9FB-6182-4A0A-9A6E-36535F1AA9CA}"/>
                </a:ext>
              </a:extLst>
            </p:cNvPr>
            <p:cNvSpPr/>
            <p:nvPr/>
          </p:nvSpPr>
          <p:spPr>
            <a:xfrm>
              <a:off x="1762190" y="4033835"/>
              <a:ext cx="756745" cy="756745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10D8828-3729-4EFD-888C-B45D923C5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340" y="4229100"/>
              <a:ext cx="376238" cy="366713"/>
            </a:xfrm>
            <a:custGeom>
              <a:avLst/>
              <a:gdLst/>
              <a:ahLst/>
              <a:cxnLst/>
              <a:rect l="0" t="0" r="r" b="b"/>
              <a:pathLst>
                <a:path w="5833534" h="5697984">
                  <a:moveTo>
                    <a:pt x="4116344" y="2028563"/>
                  </a:moveTo>
                  <a:lnTo>
                    <a:pt x="4115715" y="2034106"/>
                  </a:lnTo>
                  <a:lnTo>
                    <a:pt x="4105639" y="2083992"/>
                  </a:lnTo>
                  <a:lnTo>
                    <a:pt x="4085489" y="2122793"/>
                  </a:lnTo>
                  <a:lnTo>
                    <a:pt x="4055263" y="2161593"/>
                  </a:lnTo>
                  <a:lnTo>
                    <a:pt x="4025038" y="2189308"/>
                  </a:lnTo>
                  <a:lnTo>
                    <a:pt x="3989775" y="2211480"/>
                  </a:lnTo>
                  <a:lnTo>
                    <a:pt x="3959549" y="2223952"/>
                  </a:lnTo>
                  <a:lnTo>
                    <a:pt x="3959549" y="2244737"/>
                  </a:lnTo>
                  <a:lnTo>
                    <a:pt x="3964587" y="2266909"/>
                  </a:lnTo>
                  <a:lnTo>
                    <a:pt x="3974662" y="2289081"/>
                  </a:lnTo>
                  <a:lnTo>
                    <a:pt x="3989775" y="2311252"/>
                  </a:lnTo>
                  <a:lnTo>
                    <a:pt x="4004887" y="2327881"/>
                  </a:lnTo>
                  <a:lnTo>
                    <a:pt x="4161053" y="2460911"/>
                  </a:lnTo>
                  <a:lnTo>
                    <a:pt x="4352482" y="2189308"/>
                  </a:lnTo>
                  <a:lnTo>
                    <a:pt x="4196316" y="2056277"/>
                  </a:lnTo>
                  <a:lnTo>
                    <a:pt x="4176166" y="2045192"/>
                  </a:lnTo>
                  <a:lnTo>
                    <a:pt x="4156015" y="2034106"/>
                  </a:lnTo>
                  <a:lnTo>
                    <a:pt x="4135865" y="2028563"/>
                  </a:lnTo>
                  <a:lnTo>
                    <a:pt x="4116344" y="2028563"/>
                  </a:lnTo>
                  <a:close/>
                  <a:moveTo>
                    <a:pt x="2040226" y="1191580"/>
                  </a:moveTo>
                  <a:lnTo>
                    <a:pt x="2125865" y="1191580"/>
                  </a:lnTo>
                  <a:lnTo>
                    <a:pt x="2211504" y="1202666"/>
                  </a:lnTo>
                  <a:lnTo>
                    <a:pt x="2292105" y="1224838"/>
                  </a:lnTo>
                  <a:lnTo>
                    <a:pt x="2332406" y="1241466"/>
                  </a:lnTo>
                  <a:lnTo>
                    <a:pt x="2372707" y="1258095"/>
                  </a:lnTo>
                  <a:lnTo>
                    <a:pt x="2398150" y="1274092"/>
                  </a:lnTo>
                  <a:lnTo>
                    <a:pt x="3989775" y="1768045"/>
                  </a:lnTo>
                  <a:lnTo>
                    <a:pt x="4025038" y="1790217"/>
                  </a:lnTo>
                  <a:lnTo>
                    <a:pt x="4060301" y="1823474"/>
                  </a:lnTo>
                  <a:lnTo>
                    <a:pt x="4085489" y="1856732"/>
                  </a:lnTo>
                  <a:lnTo>
                    <a:pt x="4091442" y="1869834"/>
                  </a:lnTo>
                  <a:lnTo>
                    <a:pt x="4100602" y="1867818"/>
                  </a:lnTo>
                  <a:lnTo>
                    <a:pt x="4145940" y="1862275"/>
                  </a:lnTo>
                  <a:lnTo>
                    <a:pt x="4196316" y="1873361"/>
                  </a:lnTo>
                  <a:lnTo>
                    <a:pt x="4241655" y="1889989"/>
                  </a:lnTo>
                  <a:lnTo>
                    <a:pt x="4281955" y="1923247"/>
                  </a:lnTo>
                  <a:lnTo>
                    <a:pt x="4443158" y="2061820"/>
                  </a:lnTo>
                  <a:lnTo>
                    <a:pt x="4785715" y="1585128"/>
                  </a:lnTo>
                  <a:lnTo>
                    <a:pt x="4800827" y="1568499"/>
                  </a:lnTo>
                  <a:lnTo>
                    <a:pt x="4815940" y="1557414"/>
                  </a:lnTo>
                  <a:lnTo>
                    <a:pt x="4836091" y="1546328"/>
                  </a:lnTo>
                  <a:lnTo>
                    <a:pt x="4856241" y="1540785"/>
                  </a:lnTo>
                  <a:lnTo>
                    <a:pt x="4876391" y="1540785"/>
                  </a:lnTo>
                  <a:lnTo>
                    <a:pt x="4896542" y="1546328"/>
                  </a:lnTo>
                  <a:lnTo>
                    <a:pt x="4916692" y="1551871"/>
                  </a:lnTo>
                  <a:lnTo>
                    <a:pt x="4931805" y="1568499"/>
                  </a:lnTo>
                  <a:lnTo>
                    <a:pt x="5793233" y="2305709"/>
                  </a:lnTo>
                  <a:lnTo>
                    <a:pt x="5808346" y="2322338"/>
                  </a:lnTo>
                  <a:lnTo>
                    <a:pt x="5818421" y="2344510"/>
                  </a:lnTo>
                  <a:lnTo>
                    <a:pt x="5828497" y="2361139"/>
                  </a:lnTo>
                  <a:lnTo>
                    <a:pt x="5833534" y="2383311"/>
                  </a:lnTo>
                  <a:lnTo>
                    <a:pt x="5833534" y="2405482"/>
                  </a:lnTo>
                  <a:lnTo>
                    <a:pt x="5828497" y="2427654"/>
                  </a:lnTo>
                  <a:lnTo>
                    <a:pt x="5823459" y="2449826"/>
                  </a:lnTo>
                  <a:lnTo>
                    <a:pt x="5808346" y="2471997"/>
                  </a:lnTo>
                  <a:lnTo>
                    <a:pt x="4755489" y="3946417"/>
                  </a:lnTo>
                  <a:lnTo>
                    <a:pt x="4740376" y="3963046"/>
                  </a:lnTo>
                  <a:lnTo>
                    <a:pt x="4725264" y="3979675"/>
                  </a:lnTo>
                  <a:lnTo>
                    <a:pt x="4705113" y="3985218"/>
                  </a:lnTo>
                  <a:lnTo>
                    <a:pt x="4684963" y="3990761"/>
                  </a:lnTo>
                  <a:lnTo>
                    <a:pt x="4664812" y="3990761"/>
                  </a:lnTo>
                  <a:lnTo>
                    <a:pt x="4644662" y="3985218"/>
                  </a:lnTo>
                  <a:lnTo>
                    <a:pt x="4624512" y="3979675"/>
                  </a:lnTo>
                  <a:lnTo>
                    <a:pt x="4609399" y="3968589"/>
                  </a:lnTo>
                  <a:lnTo>
                    <a:pt x="3747970" y="3225836"/>
                  </a:lnTo>
                  <a:lnTo>
                    <a:pt x="3732857" y="3209207"/>
                  </a:lnTo>
                  <a:lnTo>
                    <a:pt x="3722782" y="3192579"/>
                  </a:lnTo>
                  <a:lnTo>
                    <a:pt x="3712707" y="3170407"/>
                  </a:lnTo>
                  <a:lnTo>
                    <a:pt x="3707669" y="3148235"/>
                  </a:lnTo>
                  <a:lnTo>
                    <a:pt x="3707669" y="3126063"/>
                  </a:lnTo>
                  <a:lnTo>
                    <a:pt x="3712707" y="3103892"/>
                  </a:lnTo>
                  <a:lnTo>
                    <a:pt x="3717745" y="3081720"/>
                  </a:lnTo>
                  <a:lnTo>
                    <a:pt x="3732857" y="3065091"/>
                  </a:lnTo>
                  <a:lnTo>
                    <a:pt x="4070376" y="2588399"/>
                  </a:lnTo>
                  <a:lnTo>
                    <a:pt x="3909173" y="2444283"/>
                  </a:lnTo>
                  <a:lnTo>
                    <a:pt x="3873910" y="2405482"/>
                  </a:lnTo>
                  <a:lnTo>
                    <a:pt x="3843684" y="2361139"/>
                  </a:lnTo>
                  <a:lnTo>
                    <a:pt x="3823534" y="2311252"/>
                  </a:lnTo>
                  <a:lnTo>
                    <a:pt x="3813459" y="2261366"/>
                  </a:lnTo>
                  <a:lnTo>
                    <a:pt x="3813459" y="2211480"/>
                  </a:lnTo>
                  <a:lnTo>
                    <a:pt x="3813729" y="2209996"/>
                  </a:lnTo>
                  <a:lnTo>
                    <a:pt x="2614518" y="1836763"/>
                  </a:lnTo>
                  <a:lnTo>
                    <a:pt x="2913586" y="3090555"/>
                  </a:lnTo>
                  <a:lnTo>
                    <a:pt x="3697594" y="4212478"/>
                  </a:lnTo>
                  <a:lnTo>
                    <a:pt x="3705792" y="4227513"/>
                  </a:lnTo>
                  <a:lnTo>
                    <a:pt x="4740376" y="4373223"/>
                  </a:lnTo>
                  <a:lnTo>
                    <a:pt x="4790752" y="4389852"/>
                  </a:lnTo>
                  <a:lnTo>
                    <a:pt x="4836091" y="4412024"/>
                  </a:lnTo>
                  <a:lnTo>
                    <a:pt x="4876391" y="4445281"/>
                  </a:lnTo>
                  <a:lnTo>
                    <a:pt x="4906617" y="4484082"/>
                  </a:lnTo>
                  <a:lnTo>
                    <a:pt x="4936842" y="4528425"/>
                  </a:lnTo>
                  <a:lnTo>
                    <a:pt x="4951955" y="4578312"/>
                  </a:lnTo>
                  <a:lnTo>
                    <a:pt x="4962030" y="4633741"/>
                  </a:lnTo>
                  <a:lnTo>
                    <a:pt x="4956993" y="4689171"/>
                  </a:lnTo>
                  <a:lnTo>
                    <a:pt x="4946918" y="4744600"/>
                  </a:lnTo>
                  <a:lnTo>
                    <a:pt x="4926767" y="4794486"/>
                  </a:lnTo>
                  <a:lnTo>
                    <a:pt x="4896542" y="4838830"/>
                  </a:lnTo>
                  <a:lnTo>
                    <a:pt x="4861279" y="4872087"/>
                  </a:lnTo>
                  <a:lnTo>
                    <a:pt x="4820978" y="4905345"/>
                  </a:lnTo>
                  <a:lnTo>
                    <a:pt x="4775639" y="4921974"/>
                  </a:lnTo>
                  <a:lnTo>
                    <a:pt x="4725264" y="4933060"/>
                  </a:lnTo>
                  <a:lnTo>
                    <a:pt x="4674888" y="4933060"/>
                  </a:lnTo>
                  <a:lnTo>
                    <a:pt x="3415489" y="4750143"/>
                  </a:lnTo>
                  <a:lnTo>
                    <a:pt x="3365113" y="4739057"/>
                  </a:lnTo>
                  <a:lnTo>
                    <a:pt x="3319775" y="4711342"/>
                  </a:lnTo>
                  <a:lnTo>
                    <a:pt x="3279474" y="4683628"/>
                  </a:lnTo>
                  <a:lnTo>
                    <a:pt x="3276115" y="4679317"/>
                  </a:lnTo>
                  <a:lnTo>
                    <a:pt x="3259324" y="4666999"/>
                  </a:lnTo>
                  <a:lnTo>
                    <a:pt x="3234136" y="4639284"/>
                  </a:lnTo>
                  <a:lnTo>
                    <a:pt x="3213985" y="4617112"/>
                  </a:lnTo>
                  <a:lnTo>
                    <a:pt x="2502629" y="3593564"/>
                  </a:lnTo>
                  <a:lnTo>
                    <a:pt x="2483534" y="3602756"/>
                  </a:lnTo>
                  <a:lnTo>
                    <a:pt x="2317294" y="3669271"/>
                  </a:lnTo>
                  <a:lnTo>
                    <a:pt x="2191354" y="3724700"/>
                  </a:lnTo>
                  <a:lnTo>
                    <a:pt x="2004963" y="3802301"/>
                  </a:lnTo>
                  <a:lnTo>
                    <a:pt x="1732933" y="3918703"/>
                  </a:lnTo>
                  <a:lnTo>
                    <a:pt x="1380301" y="4073905"/>
                  </a:lnTo>
                  <a:lnTo>
                    <a:pt x="1571730" y="4916431"/>
                  </a:lnTo>
                  <a:lnTo>
                    <a:pt x="1586842" y="4971860"/>
                  </a:lnTo>
                  <a:lnTo>
                    <a:pt x="1617068" y="5104890"/>
                  </a:lnTo>
                  <a:lnTo>
                    <a:pt x="1637218" y="5182492"/>
                  </a:lnTo>
                  <a:lnTo>
                    <a:pt x="1647293" y="5265636"/>
                  </a:lnTo>
                  <a:lnTo>
                    <a:pt x="1652331" y="5343237"/>
                  </a:lnTo>
                  <a:lnTo>
                    <a:pt x="1647293" y="5415295"/>
                  </a:lnTo>
                  <a:lnTo>
                    <a:pt x="1627143" y="5498439"/>
                  </a:lnTo>
                  <a:lnTo>
                    <a:pt x="1617068" y="5537239"/>
                  </a:lnTo>
                  <a:lnTo>
                    <a:pt x="1601955" y="5570497"/>
                  </a:lnTo>
                  <a:lnTo>
                    <a:pt x="1586842" y="5598211"/>
                  </a:lnTo>
                  <a:lnTo>
                    <a:pt x="1566692" y="5620383"/>
                  </a:lnTo>
                  <a:lnTo>
                    <a:pt x="1546542" y="5642555"/>
                  </a:lnTo>
                  <a:lnTo>
                    <a:pt x="1526391" y="5659184"/>
                  </a:lnTo>
                  <a:lnTo>
                    <a:pt x="1506241" y="5675813"/>
                  </a:lnTo>
                  <a:lnTo>
                    <a:pt x="1481053" y="5686898"/>
                  </a:lnTo>
                  <a:lnTo>
                    <a:pt x="1450827" y="5692441"/>
                  </a:lnTo>
                  <a:lnTo>
                    <a:pt x="1425639" y="5697984"/>
                  </a:lnTo>
                  <a:lnTo>
                    <a:pt x="1360151" y="5697984"/>
                  </a:lnTo>
                  <a:lnTo>
                    <a:pt x="1294662" y="5686898"/>
                  </a:lnTo>
                  <a:lnTo>
                    <a:pt x="1259399" y="5681355"/>
                  </a:lnTo>
                  <a:lnTo>
                    <a:pt x="1234211" y="5664727"/>
                  </a:lnTo>
                  <a:lnTo>
                    <a:pt x="1203985" y="5642555"/>
                  </a:lnTo>
                  <a:lnTo>
                    <a:pt x="1178797" y="5620383"/>
                  </a:lnTo>
                  <a:lnTo>
                    <a:pt x="1158647" y="5592669"/>
                  </a:lnTo>
                  <a:lnTo>
                    <a:pt x="1143534" y="5564954"/>
                  </a:lnTo>
                  <a:lnTo>
                    <a:pt x="1133459" y="5537239"/>
                  </a:lnTo>
                  <a:lnTo>
                    <a:pt x="1123384" y="5515067"/>
                  </a:lnTo>
                  <a:lnTo>
                    <a:pt x="780827" y="4012933"/>
                  </a:lnTo>
                  <a:lnTo>
                    <a:pt x="780827" y="3996304"/>
                  </a:lnTo>
                  <a:lnTo>
                    <a:pt x="765714" y="3940874"/>
                  </a:lnTo>
                  <a:lnTo>
                    <a:pt x="765714" y="3885445"/>
                  </a:lnTo>
                  <a:lnTo>
                    <a:pt x="770752" y="3830016"/>
                  </a:lnTo>
                  <a:lnTo>
                    <a:pt x="785865" y="3774587"/>
                  </a:lnTo>
                  <a:lnTo>
                    <a:pt x="811053" y="3730243"/>
                  </a:lnTo>
                  <a:lnTo>
                    <a:pt x="841278" y="3685900"/>
                  </a:lnTo>
                  <a:lnTo>
                    <a:pt x="881579" y="3647099"/>
                  </a:lnTo>
                  <a:lnTo>
                    <a:pt x="926917" y="3619384"/>
                  </a:lnTo>
                  <a:lnTo>
                    <a:pt x="2045264" y="3015205"/>
                  </a:lnTo>
                  <a:lnTo>
                    <a:pt x="1808497" y="2028563"/>
                  </a:lnTo>
                  <a:lnTo>
                    <a:pt x="1299700" y="2544055"/>
                  </a:lnTo>
                  <a:lnTo>
                    <a:pt x="1264436" y="2577313"/>
                  </a:lnTo>
                  <a:lnTo>
                    <a:pt x="1254361" y="2582856"/>
                  </a:lnTo>
                  <a:lnTo>
                    <a:pt x="1244286" y="2588399"/>
                  </a:lnTo>
                  <a:lnTo>
                    <a:pt x="1224136" y="2599485"/>
                  </a:lnTo>
                  <a:lnTo>
                    <a:pt x="1214060" y="2605028"/>
                  </a:lnTo>
                  <a:lnTo>
                    <a:pt x="1173760" y="2616114"/>
                  </a:lnTo>
                  <a:lnTo>
                    <a:pt x="1133459" y="2621657"/>
                  </a:lnTo>
                  <a:lnTo>
                    <a:pt x="1093158" y="2616114"/>
                  </a:lnTo>
                  <a:lnTo>
                    <a:pt x="1047820" y="2605028"/>
                  </a:lnTo>
                  <a:lnTo>
                    <a:pt x="1012557" y="2582856"/>
                  </a:lnTo>
                  <a:lnTo>
                    <a:pt x="95714" y="2039649"/>
                  </a:lnTo>
                  <a:lnTo>
                    <a:pt x="60451" y="2006391"/>
                  </a:lnTo>
                  <a:lnTo>
                    <a:pt x="35263" y="1973134"/>
                  </a:lnTo>
                  <a:lnTo>
                    <a:pt x="15113" y="1928790"/>
                  </a:lnTo>
                  <a:lnTo>
                    <a:pt x="5038" y="1884447"/>
                  </a:lnTo>
                  <a:lnTo>
                    <a:pt x="0" y="1840103"/>
                  </a:lnTo>
                  <a:lnTo>
                    <a:pt x="5038" y="1795760"/>
                  </a:lnTo>
                  <a:lnTo>
                    <a:pt x="15113" y="1751416"/>
                  </a:lnTo>
                  <a:lnTo>
                    <a:pt x="35263" y="1707073"/>
                  </a:lnTo>
                  <a:lnTo>
                    <a:pt x="65489" y="1668272"/>
                  </a:lnTo>
                  <a:lnTo>
                    <a:pt x="95714" y="1640558"/>
                  </a:lnTo>
                  <a:lnTo>
                    <a:pt x="136015" y="1618386"/>
                  </a:lnTo>
                  <a:lnTo>
                    <a:pt x="176316" y="1607300"/>
                  </a:lnTo>
                  <a:lnTo>
                    <a:pt x="216617" y="1601757"/>
                  </a:lnTo>
                  <a:lnTo>
                    <a:pt x="261955" y="1607300"/>
                  </a:lnTo>
                  <a:lnTo>
                    <a:pt x="302256" y="1618386"/>
                  </a:lnTo>
                  <a:lnTo>
                    <a:pt x="337519" y="1640558"/>
                  </a:lnTo>
                  <a:lnTo>
                    <a:pt x="1081691" y="2081462"/>
                  </a:lnTo>
                  <a:lnTo>
                    <a:pt x="1692632" y="1418840"/>
                  </a:lnTo>
                  <a:lnTo>
                    <a:pt x="1763158" y="1346782"/>
                  </a:lnTo>
                  <a:lnTo>
                    <a:pt x="1828647" y="1280267"/>
                  </a:lnTo>
                  <a:lnTo>
                    <a:pt x="1863910" y="1258095"/>
                  </a:lnTo>
                  <a:lnTo>
                    <a:pt x="1899173" y="1235923"/>
                  </a:lnTo>
                  <a:lnTo>
                    <a:pt x="1934436" y="1219295"/>
                  </a:lnTo>
                  <a:lnTo>
                    <a:pt x="1969699" y="1208209"/>
                  </a:lnTo>
                  <a:lnTo>
                    <a:pt x="2004963" y="1197123"/>
                  </a:lnTo>
                  <a:lnTo>
                    <a:pt x="2040226" y="1191580"/>
                  </a:lnTo>
                  <a:close/>
                  <a:moveTo>
                    <a:pt x="3057820" y="731517"/>
                  </a:moveTo>
                  <a:lnTo>
                    <a:pt x="3148496" y="731517"/>
                  </a:lnTo>
                  <a:lnTo>
                    <a:pt x="3244211" y="737059"/>
                  </a:lnTo>
                  <a:lnTo>
                    <a:pt x="3339925" y="748145"/>
                  </a:lnTo>
                  <a:lnTo>
                    <a:pt x="3430602" y="764774"/>
                  </a:lnTo>
                  <a:lnTo>
                    <a:pt x="3662331" y="809118"/>
                  </a:lnTo>
                  <a:lnTo>
                    <a:pt x="3768121" y="836832"/>
                  </a:lnTo>
                  <a:lnTo>
                    <a:pt x="3798346" y="847918"/>
                  </a:lnTo>
                  <a:lnTo>
                    <a:pt x="3813459" y="859004"/>
                  </a:lnTo>
                  <a:lnTo>
                    <a:pt x="3828572" y="903347"/>
                  </a:lnTo>
                  <a:lnTo>
                    <a:pt x="3843684" y="997577"/>
                  </a:lnTo>
                  <a:lnTo>
                    <a:pt x="3873910" y="1186037"/>
                  </a:lnTo>
                  <a:lnTo>
                    <a:pt x="3808421" y="1213752"/>
                  </a:lnTo>
                  <a:lnTo>
                    <a:pt x="3742933" y="1235923"/>
                  </a:lnTo>
                  <a:lnTo>
                    <a:pt x="3677444" y="1263638"/>
                  </a:lnTo>
                  <a:lnTo>
                    <a:pt x="3611955" y="1291353"/>
                  </a:lnTo>
                  <a:lnTo>
                    <a:pt x="3586767" y="1252552"/>
                  </a:lnTo>
                  <a:lnTo>
                    <a:pt x="3561579" y="1219295"/>
                  </a:lnTo>
                  <a:lnTo>
                    <a:pt x="3526316" y="1186037"/>
                  </a:lnTo>
                  <a:lnTo>
                    <a:pt x="3496090" y="1158322"/>
                  </a:lnTo>
                  <a:lnTo>
                    <a:pt x="3455790" y="1130608"/>
                  </a:lnTo>
                  <a:lnTo>
                    <a:pt x="3415489" y="1108436"/>
                  </a:lnTo>
                  <a:lnTo>
                    <a:pt x="3334887" y="1064093"/>
                  </a:lnTo>
                  <a:lnTo>
                    <a:pt x="3244211" y="1030835"/>
                  </a:lnTo>
                  <a:lnTo>
                    <a:pt x="3153534" y="1003120"/>
                  </a:lnTo>
                  <a:lnTo>
                    <a:pt x="3067895" y="980949"/>
                  </a:lnTo>
                  <a:lnTo>
                    <a:pt x="2987293" y="969863"/>
                  </a:lnTo>
                  <a:lnTo>
                    <a:pt x="2881504" y="958777"/>
                  </a:lnTo>
                  <a:lnTo>
                    <a:pt x="2765639" y="958777"/>
                  </a:lnTo>
                  <a:lnTo>
                    <a:pt x="2644737" y="964320"/>
                  </a:lnTo>
                  <a:lnTo>
                    <a:pt x="2523835" y="980949"/>
                  </a:lnTo>
                  <a:lnTo>
                    <a:pt x="2397895" y="1008663"/>
                  </a:lnTo>
                  <a:lnTo>
                    <a:pt x="2282030" y="1047464"/>
                  </a:lnTo>
                  <a:lnTo>
                    <a:pt x="2226617" y="1069635"/>
                  </a:lnTo>
                  <a:lnTo>
                    <a:pt x="2176241" y="1091807"/>
                  </a:lnTo>
                  <a:lnTo>
                    <a:pt x="2125865" y="1119522"/>
                  </a:lnTo>
                  <a:lnTo>
                    <a:pt x="2080527" y="1147236"/>
                  </a:lnTo>
                  <a:lnTo>
                    <a:pt x="1984812" y="1113979"/>
                  </a:lnTo>
                  <a:lnTo>
                    <a:pt x="2065414" y="1058550"/>
                  </a:lnTo>
                  <a:lnTo>
                    <a:pt x="2146015" y="1008663"/>
                  </a:lnTo>
                  <a:lnTo>
                    <a:pt x="2231654" y="958777"/>
                  </a:lnTo>
                  <a:lnTo>
                    <a:pt x="2317294" y="914433"/>
                  </a:lnTo>
                  <a:lnTo>
                    <a:pt x="2402933" y="875633"/>
                  </a:lnTo>
                  <a:lnTo>
                    <a:pt x="2493609" y="842375"/>
                  </a:lnTo>
                  <a:lnTo>
                    <a:pt x="2584286" y="814661"/>
                  </a:lnTo>
                  <a:lnTo>
                    <a:pt x="2680000" y="786946"/>
                  </a:lnTo>
                  <a:lnTo>
                    <a:pt x="2770677" y="764774"/>
                  </a:lnTo>
                  <a:lnTo>
                    <a:pt x="2866391" y="748145"/>
                  </a:lnTo>
                  <a:lnTo>
                    <a:pt x="2962105" y="737059"/>
                  </a:lnTo>
                  <a:lnTo>
                    <a:pt x="3057820" y="731517"/>
                  </a:lnTo>
                  <a:close/>
                  <a:moveTo>
                    <a:pt x="1435100" y="0"/>
                  </a:moveTo>
                  <a:cubicBezTo>
                    <a:pt x="1809181" y="0"/>
                    <a:pt x="2112433" y="303252"/>
                    <a:pt x="2112433" y="677333"/>
                  </a:cubicBezTo>
                  <a:cubicBezTo>
                    <a:pt x="2112433" y="1051414"/>
                    <a:pt x="1809181" y="1354666"/>
                    <a:pt x="1435100" y="1354666"/>
                  </a:cubicBezTo>
                  <a:cubicBezTo>
                    <a:pt x="1061019" y="1354666"/>
                    <a:pt x="757767" y="1051414"/>
                    <a:pt x="757767" y="677333"/>
                  </a:cubicBezTo>
                  <a:cubicBezTo>
                    <a:pt x="757767" y="303252"/>
                    <a:pt x="1061019" y="0"/>
                    <a:pt x="14351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35512B1-704F-4BBF-9BC0-7D9410F9F9AA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977740" y="4716463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da-DK" altLang="zh-CN" sz="2000" b="1">
                  <a:solidFill>
                    <a:srgbClr val="7BB5BB"/>
                  </a:solidFill>
                </a:rPr>
                <a:t>EIUSMOD TEMPOR</a:t>
              </a:r>
              <a:endParaRPr lang="zh-CN" altLang="en-US" sz="2000" b="1">
                <a:solidFill>
                  <a:srgbClr val="7BB5BB"/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86315461-7524-46EB-BFE1-5D89B6494FFB}"/>
              </a:ext>
            </a:extLst>
          </p:cNvPr>
          <p:cNvGrpSpPr/>
          <p:nvPr/>
        </p:nvGrpSpPr>
        <p:grpSpPr>
          <a:xfrm>
            <a:off x="7163614" y="283615"/>
            <a:ext cx="3747648" cy="1625600"/>
            <a:chOff x="7163614" y="283615"/>
            <a:chExt cx="3747648" cy="1625600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1CF4A272-F784-4DE5-BD59-87D9EF86CD50}"/>
                </a:ext>
              </a:extLst>
            </p:cNvPr>
            <p:cNvSpPr/>
            <p:nvPr/>
          </p:nvSpPr>
          <p:spPr>
            <a:xfrm>
              <a:off x="7163614" y="755102"/>
              <a:ext cx="756745" cy="756745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172CF6F-2FAD-44F0-B9DD-4193E30D7F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90679" y="959624"/>
              <a:ext cx="301625" cy="366713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6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6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BE03B27-5B8A-4B79-AA33-91A10AB88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7424" y="740815"/>
              <a:ext cx="2763838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/>
                <a:t>There is another legend regarding the origination of the Christmas tree. There is another legend regarding the origination of the Christmas tree.</a:t>
              </a:r>
              <a:endParaRPr lang="zh-CN" altLang="en-US" sz="1400"/>
            </a:p>
          </p:txBody>
        </p:sp>
        <p:sp>
          <p:nvSpPr>
            <p:cNvPr id="11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B1995F5-05A3-4D30-AD0F-678FE0CBA98A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423649" y="283615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da-DK" altLang="zh-CN" sz="2000" b="1">
                  <a:solidFill>
                    <a:srgbClr val="7BB5BB"/>
                  </a:solidFill>
                </a:rPr>
                <a:t>EIUSMOD TEMPOR</a:t>
              </a:r>
              <a:endParaRPr lang="zh-CN" altLang="en-US" sz="2000" b="1">
                <a:solidFill>
                  <a:srgbClr val="7BB5BB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786E4BEE-7C7E-4BD0-80FF-DDEB0B00F898}"/>
              </a:ext>
            </a:extLst>
          </p:cNvPr>
          <p:cNvGrpSpPr/>
          <p:nvPr/>
        </p:nvGrpSpPr>
        <p:grpSpPr>
          <a:xfrm>
            <a:off x="4096283" y="4033835"/>
            <a:ext cx="2763838" cy="2325690"/>
            <a:chOff x="4096283" y="4033835"/>
            <a:chExt cx="2763838" cy="2325690"/>
          </a:xfrm>
        </p:grpSpPr>
        <p:sp>
          <p:nvSpPr>
            <p:cNvPr id="12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26BDA7C-1543-445D-9BD1-42E42C3A8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283" y="5189538"/>
              <a:ext cx="27638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/>
                <a:t>There is another legend regarding the origination of the Christmas tree. There is another legend regarding the origination of the Christmas tree.</a:t>
              </a:r>
              <a:endParaRPr lang="zh-CN" altLang="en-US" sz="1400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8085854C-9C8D-45A9-913C-B4615A651102}"/>
                </a:ext>
              </a:extLst>
            </p:cNvPr>
            <p:cNvSpPr/>
            <p:nvPr/>
          </p:nvSpPr>
          <p:spPr>
            <a:xfrm>
              <a:off x="5068058" y="4033835"/>
              <a:ext cx="756745" cy="756745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FB106D3-D570-4D75-9F69-E4A3BE53AB46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283608" y="4716463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da-DK" altLang="zh-CN" sz="2000" b="1">
                  <a:solidFill>
                    <a:srgbClr val="7BB5BB"/>
                  </a:solidFill>
                </a:rPr>
                <a:t>EIUSMOD TEMPOR</a:t>
              </a:r>
              <a:endParaRPr lang="zh-CN" altLang="en-US" sz="2000" b="1">
                <a:solidFill>
                  <a:srgbClr val="7BB5BB"/>
                </a:solidFill>
              </a:endParaRPr>
            </a:p>
          </p:txBody>
        </p:sp>
        <p:sp>
          <p:nvSpPr>
            <p:cNvPr id="16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0BA86D8-6A3F-4B67-B80B-733FB4D52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9764" y="4217988"/>
              <a:ext cx="331787" cy="311150"/>
            </a:xfrm>
            <a:custGeom>
              <a:avLst/>
              <a:gdLst>
                <a:gd name="T0" fmla="*/ 1155001 w 2419350"/>
                <a:gd name="T1" fmla="*/ 1286788 h 2274888"/>
                <a:gd name="T2" fmla="*/ 1070844 w 2419350"/>
                <a:gd name="T3" fmla="*/ 1343970 h 2274888"/>
                <a:gd name="T4" fmla="*/ 994205 w 2419350"/>
                <a:gd name="T5" fmla="*/ 1115911 h 2274888"/>
                <a:gd name="T6" fmla="*/ 926230 w 2419350"/>
                <a:gd name="T7" fmla="*/ 1034541 h 2274888"/>
                <a:gd name="T8" fmla="*/ 349451 w 2419350"/>
                <a:gd name="T9" fmla="*/ 955560 h 2274888"/>
                <a:gd name="T10" fmla="*/ 345909 w 2419350"/>
                <a:gd name="T11" fmla="*/ 1099542 h 2274888"/>
                <a:gd name="T12" fmla="*/ 398004 w 2419350"/>
                <a:gd name="T13" fmla="*/ 1073913 h 2274888"/>
                <a:gd name="T14" fmla="*/ 369039 w 2419350"/>
                <a:gd name="T15" fmla="*/ 949934 h 2274888"/>
                <a:gd name="T16" fmla="*/ 944790 w 2419350"/>
                <a:gd name="T17" fmla="*/ 953685 h 2274888"/>
                <a:gd name="T18" fmla="*/ 857062 w 2419350"/>
                <a:gd name="T19" fmla="*/ 1048492 h 2274888"/>
                <a:gd name="T20" fmla="*/ 902906 w 2419350"/>
                <a:gd name="T21" fmla="*/ 1145383 h 2274888"/>
                <a:gd name="T22" fmla="*/ 973963 w 2419350"/>
                <a:gd name="T23" fmla="*/ 1336249 h 2274888"/>
                <a:gd name="T24" fmla="*/ 879359 w 2419350"/>
                <a:gd name="T25" fmla="*/ 1291658 h 2274888"/>
                <a:gd name="T26" fmla="*/ 875608 w 2419350"/>
                <a:gd name="T27" fmla="*/ 1353752 h 2274888"/>
                <a:gd name="T28" fmla="*/ 1002094 w 2419350"/>
                <a:gd name="T29" fmla="*/ 1442934 h 2274888"/>
                <a:gd name="T30" fmla="*/ 1113785 w 2419350"/>
                <a:gd name="T31" fmla="*/ 1395009 h 2274888"/>
                <a:gd name="T32" fmla="*/ 1224435 w 2419350"/>
                <a:gd name="T33" fmla="*/ 1316037 h 2274888"/>
                <a:gd name="T34" fmla="*/ 1193803 w 2419350"/>
                <a:gd name="T35" fmla="*/ 1209978 h 2274888"/>
                <a:gd name="T36" fmla="*/ 1071901 w 2419350"/>
                <a:gd name="T37" fmla="*/ 997442 h 2274888"/>
                <a:gd name="T38" fmla="*/ 1162546 w 2419350"/>
                <a:gd name="T39" fmla="*/ 1046825 h 2274888"/>
                <a:gd name="T40" fmla="*/ 1209014 w 2419350"/>
                <a:gd name="T41" fmla="*/ 1004109 h 2274888"/>
                <a:gd name="T42" fmla="*/ 1070443 w 2419350"/>
                <a:gd name="T43" fmla="*/ 930764 h 2274888"/>
                <a:gd name="T44" fmla="*/ 1740381 w 2419350"/>
                <a:gd name="T45" fmla="*/ 739065 h 2274888"/>
                <a:gd name="T46" fmla="*/ 1782265 w 2419350"/>
                <a:gd name="T47" fmla="*/ 814286 h 2274888"/>
                <a:gd name="T48" fmla="*/ 1786016 w 2419350"/>
                <a:gd name="T49" fmla="*/ 718020 h 2274888"/>
                <a:gd name="T50" fmla="*/ 1463861 w 2419350"/>
                <a:gd name="T51" fmla="*/ 563619 h 2274888"/>
                <a:gd name="T52" fmla="*/ 1657863 w 2419350"/>
                <a:gd name="T53" fmla="*/ 745524 h 2274888"/>
                <a:gd name="T54" fmla="*/ 1696621 w 2419350"/>
                <a:gd name="T55" fmla="*/ 804076 h 2274888"/>
                <a:gd name="T56" fmla="*/ 1711833 w 2419350"/>
                <a:gd name="T57" fmla="*/ 687182 h 2274888"/>
                <a:gd name="T58" fmla="*/ 1813939 w 2419350"/>
                <a:gd name="T59" fmla="*/ 673012 h 2274888"/>
                <a:gd name="T60" fmla="*/ 1864575 w 2419350"/>
                <a:gd name="T61" fmla="*/ 779072 h 2274888"/>
                <a:gd name="T62" fmla="*/ 1890205 w 2419350"/>
                <a:gd name="T63" fmla="*/ 816370 h 2274888"/>
                <a:gd name="T64" fmla="*/ 1877286 w 2419350"/>
                <a:gd name="T65" fmla="*/ 869504 h 2274888"/>
                <a:gd name="T66" fmla="*/ 1752883 w 2419350"/>
                <a:gd name="T67" fmla="*/ 1008485 h 2274888"/>
                <a:gd name="T68" fmla="*/ 1692661 w 2419350"/>
                <a:gd name="T69" fmla="*/ 1364587 h 2274888"/>
                <a:gd name="T70" fmla="*/ 1483450 w 2419350"/>
                <a:gd name="T71" fmla="*/ 1771114 h 2274888"/>
                <a:gd name="T72" fmla="*/ 1288824 w 2419350"/>
                <a:gd name="T73" fmla="*/ 1750902 h 2274888"/>
                <a:gd name="T74" fmla="*/ 943331 w 2419350"/>
                <a:gd name="T75" fmla="*/ 1686099 h 2274888"/>
                <a:gd name="T76" fmla="*/ 638056 w 2419350"/>
                <a:gd name="T77" fmla="*/ 1783199 h 2274888"/>
                <a:gd name="T78" fmla="*/ 541160 w 2419350"/>
                <a:gd name="T79" fmla="*/ 1583999 h 2274888"/>
                <a:gd name="T80" fmla="*/ 179831 w 2419350"/>
                <a:gd name="T81" fmla="*/ 1379173 h 2274888"/>
                <a:gd name="T82" fmla="*/ 59596 w 2419350"/>
                <a:gd name="T83" fmla="*/ 1264570 h 2274888"/>
                <a:gd name="T84" fmla="*/ 55220 w 2419350"/>
                <a:gd name="T85" fmla="*/ 984106 h 2274888"/>
                <a:gd name="T86" fmla="*/ 339657 w 2419350"/>
                <a:gd name="T87" fmla="*/ 824496 h 2274888"/>
                <a:gd name="T88" fmla="*/ 461559 w 2419350"/>
                <a:gd name="T89" fmla="*/ 588623 h 2274888"/>
                <a:gd name="T90" fmla="*/ 809761 w 2419350"/>
                <a:gd name="T91" fmla="*/ 523821 h 2274888"/>
                <a:gd name="T92" fmla="*/ 777461 w 2419350"/>
                <a:gd name="T93" fmla="*/ 668011 h 2274888"/>
                <a:gd name="T94" fmla="*/ 793507 w 2419350"/>
                <a:gd name="T95" fmla="*/ 731564 h 2274888"/>
                <a:gd name="T96" fmla="*/ 1017306 w 2419350"/>
                <a:gd name="T97" fmla="*/ 672179 h 2274888"/>
                <a:gd name="T98" fmla="*/ 1287782 w 2419350"/>
                <a:gd name="T99" fmla="*/ 689265 h 2274888"/>
                <a:gd name="T100" fmla="*/ 1297576 w 2419350"/>
                <a:gd name="T101" fmla="*/ 624462 h 2274888"/>
                <a:gd name="T102" fmla="*/ 1031448 w 2419350"/>
                <a:gd name="T103" fmla="*/ 370094 h 2274888"/>
                <a:gd name="T104" fmla="*/ 1193132 w 2419350"/>
                <a:gd name="T105" fmla="*/ 501941 h 2274888"/>
                <a:gd name="T106" fmla="*/ 1125504 w 2419350"/>
                <a:gd name="T107" fmla="*/ 615903 h 2274888"/>
                <a:gd name="T108" fmla="*/ 857487 w 2419350"/>
                <a:gd name="T109" fmla="*/ 608208 h 2274888"/>
                <a:gd name="T110" fmla="*/ 903891 w 2419350"/>
                <a:gd name="T111" fmla="*/ 415638 h 2274888"/>
                <a:gd name="T112" fmla="*/ 1362609 w 2419350"/>
                <a:gd name="T113" fmla="*/ 21502 h 2274888"/>
                <a:gd name="T114" fmla="*/ 1451462 w 2419350"/>
                <a:gd name="T115" fmla="*/ 212519 h 2274888"/>
                <a:gd name="T116" fmla="*/ 1296646 w 2419350"/>
                <a:gd name="T117" fmla="*/ 352807 h 2274888"/>
                <a:gd name="T118" fmla="*/ 1116442 w 2419350"/>
                <a:gd name="T119" fmla="*/ 245712 h 2274888"/>
                <a:gd name="T120" fmla="*/ 1166591 w 2419350"/>
                <a:gd name="T121" fmla="*/ 40499 h 22748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19350" h="2274888">
                  <a:moveTo>
                    <a:pt x="1160187" y="1653881"/>
                  </a:moveTo>
                  <a:lnTo>
                    <a:pt x="1160320" y="1654013"/>
                  </a:lnTo>
                  <a:lnTo>
                    <a:pt x="1160452" y="1654410"/>
                  </a:lnTo>
                  <a:lnTo>
                    <a:pt x="1160187" y="1653881"/>
                  </a:lnTo>
                  <a:close/>
                  <a:moveTo>
                    <a:pt x="1365821" y="1549400"/>
                  </a:moveTo>
                  <a:lnTo>
                    <a:pt x="1368745" y="1549664"/>
                  </a:lnTo>
                  <a:lnTo>
                    <a:pt x="1371670" y="1550457"/>
                  </a:lnTo>
                  <a:lnTo>
                    <a:pt x="1397991" y="1561023"/>
                  </a:lnTo>
                  <a:lnTo>
                    <a:pt x="1406765" y="1564985"/>
                  </a:lnTo>
                  <a:lnTo>
                    <a:pt x="1415272" y="1569476"/>
                  </a:lnTo>
                  <a:lnTo>
                    <a:pt x="1423780" y="1574231"/>
                  </a:lnTo>
                  <a:lnTo>
                    <a:pt x="1432022" y="1579514"/>
                  </a:lnTo>
                  <a:lnTo>
                    <a:pt x="1435744" y="1582420"/>
                  </a:lnTo>
                  <a:lnTo>
                    <a:pt x="1439201" y="1585061"/>
                  </a:lnTo>
                  <a:lnTo>
                    <a:pt x="1442923" y="1587967"/>
                  </a:lnTo>
                  <a:lnTo>
                    <a:pt x="1446113" y="1591137"/>
                  </a:lnTo>
                  <a:lnTo>
                    <a:pt x="1449304" y="1594307"/>
                  </a:lnTo>
                  <a:lnTo>
                    <a:pt x="1451962" y="1597477"/>
                  </a:lnTo>
                  <a:lnTo>
                    <a:pt x="1454887" y="1600911"/>
                  </a:lnTo>
                  <a:lnTo>
                    <a:pt x="1457014" y="1604609"/>
                  </a:lnTo>
                  <a:lnTo>
                    <a:pt x="1458875" y="1607250"/>
                  </a:lnTo>
                  <a:lnTo>
                    <a:pt x="1460470" y="1610156"/>
                  </a:lnTo>
                  <a:lnTo>
                    <a:pt x="1463129" y="1616232"/>
                  </a:lnTo>
                  <a:lnTo>
                    <a:pt x="1464990" y="1622307"/>
                  </a:lnTo>
                  <a:lnTo>
                    <a:pt x="1466053" y="1628383"/>
                  </a:lnTo>
                  <a:lnTo>
                    <a:pt x="1466851" y="1634723"/>
                  </a:lnTo>
                  <a:lnTo>
                    <a:pt x="1466851" y="1641063"/>
                  </a:lnTo>
                  <a:lnTo>
                    <a:pt x="1466585" y="1647138"/>
                  </a:lnTo>
                  <a:lnTo>
                    <a:pt x="1465522" y="1653214"/>
                  </a:lnTo>
                  <a:lnTo>
                    <a:pt x="1463926" y="1659289"/>
                  </a:lnTo>
                  <a:lnTo>
                    <a:pt x="1461799" y="1665101"/>
                  </a:lnTo>
                  <a:lnTo>
                    <a:pt x="1459141" y="1670384"/>
                  </a:lnTo>
                  <a:lnTo>
                    <a:pt x="1455950" y="1675931"/>
                  </a:lnTo>
                  <a:lnTo>
                    <a:pt x="1452228" y="1680950"/>
                  </a:lnTo>
                  <a:lnTo>
                    <a:pt x="1447974" y="1685705"/>
                  </a:lnTo>
                  <a:lnTo>
                    <a:pt x="1443455" y="1689931"/>
                  </a:lnTo>
                  <a:lnTo>
                    <a:pt x="1438403" y="1693894"/>
                  </a:lnTo>
                  <a:lnTo>
                    <a:pt x="1434415" y="1696535"/>
                  </a:lnTo>
                  <a:lnTo>
                    <a:pt x="1429629" y="1698913"/>
                  </a:lnTo>
                  <a:lnTo>
                    <a:pt x="1424844" y="1701026"/>
                  </a:lnTo>
                  <a:lnTo>
                    <a:pt x="1419526" y="1702875"/>
                  </a:lnTo>
                  <a:lnTo>
                    <a:pt x="1414209" y="1704724"/>
                  </a:lnTo>
                  <a:lnTo>
                    <a:pt x="1408892" y="1706309"/>
                  </a:lnTo>
                  <a:lnTo>
                    <a:pt x="1397725" y="1708951"/>
                  </a:lnTo>
                  <a:lnTo>
                    <a:pt x="1387888" y="1710800"/>
                  </a:lnTo>
                  <a:lnTo>
                    <a:pt x="1380178" y="1711857"/>
                  </a:lnTo>
                  <a:lnTo>
                    <a:pt x="1372468" y="1712913"/>
                  </a:lnTo>
                  <a:lnTo>
                    <a:pt x="1369277" y="1712913"/>
                  </a:lnTo>
                  <a:lnTo>
                    <a:pt x="1366618" y="1712385"/>
                  </a:lnTo>
                  <a:lnTo>
                    <a:pt x="1363960" y="1711064"/>
                  </a:lnTo>
                  <a:lnTo>
                    <a:pt x="1361833" y="1709743"/>
                  </a:lnTo>
                  <a:lnTo>
                    <a:pt x="1359972" y="1707366"/>
                  </a:lnTo>
                  <a:lnTo>
                    <a:pt x="1358642" y="1705253"/>
                  </a:lnTo>
                  <a:lnTo>
                    <a:pt x="1357579" y="1702347"/>
                  </a:lnTo>
                  <a:lnTo>
                    <a:pt x="1357313" y="1699177"/>
                  </a:lnTo>
                  <a:lnTo>
                    <a:pt x="1357313" y="1559966"/>
                  </a:lnTo>
                  <a:lnTo>
                    <a:pt x="1357579" y="1556797"/>
                  </a:lnTo>
                  <a:lnTo>
                    <a:pt x="1358376" y="1554419"/>
                  </a:lnTo>
                  <a:lnTo>
                    <a:pt x="1359706" y="1552306"/>
                  </a:lnTo>
                  <a:lnTo>
                    <a:pt x="1361301" y="1550721"/>
                  </a:lnTo>
                  <a:lnTo>
                    <a:pt x="1363694" y="1549928"/>
                  </a:lnTo>
                  <a:lnTo>
                    <a:pt x="1365821" y="1549400"/>
                  </a:lnTo>
                  <a:close/>
                  <a:moveTo>
                    <a:pt x="1256868" y="1260475"/>
                  </a:moveTo>
                  <a:lnTo>
                    <a:pt x="1259492" y="1260739"/>
                  </a:lnTo>
                  <a:lnTo>
                    <a:pt x="1262115" y="1261794"/>
                  </a:lnTo>
                  <a:lnTo>
                    <a:pt x="1264215" y="1263112"/>
                  </a:lnTo>
                  <a:lnTo>
                    <a:pt x="1266051" y="1264958"/>
                  </a:lnTo>
                  <a:lnTo>
                    <a:pt x="1267363" y="1267331"/>
                  </a:lnTo>
                  <a:lnTo>
                    <a:pt x="1268151" y="1269705"/>
                  </a:lnTo>
                  <a:lnTo>
                    <a:pt x="1268413" y="1272869"/>
                  </a:lnTo>
                  <a:lnTo>
                    <a:pt x="1268413" y="1409204"/>
                  </a:lnTo>
                  <a:lnTo>
                    <a:pt x="1268413" y="1410523"/>
                  </a:lnTo>
                  <a:lnTo>
                    <a:pt x="1267888" y="1412105"/>
                  </a:lnTo>
                  <a:lnTo>
                    <a:pt x="1267363" y="1413160"/>
                  </a:lnTo>
                  <a:lnTo>
                    <a:pt x="1266839" y="1414215"/>
                  </a:lnTo>
                  <a:lnTo>
                    <a:pt x="1265789" y="1415270"/>
                  </a:lnTo>
                  <a:lnTo>
                    <a:pt x="1264739" y="1416324"/>
                  </a:lnTo>
                  <a:lnTo>
                    <a:pt x="1262640" y="1417643"/>
                  </a:lnTo>
                  <a:lnTo>
                    <a:pt x="1260016" y="1418434"/>
                  </a:lnTo>
                  <a:lnTo>
                    <a:pt x="1257917" y="1418961"/>
                  </a:lnTo>
                  <a:lnTo>
                    <a:pt x="1256080" y="1419225"/>
                  </a:lnTo>
                  <a:lnTo>
                    <a:pt x="1255031" y="1418961"/>
                  </a:lnTo>
                  <a:lnTo>
                    <a:pt x="1237450" y="1412105"/>
                  </a:lnTo>
                  <a:lnTo>
                    <a:pt x="1231677" y="1409468"/>
                  </a:lnTo>
                  <a:lnTo>
                    <a:pt x="1225380" y="1406304"/>
                  </a:lnTo>
                  <a:lnTo>
                    <a:pt x="1217508" y="1401821"/>
                  </a:lnTo>
                  <a:lnTo>
                    <a:pt x="1213310" y="1399447"/>
                  </a:lnTo>
                  <a:lnTo>
                    <a:pt x="1208849" y="1396547"/>
                  </a:lnTo>
                  <a:lnTo>
                    <a:pt x="1204651" y="1393646"/>
                  </a:lnTo>
                  <a:lnTo>
                    <a:pt x="1200190" y="1390218"/>
                  </a:lnTo>
                  <a:lnTo>
                    <a:pt x="1195992" y="1386526"/>
                  </a:lnTo>
                  <a:lnTo>
                    <a:pt x="1192056" y="1382834"/>
                  </a:lnTo>
                  <a:lnTo>
                    <a:pt x="1188644" y="1378615"/>
                  </a:lnTo>
                  <a:lnTo>
                    <a:pt x="1185496" y="1374395"/>
                  </a:lnTo>
                  <a:lnTo>
                    <a:pt x="1181822" y="1368858"/>
                  </a:lnTo>
                  <a:lnTo>
                    <a:pt x="1178936" y="1363320"/>
                  </a:lnTo>
                  <a:lnTo>
                    <a:pt x="1176837" y="1357518"/>
                  </a:lnTo>
                  <a:lnTo>
                    <a:pt x="1175262" y="1351189"/>
                  </a:lnTo>
                  <a:lnTo>
                    <a:pt x="1173950" y="1345124"/>
                  </a:lnTo>
                  <a:lnTo>
                    <a:pt x="1173163" y="1338795"/>
                  </a:lnTo>
                  <a:lnTo>
                    <a:pt x="1173163" y="1332466"/>
                  </a:lnTo>
                  <a:lnTo>
                    <a:pt x="1173688" y="1326401"/>
                  </a:lnTo>
                  <a:lnTo>
                    <a:pt x="1175000" y="1320072"/>
                  </a:lnTo>
                  <a:lnTo>
                    <a:pt x="1176312" y="1314271"/>
                  </a:lnTo>
                  <a:lnTo>
                    <a:pt x="1178411" y="1308469"/>
                  </a:lnTo>
                  <a:lnTo>
                    <a:pt x="1181035" y="1303195"/>
                  </a:lnTo>
                  <a:lnTo>
                    <a:pt x="1184184" y="1297921"/>
                  </a:lnTo>
                  <a:lnTo>
                    <a:pt x="1187857" y="1293174"/>
                  </a:lnTo>
                  <a:lnTo>
                    <a:pt x="1192056" y="1288164"/>
                  </a:lnTo>
                  <a:lnTo>
                    <a:pt x="1194417" y="1286318"/>
                  </a:lnTo>
                  <a:lnTo>
                    <a:pt x="1196516" y="1284472"/>
                  </a:lnTo>
                  <a:lnTo>
                    <a:pt x="1200452" y="1281571"/>
                  </a:lnTo>
                  <a:lnTo>
                    <a:pt x="1204651" y="1278934"/>
                  </a:lnTo>
                  <a:lnTo>
                    <a:pt x="1209111" y="1276561"/>
                  </a:lnTo>
                  <a:lnTo>
                    <a:pt x="1213834" y="1274188"/>
                  </a:lnTo>
                  <a:lnTo>
                    <a:pt x="1218558" y="1272078"/>
                  </a:lnTo>
                  <a:lnTo>
                    <a:pt x="1223281" y="1269968"/>
                  </a:lnTo>
                  <a:lnTo>
                    <a:pt x="1232465" y="1267068"/>
                  </a:lnTo>
                  <a:lnTo>
                    <a:pt x="1240861" y="1264167"/>
                  </a:lnTo>
                  <a:lnTo>
                    <a:pt x="1247684" y="1262585"/>
                  </a:lnTo>
                  <a:lnTo>
                    <a:pt x="1253719" y="1260739"/>
                  </a:lnTo>
                  <a:lnTo>
                    <a:pt x="1256868" y="1260475"/>
                  </a:lnTo>
                  <a:close/>
                  <a:moveTo>
                    <a:pt x="461005" y="1206257"/>
                  </a:moveTo>
                  <a:lnTo>
                    <a:pt x="458359" y="1206787"/>
                  </a:lnTo>
                  <a:lnTo>
                    <a:pt x="455448" y="1207316"/>
                  </a:lnTo>
                  <a:lnTo>
                    <a:pt x="453330" y="1208110"/>
                  </a:lnTo>
                  <a:lnTo>
                    <a:pt x="450684" y="1209169"/>
                  </a:lnTo>
                  <a:lnTo>
                    <a:pt x="448302" y="1210493"/>
                  </a:lnTo>
                  <a:lnTo>
                    <a:pt x="445920" y="1212346"/>
                  </a:lnTo>
                  <a:lnTo>
                    <a:pt x="443803" y="1213934"/>
                  </a:lnTo>
                  <a:lnTo>
                    <a:pt x="441422" y="1216316"/>
                  </a:lnTo>
                  <a:lnTo>
                    <a:pt x="439304" y="1218434"/>
                  </a:lnTo>
                  <a:lnTo>
                    <a:pt x="436923" y="1220816"/>
                  </a:lnTo>
                  <a:lnTo>
                    <a:pt x="435070" y="1223464"/>
                  </a:lnTo>
                  <a:lnTo>
                    <a:pt x="431101" y="1229287"/>
                  </a:lnTo>
                  <a:lnTo>
                    <a:pt x="427396" y="1235905"/>
                  </a:lnTo>
                  <a:lnTo>
                    <a:pt x="424484" y="1243052"/>
                  </a:lnTo>
                  <a:lnTo>
                    <a:pt x="421309" y="1250729"/>
                  </a:lnTo>
                  <a:lnTo>
                    <a:pt x="418662" y="1259199"/>
                  </a:lnTo>
                  <a:lnTo>
                    <a:pt x="416545" y="1268199"/>
                  </a:lnTo>
                  <a:lnTo>
                    <a:pt x="414957" y="1277464"/>
                  </a:lnTo>
                  <a:lnTo>
                    <a:pt x="413634" y="1287258"/>
                  </a:lnTo>
                  <a:lnTo>
                    <a:pt x="412840" y="1297053"/>
                  </a:lnTo>
                  <a:lnTo>
                    <a:pt x="412576" y="1307641"/>
                  </a:lnTo>
                  <a:lnTo>
                    <a:pt x="412840" y="1317965"/>
                  </a:lnTo>
                  <a:lnTo>
                    <a:pt x="413634" y="1328024"/>
                  </a:lnTo>
                  <a:lnTo>
                    <a:pt x="414957" y="1337818"/>
                  </a:lnTo>
                  <a:lnTo>
                    <a:pt x="416545" y="1347083"/>
                  </a:lnTo>
                  <a:lnTo>
                    <a:pt x="418662" y="1356083"/>
                  </a:lnTo>
                  <a:lnTo>
                    <a:pt x="421309" y="1364289"/>
                  </a:lnTo>
                  <a:lnTo>
                    <a:pt x="424484" y="1372230"/>
                  </a:lnTo>
                  <a:lnTo>
                    <a:pt x="427396" y="1379377"/>
                  </a:lnTo>
                  <a:lnTo>
                    <a:pt x="431101" y="1385995"/>
                  </a:lnTo>
                  <a:lnTo>
                    <a:pt x="435070" y="1391819"/>
                  </a:lnTo>
                  <a:lnTo>
                    <a:pt x="436923" y="1394466"/>
                  </a:lnTo>
                  <a:lnTo>
                    <a:pt x="439304" y="1396848"/>
                  </a:lnTo>
                  <a:lnTo>
                    <a:pt x="441422" y="1399230"/>
                  </a:lnTo>
                  <a:lnTo>
                    <a:pt x="443803" y="1401083"/>
                  </a:lnTo>
                  <a:lnTo>
                    <a:pt x="445920" y="1403201"/>
                  </a:lnTo>
                  <a:lnTo>
                    <a:pt x="448302" y="1404789"/>
                  </a:lnTo>
                  <a:lnTo>
                    <a:pt x="450684" y="1405848"/>
                  </a:lnTo>
                  <a:lnTo>
                    <a:pt x="453330" y="1406907"/>
                  </a:lnTo>
                  <a:lnTo>
                    <a:pt x="455448" y="1408231"/>
                  </a:lnTo>
                  <a:lnTo>
                    <a:pt x="458359" y="1408760"/>
                  </a:lnTo>
                  <a:lnTo>
                    <a:pt x="461005" y="1409025"/>
                  </a:lnTo>
                  <a:lnTo>
                    <a:pt x="463387" y="1409289"/>
                  </a:lnTo>
                  <a:lnTo>
                    <a:pt x="466033" y="1409025"/>
                  </a:lnTo>
                  <a:lnTo>
                    <a:pt x="468680" y="1408760"/>
                  </a:lnTo>
                  <a:lnTo>
                    <a:pt x="471326" y="1408231"/>
                  </a:lnTo>
                  <a:lnTo>
                    <a:pt x="473443" y="1406907"/>
                  </a:lnTo>
                  <a:lnTo>
                    <a:pt x="476090" y="1405848"/>
                  </a:lnTo>
                  <a:lnTo>
                    <a:pt x="478471" y="1404789"/>
                  </a:lnTo>
                  <a:lnTo>
                    <a:pt x="480853" y="1403201"/>
                  </a:lnTo>
                  <a:lnTo>
                    <a:pt x="482970" y="1401083"/>
                  </a:lnTo>
                  <a:lnTo>
                    <a:pt x="485352" y="1399230"/>
                  </a:lnTo>
                  <a:lnTo>
                    <a:pt x="487469" y="1396848"/>
                  </a:lnTo>
                  <a:lnTo>
                    <a:pt x="489851" y="1394466"/>
                  </a:lnTo>
                  <a:lnTo>
                    <a:pt x="491703" y="1391819"/>
                  </a:lnTo>
                  <a:lnTo>
                    <a:pt x="495673" y="1385995"/>
                  </a:lnTo>
                  <a:lnTo>
                    <a:pt x="499378" y="1379377"/>
                  </a:lnTo>
                  <a:lnTo>
                    <a:pt x="502818" y="1372230"/>
                  </a:lnTo>
                  <a:lnTo>
                    <a:pt x="505465" y="1364289"/>
                  </a:lnTo>
                  <a:lnTo>
                    <a:pt x="508111" y="1356083"/>
                  </a:lnTo>
                  <a:lnTo>
                    <a:pt x="510228" y="1347083"/>
                  </a:lnTo>
                  <a:lnTo>
                    <a:pt x="512081" y="1337818"/>
                  </a:lnTo>
                  <a:lnTo>
                    <a:pt x="513139" y="1328024"/>
                  </a:lnTo>
                  <a:lnTo>
                    <a:pt x="513933" y="1317965"/>
                  </a:lnTo>
                  <a:lnTo>
                    <a:pt x="514198" y="1307641"/>
                  </a:lnTo>
                  <a:lnTo>
                    <a:pt x="513933" y="1297053"/>
                  </a:lnTo>
                  <a:lnTo>
                    <a:pt x="513139" y="1287258"/>
                  </a:lnTo>
                  <a:lnTo>
                    <a:pt x="512081" y="1277464"/>
                  </a:lnTo>
                  <a:lnTo>
                    <a:pt x="510228" y="1268199"/>
                  </a:lnTo>
                  <a:lnTo>
                    <a:pt x="508111" y="1259199"/>
                  </a:lnTo>
                  <a:lnTo>
                    <a:pt x="505465" y="1250729"/>
                  </a:lnTo>
                  <a:lnTo>
                    <a:pt x="502818" y="1243052"/>
                  </a:lnTo>
                  <a:lnTo>
                    <a:pt x="499378" y="1235905"/>
                  </a:lnTo>
                  <a:lnTo>
                    <a:pt x="495673" y="1229287"/>
                  </a:lnTo>
                  <a:lnTo>
                    <a:pt x="491703" y="1223464"/>
                  </a:lnTo>
                  <a:lnTo>
                    <a:pt x="489851" y="1220816"/>
                  </a:lnTo>
                  <a:lnTo>
                    <a:pt x="487469" y="1218434"/>
                  </a:lnTo>
                  <a:lnTo>
                    <a:pt x="485352" y="1216316"/>
                  </a:lnTo>
                  <a:lnTo>
                    <a:pt x="482970" y="1213934"/>
                  </a:lnTo>
                  <a:lnTo>
                    <a:pt x="480853" y="1212346"/>
                  </a:lnTo>
                  <a:lnTo>
                    <a:pt x="478471" y="1210493"/>
                  </a:lnTo>
                  <a:lnTo>
                    <a:pt x="476090" y="1209169"/>
                  </a:lnTo>
                  <a:lnTo>
                    <a:pt x="473443" y="1208110"/>
                  </a:lnTo>
                  <a:lnTo>
                    <a:pt x="471326" y="1207316"/>
                  </a:lnTo>
                  <a:lnTo>
                    <a:pt x="468680" y="1206787"/>
                  </a:lnTo>
                  <a:lnTo>
                    <a:pt x="466033" y="1206257"/>
                  </a:lnTo>
                  <a:lnTo>
                    <a:pt x="463387" y="1206257"/>
                  </a:lnTo>
                  <a:lnTo>
                    <a:pt x="461005" y="1206257"/>
                  </a:lnTo>
                  <a:close/>
                  <a:moveTo>
                    <a:pt x="1283510" y="1131080"/>
                  </a:moveTo>
                  <a:lnTo>
                    <a:pt x="1280599" y="1131345"/>
                  </a:lnTo>
                  <a:lnTo>
                    <a:pt x="1277423" y="1132139"/>
                  </a:lnTo>
                  <a:lnTo>
                    <a:pt x="1275041" y="1133727"/>
                  </a:lnTo>
                  <a:lnTo>
                    <a:pt x="1272660" y="1135580"/>
                  </a:lnTo>
                  <a:lnTo>
                    <a:pt x="1271072" y="1137963"/>
                  </a:lnTo>
                  <a:lnTo>
                    <a:pt x="1269219" y="1140345"/>
                  </a:lnTo>
                  <a:lnTo>
                    <a:pt x="1268425" y="1143257"/>
                  </a:lnTo>
                  <a:lnTo>
                    <a:pt x="1268161" y="1146169"/>
                  </a:lnTo>
                  <a:lnTo>
                    <a:pt x="1268161" y="1175551"/>
                  </a:lnTo>
                  <a:lnTo>
                    <a:pt x="1267896" y="1178463"/>
                  </a:lnTo>
                  <a:lnTo>
                    <a:pt x="1267102" y="1181640"/>
                  </a:lnTo>
                  <a:lnTo>
                    <a:pt x="1265779" y="1184816"/>
                  </a:lnTo>
                  <a:lnTo>
                    <a:pt x="1263926" y="1187198"/>
                  </a:lnTo>
                  <a:lnTo>
                    <a:pt x="1261809" y="1189846"/>
                  </a:lnTo>
                  <a:lnTo>
                    <a:pt x="1259163" y="1191698"/>
                  </a:lnTo>
                  <a:lnTo>
                    <a:pt x="1256516" y="1193551"/>
                  </a:lnTo>
                  <a:lnTo>
                    <a:pt x="1253606" y="1194610"/>
                  </a:lnTo>
                  <a:lnTo>
                    <a:pt x="1249900" y="1195404"/>
                  </a:lnTo>
                  <a:lnTo>
                    <a:pt x="1240373" y="1198052"/>
                  </a:lnTo>
                  <a:lnTo>
                    <a:pt x="1226347" y="1202552"/>
                  </a:lnTo>
                  <a:lnTo>
                    <a:pt x="1209146" y="1208110"/>
                  </a:lnTo>
                  <a:lnTo>
                    <a:pt x="1199883" y="1211552"/>
                  </a:lnTo>
                  <a:lnTo>
                    <a:pt x="1190356" y="1215522"/>
                  </a:lnTo>
                  <a:lnTo>
                    <a:pt x="1180829" y="1219228"/>
                  </a:lnTo>
                  <a:lnTo>
                    <a:pt x="1171567" y="1223464"/>
                  </a:lnTo>
                  <a:lnTo>
                    <a:pt x="1162569" y="1227964"/>
                  </a:lnTo>
                  <a:lnTo>
                    <a:pt x="1154100" y="1232993"/>
                  </a:lnTo>
                  <a:lnTo>
                    <a:pt x="1146426" y="1237758"/>
                  </a:lnTo>
                  <a:lnTo>
                    <a:pt x="1142985" y="1240670"/>
                  </a:lnTo>
                  <a:lnTo>
                    <a:pt x="1139545" y="1243317"/>
                  </a:lnTo>
                  <a:lnTo>
                    <a:pt x="1134782" y="1247552"/>
                  </a:lnTo>
                  <a:lnTo>
                    <a:pt x="1130283" y="1251523"/>
                  </a:lnTo>
                  <a:lnTo>
                    <a:pt x="1125784" y="1256023"/>
                  </a:lnTo>
                  <a:lnTo>
                    <a:pt x="1121814" y="1260523"/>
                  </a:lnTo>
                  <a:lnTo>
                    <a:pt x="1117844" y="1265023"/>
                  </a:lnTo>
                  <a:lnTo>
                    <a:pt x="1114404" y="1269788"/>
                  </a:lnTo>
                  <a:lnTo>
                    <a:pt x="1110964" y="1274817"/>
                  </a:lnTo>
                  <a:lnTo>
                    <a:pt x="1107524" y="1279847"/>
                  </a:lnTo>
                  <a:lnTo>
                    <a:pt x="1104612" y="1284611"/>
                  </a:lnTo>
                  <a:lnTo>
                    <a:pt x="1101966" y="1289641"/>
                  </a:lnTo>
                  <a:lnTo>
                    <a:pt x="1099320" y="1294935"/>
                  </a:lnTo>
                  <a:lnTo>
                    <a:pt x="1097202" y="1299965"/>
                  </a:lnTo>
                  <a:lnTo>
                    <a:pt x="1095085" y="1305259"/>
                  </a:lnTo>
                  <a:lnTo>
                    <a:pt x="1093233" y="1310553"/>
                  </a:lnTo>
                  <a:lnTo>
                    <a:pt x="1091910" y="1316112"/>
                  </a:lnTo>
                  <a:lnTo>
                    <a:pt x="1090322" y="1321406"/>
                  </a:lnTo>
                  <a:lnTo>
                    <a:pt x="1089263" y="1326700"/>
                  </a:lnTo>
                  <a:lnTo>
                    <a:pt x="1088469" y="1331994"/>
                  </a:lnTo>
                  <a:lnTo>
                    <a:pt x="1087940" y="1337289"/>
                  </a:lnTo>
                  <a:lnTo>
                    <a:pt x="1087411" y="1342847"/>
                  </a:lnTo>
                  <a:lnTo>
                    <a:pt x="1087411" y="1348406"/>
                  </a:lnTo>
                  <a:lnTo>
                    <a:pt x="1087411" y="1353965"/>
                  </a:lnTo>
                  <a:lnTo>
                    <a:pt x="1087940" y="1359259"/>
                  </a:lnTo>
                  <a:lnTo>
                    <a:pt x="1088469" y="1364554"/>
                  </a:lnTo>
                  <a:lnTo>
                    <a:pt x="1089263" y="1369848"/>
                  </a:lnTo>
                  <a:lnTo>
                    <a:pt x="1090322" y="1375671"/>
                  </a:lnTo>
                  <a:lnTo>
                    <a:pt x="1091910" y="1380966"/>
                  </a:lnTo>
                  <a:lnTo>
                    <a:pt x="1093498" y="1385995"/>
                  </a:lnTo>
                  <a:lnTo>
                    <a:pt x="1095350" y="1391289"/>
                  </a:lnTo>
                  <a:lnTo>
                    <a:pt x="1097467" y="1396583"/>
                  </a:lnTo>
                  <a:lnTo>
                    <a:pt x="1099849" y="1401613"/>
                  </a:lnTo>
                  <a:lnTo>
                    <a:pt x="1102495" y="1406642"/>
                  </a:lnTo>
                  <a:lnTo>
                    <a:pt x="1105406" y="1411142"/>
                  </a:lnTo>
                  <a:lnTo>
                    <a:pt x="1108053" y="1415642"/>
                  </a:lnTo>
                  <a:lnTo>
                    <a:pt x="1111228" y="1420142"/>
                  </a:lnTo>
                  <a:lnTo>
                    <a:pt x="1114404" y="1424378"/>
                  </a:lnTo>
                  <a:lnTo>
                    <a:pt x="1117580" y="1428613"/>
                  </a:lnTo>
                  <a:lnTo>
                    <a:pt x="1121285" y="1432848"/>
                  </a:lnTo>
                  <a:lnTo>
                    <a:pt x="1125254" y="1436819"/>
                  </a:lnTo>
                  <a:lnTo>
                    <a:pt x="1129224" y="1440790"/>
                  </a:lnTo>
                  <a:lnTo>
                    <a:pt x="1133458" y="1444760"/>
                  </a:lnTo>
                  <a:lnTo>
                    <a:pt x="1137693" y="1448202"/>
                  </a:lnTo>
                  <a:lnTo>
                    <a:pt x="1142192" y="1451643"/>
                  </a:lnTo>
                  <a:lnTo>
                    <a:pt x="1146690" y="1455084"/>
                  </a:lnTo>
                  <a:lnTo>
                    <a:pt x="1151454" y="1458261"/>
                  </a:lnTo>
                  <a:lnTo>
                    <a:pt x="1156482" y="1460908"/>
                  </a:lnTo>
                  <a:lnTo>
                    <a:pt x="1161510" y="1463819"/>
                  </a:lnTo>
                  <a:lnTo>
                    <a:pt x="1166803" y="1466202"/>
                  </a:lnTo>
                  <a:lnTo>
                    <a:pt x="1185593" y="1474408"/>
                  </a:lnTo>
                  <a:lnTo>
                    <a:pt x="1215232" y="1486849"/>
                  </a:lnTo>
                  <a:lnTo>
                    <a:pt x="1254135" y="1502732"/>
                  </a:lnTo>
                  <a:lnTo>
                    <a:pt x="1257046" y="1504320"/>
                  </a:lnTo>
                  <a:lnTo>
                    <a:pt x="1259692" y="1506173"/>
                  </a:lnTo>
                  <a:lnTo>
                    <a:pt x="1262074" y="1508820"/>
                  </a:lnTo>
                  <a:lnTo>
                    <a:pt x="1263926" y="1511467"/>
                  </a:lnTo>
                  <a:lnTo>
                    <a:pt x="1266044" y="1514379"/>
                  </a:lnTo>
                  <a:lnTo>
                    <a:pt x="1267102" y="1517555"/>
                  </a:lnTo>
                  <a:lnTo>
                    <a:pt x="1267896" y="1520732"/>
                  </a:lnTo>
                  <a:lnTo>
                    <a:pt x="1268161" y="1523908"/>
                  </a:lnTo>
                  <a:lnTo>
                    <a:pt x="1268161" y="1690146"/>
                  </a:lnTo>
                  <a:lnTo>
                    <a:pt x="1267896" y="1693322"/>
                  </a:lnTo>
                  <a:lnTo>
                    <a:pt x="1267102" y="1695969"/>
                  </a:lnTo>
                  <a:lnTo>
                    <a:pt x="1265779" y="1698087"/>
                  </a:lnTo>
                  <a:lnTo>
                    <a:pt x="1263926" y="1700205"/>
                  </a:lnTo>
                  <a:lnTo>
                    <a:pt x="1261809" y="1701264"/>
                  </a:lnTo>
                  <a:lnTo>
                    <a:pt x="1259163" y="1702058"/>
                  </a:lnTo>
                  <a:lnTo>
                    <a:pt x="1256516" y="1702322"/>
                  </a:lnTo>
                  <a:lnTo>
                    <a:pt x="1253341" y="1702058"/>
                  </a:lnTo>
                  <a:lnTo>
                    <a:pt x="1248842" y="1700999"/>
                  </a:lnTo>
                  <a:lnTo>
                    <a:pt x="1236933" y="1697558"/>
                  </a:lnTo>
                  <a:lnTo>
                    <a:pt x="1228994" y="1694646"/>
                  </a:lnTo>
                  <a:lnTo>
                    <a:pt x="1220261" y="1691469"/>
                  </a:lnTo>
                  <a:lnTo>
                    <a:pt x="1211263" y="1687499"/>
                  </a:lnTo>
                  <a:lnTo>
                    <a:pt x="1202265" y="1682999"/>
                  </a:lnTo>
                  <a:lnTo>
                    <a:pt x="1193532" y="1678234"/>
                  </a:lnTo>
                  <a:lnTo>
                    <a:pt x="1185328" y="1673204"/>
                  </a:lnTo>
                  <a:lnTo>
                    <a:pt x="1177653" y="1668440"/>
                  </a:lnTo>
                  <a:lnTo>
                    <a:pt x="1171037" y="1663675"/>
                  </a:lnTo>
                  <a:lnTo>
                    <a:pt x="1167068" y="1660234"/>
                  </a:lnTo>
                  <a:lnTo>
                    <a:pt x="1163098" y="1656792"/>
                  </a:lnTo>
                  <a:lnTo>
                    <a:pt x="1160320" y="1654013"/>
                  </a:lnTo>
                  <a:lnTo>
                    <a:pt x="1160187" y="1653616"/>
                  </a:lnTo>
                  <a:lnTo>
                    <a:pt x="1157541" y="1651234"/>
                  </a:lnTo>
                  <a:lnTo>
                    <a:pt x="1155688" y="1648322"/>
                  </a:lnTo>
                  <a:lnTo>
                    <a:pt x="1153306" y="1645675"/>
                  </a:lnTo>
                  <a:lnTo>
                    <a:pt x="1150395" y="1643028"/>
                  </a:lnTo>
                  <a:lnTo>
                    <a:pt x="1147749" y="1641175"/>
                  </a:lnTo>
                  <a:lnTo>
                    <a:pt x="1144838" y="1639586"/>
                  </a:lnTo>
                  <a:lnTo>
                    <a:pt x="1141398" y="1638527"/>
                  </a:lnTo>
                  <a:lnTo>
                    <a:pt x="1138486" y="1637733"/>
                  </a:lnTo>
                  <a:lnTo>
                    <a:pt x="1134782" y="1637469"/>
                  </a:lnTo>
                  <a:lnTo>
                    <a:pt x="1131341" y="1637469"/>
                  </a:lnTo>
                  <a:lnTo>
                    <a:pt x="1127636" y="1637998"/>
                  </a:lnTo>
                  <a:lnTo>
                    <a:pt x="1124196" y="1638527"/>
                  </a:lnTo>
                  <a:lnTo>
                    <a:pt x="1120491" y="1639586"/>
                  </a:lnTo>
                  <a:lnTo>
                    <a:pt x="1116786" y="1640910"/>
                  </a:lnTo>
                  <a:lnTo>
                    <a:pt x="1113346" y="1642498"/>
                  </a:lnTo>
                  <a:lnTo>
                    <a:pt x="1109905" y="1644086"/>
                  </a:lnTo>
                  <a:lnTo>
                    <a:pt x="1106465" y="1646204"/>
                  </a:lnTo>
                  <a:lnTo>
                    <a:pt x="1103025" y="1648322"/>
                  </a:lnTo>
                  <a:lnTo>
                    <a:pt x="1099849" y="1650969"/>
                  </a:lnTo>
                  <a:lnTo>
                    <a:pt x="1096938" y="1653351"/>
                  </a:lnTo>
                  <a:lnTo>
                    <a:pt x="1094027" y="1655998"/>
                  </a:lnTo>
                  <a:lnTo>
                    <a:pt x="1091116" y="1659175"/>
                  </a:lnTo>
                  <a:lnTo>
                    <a:pt x="1088734" y="1661822"/>
                  </a:lnTo>
                  <a:lnTo>
                    <a:pt x="1086617" y="1664998"/>
                  </a:lnTo>
                  <a:lnTo>
                    <a:pt x="1084764" y="1668175"/>
                  </a:lnTo>
                  <a:lnTo>
                    <a:pt x="1083176" y="1671087"/>
                  </a:lnTo>
                  <a:lnTo>
                    <a:pt x="1081853" y="1674263"/>
                  </a:lnTo>
                  <a:lnTo>
                    <a:pt x="1081059" y="1677704"/>
                  </a:lnTo>
                  <a:lnTo>
                    <a:pt x="1080530" y="1680616"/>
                  </a:lnTo>
                  <a:lnTo>
                    <a:pt x="1080266" y="1683793"/>
                  </a:lnTo>
                  <a:lnTo>
                    <a:pt x="1080530" y="1686969"/>
                  </a:lnTo>
                  <a:lnTo>
                    <a:pt x="1081324" y="1689881"/>
                  </a:lnTo>
                  <a:lnTo>
                    <a:pt x="1082647" y="1692793"/>
                  </a:lnTo>
                  <a:lnTo>
                    <a:pt x="1084235" y="1695705"/>
                  </a:lnTo>
                  <a:lnTo>
                    <a:pt x="1087675" y="1699940"/>
                  </a:lnTo>
                  <a:lnTo>
                    <a:pt x="1091645" y="1703911"/>
                  </a:lnTo>
                  <a:lnTo>
                    <a:pt x="1096144" y="1708146"/>
                  </a:lnTo>
                  <a:lnTo>
                    <a:pt x="1100908" y="1712117"/>
                  </a:lnTo>
                  <a:lnTo>
                    <a:pt x="1106200" y="1716087"/>
                  </a:lnTo>
                  <a:lnTo>
                    <a:pt x="1112022" y="1719793"/>
                  </a:lnTo>
                  <a:lnTo>
                    <a:pt x="1117844" y="1723764"/>
                  </a:lnTo>
                  <a:lnTo>
                    <a:pt x="1124460" y="1727470"/>
                  </a:lnTo>
                  <a:lnTo>
                    <a:pt x="1131076" y="1730646"/>
                  </a:lnTo>
                  <a:lnTo>
                    <a:pt x="1137957" y="1734352"/>
                  </a:lnTo>
                  <a:lnTo>
                    <a:pt x="1151983" y="1740705"/>
                  </a:lnTo>
                  <a:lnTo>
                    <a:pt x="1166538" y="1747058"/>
                  </a:lnTo>
                  <a:lnTo>
                    <a:pt x="1181094" y="1752617"/>
                  </a:lnTo>
                  <a:lnTo>
                    <a:pt x="1195120" y="1757647"/>
                  </a:lnTo>
                  <a:lnTo>
                    <a:pt x="1208352" y="1762147"/>
                  </a:lnTo>
                  <a:lnTo>
                    <a:pt x="1220790" y="1766117"/>
                  </a:lnTo>
                  <a:lnTo>
                    <a:pt x="1231640" y="1769294"/>
                  </a:lnTo>
                  <a:lnTo>
                    <a:pt x="1247519" y="1773794"/>
                  </a:lnTo>
                  <a:lnTo>
                    <a:pt x="1253606" y="1775382"/>
                  </a:lnTo>
                  <a:lnTo>
                    <a:pt x="1256516" y="1776441"/>
                  </a:lnTo>
                  <a:lnTo>
                    <a:pt x="1259163" y="1778294"/>
                  </a:lnTo>
                  <a:lnTo>
                    <a:pt x="1261809" y="1780147"/>
                  </a:lnTo>
                  <a:lnTo>
                    <a:pt x="1263926" y="1782529"/>
                  </a:lnTo>
                  <a:lnTo>
                    <a:pt x="1265779" y="1785176"/>
                  </a:lnTo>
                  <a:lnTo>
                    <a:pt x="1267102" y="1788088"/>
                  </a:lnTo>
                  <a:lnTo>
                    <a:pt x="1267896" y="1791000"/>
                  </a:lnTo>
                  <a:lnTo>
                    <a:pt x="1268161" y="1794441"/>
                  </a:lnTo>
                  <a:lnTo>
                    <a:pt x="1268161" y="1821971"/>
                  </a:lnTo>
                  <a:lnTo>
                    <a:pt x="1268425" y="1825147"/>
                  </a:lnTo>
                  <a:lnTo>
                    <a:pt x="1269219" y="1828059"/>
                  </a:lnTo>
                  <a:lnTo>
                    <a:pt x="1271072" y="1830706"/>
                  </a:lnTo>
                  <a:lnTo>
                    <a:pt x="1272660" y="1833089"/>
                  </a:lnTo>
                  <a:lnTo>
                    <a:pt x="1275041" y="1834677"/>
                  </a:lnTo>
                  <a:lnTo>
                    <a:pt x="1277423" y="1836000"/>
                  </a:lnTo>
                  <a:lnTo>
                    <a:pt x="1280599" y="1837059"/>
                  </a:lnTo>
                  <a:lnTo>
                    <a:pt x="1283510" y="1837589"/>
                  </a:lnTo>
                  <a:lnTo>
                    <a:pt x="1341466" y="1837589"/>
                  </a:lnTo>
                  <a:lnTo>
                    <a:pt x="1344642" y="1837059"/>
                  </a:lnTo>
                  <a:lnTo>
                    <a:pt x="1347553" y="1836000"/>
                  </a:lnTo>
                  <a:lnTo>
                    <a:pt x="1349935" y="1834677"/>
                  </a:lnTo>
                  <a:lnTo>
                    <a:pt x="1352317" y="1833089"/>
                  </a:lnTo>
                  <a:lnTo>
                    <a:pt x="1354169" y="1830706"/>
                  </a:lnTo>
                  <a:lnTo>
                    <a:pt x="1355492" y="1828059"/>
                  </a:lnTo>
                  <a:lnTo>
                    <a:pt x="1356286" y="1825147"/>
                  </a:lnTo>
                  <a:lnTo>
                    <a:pt x="1356816" y="1821971"/>
                  </a:lnTo>
                  <a:lnTo>
                    <a:pt x="1356816" y="1797882"/>
                  </a:lnTo>
                  <a:lnTo>
                    <a:pt x="1357080" y="1794706"/>
                  </a:lnTo>
                  <a:lnTo>
                    <a:pt x="1358139" y="1791794"/>
                  </a:lnTo>
                  <a:lnTo>
                    <a:pt x="1359462" y="1789147"/>
                  </a:lnTo>
                  <a:lnTo>
                    <a:pt x="1361314" y="1786765"/>
                  </a:lnTo>
                  <a:lnTo>
                    <a:pt x="1363432" y="1784382"/>
                  </a:lnTo>
                  <a:lnTo>
                    <a:pt x="1366078" y="1782529"/>
                  </a:lnTo>
                  <a:lnTo>
                    <a:pt x="1368724" y="1781206"/>
                  </a:lnTo>
                  <a:lnTo>
                    <a:pt x="1371900" y="1780412"/>
                  </a:lnTo>
                  <a:lnTo>
                    <a:pt x="1376134" y="1779882"/>
                  </a:lnTo>
                  <a:lnTo>
                    <a:pt x="1387778" y="1777764"/>
                  </a:lnTo>
                  <a:lnTo>
                    <a:pt x="1404716" y="1774588"/>
                  </a:lnTo>
                  <a:lnTo>
                    <a:pt x="1414507" y="1772206"/>
                  </a:lnTo>
                  <a:lnTo>
                    <a:pt x="1425358" y="1769823"/>
                  </a:lnTo>
                  <a:lnTo>
                    <a:pt x="1436208" y="1767176"/>
                  </a:lnTo>
                  <a:lnTo>
                    <a:pt x="1447058" y="1764264"/>
                  </a:lnTo>
                  <a:lnTo>
                    <a:pt x="1458173" y="1760823"/>
                  </a:lnTo>
                  <a:lnTo>
                    <a:pt x="1468759" y="1757117"/>
                  </a:lnTo>
                  <a:lnTo>
                    <a:pt x="1478815" y="1753411"/>
                  </a:lnTo>
                  <a:lnTo>
                    <a:pt x="1488078" y="1749176"/>
                  </a:lnTo>
                  <a:lnTo>
                    <a:pt x="1492312" y="1747058"/>
                  </a:lnTo>
                  <a:lnTo>
                    <a:pt x="1496281" y="1744676"/>
                  </a:lnTo>
                  <a:lnTo>
                    <a:pt x="1499986" y="1742558"/>
                  </a:lnTo>
                  <a:lnTo>
                    <a:pt x="1503427" y="1739911"/>
                  </a:lnTo>
                  <a:lnTo>
                    <a:pt x="1508190" y="1736470"/>
                  </a:lnTo>
                  <a:lnTo>
                    <a:pt x="1512689" y="1732499"/>
                  </a:lnTo>
                  <a:lnTo>
                    <a:pt x="1517188" y="1728264"/>
                  </a:lnTo>
                  <a:lnTo>
                    <a:pt x="1521422" y="1724029"/>
                  </a:lnTo>
                  <a:lnTo>
                    <a:pt x="1525127" y="1719793"/>
                  </a:lnTo>
                  <a:lnTo>
                    <a:pt x="1529097" y="1715293"/>
                  </a:lnTo>
                  <a:lnTo>
                    <a:pt x="1532802" y="1710793"/>
                  </a:lnTo>
                  <a:lnTo>
                    <a:pt x="1536507" y="1706293"/>
                  </a:lnTo>
                  <a:lnTo>
                    <a:pt x="1539683" y="1701528"/>
                  </a:lnTo>
                  <a:lnTo>
                    <a:pt x="1542594" y="1696764"/>
                  </a:lnTo>
                  <a:lnTo>
                    <a:pt x="1545505" y="1691999"/>
                  </a:lnTo>
                  <a:lnTo>
                    <a:pt x="1548151" y="1687234"/>
                  </a:lnTo>
                  <a:lnTo>
                    <a:pt x="1550798" y="1682205"/>
                  </a:lnTo>
                  <a:lnTo>
                    <a:pt x="1552650" y="1677175"/>
                  </a:lnTo>
                  <a:lnTo>
                    <a:pt x="1555032" y="1671881"/>
                  </a:lnTo>
                  <a:lnTo>
                    <a:pt x="1556620" y="1666587"/>
                  </a:lnTo>
                  <a:lnTo>
                    <a:pt x="1558472" y="1661557"/>
                  </a:lnTo>
                  <a:lnTo>
                    <a:pt x="1559795" y="1656263"/>
                  </a:lnTo>
                  <a:lnTo>
                    <a:pt x="1560854" y="1650969"/>
                  </a:lnTo>
                  <a:lnTo>
                    <a:pt x="1561648" y="1645675"/>
                  </a:lnTo>
                  <a:lnTo>
                    <a:pt x="1562706" y="1640116"/>
                  </a:lnTo>
                  <a:lnTo>
                    <a:pt x="1563236" y="1634822"/>
                  </a:lnTo>
                  <a:lnTo>
                    <a:pt x="1563236" y="1629527"/>
                  </a:lnTo>
                  <a:lnTo>
                    <a:pt x="1563500" y="1623968"/>
                  </a:lnTo>
                  <a:lnTo>
                    <a:pt x="1563236" y="1618674"/>
                  </a:lnTo>
                  <a:lnTo>
                    <a:pt x="1562706" y="1613380"/>
                  </a:lnTo>
                  <a:lnTo>
                    <a:pt x="1561912" y="1607557"/>
                  </a:lnTo>
                  <a:lnTo>
                    <a:pt x="1560854" y="1602262"/>
                  </a:lnTo>
                  <a:lnTo>
                    <a:pt x="1559795" y="1596703"/>
                  </a:lnTo>
                  <a:lnTo>
                    <a:pt x="1558472" y="1591409"/>
                  </a:lnTo>
                  <a:lnTo>
                    <a:pt x="1556620" y="1586115"/>
                  </a:lnTo>
                  <a:lnTo>
                    <a:pt x="1554767" y="1580556"/>
                  </a:lnTo>
                  <a:lnTo>
                    <a:pt x="1553709" y="1577909"/>
                  </a:lnTo>
                  <a:lnTo>
                    <a:pt x="1552121" y="1574997"/>
                  </a:lnTo>
                  <a:lnTo>
                    <a:pt x="1548945" y="1569438"/>
                  </a:lnTo>
                  <a:lnTo>
                    <a:pt x="1544975" y="1563879"/>
                  </a:lnTo>
                  <a:lnTo>
                    <a:pt x="1540212" y="1558585"/>
                  </a:lnTo>
                  <a:lnTo>
                    <a:pt x="1535184" y="1552762"/>
                  </a:lnTo>
                  <a:lnTo>
                    <a:pt x="1529097" y="1547468"/>
                  </a:lnTo>
                  <a:lnTo>
                    <a:pt x="1523010" y="1542173"/>
                  </a:lnTo>
                  <a:lnTo>
                    <a:pt x="1516130" y="1537144"/>
                  </a:lnTo>
                  <a:lnTo>
                    <a:pt x="1509249" y="1532114"/>
                  </a:lnTo>
                  <a:lnTo>
                    <a:pt x="1501839" y="1527085"/>
                  </a:lnTo>
                  <a:lnTo>
                    <a:pt x="1494429" y="1522320"/>
                  </a:lnTo>
                  <a:lnTo>
                    <a:pt x="1486490" y="1517555"/>
                  </a:lnTo>
                  <a:lnTo>
                    <a:pt x="1478550" y="1512791"/>
                  </a:lnTo>
                  <a:lnTo>
                    <a:pt x="1470347" y="1508555"/>
                  </a:lnTo>
                  <a:lnTo>
                    <a:pt x="1454204" y="1500085"/>
                  </a:lnTo>
                  <a:lnTo>
                    <a:pt x="1438325" y="1492143"/>
                  </a:lnTo>
                  <a:lnTo>
                    <a:pt x="1422976" y="1485261"/>
                  </a:lnTo>
                  <a:lnTo>
                    <a:pt x="1408950" y="1479173"/>
                  </a:lnTo>
                  <a:lnTo>
                    <a:pt x="1396512" y="1474143"/>
                  </a:lnTo>
                  <a:lnTo>
                    <a:pt x="1377987" y="1466996"/>
                  </a:lnTo>
                  <a:lnTo>
                    <a:pt x="1371371" y="1464349"/>
                  </a:lnTo>
                  <a:lnTo>
                    <a:pt x="1368195" y="1463025"/>
                  </a:lnTo>
                  <a:lnTo>
                    <a:pt x="1365813" y="1461172"/>
                  </a:lnTo>
                  <a:lnTo>
                    <a:pt x="1363167" y="1459055"/>
                  </a:lnTo>
                  <a:lnTo>
                    <a:pt x="1360785" y="1456143"/>
                  </a:lnTo>
                  <a:lnTo>
                    <a:pt x="1359197" y="1453496"/>
                  </a:lnTo>
                  <a:lnTo>
                    <a:pt x="1357874" y="1450319"/>
                  </a:lnTo>
                  <a:lnTo>
                    <a:pt x="1357080" y="1447143"/>
                  </a:lnTo>
                  <a:lnTo>
                    <a:pt x="1356816" y="1444231"/>
                  </a:lnTo>
                  <a:lnTo>
                    <a:pt x="1356816" y="1276935"/>
                  </a:lnTo>
                  <a:lnTo>
                    <a:pt x="1357080" y="1273758"/>
                  </a:lnTo>
                  <a:lnTo>
                    <a:pt x="1358139" y="1271376"/>
                  </a:lnTo>
                  <a:lnTo>
                    <a:pt x="1359197" y="1268994"/>
                  </a:lnTo>
                  <a:lnTo>
                    <a:pt x="1361314" y="1267141"/>
                  </a:lnTo>
                  <a:lnTo>
                    <a:pt x="1363432" y="1265817"/>
                  </a:lnTo>
                  <a:lnTo>
                    <a:pt x="1366078" y="1264758"/>
                  </a:lnTo>
                  <a:lnTo>
                    <a:pt x="1368724" y="1264758"/>
                  </a:lnTo>
                  <a:lnTo>
                    <a:pt x="1371635" y="1265023"/>
                  </a:lnTo>
                  <a:lnTo>
                    <a:pt x="1379839" y="1267405"/>
                  </a:lnTo>
                  <a:lnTo>
                    <a:pt x="1384074" y="1268729"/>
                  </a:lnTo>
                  <a:lnTo>
                    <a:pt x="1388043" y="1270582"/>
                  </a:lnTo>
                  <a:lnTo>
                    <a:pt x="1396776" y="1274288"/>
                  </a:lnTo>
                  <a:lnTo>
                    <a:pt x="1406039" y="1278788"/>
                  </a:lnTo>
                  <a:lnTo>
                    <a:pt x="1415037" y="1284082"/>
                  </a:lnTo>
                  <a:lnTo>
                    <a:pt x="1424034" y="1289376"/>
                  </a:lnTo>
                  <a:lnTo>
                    <a:pt x="1432238" y="1294670"/>
                  </a:lnTo>
                  <a:lnTo>
                    <a:pt x="1440178" y="1299965"/>
                  </a:lnTo>
                  <a:lnTo>
                    <a:pt x="1446794" y="1304994"/>
                  </a:lnTo>
                  <a:lnTo>
                    <a:pt x="1450763" y="1308171"/>
                  </a:lnTo>
                  <a:lnTo>
                    <a:pt x="1454733" y="1311612"/>
                  </a:lnTo>
                  <a:lnTo>
                    <a:pt x="1457908" y="1314259"/>
                  </a:lnTo>
                  <a:lnTo>
                    <a:pt x="1457644" y="1313994"/>
                  </a:lnTo>
                  <a:lnTo>
                    <a:pt x="1458173" y="1314524"/>
                  </a:lnTo>
                  <a:lnTo>
                    <a:pt x="1460290" y="1317171"/>
                  </a:lnTo>
                  <a:lnTo>
                    <a:pt x="1462407" y="1319818"/>
                  </a:lnTo>
                  <a:lnTo>
                    <a:pt x="1464524" y="1322730"/>
                  </a:lnTo>
                  <a:lnTo>
                    <a:pt x="1467436" y="1325377"/>
                  </a:lnTo>
                  <a:lnTo>
                    <a:pt x="1470082" y="1327230"/>
                  </a:lnTo>
                  <a:lnTo>
                    <a:pt x="1472993" y="1328553"/>
                  </a:lnTo>
                  <a:lnTo>
                    <a:pt x="1476433" y="1329877"/>
                  </a:lnTo>
                  <a:lnTo>
                    <a:pt x="1479609" y="1330671"/>
                  </a:lnTo>
                  <a:lnTo>
                    <a:pt x="1483049" y="1330935"/>
                  </a:lnTo>
                  <a:lnTo>
                    <a:pt x="1486490" y="1330935"/>
                  </a:lnTo>
                  <a:lnTo>
                    <a:pt x="1490195" y="1330406"/>
                  </a:lnTo>
                  <a:lnTo>
                    <a:pt x="1493900" y="1329877"/>
                  </a:lnTo>
                  <a:lnTo>
                    <a:pt x="1497340" y="1328553"/>
                  </a:lnTo>
                  <a:lnTo>
                    <a:pt x="1501045" y="1327494"/>
                  </a:lnTo>
                  <a:lnTo>
                    <a:pt x="1504485" y="1325906"/>
                  </a:lnTo>
                  <a:lnTo>
                    <a:pt x="1508190" y="1324053"/>
                  </a:lnTo>
                  <a:lnTo>
                    <a:pt x="1511366" y="1322200"/>
                  </a:lnTo>
                  <a:lnTo>
                    <a:pt x="1514806" y="1319818"/>
                  </a:lnTo>
                  <a:lnTo>
                    <a:pt x="1517982" y="1317700"/>
                  </a:lnTo>
                  <a:lnTo>
                    <a:pt x="1520893" y="1314788"/>
                  </a:lnTo>
                  <a:lnTo>
                    <a:pt x="1523804" y="1312406"/>
                  </a:lnTo>
                  <a:lnTo>
                    <a:pt x="1526715" y="1309494"/>
                  </a:lnTo>
                  <a:lnTo>
                    <a:pt x="1529097" y="1306318"/>
                  </a:lnTo>
                  <a:lnTo>
                    <a:pt x="1531214" y="1303670"/>
                  </a:lnTo>
                  <a:lnTo>
                    <a:pt x="1533067" y="1300494"/>
                  </a:lnTo>
                  <a:lnTo>
                    <a:pt x="1534919" y="1297053"/>
                  </a:lnTo>
                  <a:lnTo>
                    <a:pt x="1535978" y="1294141"/>
                  </a:lnTo>
                  <a:lnTo>
                    <a:pt x="1537036" y="1290964"/>
                  </a:lnTo>
                  <a:lnTo>
                    <a:pt x="1537301" y="1287523"/>
                  </a:lnTo>
                  <a:lnTo>
                    <a:pt x="1537566" y="1284611"/>
                  </a:lnTo>
                  <a:lnTo>
                    <a:pt x="1537301" y="1281435"/>
                  </a:lnTo>
                  <a:lnTo>
                    <a:pt x="1536507" y="1278523"/>
                  </a:lnTo>
                  <a:lnTo>
                    <a:pt x="1535448" y="1275611"/>
                  </a:lnTo>
                  <a:lnTo>
                    <a:pt x="1533596" y="1272699"/>
                  </a:lnTo>
                  <a:lnTo>
                    <a:pt x="1531214" y="1269258"/>
                  </a:lnTo>
                  <a:lnTo>
                    <a:pt x="1528568" y="1266346"/>
                  </a:lnTo>
                  <a:lnTo>
                    <a:pt x="1522746" y="1259993"/>
                  </a:lnTo>
                  <a:lnTo>
                    <a:pt x="1516130" y="1253905"/>
                  </a:lnTo>
                  <a:lnTo>
                    <a:pt x="1509249" y="1247817"/>
                  </a:lnTo>
                  <a:lnTo>
                    <a:pt x="1501574" y="1241729"/>
                  </a:lnTo>
                  <a:lnTo>
                    <a:pt x="1493900" y="1236170"/>
                  </a:lnTo>
                  <a:lnTo>
                    <a:pt x="1485431" y="1230875"/>
                  </a:lnTo>
                  <a:lnTo>
                    <a:pt x="1476698" y="1225846"/>
                  </a:lnTo>
                  <a:lnTo>
                    <a:pt x="1467700" y="1221081"/>
                  </a:lnTo>
                  <a:lnTo>
                    <a:pt x="1458438" y="1216316"/>
                  </a:lnTo>
                  <a:lnTo>
                    <a:pt x="1449440" y="1212081"/>
                  </a:lnTo>
                  <a:lnTo>
                    <a:pt x="1440178" y="1208375"/>
                  </a:lnTo>
                  <a:lnTo>
                    <a:pt x="1430915" y="1204669"/>
                  </a:lnTo>
                  <a:lnTo>
                    <a:pt x="1421653" y="1201757"/>
                  </a:lnTo>
                  <a:lnTo>
                    <a:pt x="1412655" y="1198846"/>
                  </a:lnTo>
                  <a:lnTo>
                    <a:pt x="1403922" y="1196463"/>
                  </a:lnTo>
                  <a:lnTo>
                    <a:pt x="1392542" y="1194081"/>
                  </a:lnTo>
                  <a:lnTo>
                    <a:pt x="1382221" y="1192228"/>
                  </a:lnTo>
                  <a:lnTo>
                    <a:pt x="1371900" y="1190904"/>
                  </a:lnTo>
                  <a:lnTo>
                    <a:pt x="1368724" y="1190110"/>
                  </a:lnTo>
                  <a:lnTo>
                    <a:pt x="1366078" y="1189051"/>
                  </a:lnTo>
                  <a:lnTo>
                    <a:pt x="1363432" y="1187198"/>
                  </a:lnTo>
                  <a:lnTo>
                    <a:pt x="1361314" y="1185081"/>
                  </a:lnTo>
                  <a:lnTo>
                    <a:pt x="1359462" y="1182434"/>
                  </a:lnTo>
                  <a:lnTo>
                    <a:pt x="1358139" y="1180051"/>
                  </a:lnTo>
                  <a:lnTo>
                    <a:pt x="1357080" y="1176875"/>
                  </a:lnTo>
                  <a:lnTo>
                    <a:pt x="1356816" y="1173698"/>
                  </a:lnTo>
                  <a:lnTo>
                    <a:pt x="1356816" y="1146169"/>
                  </a:lnTo>
                  <a:lnTo>
                    <a:pt x="1356286" y="1143257"/>
                  </a:lnTo>
                  <a:lnTo>
                    <a:pt x="1355492" y="1140345"/>
                  </a:lnTo>
                  <a:lnTo>
                    <a:pt x="1354169" y="1137963"/>
                  </a:lnTo>
                  <a:lnTo>
                    <a:pt x="1352317" y="1135580"/>
                  </a:lnTo>
                  <a:lnTo>
                    <a:pt x="1349935" y="1133727"/>
                  </a:lnTo>
                  <a:lnTo>
                    <a:pt x="1347553" y="1132139"/>
                  </a:lnTo>
                  <a:lnTo>
                    <a:pt x="1344642" y="1131345"/>
                  </a:lnTo>
                  <a:lnTo>
                    <a:pt x="1341466" y="1131080"/>
                  </a:lnTo>
                  <a:lnTo>
                    <a:pt x="1283510" y="1131080"/>
                  </a:lnTo>
                  <a:close/>
                  <a:moveTo>
                    <a:pt x="2249980" y="907401"/>
                  </a:moveTo>
                  <a:lnTo>
                    <a:pt x="2246010" y="907666"/>
                  </a:lnTo>
                  <a:lnTo>
                    <a:pt x="2242305" y="908195"/>
                  </a:lnTo>
                  <a:lnTo>
                    <a:pt x="2238336" y="909519"/>
                  </a:lnTo>
                  <a:lnTo>
                    <a:pt x="2234895" y="911107"/>
                  </a:lnTo>
                  <a:lnTo>
                    <a:pt x="2230926" y="912960"/>
                  </a:lnTo>
                  <a:lnTo>
                    <a:pt x="2227485" y="915607"/>
                  </a:lnTo>
                  <a:lnTo>
                    <a:pt x="2223780" y="918519"/>
                  </a:lnTo>
                  <a:lnTo>
                    <a:pt x="2220869" y="921695"/>
                  </a:lnTo>
                  <a:lnTo>
                    <a:pt x="2217694" y="925666"/>
                  </a:lnTo>
                  <a:lnTo>
                    <a:pt x="2214782" y="929636"/>
                  </a:lnTo>
                  <a:lnTo>
                    <a:pt x="2212400" y="934137"/>
                  </a:lnTo>
                  <a:lnTo>
                    <a:pt x="2210284" y="938901"/>
                  </a:lnTo>
                  <a:lnTo>
                    <a:pt x="2208696" y="943931"/>
                  </a:lnTo>
                  <a:lnTo>
                    <a:pt x="2207372" y="948960"/>
                  </a:lnTo>
                  <a:lnTo>
                    <a:pt x="2206578" y="954254"/>
                  </a:lnTo>
                  <a:lnTo>
                    <a:pt x="2206314" y="959813"/>
                  </a:lnTo>
                  <a:lnTo>
                    <a:pt x="2206314" y="962990"/>
                  </a:lnTo>
                  <a:lnTo>
                    <a:pt x="2206578" y="966431"/>
                  </a:lnTo>
                  <a:lnTo>
                    <a:pt x="2207372" y="969872"/>
                  </a:lnTo>
                  <a:lnTo>
                    <a:pt x="2207902" y="973313"/>
                  </a:lnTo>
                  <a:lnTo>
                    <a:pt x="2208696" y="976490"/>
                  </a:lnTo>
                  <a:lnTo>
                    <a:pt x="2209754" y="980196"/>
                  </a:lnTo>
                  <a:lnTo>
                    <a:pt x="2211077" y="983637"/>
                  </a:lnTo>
                  <a:lnTo>
                    <a:pt x="2212930" y="987343"/>
                  </a:lnTo>
                  <a:lnTo>
                    <a:pt x="2214782" y="990784"/>
                  </a:lnTo>
                  <a:lnTo>
                    <a:pt x="2216900" y="994490"/>
                  </a:lnTo>
                  <a:lnTo>
                    <a:pt x="2219016" y="998196"/>
                  </a:lnTo>
                  <a:lnTo>
                    <a:pt x="2221398" y="1001637"/>
                  </a:lnTo>
                  <a:lnTo>
                    <a:pt x="2223780" y="1004549"/>
                  </a:lnTo>
                  <a:lnTo>
                    <a:pt x="2226426" y="1007726"/>
                  </a:lnTo>
                  <a:lnTo>
                    <a:pt x="2229073" y="1010902"/>
                  </a:lnTo>
                  <a:lnTo>
                    <a:pt x="2231984" y="1013549"/>
                  </a:lnTo>
                  <a:lnTo>
                    <a:pt x="2237806" y="1019108"/>
                  </a:lnTo>
                  <a:lnTo>
                    <a:pt x="2244687" y="1024138"/>
                  </a:lnTo>
                  <a:lnTo>
                    <a:pt x="2251303" y="1028638"/>
                  </a:lnTo>
                  <a:lnTo>
                    <a:pt x="2258713" y="1032608"/>
                  </a:lnTo>
                  <a:lnTo>
                    <a:pt x="2261094" y="1033667"/>
                  </a:lnTo>
                  <a:lnTo>
                    <a:pt x="2263476" y="1034461"/>
                  </a:lnTo>
                  <a:lnTo>
                    <a:pt x="2270357" y="1027049"/>
                  </a:lnTo>
                  <a:lnTo>
                    <a:pt x="2276973" y="1019902"/>
                  </a:lnTo>
                  <a:lnTo>
                    <a:pt x="2282795" y="1012755"/>
                  </a:lnTo>
                  <a:lnTo>
                    <a:pt x="2287823" y="1005608"/>
                  </a:lnTo>
                  <a:lnTo>
                    <a:pt x="2291793" y="999255"/>
                  </a:lnTo>
                  <a:lnTo>
                    <a:pt x="2295233" y="993431"/>
                  </a:lnTo>
                  <a:lnTo>
                    <a:pt x="2297880" y="987872"/>
                  </a:lnTo>
                  <a:lnTo>
                    <a:pt x="2300262" y="982314"/>
                  </a:lnTo>
                  <a:lnTo>
                    <a:pt x="2301849" y="977019"/>
                  </a:lnTo>
                  <a:lnTo>
                    <a:pt x="2303172" y="971990"/>
                  </a:lnTo>
                  <a:lnTo>
                    <a:pt x="2303702" y="967225"/>
                  </a:lnTo>
                  <a:lnTo>
                    <a:pt x="2303966" y="962725"/>
                  </a:lnTo>
                  <a:lnTo>
                    <a:pt x="2303702" y="957960"/>
                  </a:lnTo>
                  <a:lnTo>
                    <a:pt x="2302643" y="953196"/>
                  </a:lnTo>
                  <a:lnTo>
                    <a:pt x="2301320" y="948696"/>
                  </a:lnTo>
                  <a:lnTo>
                    <a:pt x="2299468" y="943666"/>
                  </a:lnTo>
                  <a:lnTo>
                    <a:pt x="2296556" y="938637"/>
                  </a:lnTo>
                  <a:lnTo>
                    <a:pt x="2294969" y="935989"/>
                  </a:lnTo>
                  <a:lnTo>
                    <a:pt x="2292587" y="933342"/>
                  </a:lnTo>
                  <a:lnTo>
                    <a:pt x="2290470" y="930431"/>
                  </a:lnTo>
                  <a:lnTo>
                    <a:pt x="2287823" y="927784"/>
                  </a:lnTo>
                  <a:lnTo>
                    <a:pt x="2284912" y="924607"/>
                  </a:lnTo>
                  <a:lnTo>
                    <a:pt x="2281472" y="921430"/>
                  </a:lnTo>
                  <a:lnTo>
                    <a:pt x="2276973" y="917725"/>
                  </a:lnTo>
                  <a:lnTo>
                    <a:pt x="2272474" y="914813"/>
                  </a:lnTo>
                  <a:lnTo>
                    <a:pt x="2268240" y="912166"/>
                  </a:lnTo>
                  <a:lnTo>
                    <a:pt x="2264270" y="910313"/>
                  </a:lnTo>
                  <a:lnTo>
                    <a:pt x="2260301" y="909254"/>
                  </a:lnTo>
                  <a:lnTo>
                    <a:pt x="2256596" y="908195"/>
                  </a:lnTo>
                  <a:lnTo>
                    <a:pt x="2253420" y="907666"/>
                  </a:lnTo>
                  <a:lnTo>
                    <a:pt x="2249980" y="907401"/>
                  </a:lnTo>
                  <a:close/>
                  <a:moveTo>
                    <a:pt x="1551062" y="603250"/>
                  </a:moveTo>
                  <a:lnTo>
                    <a:pt x="1575409" y="608015"/>
                  </a:lnTo>
                  <a:lnTo>
                    <a:pt x="1600021" y="613574"/>
                  </a:lnTo>
                  <a:lnTo>
                    <a:pt x="1624368" y="619397"/>
                  </a:lnTo>
                  <a:lnTo>
                    <a:pt x="1648715" y="626280"/>
                  </a:lnTo>
                  <a:lnTo>
                    <a:pt x="1673062" y="633427"/>
                  </a:lnTo>
                  <a:lnTo>
                    <a:pt x="1697144" y="641633"/>
                  </a:lnTo>
                  <a:lnTo>
                    <a:pt x="1709053" y="645868"/>
                  </a:lnTo>
                  <a:lnTo>
                    <a:pt x="1720962" y="650104"/>
                  </a:lnTo>
                  <a:lnTo>
                    <a:pt x="1732871" y="654868"/>
                  </a:lnTo>
                  <a:lnTo>
                    <a:pt x="1744515" y="659633"/>
                  </a:lnTo>
                  <a:lnTo>
                    <a:pt x="1756424" y="664398"/>
                  </a:lnTo>
                  <a:lnTo>
                    <a:pt x="1768333" y="669427"/>
                  </a:lnTo>
                  <a:lnTo>
                    <a:pt x="1779712" y="674722"/>
                  </a:lnTo>
                  <a:lnTo>
                    <a:pt x="1791356" y="680016"/>
                  </a:lnTo>
                  <a:lnTo>
                    <a:pt x="1802736" y="685839"/>
                  </a:lnTo>
                  <a:lnTo>
                    <a:pt x="1814380" y="691398"/>
                  </a:lnTo>
                  <a:lnTo>
                    <a:pt x="1825495" y="697222"/>
                  </a:lnTo>
                  <a:lnTo>
                    <a:pt x="1837139" y="703575"/>
                  </a:lnTo>
                  <a:lnTo>
                    <a:pt x="1847990" y="709663"/>
                  </a:lnTo>
                  <a:lnTo>
                    <a:pt x="1859104" y="716016"/>
                  </a:lnTo>
                  <a:lnTo>
                    <a:pt x="1870220" y="722899"/>
                  </a:lnTo>
                  <a:lnTo>
                    <a:pt x="1881070" y="729516"/>
                  </a:lnTo>
                  <a:lnTo>
                    <a:pt x="1891920" y="736664"/>
                  </a:lnTo>
                  <a:lnTo>
                    <a:pt x="1902770" y="743546"/>
                  </a:lnTo>
                  <a:lnTo>
                    <a:pt x="1913091" y="750958"/>
                  </a:lnTo>
                  <a:lnTo>
                    <a:pt x="1923942" y="758634"/>
                  </a:lnTo>
                  <a:lnTo>
                    <a:pt x="1934263" y="766046"/>
                  </a:lnTo>
                  <a:lnTo>
                    <a:pt x="1944319" y="773988"/>
                  </a:lnTo>
                  <a:lnTo>
                    <a:pt x="1954375" y="782193"/>
                  </a:lnTo>
                  <a:lnTo>
                    <a:pt x="1964696" y="790399"/>
                  </a:lnTo>
                  <a:lnTo>
                    <a:pt x="1974488" y="798605"/>
                  </a:lnTo>
                  <a:lnTo>
                    <a:pt x="1984280" y="807341"/>
                  </a:lnTo>
                  <a:lnTo>
                    <a:pt x="1993807" y="816076"/>
                  </a:lnTo>
                  <a:lnTo>
                    <a:pt x="2003334" y="825076"/>
                  </a:lnTo>
                  <a:lnTo>
                    <a:pt x="2012861" y="834076"/>
                  </a:lnTo>
                  <a:lnTo>
                    <a:pt x="2021859" y="843341"/>
                  </a:lnTo>
                  <a:lnTo>
                    <a:pt x="2031121" y="852871"/>
                  </a:lnTo>
                  <a:lnTo>
                    <a:pt x="2040119" y="862665"/>
                  </a:lnTo>
                  <a:lnTo>
                    <a:pt x="2048852" y="872724"/>
                  </a:lnTo>
                  <a:lnTo>
                    <a:pt x="2057321" y="882783"/>
                  </a:lnTo>
                  <a:lnTo>
                    <a:pt x="2066054" y="892842"/>
                  </a:lnTo>
                  <a:lnTo>
                    <a:pt x="2073993" y="903430"/>
                  </a:lnTo>
                  <a:lnTo>
                    <a:pt x="2082197" y="914283"/>
                  </a:lnTo>
                  <a:lnTo>
                    <a:pt x="2090136" y="924872"/>
                  </a:lnTo>
                  <a:lnTo>
                    <a:pt x="2098076" y="935725"/>
                  </a:lnTo>
                  <a:lnTo>
                    <a:pt x="2105486" y="947107"/>
                  </a:lnTo>
                  <a:lnTo>
                    <a:pt x="2112896" y="958490"/>
                  </a:lnTo>
                  <a:lnTo>
                    <a:pt x="2120306" y="970137"/>
                  </a:lnTo>
                  <a:lnTo>
                    <a:pt x="2127186" y="982314"/>
                  </a:lnTo>
                  <a:lnTo>
                    <a:pt x="2134332" y="993961"/>
                  </a:lnTo>
                  <a:lnTo>
                    <a:pt x="2140683" y="1006402"/>
                  </a:lnTo>
                  <a:lnTo>
                    <a:pt x="2147034" y="1018843"/>
                  </a:lnTo>
                  <a:lnTo>
                    <a:pt x="2153386" y="1031285"/>
                  </a:lnTo>
                  <a:lnTo>
                    <a:pt x="2159472" y="1043991"/>
                  </a:lnTo>
                  <a:lnTo>
                    <a:pt x="2165294" y="1057226"/>
                  </a:lnTo>
                  <a:lnTo>
                    <a:pt x="2171116" y="1070462"/>
                  </a:lnTo>
                  <a:lnTo>
                    <a:pt x="2176409" y="1083962"/>
                  </a:lnTo>
                  <a:lnTo>
                    <a:pt x="2181702" y="1097462"/>
                  </a:lnTo>
                  <a:lnTo>
                    <a:pt x="2194934" y="1089256"/>
                  </a:lnTo>
                  <a:lnTo>
                    <a:pt x="2208166" y="1080521"/>
                  </a:lnTo>
                  <a:lnTo>
                    <a:pt x="2199698" y="1074432"/>
                  </a:lnTo>
                  <a:lnTo>
                    <a:pt x="2191758" y="1067815"/>
                  </a:lnTo>
                  <a:lnTo>
                    <a:pt x="2184084" y="1060667"/>
                  </a:lnTo>
                  <a:lnTo>
                    <a:pt x="2180379" y="1056962"/>
                  </a:lnTo>
                  <a:lnTo>
                    <a:pt x="2176674" y="1052991"/>
                  </a:lnTo>
                  <a:lnTo>
                    <a:pt x="2173234" y="1049020"/>
                  </a:lnTo>
                  <a:lnTo>
                    <a:pt x="2169793" y="1044785"/>
                  </a:lnTo>
                  <a:lnTo>
                    <a:pt x="2166618" y="1040285"/>
                  </a:lnTo>
                  <a:lnTo>
                    <a:pt x="2163442" y="1035785"/>
                  </a:lnTo>
                  <a:lnTo>
                    <a:pt x="2160266" y="1031285"/>
                  </a:lnTo>
                  <a:lnTo>
                    <a:pt x="2157620" y="1026520"/>
                  </a:lnTo>
                  <a:lnTo>
                    <a:pt x="2154709" y="1021491"/>
                  </a:lnTo>
                  <a:lnTo>
                    <a:pt x="2152327" y="1016461"/>
                  </a:lnTo>
                  <a:lnTo>
                    <a:pt x="2149151" y="1009314"/>
                  </a:lnTo>
                  <a:lnTo>
                    <a:pt x="2146240" y="1002431"/>
                  </a:lnTo>
                  <a:lnTo>
                    <a:pt x="2144123" y="995284"/>
                  </a:lnTo>
                  <a:lnTo>
                    <a:pt x="2142271" y="988137"/>
                  </a:lnTo>
                  <a:lnTo>
                    <a:pt x="2140948" y="980990"/>
                  </a:lnTo>
                  <a:lnTo>
                    <a:pt x="2139889" y="974108"/>
                  </a:lnTo>
                  <a:lnTo>
                    <a:pt x="2139360" y="966696"/>
                  </a:lnTo>
                  <a:lnTo>
                    <a:pt x="2139095" y="959813"/>
                  </a:lnTo>
                  <a:lnTo>
                    <a:pt x="2139360" y="953725"/>
                  </a:lnTo>
                  <a:lnTo>
                    <a:pt x="2139624" y="947901"/>
                  </a:lnTo>
                  <a:lnTo>
                    <a:pt x="2140418" y="942343"/>
                  </a:lnTo>
                  <a:lnTo>
                    <a:pt x="2141212" y="936784"/>
                  </a:lnTo>
                  <a:lnTo>
                    <a:pt x="2142271" y="930960"/>
                  </a:lnTo>
                  <a:lnTo>
                    <a:pt x="2143858" y="925401"/>
                  </a:lnTo>
                  <a:lnTo>
                    <a:pt x="2145446" y="920107"/>
                  </a:lnTo>
                  <a:lnTo>
                    <a:pt x="2147564" y="914813"/>
                  </a:lnTo>
                  <a:lnTo>
                    <a:pt x="2149680" y="909519"/>
                  </a:lnTo>
                  <a:lnTo>
                    <a:pt x="2152062" y="904224"/>
                  </a:lnTo>
                  <a:lnTo>
                    <a:pt x="2154444" y="899460"/>
                  </a:lnTo>
                  <a:lnTo>
                    <a:pt x="2157355" y="894430"/>
                  </a:lnTo>
                  <a:lnTo>
                    <a:pt x="2160266" y="889930"/>
                  </a:lnTo>
                  <a:lnTo>
                    <a:pt x="2163442" y="885430"/>
                  </a:lnTo>
                  <a:lnTo>
                    <a:pt x="2166882" y="880930"/>
                  </a:lnTo>
                  <a:lnTo>
                    <a:pt x="2170587" y="876695"/>
                  </a:lnTo>
                  <a:lnTo>
                    <a:pt x="2174028" y="872989"/>
                  </a:lnTo>
                  <a:lnTo>
                    <a:pt x="2177997" y="869283"/>
                  </a:lnTo>
                  <a:lnTo>
                    <a:pt x="2182232" y="865577"/>
                  </a:lnTo>
                  <a:lnTo>
                    <a:pt x="2186730" y="861871"/>
                  </a:lnTo>
                  <a:lnTo>
                    <a:pt x="2191229" y="858959"/>
                  </a:lnTo>
                  <a:lnTo>
                    <a:pt x="2195728" y="855783"/>
                  </a:lnTo>
                  <a:lnTo>
                    <a:pt x="2200492" y="852871"/>
                  </a:lnTo>
                  <a:lnTo>
                    <a:pt x="2205520" y="850488"/>
                  </a:lnTo>
                  <a:lnTo>
                    <a:pt x="2210548" y="848106"/>
                  </a:lnTo>
                  <a:lnTo>
                    <a:pt x="2216106" y="846253"/>
                  </a:lnTo>
                  <a:lnTo>
                    <a:pt x="2221398" y="844135"/>
                  </a:lnTo>
                  <a:lnTo>
                    <a:pt x="2226956" y="842812"/>
                  </a:lnTo>
                  <a:lnTo>
                    <a:pt x="2232513" y="841753"/>
                  </a:lnTo>
                  <a:lnTo>
                    <a:pt x="2238071" y="840959"/>
                  </a:lnTo>
                  <a:lnTo>
                    <a:pt x="2244158" y="840165"/>
                  </a:lnTo>
                  <a:lnTo>
                    <a:pt x="2249980" y="840165"/>
                  </a:lnTo>
                  <a:lnTo>
                    <a:pt x="2255008" y="840165"/>
                  </a:lnTo>
                  <a:lnTo>
                    <a:pt x="2259771" y="840694"/>
                  </a:lnTo>
                  <a:lnTo>
                    <a:pt x="2264800" y="841224"/>
                  </a:lnTo>
                  <a:lnTo>
                    <a:pt x="2269563" y="842282"/>
                  </a:lnTo>
                  <a:lnTo>
                    <a:pt x="2274591" y="843077"/>
                  </a:lnTo>
                  <a:lnTo>
                    <a:pt x="2279355" y="844400"/>
                  </a:lnTo>
                  <a:lnTo>
                    <a:pt x="2284648" y="846253"/>
                  </a:lnTo>
                  <a:lnTo>
                    <a:pt x="2289411" y="847841"/>
                  </a:lnTo>
                  <a:lnTo>
                    <a:pt x="2294175" y="850224"/>
                  </a:lnTo>
                  <a:lnTo>
                    <a:pt x="2298938" y="852341"/>
                  </a:lnTo>
                  <a:lnTo>
                    <a:pt x="2303702" y="854988"/>
                  </a:lnTo>
                  <a:lnTo>
                    <a:pt x="2308465" y="857636"/>
                  </a:lnTo>
                  <a:lnTo>
                    <a:pt x="2312964" y="860812"/>
                  </a:lnTo>
                  <a:lnTo>
                    <a:pt x="2317463" y="863989"/>
                  </a:lnTo>
                  <a:lnTo>
                    <a:pt x="2321962" y="867430"/>
                  </a:lnTo>
                  <a:lnTo>
                    <a:pt x="2326196" y="871136"/>
                  </a:lnTo>
                  <a:lnTo>
                    <a:pt x="2331489" y="876165"/>
                  </a:lnTo>
                  <a:lnTo>
                    <a:pt x="2336517" y="881195"/>
                  </a:lnTo>
                  <a:lnTo>
                    <a:pt x="2341281" y="886489"/>
                  </a:lnTo>
                  <a:lnTo>
                    <a:pt x="2345515" y="891783"/>
                  </a:lnTo>
                  <a:lnTo>
                    <a:pt x="2349749" y="897077"/>
                  </a:lnTo>
                  <a:lnTo>
                    <a:pt x="2353454" y="902636"/>
                  </a:lnTo>
                  <a:lnTo>
                    <a:pt x="2356630" y="908195"/>
                  </a:lnTo>
                  <a:lnTo>
                    <a:pt x="2359806" y="914283"/>
                  </a:lnTo>
                  <a:lnTo>
                    <a:pt x="2362717" y="920107"/>
                  </a:lnTo>
                  <a:lnTo>
                    <a:pt x="2364834" y="925931"/>
                  </a:lnTo>
                  <a:lnTo>
                    <a:pt x="2366951" y="932284"/>
                  </a:lnTo>
                  <a:lnTo>
                    <a:pt x="2368539" y="938107"/>
                  </a:lnTo>
                  <a:lnTo>
                    <a:pt x="2369598" y="944195"/>
                  </a:lnTo>
                  <a:lnTo>
                    <a:pt x="2370391" y="950548"/>
                  </a:lnTo>
                  <a:lnTo>
                    <a:pt x="2370921" y="956637"/>
                  </a:lnTo>
                  <a:lnTo>
                    <a:pt x="2371185" y="962725"/>
                  </a:lnTo>
                  <a:lnTo>
                    <a:pt x="2370921" y="968019"/>
                  </a:lnTo>
                  <a:lnTo>
                    <a:pt x="2370656" y="973843"/>
                  </a:lnTo>
                  <a:lnTo>
                    <a:pt x="2369862" y="979137"/>
                  </a:lnTo>
                  <a:lnTo>
                    <a:pt x="2369068" y="984431"/>
                  </a:lnTo>
                  <a:lnTo>
                    <a:pt x="2368010" y="989725"/>
                  </a:lnTo>
                  <a:lnTo>
                    <a:pt x="2366422" y="995020"/>
                  </a:lnTo>
                  <a:lnTo>
                    <a:pt x="2365098" y="1000049"/>
                  </a:lnTo>
                  <a:lnTo>
                    <a:pt x="2363511" y="1005343"/>
                  </a:lnTo>
                  <a:lnTo>
                    <a:pt x="2361394" y="1010373"/>
                  </a:lnTo>
                  <a:lnTo>
                    <a:pt x="2359541" y="1015138"/>
                  </a:lnTo>
                  <a:lnTo>
                    <a:pt x="2357159" y="1019902"/>
                  </a:lnTo>
                  <a:lnTo>
                    <a:pt x="2354778" y="1024667"/>
                  </a:lnTo>
                  <a:lnTo>
                    <a:pt x="2349749" y="1033932"/>
                  </a:lnTo>
                  <a:lnTo>
                    <a:pt x="2343662" y="1042932"/>
                  </a:lnTo>
                  <a:lnTo>
                    <a:pt x="2341546" y="1046373"/>
                  </a:lnTo>
                  <a:lnTo>
                    <a:pt x="2349749" y="1044785"/>
                  </a:lnTo>
                  <a:lnTo>
                    <a:pt x="2357159" y="1042932"/>
                  </a:lnTo>
                  <a:lnTo>
                    <a:pt x="2360600" y="1041873"/>
                  </a:lnTo>
                  <a:lnTo>
                    <a:pt x="2363775" y="1040285"/>
                  </a:lnTo>
                  <a:lnTo>
                    <a:pt x="2366422" y="1039226"/>
                  </a:lnTo>
                  <a:lnTo>
                    <a:pt x="2369068" y="1037902"/>
                  </a:lnTo>
                  <a:lnTo>
                    <a:pt x="2372244" y="1036314"/>
                  </a:lnTo>
                  <a:lnTo>
                    <a:pt x="2375155" y="1034991"/>
                  </a:lnTo>
                  <a:lnTo>
                    <a:pt x="2378330" y="1034197"/>
                  </a:lnTo>
                  <a:lnTo>
                    <a:pt x="2381771" y="1033667"/>
                  </a:lnTo>
                  <a:lnTo>
                    <a:pt x="2384682" y="1033667"/>
                  </a:lnTo>
                  <a:lnTo>
                    <a:pt x="2388122" y="1033667"/>
                  </a:lnTo>
                  <a:lnTo>
                    <a:pt x="2391298" y="1033932"/>
                  </a:lnTo>
                  <a:lnTo>
                    <a:pt x="2394738" y="1034726"/>
                  </a:lnTo>
                  <a:lnTo>
                    <a:pt x="2397650" y="1035520"/>
                  </a:lnTo>
                  <a:lnTo>
                    <a:pt x="2400560" y="1037108"/>
                  </a:lnTo>
                  <a:lnTo>
                    <a:pt x="2403207" y="1038697"/>
                  </a:lnTo>
                  <a:lnTo>
                    <a:pt x="2406118" y="1040285"/>
                  </a:lnTo>
                  <a:lnTo>
                    <a:pt x="2408764" y="1042667"/>
                  </a:lnTo>
                  <a:lnTo>
                    <a:pt x="2410882" y="1044785"/>
                  </a:lnTo>
                  <a:lnTo>
                    <a:pt x="2412998" y="1047697"/>
                  </a:lnTo>
                  <a:lnTo>
                    <a:pt x="2414851" y="1050344"/>
                  </a:lnTo>
                  <a:lnTo>
                    <a:pt x="2416439" y="1053520"/>
                  </a:lnTo>
                  <a:lnTo>
                    <a:pt x="2417762" y="1056697"/>
                  </a:lnTo>
                  <a:lnTo>
                    <a:pt x="2418556" y="1060138"/>
                  </a:lnTo>
                  <a:lnTo>
                    <a:pt x="2419085" y="1063050"/>
                  </a:lnTo>
                  <a:lnTo>
                    <a:pt x="2419350" y="1066491"/>
                  </a:lnTo>
                  <a:lnTo>
                    <a:pt x="2419085" y="1069668"/>
                  </a:lnTo>
                  <a:lnTo>
                    <a:pt x="2418821" y="1072844"/>
                  </a:lnTo>
                  <a:lnTo>
                    <a:pt x="2418292" y="1076021"/>
                  </a:lnTo>
                  <a:lnTo>
                    <a:pt x="2417233" y="1079197"/>
                  </a:lnTo>
                  <a:lnTo>
                    <a:pt x="2415645" y="1081844"/>
                  </a:lnTo>
                  <a:lnTo>
                    <a:pt x="2414322" y="1085021"/>
                  </a:lnTo>
                  <a:lnTo>
                    <a:pt x="2412205" y="1087668"/>
                  </a:lnTo>
                  <a:lnTo>
                    <a:pt x="2410352" y="1090050"/>
                  </a:lnTo>
                  <a:lnTo>
                    <a:pt x="2407706" y="1092433"/>
                  </a:lnTo>
                  <a:lnTo>
                    <a:pt x="2405324" y="1094550"/>
                  </a:lnTo>
                  <a:lnTo>
                    <a:pt x="2402148" y="1096138"/>
                  </a:lnTo>
                  <a:lnTo>
                    <a:pt x="2397914" y="1098786"/>
                  </a:lnTo>
                  <a:lnTo>
                    <a:pt x="2393415" y="1100639"/>
                  </a:lnTo>
                  <a:lnTo>
                    <a:pt x="2388916" y="1103021"/>
                  </a:lnTo>
                  <a:lnTo>
                    <a:pt x="2384153" y="1104609"/>
                  </a:lnTo>
                  <a:lnTo>
                    <a:pt x="2379389" y="1106462"/>
                  </a:lnTo>
                  <a:lnTo>
                    <a:pt x="2374626" y="1107786"/>
                  </a:lnTo>
                  <a:lnTo>
                    <a:pt x="2365098" y="1110433"/>
                  </a:lnTo>
                  <a:lnTo>
                    <a:pt x="2355042" y="1112286"/>
                  </a:lnTo>
                  <a:lnTo>
                    <a:pt x="2344721" y="1113609"/>
                  </a:lnTo>
                  <a:lnTo>
                    <a:pt x="2334136" y="1114403"/>
                  </a:lnTo>
                  <a:lnTo>
                    <a:pt x="2323550" y="1114933"/>
                  </a:lnTo>
                  <a:lnTo>
                    <a:pt x="2312964" y="1114403"/>
                  </a:lnTo>
                  <a:lnTo>
                    <a:pt x="2301849" y="1113609"/>
                  </a:lnTo>
                  <a:lnTo>
                    <a:pt x="2290999" y="1112286"/>
                  </a:lnTo>
                  <a:lnTo>
                    <a:pt x="2280413" y="1110433"/>
                  </a:lnTo>
                  <a:lnTo>
                    <a:pt x="2270357" y="1117845"/>
                  </a:lnTo>
                  <a:lnTo>
                    <a:pt x="2260830" y="1125256"/>
                  </a:lnTo>
                  <a:lnTo>
                    <a:pt x="2251038" y="1132139"/>
                  </a:lnTo>
                  <a:lnTo>
                    <a:pt x="2241246" y="1139021"/>
                  </a:lnTo>
                  <a:lnTo>
                    <a:pt x="2231455" y="1145374"/>
                  </a:lnTo>
                  <a:lnTo>
                    <a:pt x="2221928" y="1151727"/>
                  </a:lnTo>
                  <a:lnTo>
                    <a:pt x="2212136" y="1157286"/>
                  </a:lnTo>
                  <a:lnTo>
                    <a:pt x="2202609" y="1162845"/>
                  </a:lnTo>
                  <a:lnTo>
                    <a:pt x="2206578" y="1178992"/>
                  </a:lnTo>
                  <a:lnTo>
                    <a:pt x="2210548" y="1195404"/>
                  </a:lnTo>
                  <a:lnTo>
                    <a:pt x="2214253" y="1212081"/>
                  </a:lnTo>
                  <a:lnTo>
                    <a:pt x="2217694" y="1228758"/>
                  </a:lnTo>
                  <a:lnTo>
                    <a:pt x="2220869" y="1245964"/>
                  </a:lnTo>
                  <a:lnTo>
                    <a:pt x="2223516" y="1263435"/>
                  </a:lnTo>
                  <a:lnTo>
                    <a:pt x="2226162" y="1281170"/>
                  </a:lnTo>
                  <a:lnTo>
                    <a:pt x="2228279" y="1299170"/>
                  </a:lnTo>
                  <a:lnTo>
                    <a:pt x="2230132" y="1317171"/>
                  </a:lnTo>
                  <a:lnTo>
                    <a:pt x="2231455" y="1335700"/>
                  </a:lnTo>
                  <a:lnTo>
                    <a:pt x="2232778" y="1354230"/>
                  </a:lnTo>
                  <a:lnTo>
                    <a:pt x="2233572" y="1373289"/>
                  </a:lnTo>
                  <a:lnTo>
                    <a:pt x="2233836" y="1392348"/>
                  </a:lnTo>
                  <a:lnTo>
                    <a:pt x="2234366" y="1411936"/>
                  </a:lnTo>
                  <a:lnTo>
                    <a:pt x="2233836" y="1431790"/>
                  </a:lnTo>
                  <a:lnTo>
                    <a:pt x="2233307" y="1451643"/>
                  </a:lnTo>
                  <a:lnTo>
                    <a:pt x="2232249" y="1469378"/>
                  </a:lnTo>
                  <a:lnTo>
                    <a:pt x="2230926" y="1486849"/>
                  </a:lnTo>
                  <a:lnTo>
                    <a:pt x="2228808" y="1504320"/>
                  </a:lnTo>
                  <a:lnTo>
                    <a:pt x="2226426" y="1521791"/>
                  </a:lnTo>
                  <a:lnTo>
                    <a:pt x="2223251" y="1538732"/>
                  </a:lnTo>
                  <a:lnTo>
                    <a:pt x="2219810" y="1555674"/>
                  </a:lnTo>
                  <a:lnTo>
                    <a:pt x="2215576" y="1572880"/>
                  </a:lnTo>
                  <a:lnTo>
                    <a:pt x="2211077" y="1589292"/>
                  </a:lnTo>
                  <a:lnTo>
                    <a:pt x="2206049" y="1606233"/>
                  </a:lnTo>
                  <a:lnTo>
                    <a:pt x="2200756" y="1622645"/>
                  </a:lnTo>
                  <a:lnTo>
                    <a:pt x="2194934" y="1638792"/>
                  </a:lnTo>
                  <a:lnTo>
                    <a:pt x="2188318" y="1655204"/>
                  </a:lnTo>
                  <a:lnTo>
                    <a:pt x="2181438" y="1671087"/>
                  </a:lnTo>
                  <a:lnTo>
                    <a:pt x="2174028" y="1686969"/>
                  </a:lnTo>
                  <a:lnTo>
                    <a:pt x="2166618" y="1702587"/>
                  </a:lnTo>
                  <a:lnTo>
                    <a:pt x="2158414" y="1718205"/>
                  </a:lnTo>
                  <a:lnTo>
                    <a:pt x="2149680" y="1733558"/>
                  </a:lnTo>
                  <a:lnTo>
                    <a:pt x="2140683" y="1748646"/>
                  </a:lnTo>
                  <a:lnTo>
                    <a:pt x="2131156" y="1763470"/>
                  </a:lnTo>
                  <a:lnTo>
                    <a:pt x="2121364" y="1778294"/>
                  </a:lnTo>
                  <a:lnTo>
                    <a:pt x="2111308" y="1792853"/>
                  </a:lnTo>
                  <a:lnTo>
                    <a:pt x="2100457" y="1807147"/>
                  </a:lnTo>
                  <a:lnTo>
                    <a:pt x="2089607" y="1821177"/>
                  </a:lnTo>
                  <a:lnTo>
                    <a:pt x="2078228" y="1835206"/>
                  </a:lnTo>
                  <a:lnTo>
                    <a:pt x="2066583" y="1848707"/>
                  </a:lnTo>
                  <a:lnTo>
                    <a:pt x="2054410" y="1862207"/>
                  </a:lnTo>
                  <a:lnTo>
                    <a:pt x="2041707" y="1875442"/>
                  </a:lnTo>
                  <a:lnTo>
                    <a:pt x="2029269" y="1888413"/>
                  </a:lnTo>
                  <a:lnTo>
                    <a:pt x="2016037" y="1901384"/>
                  </a:lnTo>
                  <a:lnTo>
                    <a:pt x="2002540" y="1913560"/>
                  </a:lnTo>
                  <a:lnTo>
                    <a:pt x="1988779" y="1926002"/>
                  </a:lnTo>
                  <a:lnTo>
                    <a:pt x="1974753" y="1937913"/>
                  </a:lnTo>
                  <a:lnTo>
                    <a:pt x="1973959" y="1941355"/>
                  </a:lnTo>
                  <a:lnTo>
                    <a:pt x="1971312" y="1950620"/>
                  </a:lnTo>
                  <a:lnTo>
                    <a:pt x="1962050" y="1982914"/>
                  </a:lnTo>
                  <a:lnTo>
                    <a:pt x="1933733" y="2079533"/>
                  </a:lnTo>
                  <a:lnTo>
                    <a:pt x="1892449" y="2218505"/>
                  </a:lnTo>
                  <a:lnTo>
                    <a:pt x="1892185" y="2224329"/>
                  </a:lnTo>
                  <a:lnTo>
                    <a:pt x="1891126" y="2230152"/>
                  </a:lnTo>
                  <a:lnTo>
                    <a:pt x="1890068" y="2235447"/>
                  </a:lnTo>
                  <a:lnTo>
                    <a:pt x="1888480" y="2240476"/>
                  </a:lnTo>
                  <a:lnTo>
                    <a:pt x="1886363" y="2245505"/>
                  </a:lnTo>
                  <a:lnTo>
                    <a:pt x="1883981" y="2250006"/>
                  </a:lnTo>
                  <a:lnTo>
                    <a:pt x="1881070" y="2254506"/>
                  </a:lnTo>
                  <a:lnTo>
                    <a:pt x="1878159" y="2258476"/>
                  </a:lnTo>
                  <a:lnTo>
                    <a:pt x="1874454" y="2262182"/>
                  </a:lnTo>
                  <a:lnTo>
                    <a:pt x="1870749" y="2265359"/>
                  </a:lnTo>
                  <a:lnTo>
                    <a:pt x="1866514" y="2268270"/>
                  </a:lnTo>
                  <a:lnTo>
                    <a:pt x="1862280" y="2270388"/>
                  </a:lnTo>
                  <a:lnTo>
                    <a:pt x="1857781" y="2272506"/>
                  </a:lnTo>
                  <a:lnTo>
                    <a:pt x="1853018" y="2273829"/>
                  </a:lnTo>
                  <a:lnTo>
                    <a:pt x="1848254" y="2274623"/>
                  </a:lnTo>
                  <a:lnTo>
                    <a:pt x="1843226" y="2274888"/>
                  </a:lnTo>
                  <a:lnTo>
                    <a:pt x="1686029" y="2274888"/>
                  </a:lnTo>
                  <a:lnTo>
                    <a:pt x="1680736" y="2274623"/>
                  </a:lnTo>
                  <a:lnTo>
                    <a:pt x="1675973" y="2273829"/>
                  </a:lnTo>
                  <a:lnTo>
                    <a:pt x="1671209" y="2272506"/>
                  </a:lnTo>
                  <a:lnTo>
                    <a:pt x="1666710" y="2270388"/>
                  </a:lnTo>
                  <a:lnTo>
                    <a:pt x="1662212" y="2268270"/>
                  </a:lnTo>
                  <a:lnTo>
                    <a:pt x="1658506" y="2265359"/>
                  </a:lnTo>
                  <a:lnTo>
                    <a:pt x="1654537" y="2262182"/>
                  </a:lnTo>
                  <a:lnTo>
                    <a:pt x="1651096" y="2258476"/>
                  </a:lnTo>
                  <a:lnTo>
                    <a:pt x="1647921" y="2254506"/>
                  </a:lnTo>
                  <a:lnTo>
                    <a:pt x="1645274" y="2250006"/>
                  </a:lnTo>
                  <a:lnTo>
                    <a:pt x="1642628" y="2245505"/>
                  </a:lnTo>
                  <a:lnTo>
                    <a:pt x="1640511" y="2240476"/>
                  </a:lnTo>
                  <a:lnTo>
                    <a:pt x="1638658" y="2235447"/>
                  </a:lnTo>
                  <a:lnTo>
                    <a:pt x="1637600" y="2230152"/>
                  </a:lnTo>
                  <a:lnTo>
                    <a:pt x="1636806" y="2224329"/>
                  </a:lnTo>
                  <a:lnTo>
                    <a:pt x="1636806" y="2218505"/>
                  </a:lnTo>
                  <a:lnTo>
                    <a:pt x="1590758" y="2118975"/>
                  </a:lnTo>
                  <a:lnTo>
                    <a:pt x="1572234" y="2123739"/>
                  </a:lnTo>
                  <a:lnTo>
                    <a:pt x="1554767" y="2127710"/>
                  </a:lnTo>
                  <a:lnTo>
                    <a:pt x="1538095" y="2131416"/>
                  </a:lnTo>
                  <a:lnTo>
                    <a:pt x="1522216" y="2134857"/>
                  </a:lnTo>
                  <a:lnTo>
                    <a:pt x="1506602" y="2137504"/>
                  </a:lnTo>
                  <a:lnTo>
                    <a:pt x="1491518" y="2140151"/>
                  </a:lnTo>
                  <a:lnTo>
                    <a:pt x="1476698" y="2142004"/>
                  </a:lnTo>
                  <a:lnTo>
                    <a:pt x="1461349" y="2144122"/>
                  </a:lnTo>
                  <a:lnTo>
                    <a:pt x="1446264" y="2145445"/>
                  </a:lnTo>
                  <a:lnTo>
                    <a:pt x="1430650" y="2146769"/>
                  </a:lnTo>
                  <a:lnTo>
                    <a:pt x="1414243" y="2147563"/>
                  </a:lnTo>
                  <a:lnTo>
                    <a:pt x="1397306" y="2148622"/>
                  </a:lnTo>
                  <a:lnTo>
                    <a:pt x="1379575" y="2149151"/>
                  </a:lnTo>
                  <a:lnTo>
                    <a:pt x="1360520" y="2149681"/>
                  </a:lnTo>
                  <a:lnTo>
                    <a:pt x="1318442" y="2150210"/>
                  </a:lnTo>
                  <a:lnTo>
                    <a:pt x="1305475" y="2150210"/>
                  </a:lnTo>
                  <a:lnTo>
                    <a:pt x="1292772" y="2149945"/>
                  </a:lnTo>
                  <a:lnTo>
                    <a:pt x="1279540" y="2149416"/>
                  </a:lnTo>
                  <a:lnTo>
                    <a:pt x="1266308" y="2148887"/>
                  </a:lnTo>
                  <a:lnTo>
                    <a:pt x="1252812" y="2147563"/>
                  </a:lnTo>
                  <a:lnTo>
                    <a:pt x="1239315" y="2146504"/>
                  </a:lnTo>
                  <a:lnTo>
                    <a:pt x="1225554" y="2145445"/>
                  </a:lnTo>
                  <a:lnTo>
                    <a:pt x="1211792" y="2143857"/>
                  </a:lnTo>
                  <a:lnTo>
                    <a:pt x="1198031" y="2142004"/>
                  </a:lnTo>
                  <a:lnTo>
                    <a:pt x="1184270" y="2140151"/>
                  </a:lnTo>
                  <a:lnTo>
                    <a:pt x="1170244" y="2137769"/>
                  </a:lnTo>
                  <a:lnTo>
                    <a:pt x="1156218" y="2135651"/>
                  </a:lnTo>
                  <a:lnTo>
                    <a:pt x="1127636" y="2130357"/>
                  </a:lnTo>
                  <a:lnTo>
                    <a:pt x="1099055" y="2124269"/>
                  </a:lnTo>
                  <a:lnTo>
                    <a:pt x="1096673" y="2130357"/>
                  </a:lnTo>
                  <a:lnTo>
                    <a:pt x="1090057" y="2146240"/>
                  </a:lnTo>
                  <a:lnTo>
                    <a:pt x="1080266" y="2169005"/>
                  </a:lnTo>
                  <a:lnTo>
                    <a:pt x="1074443" y="2181711"/>
                  </a:lnTo>
                  <a:lnTo>
                    <a:pt x="1068092" y="2194946"/>
                  </a:lnTo>
                  <a:lnTo>
                    <a:pt x="1061476" y="2208181"/>
                  </a:lnTo>
                  <a:lnTo>
                    <a:pt x="1054595" y="2221152"/>
                  </a:lnTo>
                  <a:lnTo>
                    <a:pt x="1047979" y="2232799"/>
                  </a:lnTo>
                  <a:lnTo>
                    <a:pt x="1044274" y="2238358"/>
                  </a:lnTo>
                  <a:lnTo>
                    <a:pt x="1040834" y="2243388"/>
                  </a:lnTo>
                  <a:lnTo>
                    <a:pt x="1037658" y="2248153"/>
                  </a:lnTo>
                  <a:lnTo>
                    <a:pt x="1034482" y="2252388"/>
                  </a:lnTo>
                  <a:lnTo>
                    <a:pt x="1031042" y="2256359"/>
                  </a:lnTo>
                  <a:lnTo>
                    <a:pt x="1028131" y="2259535"/>
                  </a:lnTo>
                  <a:lnTo>
                    <a:pt x="1024955" y="2262182"/>
                  </a:lnTo>
                  <a:lnTo>
                    <a:pt x="1022044" y="2264035"/>
                  </a:lnTo>
                  <a:lnTo>
                    <a:pt x="1019398" y="2265094"/>
                  </a:lnTo>
                  <a:lnTo>
                    <a:pt x="1017810" y="2265359"/>
                  </a:lnTo>
                  <a:lnTo>
                    <a:pt x="1016752" y="2265623"/>
                  </a:lnTo>
                  <a:lnTo>
                    <a:pt x="815360" y="2265623"/>
                  </a:lnTo>
                  <a:lnTo>
                    <a:pt x="810331" y="2265359"/>
                  </a:lnTo>
                  <a:lnTo>
                    <a:pt x="805568" y="2264565"/>
                  </a:lnTo>
                  <a:lnTo>
                    <a:pt x="800804" y="2263241"/>
                  </a:lnTo>
                  <a:lnTo>
                    <a:pt x="796305" y="2261123"/>
                  </a:lnTo>
                  <a:lnTo>
                    <a:pt x="792071" y="2259006"/>
                  </a:lnTo>
                  <a:lnTo>
                    <a:pt x="787837" y="2255829"/>
                  </a:lnTo>
                  <a:lnTo>
                    <a:pt x="784132" y="2252653"/>
                  </a:lnTo>
                  <a:lnTo>
                    <a:pt x="780692" y="2249211"/>
                  </a:lnTo>
                  <a:lnTo>
                    <a:pt x="777516" y="2245241"/>
                  </a:lnTo>
                  <a:lnTo>
                    <a:pt x="774605" y="2240741"/>
                  </a:lnTo>
                  <a:lnTo>
                    <a:pt x="772223" y="2236241"/>
                  </a:lnTo>
                  <a:lnTo>
                    <a:pt x="770106" y="2231211"/>
                  </a:lnTo>
                  <a:lnTo>
                    <a:pt x="768518" y="2225917"/>
                  </a:lnTo>
                  <a:lnTo>
                    <a:pt x="767195" y="2220358"/>
                  </a:lnTo>
                  <a:lnTo>
                    <a:pt x="766401" y="2214799"/>
                  </a:lnTo>
                  <a:lnTo>
                    <a:pt x="766136" y="2209240"/>
                  </a:lnTo>
                  <a:lnTo>
                    <a:pt x="791542" y="2049356"/>
                  </a:lnTo>
                  <a:lnTo>
                    <a:pt x="784132" y="2047768"/>
                  </a:lnTo>
                  <a:lnTo>
                    <a:pt x="776457" y="2045650"/>
                  </a:lnTo>
                  <a:lnTo>
                    <a:pt x="767460" y="2043003"/>
                  </a:lnTo>
                  <a:lnTo>
                    <a:pt x="757932" y="2040091"/>
                  </a:lnTo>
                  <a:lnTo>
                    <a:pt x="747611" y="2036385"/>
                  </a:lnTo>
                  <a:lnTo>
                    <a:pt x="736761" y="2032415"/>
                  </a:lnTo>
                  <a:lnTo>
                    <a:pt x="725117" y="2028179"/>
                  </a:lnTo>
                  <a:lnTo>
                    <a:pt x="713208" y="2023150"/>
                  </a:lnTo>
                  <a:lnTo>
                    <a:pt x="700505" y="2017856"/>
                  </a:lnTo>
                  <a:lnTo>
                    <a:pt x="687273" y="2012297"/>
                  </a:lnTo>
                  <a:lnTo>
                    <a:pt x="673777" y="2006208"/>
                  </a:lnTo>
                  <a:lnTo>
                    <a:pt x="659751" y="1999591"/>
                  </a:lnTo>
                  <a:lnTo>
                    <a:pt x="645195" y="1992179"/>
                  </a:lnTo>
                  <a:lnTo>
                    <a:pt x="630375" y="1985032"/>
                  </a:lnTo>
                  <a:lnTo>
                    <a:pt x="615291" y="1977090"/>
                  </a:lnTo>
                  <a:lnTo>
                    <a:pt x="599942" y="1968620"/>
                  </a:lnTo>
                  <a:lnTo>
                    <a:pt x="584328" y="1959884"/>
                  </a:lnTo>
                  <a:lnTo>
                    <a:pt x="568449" y="1950884"/>
                  </a:lnTo>
                  <a:lnTo>
                    <a:pt x="552571" y="1941355"/>
                  </a:lnTo>
                  <a:lnTo>
                    <a:pt x="536163" y="1931560"/>
                  </a:lnTo>
                  <a:lnTo>
                    <a:pt x="519755" y="1921237"/>
                  </a:lnTo>
                  <a:lnTo>
                    <a:pt x="503877" y="1910648"/>
                  </a:lnTo>
                  <a:lnTo>
                    <a:pt x="487469" y="1899531"/>
                  </a:lnTo>
                  <a:lnTo>
                    <a:pt x="471326" y="1888148"/>
                  </a:lnTo>
                  <a:lnTo>
                    <a:pt x="454918" y="1876236"/>
                  </a:lnTo>
                  <a:lnTo>
                    <a:pt x="439040" y="1863795"/>
                  </a:lnTo>
                  <a:lnTo>
                    <a:pt x="422897" y="1851354"/>
                  </a:lnTo>
                  <a:lnTo>
                    <a:pt x="407283" y="1838383"/>
                  </a:lnTo>
                  <a:lnTo>
                    <a:pt x="391404" y="1825147"/>
                  </a:lnTo>
                  <a:lnTo>
                    <a:pt x="376320" y="1811647"/>
                  </a:lnTo>
                  <a:lnTo>
                    <a:pt x="361235" y="1797618"/>
                  </a:lnTo>
                  <a:lnTo>
                    <a:pt x="346680" y="1783323"/>
                  </a:lnTo>
                  <a:lnTo>
                    <a:pt x="252997" y="1753941"/>
                  </a:lnTo>
                  <a:lnTo>
                    <a:pt x="244528" y="1753676"/>
                  </a:lnTo>
                  <a:lnTo>
                    <a:pt x="236324" y="1753147"/>
                  </a:lnTo>
                  <a:lnTo>
                    <a:pt x="228385" y="1752088"/>
                  </a:lnTo>
                  <a:lnTo>
                    <a:pt x="220446" y="1750499"/>
                  </a:lnTo>
                  <a:lnTo>
                    <a:pt x="212507" y="1748117"/>
                  </a:lnTo>
                  <a:lnTo>
                    <a:pt x="205097" y="1745735"/>
                  </a:lnTo>
                  <a:lnTo>
                    <a:pt x="197687" y="1742823"/>
                  </a:lnTo>
                  <a:lnTo>
                    <a:pt x="190277" y="1739382"/>
                  </a:lnTo>
                  <a:lnTo>
                    <a:pt x="183131" y="1735676"/>
                  </a:lnTo>
                  <a:lnTo>
                    <a:pt x="176251" y="1731970"/>
                  </a:lnTo>
                  <a:lnTo>
                    <a:pt x="169635" y="1727470"/>
                  </a:lnTo>
                  <a:lnTo>
                    <a:pt x="162754" y="1722440"/>
                  </a:lnTo>
                  <a:lnTo>
                    <a:pt x="156403" y="1717676"/>
                  </a:lnTo>
                  <a:lnTo>
                    <a:pt x="150316" y="1712381"/>
                  </a:lnTo>
                  <a:lnTo>
                    <a:pt x="143965" y="1706822"/>
                  </a:lnTo>
                  <a:lnTo>
                    <a:pt x="138142" y="1700999"/>
                  </a:lnTo>
                  <a:lnTo>
                    <a:pt x="132320" y="1694646"/>
                  </a:lnTo>
                  <a:lnTo>
                    <a:pt x="127028" y="1688293"/>
                  </a:lnTo>
                  <a:lnTo>
                    <a:pt x="121205" y="1681940"/>
                  </a:lnTo>
                  <a:lnTo>
                    <a:pt x="115913" y="1674793"/>
                  </a:lnTo>
                  <a:lnTo>
                    <a:pt x="110884" y="1667910"/>
                  </a:lnTo>
                  <a:lnTo>
                    <a:pt x="105856" y="1660763"/>
                  </a:lnTo>
                  <a:lnTo>
                    <a:pt x="101093" y="1653351"/>
                  </a:lnTo>
                  <a:lnTo>
                    <a:pt x="96594" y="1645939"/>
                  </a:lnTo>
                  <a:lnTo>
                    <a:pt x="92095" y="1638263"/>
                  </a:lnTo>
                  <a:lnTo>
                    <a:pt x="87861" y="1630321"/>
                  </a:lnTo>
                  <a:lnTo>
                    <a:pt x="83626" y="1622645"/>
                  </a:lnTo>
                  <a:lnTo>
                    <a:pt x="79657" y="1614704"/>
                  </a:lnTo>
                  <a:lnTo>
                    <a:pt x="75687" y="1606498"/>
                  </a:lnTo>
                  <a:lnTo>
                    <a:pt x="72247" y="1598556"/>
                  </a:lnTo>
                  <a:lnTo>
                    <a:pt x="65366" y="1582409"/>
                  </a:lnTo>
                  <a:lnTo>
                    <a:pt x="0" y="1386524"/>
                  </a:lnTo>
                  <a:lnTo>
                    <a:pt x="264" y="1369583"/>
                  </a:lnTo>
                  <a:lnTo>
                    <a:pt x="794" y="1353965"/>
                  </a:lnTo>
                  <a:lnTo>
                    <a:pt x="1323" y="1346289"/>
                  </a:lnTo>
                  <a:lnTo>
                    <a:pt x="1852" y="1338877"/>
                  </a:lnTo>
                  <a:lnTo>
                    <a:pt x="2646" y="1331730"/>
                  </a:lnTo>
                  <a:lnTo>
                    <a:pt x="3705" y="1324582"/>
                  </a:lnTo>
                  <a:lnTo>
                    <a:pt x="5028" y="1317965"/>
                  </a:lnTo>
                  <a:lnTo>
                    <a:pt x="6351" y="1311612"/>
                  </a:lnTo>
                  <a:lnTo>
                    <a:pt x="8204" y="1305259"/>
                  </a:lnTo>
                  <a:lnTo>
                    <a:pt x="10321" y="1299435"/>
                  </a:lnTo>
                  <a:lnTo>
                    <a:pt x="12703" y="1293876"/>
                  </a:lnTo>
                  <a:lnTo>
                    <a:pt x="15084" y="1288582"/>
                  </a:lnTo>
                  <a:lnTo>
                    <a:pt x="18260" y="1283288"/>
                  </a:lnTo>
                  <a:lnTo>
                    <a:pt x="21436" y="1278523"/>
                  </a:lnTo>
                  <a:lnTo>
                    <a:pt x="25141" y="1274023"/>
                  </a:lnTo>
                  <a:lnTo>
                    <a:pt x="29110" y="1269788"/>
                  </a:lnTo>
                  <a:lnTo>
                    <a:pt x="33609" y="1266346"/>
                  </a:lnTo>
                  <a:lnTo>
                    <a:pt x="38637" y="1262641"/>
                  </a:lnTo>
                  <a:lnTo>
                    <a:pt x="43930" y="1259464"/>
                  </a:lnTo>
                  <a:lnTo>
                    <a:pt x="49752" y="1256817"/>
                  </a:lnTo>
                  <a:lnTo>
                    <a:pt x="56104" y="1254170"/>
                  </a:lnTo>
                  <a:lnTo>
                    <a:pt x="62984" y="1252052"/>
                  </a:lnTo>
                  <a:lnTo>
                    <a:pt x="70130" y="1250199"/>
                  </a:lnTo>
                  <a:lnTo>
                    <a:pt x="78069" y="1248876"/>
                  </a:lnTo>
                  <a:lnTo>
                    <a:pt x="86537" y="1247817"/>
                  </a:lnTo>
                  <a:lnTo>
                    <a:pt x="95535" y="1247023"/>
                  </a:lnTo>
                  <a:lnTo>
                    <a:pt x="105327" y="1246758"/>
                  </a:lnTo>
                  <a:lnTo>
                    <a:pt x="115383" y="1246758"/>
                  </a:lnTo>
                  <a:lnTo>
                    <a:pt x="126234" y="1247552"/>
                  </a:lnTo>
                  <a:lnTo>
                    <a:pt x="137878" y="1248611"/>
                  </a:lnTo>
                  <a:lnTo>
                    <a:pt x="138936" y="1248346"/>
                  </a:lnTo>
                  <a:lnTo>
                    <a:pt x="143171" y="1246758"/>
                  </a:lnTo>
                  <a:lnTo>
                    <a:pt x="151110" y="1244111"/>
                  </a:lnTo>
                  <a:lnTo>
                    <a:pt x="162754" y="1239081"/>
                  </a:lnTo>
                  <a:lnTo>
                    <a:pt x="179691" y="1231140"/>
                  </a:lnTo>
                  <a:lnTo>
                    <a:pt x="201921" y="1220022"/>
                  </a:lnTo>
                  <a:lnTo>
                    <a:pt x="215153" y="1212875"/>
                  </a:lnTo>
                  <a:lnTo>
                    <a:pt x="229973" y="1204934"/>
                  </a:lnTo>
                  <a:lnTo>
                    <a:pt x="246910" y="1195934"/>
                  </a:lnTo>
                  <a:lnTo>
                    <a:pt x="265170" y="1185610"/>
                  </a:lnTo>
                  <a:lnTo>
                    <a:pt x="269405" y="1182963"/>
                  </a:lnTo>
                  <a:lnTo>
                    <a:pt x="274168" y="1180316"/>
                  </a:lnTo>
                  <a:lnTo>
                    <a:pt x="283960" y="1173434"/>
                  </a:lnTo>
                  <a:lnTo>
                    <a:pt x="294546" y="1165492"/>
                  </a:lnTo>
                  <a:lnTo>
                    <a:pt x="306190" y="1156227"/>
                  </a:lnTo>
                  <a:lnTo>
                    <a:pt x="318893" y="1145904"/>
                  </a:lnTo>
                  <a:lnTo>
                    <a:pt x="332125" y="1134521"/>
                  </a:lnTo>
                  <a:lnTo>
                    <a:pt x="361765" y="1108580"/>
                  </a:lnTo>
                  <a:lnTo>
                    <a:pt x="431365" y="1047432"/>
                  </a:lnTo>
                  <a:lnTo>
                    <a:pt x="471061" y="1012755"/>
                  </a:lnTo>
                  <a:lnTo>
                    <a:pt x="491703" y="994755"/>
                  </a:lnTo>
                  <a:lnTo>
                    <a:pt x="513669" y="976225"/>
                  </a:lnTo>
                  <a:lnTo>
                    <a:pt x="498584" y="921166"/>
                  </a:lnTo>
                  <a:lnTo>
                    <a:pt x="477942" y="847577"/>
                  </a:lnTo>
                  <a:lnTo>
                    <a:pt x="466827" y="807606"/>
                  </a:lnTo>
                  <a:lnTo>
                    <a:pt x="455183" y="768164"/>
                  </a:lnTo>
                  <a:lnTo>
                    <a:pt x="443803" y="730310"/>
                  </a:lnTo>
                  <a:lnTo>
                    <a:pt x="433218" y="695898"/>
                  </a:lnTo>
                  <a:lnTo>
                    <a:pt x="439040" y="695898"/>
                  </a:lnTo>
                  <a:lnTo>
                    <a:pt x="446185" y="696428"/>
                  </a:lnTo>
                  <a:lnTo>
                    <a:pt x="455712" y="697487"/>
                  </a:lnTo>
                  <a:lnTo>
                    <a:pt x="467621" y="699604"/>
                  </a:lnTo>
                  <a:lnTo>
                    <a:pt x="474502" y="700928"/>
                  </a:lnTo>
                  <a:lnTo>
                    <a:pt x="481647" y="702251"/>
                  </a:lnTo>
                  <a:lnTo>
                    <a:pt x="489322" y="704369"/>
                  </a:lnTo>
                  <a:lnTo>
                    <a:pt x="497526" y="706751"/>
                  </a:lnTo>
                  <a:lnTo>
                    <a:pt x="505994" y="709398"/>
                  </a:lnTo>
                  <a:lnTo>
                    <a:pt x="514727" y="712575"/>
                  </a:lnTo>
                  <a:lnTo>
                    <a:pt x="524254" y="716016"/>
                  </a:lnTo>
                  <a:lnTo>
                    <a:pt x="534046" y="719987"/>
                  </a:lnTo>
                  <a:lnTo>
                    <a:pt x="543838" y="724487"/>
                  </a:lnTo>
                  <a:lnTo>
                    <a:pt x="554159" y="729516"/>
                  </a:lnTo>
                  <a:lnTo>
                    <a:pt x="564480" y="734811"/>
                  </a:lnTo>
                  <a:lnTo>
                    <a:pt x="575330" y="741164"/>
                  </a:lnTo>
                  <a:lnTo>
                    <a:pt x="586180" y="747781"/>
                  </a:lnTo>
                  <a:lnTo>
                    <a:pt x="597295" y="755193"/>
                  </a:lnTo>
                  <a:lnTo>
                    <a:pt x="608675" y="763399"/>
                  </a:lnTo>
                  <a:lnTo>
                    <a:pt x="620054" y="772135"/>
                  </a:lnTo>
                  <a:lnTo>
                    <a:pt x="631434" y="781399"/>
                  </a:lnTo>
                  <a:lnTo>
                    <a:pt x="643078" y="791723"/>
                  </a:lnTo>
                  <a:lnTo>
                    <a:pt x="654722" y="802576"/>
                  </a:lnTo>
                  <a:lnTo>
                    <a:pt x="666631" y="814488"/>
                  </a:lnTo>
                  <a:lnTo>
                    <a:pt x="678011" y="826929"/>
                  </a:lnTo>
                  <a:lnTo>
                    <a:pt x="689920" y="840165"/>
                  </a:lnTo>
                  <a:lnTo>
                    <a:pt x="708709" y="827194"/>
                  </a:lnTo>
                  <a:lnTo>
                    <a:pt x="728028" y="814223"/>
                  </a:lnTo>
                  <a:lnTo>
                    <a:pt x="747611" y="800988"/>
                  </a:lnTo>
                  <a:lnTo>
                    <a:pt x="767724" y="788282"/>
                  </a:lnTo>
                  <a:lnTo>
                    <a:pt x="787837" y="775576"/>
                  </a:lnTo>
                  <a:lnTo>
                    <a:pt x="808744" y="763134"/>
                  </a:lnTo>
                  <a:lnTo>
                    <a:pt x="829386" y="750693"/>
                  </a:lnTo>
                  <a:lnTo>
                    <a:pt x="850822" y="738781"/>
                  </a:lnTo>
                  <a:lnTo>
                    <a:pt x="872257" y="727134"/>
                  </a:lnTo>
                  <a:lnTo>
                    <a:pt x="893958" y="715487"/>
                  </a:lnTo>
                  <a:lnTo>
                    <a:pt x="915923" y="704369"/>
                  </a:lnTo>
                  <a:lnTo>
                    <a:pt x="938418" y="693251"/>
                  </a:lnTo>
                  <a:lnTo>
                    <a:pt x="960912" y="682663"/>
                  </a:lnTo>
                  <a:lnTo>
                    <a:pt x="983671" y="672604"/>
                  </a:lnTo>
                  <a:lnTo>
                    <a:pt x="1006960" y="662545"/>
                  </a:lnTo>
                  <a:lnTo>
                    <a:pt x="1030248" y="653280"/>
                  </a:lnTo>
                  <a:lnTo>
                    <a:pt x="1028396" y="665457"/>
                  </a:lnTo>
                  <a:lnTo>
                    <a:pt x="1026543" y="678163"/>
                  </a:lnTo>
                  <a:lnTo>
                    <a:pt x="1025749" y="690869"/>
                  </a:lnTo>
                  <a:lnTo>
                    <a:pt x="1025485" y="703840"/>
                  </a:lnTo>
                  <a:lnTo>
                    <a:pt x="1025485" y="711516"/>
                  </a:lnTo>
                  <a:lnTo>
                    <a:pt x="1025749" y="719193"/>
                  </a:lnTo>
                  <a:lnTo>
                    <a:pt x="1026279" y="726869"/>
                  </a:lnTo>
                  <a:lnTo>
                    <a:pt x="1027073" y="734281"/>
                  </a:lnTo>
                  <a:lnTo>
                    <a:pt x="1028131" y="741693"/>
                  </a:lnTo>
                  <a:lnTo>
                    <a:pt x="1029190" y="749105"/>
                  </a:lnTo>
                  <a:lnTo>
                    <a:pt x="1030513" y="756252"/>
                  </a:lnTo>
                  <a:lnTo>
                    <a:pt x="1032365" y="763664"/>
                  </a:lnTo>
                  <a:lnTo>
                    <a:pt x="1033953" y="770811"/>
                  </a:lnTo>
                  <a:lnTo>
                    <a:pt x="1035806" y="777958"/>
                  </a:lnTo>
                  <a:lnTo>
                    <a:pt x="1037923" y="784841"/>
                  </a:lnTo>
                  <a:lnTo>
                    <a:pt x="1040305" y="791988"/>
                  </a:lnTo>
                  <a:lnTo>
                    <a:pt x="1042686" y="798605"/>
                  </a:lnTo>
                  <a:lnTo>
                    <a:pt x="1045333" y="805488"/>
                  </a:lnTo>
                  <a:lnTo>
                    <a:pt x="1048244" y="812106"/>
                  </a:lnTo>
                  <a:lnTo>
                    <a:pt x="1051420" y="818988"/>
                  </a:lnTo>
                  <a:lnTo>
                    <a:pt x="1037129" y="824547"/>
                  </a:lnTo>
                  <a:lnTo>
                    <a:pt x="1024691" y="829841"/>
                  </a:lnTo>
                  <a:lnTo>
                    <a:pt x="1014105" y="834606"/>
                  </a:lnTo>
                  <a:lnTo>
                    <a:pt x="1005107" y="839106"/>
                  </a:lnTo>
                  <a:lnTo>
                    <a:pt x="997697" y="842812"/>
                  </a:lnTo>
                  <a:lnTo>
                    <a:pt x="992405" y="845724"/>
                  </a:lnTo>
                  <a:lnTo>
                    <a:pt x="987376" y="848635"/>
                  </a:lnTo>
                  <a:lnTo>
                    <a:pt x="983671" y="851283"/>
                  </a:lnTo>
                  <a:lnTo>
                    <a:pt x="980231" y="853930"/>
                  </a:lnTo>
                  <a:lnTo>
                    <a:pt x="977320" y="857106"/>
                  </a:lnTo>
                  <a:lnTo>
                    <a:pt x="974674" y="860283"/>
                  </a:lnTo>
                  <a:lnTo>
                    <a:pt x="972027" y="863989"/>
                  </a:lnTo>
                  <a:lnTo>
                    <a:pt x="970175" y="867430"/>
                  </a:lnTo>
                  <a:lnTo>
                    <a:pt x="968852" y="871400"/>
                  </a:lnTo>
                  <a:lnTo>
                    <a:pt x="967528" y="875371"/>
                  </a:lnTo>
                  <a:lnTo>
                    <a:pt x="966734" y="879606"/>
                  </a:lnTo>
                  <a:lnTo>
                    <a:pt x="966470" y="883842"/>
                  </a:lnTo>
                  <a:lnTo>
                    <a:pt x="966470" y="888077"/>
                  </a:lnTo>
                  <a:lnTo>
                    <a:pt x="966734" y="892312"/>
                  </a:lnTo>
                  <a:lnTo>
                    <a:pt x="967528" y="896548"/>
                  </a:lnTo>
                  <a:lnTo>
                    <a:pt x="968852" y="900518"/>
                  </a:lnTo>
                  <a:lnTo>
                    <a:pt x="970439" y="904754"/>
                  </a:lnTo>
                  <a:lnTo>
                    <a:pt x="972821" y="908460"/>
                  </a:lnTo>
                  <a:lnTo>
                    <a:pt x="975203" y="912166"/>
                  </a:lnTo>
                  <a:lnTo>
                    <a:pt x="978114" y="915342"/>
                  </a:lnTo>
                  <a:lnTo>
                    <a:pt x="981025" y="918519"/>
                  </a:lnTo>
                  <a:lnTo>
                    <a:pt x="984465" y="921166"/>
                  </a:lnTo>
                  <a:lnTo>
                    <a:pt x="987906" y="923548"/>
                  </a:lnTo>
                  <a:lnTo>
                    <a:pt x="991611" y="925401"/>
                  </a:lnTo>
                  <a:lnTo>
                    <a:pt x="995580" y="926725"/>
                  </a:lnTo>
                  <a:lnTo>
                    <a:pt x="999285" y="928048"/>
                  </a:lnTo>
                  <a:lnTo>
                    <a:pt x="1003520" y="928842"/>
                  </a:lnTo>
                  <a:lnTo>
                    <a:pt x="1007754" y="929372"/>
                  </a:lnTo>
                  <a:lnTo>
                    <a:pt x="1011988" y="929372"/>
                  </a:lnTo>
                  <a:lnTo>
                    <a:pt x="1016222" y="928842"/>
                  </a:lnTo>
                  <a:lnTo>
                    <a:pt x="1020192" y="928048"/>
                  </a:lnTo>
                  <a:lnTo>
                    <a:pt x="1024426" y="926725"/>
                  </a:lnTo>
                  <a:lnTo>
                    <a:pt x="1028660" y="925136"/>
                  </a:lnTo>
                  <a:lnTo>
                    <a:pt x="1032365" y="923019"/>
                  </a:lnTo>
                  <a:lnTo>
                    <a:pt x="1037923" y="920107"/>
                  </a:lnTo>
                  <a:lnTo>
                    <a:pt x="1044274" y="916666"/>
                  </a:lnTo>
                  <a:lnTo>
                    <a:pt x="1052743" y="912430"/>
                  </a:lnTo>
                  <a:lnTo>
                    <a:pt x="1063593" y="907666"/>
                  </a:lnTo>
                  <a:lnTo>
                    <a:pt x="1076560" y="902371"/>
                  </a:lnTo>
                  <a:lnTo>
                    <a:pt x="1092174" y="896548"/>
                  </a:lnTo>
                  <a:lnTo>
                    <a:pt x="1109376" y="890195"/>
                  </a:lnTo>
                  <a:lnTo>
                    <a:pt x="1129489" y="884107"/>
                  </a:lnTo>
                  <a:lnTo>
                    <a:pt x="1140074" y="880930"/>
                  </a:lnTo>
                  <a:lnTo>
                    <a:pt x="1151189" y="878018"/>
                  </a:lnTo>
                  <a:lnTo>
                    <a:pt x="1162834" y="874842"/>
                  </a:lnTo>
                  <a:lnTo>
                    <a:pt x="1175272" y="871930"/>
                  </a:lnTo>
                  <a:lnTo>
                    <a:pt x="1187974" y="869283"/>
                  </a:lnTo>
                  <a:lnTo>
                    <a:pt x="1201471" y="866371"/>
                  </a:lnTo>
                  <a:lnTo>
                    <a:pt x="1215232" y="863989"/>
                  </a:lnTo>
                  <a:lnTo>
                    <a:pt x="1229523" y="861606"/>
                  </a:lnTo>
                  <a:lnTo>
                    <a:pt x="1244343" y="859489"/>
                  </a:lnTo>
                  <a:lnTo>
                    <a:pt x="1259692" y="857371"/>
                  </a:lnTo>
                  <a:lnTo>
                    <a:pt x="1275571" y="855783"/>
                  </a:lnTo>
                  <a:lnTo>
                    <a:pt x="1291978" y="853930"/>
                  </a:lnTo>
                  <a:lnTo>
                    <a:pt x="1308916" y="852871"/>
                  </a:lnTo>
                  <a:lnTo>
                    <a:pt x="1326382" y="851812"/>
                  </a:lnTo>
                  <a:lnTo>
                    <a:pt x="1345701" y="851018"/>
                  </a:lnTo>
                  <a:lnTo>
                    <a:pt x="1364226" y="850488"/>
                  </a:lnTo>
                  <a:lnTo>
                    <a:pt x="1382221" y="850224"/>
                  </a:lnTo>
                  <a:lnTo>
                    <a:pt x="1399687" y="850224"/>
                  </a:lnTo>
                  <a:lnTo>
                    <a:pt x="1427210" y="850488"/>
                  </a:lnTo>
                  <a:lnTo>
                    <a:pt x="1453145" y="851018"/>
                  </a:lnTo>
                  <a:lnTo>
                    <a:pt x="1476698" y="852341"/>
                  </a:lnTo>
                  <a:lnTo>
                    <a:pt x="1498663" y="853930"/>
                  </a:lnTo>
                  <a:lnTo>
                    <a:pt x="1518247" y="855783"/>
                  </a:lnTo>
                  <a:lnTo>
                    <a:pt x="1536242" y="857900"/>
                  </a:lnTo>
                  <a:lnTo>
                    <a:pt x="1551856" y="860283"/>
                  </a:lnTo>
                  <a:lnTo>
                    <a:pt x="1565882" y="862400"/>
                  </a:lnTo>
                  <a:lnTo>
                    <a:pt x="1578320" y="864783"/>
                  </a:lnTo>
                  <a:lnTo>
                    <a:pt x="1588641" y="866636"/>
                  </a:lnTo>
                  <a:lnTo>
                    <a:pt x="1597110" y="869018"/>
                  </a:lnTo>
                  <a:lnTo>
                    <a:pt x="1603990" y="870606"/>
                  </a:lnTo>
                  <a:lnTo>
                    <a:pt x="1612194" y="872989"/>
                  </a:lnTo>
                  <a:lnTo>
                    <a:pt x="1613782" y="873518"/>
                  </a:lnTo>
                  <a:lnTo>
                    <a:pt x="1614047" y="873518"/>
                  </a:lnTo>
                  <a:lnTo>
                    <a:pt x="1618281" y="874842"/>
                  </a:lnTo>
                  <a:lnTo>
                    <a:pt x="1622780" y="875636"/>
                  </a:lnTo>
                  <a:lnTo>
                    <a:pt x="1627014" y="875901"/>
                  </a:lnTo>
                  <a:lnTo>
                    <a:pt x="1631248" y="875901"/>
                  </a:lnTo>
                  <a:lnTo>
                    <a:pt x="1635483" y="875636"/>
                  </a:lnTo>
                  <a:lnTo>
                    <a:pt x="1639188" y="874842"/>
                  </a:lnTo>
                  <a:lnTo>
                    <a:pt x="1643422" y="873783"/>
                  </a:lnTo>
                  <a:lnTo>
                    <a:pt x="1647127" y="871930"/>
                  </a:lnTo>
                  <a:lnTo>
                    <a:pt x="1650832" y="870077"/>
                  </a:lnTo>
                  <a:lnTo>
                    <a:pt x="1654537" y="867959"/>
                  </a:lnTo>
                  <a:lnTo>
                    <a:pt x="1657448" y="865312"/>
                  </a:lnTo>
                  <a:lnTo>
                    <a:pt x="1660624" y="862136"/>
                  </a:lnTo>
                  <a:lnTo>
                    <a:pt x="1663535" y="859224"/>
                  </a:lnTo>
                  <a:lnTo>
                    <a:pt x="1665916" y="855518"/>
                  </a:lnTo>
                  <a:lnTo>
                    <a:pt x="1668034" y="851547"/>
                  </a:lnTo>
                  <a:lnTo>
                    <a:pt x="1669621" y="847577"/>
                  </a:lnTo>
                  <a:lnTo>
                    <a:pt x="1670945" y="843341"/>
                  </a:lnTo>
                  <a:lnTo>
                    <a:pt x="1671739" y="839106"/>
                  </a:lnTo>
                  <a:lnTo>
                    <a:pt x="1672532" y="834606"/>
                  </a:lnTo>
                  <a:lnTo>
                    <a:pt x="1672532" y="830371"/>
                  </a:lnTo>
                  <a:lnTo>
                    <a:pt x="1671739" y="826135"/>
                  </a:lnTo>
                  <a:lnTo>
                    <a:pt x="1670945" y="821900"/>
                  </a:lnTo>
                  <a:lnTo>
                    <a:pt x="1669886" y="818194"/>
                  </a:lnTo>
                  <a:lnTo>
                    <a:pt x="1668298" y="814223"/>
                  </a:lnTo>
                  <a:lnTo>
                    <a:pt x="1666181" y="810517"/>
                  </a:lnTo>
                  <a:lnTo>
                    <a:pt x="1664064" y="807076"/>
                  </a:lnTo>
                  <a:lnTo>
                    <a:pt x="1661418" y="803635"/>
                  </a:lnTo>
                  <a:lnTo>
                    <a:pt x="1658771" y="800723"/>
                  </a:lnTo>
                  <a:lnTo>
                    <a:pt x="1655331" y="798076"/>
                  </a:lnTo>
                  <a:lnTo>
                    <a:pt x="1651626" y="795694"/>
                  </a:lnTo>
                  <a:lnTo>
                    <a:pt x="1647921" y="793311"/>
                  </a:lnTo>
                  <a:lnTo>
                    <a:pt x="1643687" y="791723"/>
                  </a:lnTo>
                  <a:lnTo>
                    <a:pt x="1637071" y="789341"/>
                  </a:lnTo>
                  <a:lnTo>
                    <a:pt x="1630190" y="787488"/>
                  </a:lnTo>
                  <a:lnTo>
                    <a:pt x="1621192" y="785105"/>
                  </a:lnTo>
                  <a:lnTo>
                    <a:pt x="1609812" y="782458"/>
                  </a:lnTo>
                  <a:lnTo>
                    <a:pt x="1596051" y="779546"/>
                  </a:lnTo>
                  <a:lnTo>
                    <a:pt x="1579643" y="776635"/>
                  </a:lnTo>
                  <a:lnTo>
                    <a:pt x="1560854" y="773458"/>
                  </a:lnTo>
                  <a:lnTo>
                    <a:pt x="1562971" y="764987"/>
                  </a:lnTo>
                  <a:lnTo>
                    <a:pt x="1564824" y="756517"/>
                  </a:lnTo>
                  <a:lnTo>
                    <a:pt x="1566411" y="748046"/>
                  </a:lnTo>
                  <a:lnTo>
                    <a:pt x="1567999" y="739311"/>
                  </a:lnTo>
                  <a:lnTo>
                    <a:pt x="1569058" y="730840"/>
                  </a:lnTo>
                  <a:lnTo>
                    <a:pt x="1569852" y="721840"/>
                  </a:lnTo>
                  <a:lnTo>
                    <a:pt x="1570116" y="712840"/>
                  </a:lnTo>
                  <a:lnTo>
                    <a:pt x="1570381" y="703840"/>
                  </a:lnTo>
                  <a:lnTo>
                    <a:pt x="1570116" y="690604"/>
                  </a:lnTo>
                  <a:lnTo>
                    <a:pt x="1569058" y="677633"/>
                  </a:lnTo>
                  <a:lnTo>
                    <a:pt x="1567735" y="664663"/>
                  </a:lnTo>
                  <a:lnTo>
                    <a:pt x="1565353" y="651692"/>
                  </a:lnTo>
                  <a:lnTo>
                    <a:pt x="1562706" y="639515"/>
                  </a:lnTo>
                  <a:lnTo>
                    <a:pt x="1559266" y="627074"/>
                  </a:lnTo>
                  <a:lnTo>
                    <a:pt x="1555561" y="614897"/>
                  </a:lnTo>
                  <a:lnTo>
                    <a:pt x="1551062" y="603250"/>
                  </a:lnTo>
                  <a:close/>
                  <a:moveTo>
                    <a:pt x="1298576" y="469900"/>
                  </a:moveTo>
                  <a:lnTo>
                    <a:pt x="1309939" y="470164"/>
                  </a:lnTo>
                  <a:lnTo>
                    <a:pt x="1321303" y="471221"/>
                  </a:lnTo>
                  <a:lnTo>
                    <a:pt x="1332402" y="472542"/>
                  </a:lnTo>
                  <a:lnTo>
                    <a:pt x="1343766" y="474391"/>
                  </a:lnTo>
                  <a:lnTo>
                    <a:pt x="1354337" y="477033"/>
                  </a:lnTo>
                  <a:lnTo>
                    <a:pt x="1364908" y="480204"/>
                  </a:lnTo>
                  <a:lnTo>
                    <a:pt x="1375478" y="483374"/>
                  </a:lnTo>
                  <a:lnTo>
                    <a:pt x="1385521" y="487601"/>
                  </a:lnTo>
                  <a:lnTo>
                    <a:pt x="1395563" y="492092"/>
                  </a:lnTo>
                  <a:lnTo>
                    <a:pt x="1405077" y="496848"/>
                  </a:lnTo>
                  <a:lnTo>
                    <a:pt x="1414590" y="502131"/>
                  </a:lnTo>
                  <a:lnTo>
                    <a:pt x="1423576" y="508208"/>
                  </a:lnTo>
                  <a:lnTo>
                    <a:pt x="1432297" y="514284"/>
                  </a:lnTo>
                  <a:lnTo>
                    <a:pt x="1440753" y="521153"/>
                  </a:lnTo>
                  <a:lnTo>
                    <a:pt x="1448946" y="528022"/>
                  </a:lnTo>
                  <a:lnTo>
                    <a:pt x="1456610" y="535683"/>
                  </a:lnTo>
                  <a:lnTo>
                    <a:pt x="1464009" y="543081"/>
                  </a:lnTo>
                  <a:lnTo>
                    <a:pt x="1470880" y="551271"/>
                  </a:lnTo>
                  <a:lnTo>
                    <a:pt x="1477751" y="559725"/>
                  </a:lnTo>
                  <a:lnTo>
                    <a:pt x="1483829" y="568707"/>
                  </a:lnTo>
                  <a:lnTo>
                    <a:pt x="1489908" y="577690"/>
                  </a:lnTo>
                  <a:lnTo>
                    <a:pt x="1495193" y="587201"/>
                  </a:lnTo>
                  <a:lnTo>
                    <a:pt x="1500214" y="596711"/>
                  </a:lnTo>
                  <a:lnTo>
                    <a:pt x="1504707" y="606486"/>
                  </a:lnTo>
                  <a:lnTo>
                    <a:pt x="1508671" y="616790"/>
                  </a:lnTo>
                  <a:lnTo>
                    <a:pt x="1512371" y="627357"/>
                  </a:lnTo>
                  <a:lnTo>
                    <a:pt x="1515278" y="637661"/>
                  </a:lnTo>
                  <a:lnTo>
                    <a:pt x="1517920" y="648757"/>
                  </a:lnTo>
                  <a:lnTo>
                    <a:pt x="1519770" y="659589"/>
                  </a:lnTo>
                  <a:lnTo>
                    <a:pt x="1521092" y="670685"/>
                  </a:lnTo>
                  <a:lnTo>
                    <a:pt x="1522149" y="682309"/>
                  </a:lnTo>
                  <a:lnTo>
                    <a:pt x="1522413" y="693669"/>
                  </a:lnTo>
                  <a:lnTo>
                    <a:pt x="1522149" y="700274"/>
                  </a:lnTo>
                  <a:lnTo>
                    <a:pt x="1521884" y="706615"/>
                  </a:lnTo>
                  <a:lnTo>
                    <a:pt x="1521620" y="712955"/>
                  </a:lnTo>
                  <a:lnTo>
                    <a:pt x="1520563" y="719296"/>
                  </a:lnTo>
                  <a:lnTo>
                    <a:pt x="1520035" y="725372"/>
                  </a:lnTo>
                  <a:lnTo>
                    <a:pt x="1518977" y="731713"/>
                  </a:lnTo>
                  <a:lnTo>
                    <a:pt x="1517920" y="737789"/>
                  </a:lnTo>
                  <a:lnTo>
                    <a:pt x="1516335" y="743865"/>
                  </a:lnTo>
                  <a:lnTo>
                    <a:pt x="1515013" y="749942"/>
                  </a:lnTo>
                  <a:lnTo>
                    <a:pt x="1513428" y="755754"/>
                  </a:lnTo>
                  <a:lnTo>
                    <a:pt x="1511578" y="761566"/>
                  </a:lnTo>
                  <a:lnTo>
                    <a:pt x="1509728" y="767642"/>
                  </a:lnTo>
                  <a:lnTo>
                    <a:pt x="1505235" y="778738"/>
                  </a:lnTo>
                  <a:lnTo>
                    <a:pt x="1500214" y="790099"/>
                  </a:lnTo>
                  <a:lnTo>
                    <a:pt x="1495986" y="790363"/>
                  </a:lnTo>
                  <a:lnTo>
                    <a:pt x="1493607" y="790363"/>
                  </a:lnTo>
                  <a:lnTo>
                    <a:pt x="1491493" y="790099"/>
                  </a:lnTo>
                  <a:lnTo>
                    <a:pt x="1476430" y="787193"/>
                  </a:lnTo>
                  <a:lnTo>
                    <a:pt x="1460574" y="785079"/>
                  </a:lnTo>
                  <a:lnTo>
                    <a:pt x="1445246" y="783494"/>
                  </a:lnTo>
                  <a:lnTo>
                    <a:pt x="1429390" y="782437"/>
                  </a:lnTo>
                  <a:lnTo>
                    <a:pt x="1413798" y="781909"/>
                  </a:lnTo>
                  <a:lnTo>
                    <a:pt x="1398206" y="781645"/>
                  </a:lnTo>
                  <a:lnTo>
                    <a:pt x="1382349" y="781645"/>
                  </a:lnTo>
                  <a:lnTo>
                    <a:pt x="1366757" y="781909"/>
                  </a:lnTo>
                  <a:lnTo>
                    <a:pt x="1351165" y="782701"/>
                  </a:lnTo>
                  <a:lnTo>
                    <a:pt x="1335838" y="783758"/>
                  </a:lnTo>
                  <a:lnTo>
                    <a:pt x="1320774" y="784815"/>
                  </a:lnTo>
                  <a:lnTo>
                    <a:pt x="1305711" y="786664"/>
                  </a:lnTo>
                  <a:lnTo>
                    <a:pt x="1290912" y="788249"/>
                  </a:lnTo>
                  <a:lnTo>
                    <a:pt x="1276641" y="790363"/>
                  </a:lnTo>
                  <a:lnTo>
                    <a:pt x="1262635" y="792212"/>
                  </a:lnTo>
                  <a:lnTo>
                    <a:pt x="1249157" y="794590"/>
                  </a:lnTo>
                  <a:lnTo>
                    <a:pt x="1223258" y="799345"/>
                  </a:lnTo>
                  <a:lnTo>
                    <a:pt x="1199474" y="804101"/>
                  </a:lnTo>
                  <a:lnTo>
                    <a:pt x="1178068" y="809120"/>
                  </a:lnTo>
                  <a:lnTo>
                    <a:pt x="1159305" y="813612"/>
                  </a:lnTo>
                  <a:lnTo>
                    <a:pt x="1143713" y="817839"/>
                  </a:lnTo>
                  <a:lnTo>
                    <a:pt x="1131292" y="821273"/>
                  </a:lnTo>
                  <a:lnTo>
                    <a:pt x="1117814" y="825500"/>
                  </a:lnTo>
                  <a:lnTo>
                    <a:pt x="1112793" y="818631"/>
                  </a:lnTo>
                  <a:lnTo>
                    <a:pt x="1108300" y="811234"/>
                  </a:lnTo>
                  <a:lnTo>
                    <a:pt x="1103808" y="804101"/>
                  </a:lnTo>
                  <a:lnTo>
                    <a:pt x="1099579" y="796439"/>
                  </a:lnTo>
                  <a:lnTo>
                    <a:pt x="1095615" y="788514"/>
                  </a:lnTo>
                  <a:lnTo>
                    <a:pt x="1092444" y="780852"/>
                  </a:lnTo>
                  <a:lnTo>
                    <a:pt x="1089009" y="772662"/>
                  </a:lnTo>
                  <a:lnTo>
                    <a:pt x="1086102" y="764208"/>
                  </a:lnTo>
                  <a:lnTo>
                    <a:pt x="1083459" y="756018"/>
                  </a:lnTo>
                  <a:lnTo>
                    <a:pt x="1081081" y="747300"/>
                  </a:lnTo>
                  <a:lnTo>
                    <a:pt x="1079231" y="738582"/>
                  </a:lnTo>
                  <a:lnTo>
                    <a:pt x="1077381" y="729863"/>
                  </a:lnTo>
                  <a:lnTo>
                    <a:pt x="1076324" y="720881"/>
                  </a:lnTo>
                  <a:lnTo>
                    <a:pt x="1075267" y="711898"/>
                  </a:lnTo>
                  <a:lnTo>
                    <a:pt x="1074738" y="702916"/>
                  </a:lnTo>
                  <a:lnTo>
                    <a:pt x="1074738" y="693669"/>
                  </a:lnTo>
                  <a:lnTo>
                    <a:pt x="1075002" y="682309"/>
                  </a:lnTo>
                  <a:lnTo>
                    <a:pt x="1075795" y="670685"/>
                  </a:lnTo>
                  <a:lnTo>
                    <a:pt x="1077116" y="659589"/>
                  </a:lnTo>
                  <a:lnTo>
                    <a:pt x="1079231" y="648757"/>
                  </a:lnTo>
                  <a:lnTo>
                    <a:pt x="1081609" y="637661"/>
                  </a:lnTo>
                  <a:lnTo>
                    <a:pt x="1084780" y="627357"/>
                  </a:lnTo>
                  <a:lnTo>
                    <a:pt x="1088216" y="616790"/>
                  </a:lnTo>
                  <a:lnTo>
                    <a:pt x="1091916" y="606486"/>
                  </a:lnTo>
                  <a:lnTo>
                    <a:pt x="1096408" y="596711"/>
                  </a:lnTo>
                  <a:lnTo>
                    <a:pt x="1101694" y="587201"/>
                  </a:lnTo>
                  <a:lnTo>
                    <a:pt x="1106979" y="577690"/>
                  </a:lnTo>
                  <a:lnTo>
                    <a:pt x="1112793" y="568707"/>
                  </a:lnTo>
                  <a:lnTo>
                    <a:pt x="1118871" y="559725"/>
                  </a:lnTo>
                  <a:lnTo>
                    <a:pt x="1125742" y="551271"/>
                  </a:lnTo>
                  <a:lnTo>
                    <a:pt x="1132613" y="543081"/>
                  </a:lnTo>
                  <a:lnTo>
                    <a:pt x="1140013" y="535683"/>
                  </a:lnTo>
                  <a:lnTo>
                    <a:pt x="1147941" y="528022"/>
                  </a:lnTo>
                  <a:lnTo>
                    <a:pt x="1155869" y="521153"/>
                  </a:lnTo>
                  <a:lnTo>
                    <a:pt x="1164326" y="514284"/>
                  </a:lnTo>
                  <a:lnTo>
                    <a:pt x="1173311" y="508208"/>
                  </a:lnTo>
                  <a:lnTo>
                    <a:pt x="1182296" y="502131"/>
                  </a:lnTo>
                  <a:lnTo>
                    <a:pt x="1191546" y="496848"/>
                  </a:lnTo>
                  <a:lnTo>
                    <a:pt x="1201324" y="492092"/>
                  </a:lnTo>
                  <a:lnTo>
                    <a:pt x="1211366" y="487601"/>
                  </a:lnTo>
                  <a:lnTo>
                    <a:pt x="1221408" y="483374"/>
                  </a:lnTo>
                  <a:lnTo>
                    <a:pt x="1231715" y="480204"/>
                  </a:lnTo>
                  <a:lnTo>
                    <a:pt x="1242286" y="477033"/>
                  </a:lnTo>
                  <a:lnTo>
                    <a:pt x="1253385" y="474391"/>
                  </a:lnTo>
                  <a:lnTo>
                    <a:pt x="1264220" y="472542"/>
                  </a:lnTo>
                  <a:lnTo>
                    <a:pt x="1275584" y="471221"/>
                  </a:lnTo>
                  <a:lnTo>
                    <a:pt x="1286948" y="470164"/>
                  </a:lnTo>
                  <a:lnTo>
                    <a:pt x="1298576" y="469900"/>
                  </a:lnTo>
                  <a:close/>
                  <a:moveTo>
                    <a:pt x="1624012" y="0"/>
                  </a:moveTo>
                  <a:lnTo>
                    <a:pt x="1635640" y="265"/>
                  </a:lnTo>
                  <a:lnTo>
                    <a:pt x="1646740" y="1061"/>
                  </a:lnTo>
                  <a:lnTo>
                    <a:pt x="1657839" y="2652"/>
                  </a:lnTo>
                  <a:lnTo>
                    <a:pt x="1669203" y="4774"/>
                  </a:lnTo>
                  <a:lnTo>
                    <a:pt x="1679774" y="6895"/>
                  </a:lnTo>
                  <a:lnTo>
                    <a:pt x="1690609" y="10078"/>
                  </a:lnTo>
                  <a:lnTo>
                    <a:pt x="1700915" y="13791"/>
                  </a:lnTo>
                  <a:lnTo>
                    <a:pt x="1710958" y="17769"/>
                  </a:lnTo>
                  <a:lnTo>
                    <a:pt x="1721000" y="22277"/>
                  </a:lnTo>
                  <a:lnTo>
                    <a:pt x="1730514" y="27316"/>
                  </a:lnTo>
                  <a:lnTo>
                    <a:pt x="1740027" y="32621"/>
                  </a:lnTo>
                  <a:lnTo>
                    <a:pt x="1749013" y="38455"/>
                  </a:lnTo>
                  <a:lnTo>
                    <a:pt x="1757734" y="44820"/>
                  </a:lnTo>
                  <a:lnTo>
                    <a:pt x="1766190" y="51450"/>
                  </a:lnTo>
                  <a:lnTo>
                    <a:pt x="1774383" y="58611"/>
                  </a:lnTo>
                  <a:lnTo>
                    <a:pt x="1782311" y="65772"/>
                  </a:lnTo>
                  <a:lnTo>
                    <a:pt x="1789446" y="73728"/>
                  </a:lnTo>
                  <a:lnTo>
                    <a:pt x="1796581" y="81949"/>
                  </a:lnTo>
                  <a:lnTo>
                    <a:pt x="1803188" y="90171"/>
                  </a:lnTo>
                  <a:lnTo>
                    <a:pt x="1809531" y="98923"/>
                  </a:lnTo>
                  <a:lnTo>
                    <a:pt x="1815345" y="108205"/>
                  </a:lnTo>
                  <a:lnTo>
                    <a:pt x="1820630" y="117487"/>
                  </a:lnTo>
                  <a:lnTo>
                    <a:pt x="1825651" y="127300"/>
                  </a:lnTo>
                  <a:lnTo>
                    <a:pt x="1830144" y="137378"/>
                  </a:lnTo>
                  <a:lnTo>
                    <a:pt x="1834108" y="147456"/>
                  </a:lnTo>
                  <a:lnTo>
                    <a:pt x="1837808" y="157799"/>
                  </a:lnTo>
                  <a:lnTo>
                    <a:pt x="1840979" y="168672"/>
                  </a:lnTo>
                  <a:lnTo>
                    <a:pt x="1843357" y="179281"/>
                  </a:lnTo>
                  <a:lnTo>
                    <a:pt x="1845472" y="190420"/>
                  </a:lnTo>
                  <a:lnTo>
                    <a:pt x="1846793" y="201824"/>
                  </a:lnTo>
                  <a:lnTo>
                    <a:pt x="1847586" y="212962"/>
                  </a:lnTo>
                  <a:lnTo>
                    <a:pt x="1847850" y="224631"/>
                  </a:lnTo>
                  <a:lnTo>
                    <a:pt x="1847586" y="236035"/>
                  </a:lnTo>
                  <a:lnTo>
                    <a:pt x="1846793" y="247705"/>
                  </a:lnTo>
                  <a:lnTo>
                    <a:pt x="1845472" y="258843"/>
                  </a:lnTo>
                  <a:lnTo>
                    <a:pt x="1843357" y="269982"/>
                  </a:lnTo>
                  <a:lnTo>
                    <a:pt x="1840979" y="280856"/>
                  </a:lnTo>
                  <a:lnTo>
                    <a:pt x="1837808" y="291464"/>
                  </a:lnTo>
                  <a:lnTo>
                    <a:pt x="1834108" y="302072"/>
                  </a:lnTo>
                  <a:lnTo>
                    <a:pt x="1830144" y="312150"/>
                  </a:lnTo>
                  <a:lnTo>
                    <a:pt x="1825651" y="321963"/>
                  </a:lnTo>
                  <a:lnTo>
                    <a:pt x="1820630" y="331776"/>
                  </a:lnTo>
                  <a:lnTo>
                    <a:pt x="1815345" y="341058"/>
                  </a:lnTo>
                  <a:lnTo>
                    <a:pt x="1809531" y="350075"/>
                  </a:lnTo>
                  <a:lnTo>
                    <a:pt x="1803188" y="359092"/>
                  </a:lnTo>
                  <a:lnTo>
                    <a:pt x="1796581" y="367579"/>
                  </a:lnTo>
                  <a:lnTo>
                    <a:pt x="1789446" y="375800"/>
                  </a:lnTo>
                  <a:lnTo>
                    <a:pt x="1782311" y="383756"/>
                  </a:lnTo>
                  <a:lnTo>
                    <a:pt x="1774383" y="390917"/>
                  </a:lnTo>
                  <a:lnTo>
                    <a:pt x="1766190" y="398078"/>
                  </a:lnTo>
                  <a:lnTo>
                    <a:pt x="1757734" y="404708"/>
                  </a:lnTo>
                  <a:lnTo>
                    <a:pt x="1749013" y="410808"/>
                  </a:lnTo>
                  <a:lnTo>
                    <a:pt x="1740027" y="416907"/>
                  </a:lnTo>
                  <a:lnTo>
                    <a:pt x="1730514" y="422212"/>
                  </a:lnTo>
                  <a:lnTo>
                    <a:pt x="1721000" y="427251"/>
                  </a:lnTo>
                  <a:lnTo>
                    <a:pt x="1710958" y="431759"/>
                  </a:lnTo>
                  <a:lnTo>
                    <a:pt x="1700915" y="435737"/>
                  </a:lnTo>
                  <a:lnTo>
                    <a:pt x="1690609" y="439185"/>
                  </a:lnTo>
                  <a:lnTo>
                    <a:pt x="1679774" y="442102"/>
                  </a:lnTo>
                  <a:lnTo>
                    <a:pt x="1669203" y="444754"/>
                  </a:lnTo>
                  <a:lnTo>
                    <a:pt x="1657839" y="446611"/>
                  </a:lnTo>
                  <a:lnTo>
                    <a:pt x="1646740" y="448202"/>
                  </a:lnTo>
                  <a:lnTo>
                    <a:pt x="1635640" y="448998"/>
                  </a:lnTo>
                  <a:lnTo>
                    <a:pt x="1624012" y="449263"/>
                  </a:lnTo>
                  <a:lnTo>
                    <a:pt x="1612649" y="448998"/>
                  </a:lnTo>
                  <a:lnTo>
                    <a:pt x="1601021" y="448202"/>
                  </a:lnTo>
                  <a:lnTo>
                    <a:pt x="1589922" y="446611"/>
                  </a:lnTo>
                  <a:lnTo>
                    <a:pt x="1578822" y="444754"/>
                  </a:lnTo>
                  <a:lnTo>
                    <a:pt x="1567987" y="442102"/>
                  </a:lnTo>
                  <a:lnTo>
                    <a:pt x="1557152" y="439185"/>
                  </a:lnTo>
                  <a:lnTo>
                    <a:pt x="1546845" y="435737"/>
                  </a:lnTo>
                  <a:lnTo>
                    <a:pt x="1536803" y="431759"/>
                  </a:lnTo>
                  <a:lnTo>
                    <a:pt x="1527025" y="427251"/>
                  </a:lnTo>
                  <a:lnTo>
                    <a:pt x="1517247" y="422212"/>
                  </a:lnTo>
                  <a:lnTo>
                    <a:pt x="1507998" y="416907"/>
                  </a:lnTo>
                  <a:lnTo>
                    <a:pt x="1499012" y="410808"/>
                  </a:lnTo>
                  <a:lnTo>
                    <a:pt x="1490027" y="404708"/>
                  </a:lnTo>
                  <a:lnTo>
                    <a:pt x="1481570" y="398078"/>
                  </a:lnTo>
                  <a:lnTo>
                    <a:pt x="1473378" y="390917"/>
                  </a:lnTo>
                  <a:lnTo>
                    <a:pt x="1465714" y="383756"/>
                  </a:lnTo>
                  <a:lnTo>
                    <a:pt x="1458315" y="375800"/>
                  </a:lnTo>
                  <a:lnTo>
                    <a:pt x="1451179" y="367579"/>
                  </a:lnTo>
                  <a:lnTo>
                    <a:pt x="1444573" y="359092"/>
                  </a:lnTo>
                  <a:lnTo>
                    <a:pt x="1438230" y="350075"/>
                  </a:lnTo>
                  <a:lnTo>
                    <a:pt x="1432416" y="341058"/>
                  </a:lnTo>
                  <a:lnTo>
                    <a:pt x="1427131" y="331776"/>
                  </a:lnTo>
                  <a:lnTo>
                    <a:pt x="1422109" y="321963"/>
                  </a:lnTo>
                  <a:lnTo>
                    <a:pt x="1417881" y="312150"/>
                  </a:lnTo>
                  <a:lnTo>
                    <a:pt x="1413653" y="302072"/>
                  </a:lnTo>
                  <a:lnTo>
                    <a:pt x="1410217" y="291464"/>
                  </a:lnTo>
                  <a:lnTo>
                    <a:pt x="1407310" y="280856"/>
                  </a:lnTo>
                  <a:lnTo>
                    <a:pt x="1404668" y="269982"/>
                  </a:lnTo>
                  <a:lnTo>
                    <a:pt x="1402818" y="258843"/>
                  </a:lnTo>
                  <a:lnTo>
                    <a:pt x="1401232" y="247705"/>
                  </a:lnTo>
                  <a:lnTo>
                    <a:pt x="1400439" y="236035"/>
                  </a:lnTo>
                  <a:lnTo>
                    <a:pt x="1400175" y="224631"/>
                  </a:lnTo>
                  <a:lnTo>
                    <a:pt x="1400439" y="212962"/>
                  </a:lnTo>
                  <a:lnTo>
                    <a:pt x="1401232" y="201824"/>
                  </a:lnTo>
                  <a:lnTo>
                    <a:pt x="1402818" y="190420"/>
                  </a:lnTo>
                  <a:lnTo>
                    <a:pt x="1404668" y="179281"/>
                  </a:lnTo>
                  <a:lnTo>
                    <a:pt x="1407310" y="168672"/>
                  </a:lnTo>
                  <a:lnTo>
                    <a:pt x="1410217" y="157799"/>
                  </a:lnTo>
                  <a:lnTo>
                    <a:pt x="1413653" y="147456"/>
                  </a:lnTo>
                  <a:lnTo>
                    <a:pt x="1417881" y="137378"/>
                  </a:lnTo>
                  <a:lnTo>
                    <a:pt x="1422109" y="127300"/>
                  </a:lnTo>
                  <a:lnTo>
                    <a:pt x="1427131" y="117487"/>
                  </a:lnTo>
                  <a:lnTo>
                    <a:pt x="1432416" y="108205"/>
                  </a:lnTo>
                  <a:lnTo>
                    <a:pt x="1438230" y="98923"/>
                  </a:lnTo>
                  <a:lnTo>
                    <a:pt x="1444573" y="90171"/>
                  </a:lnTo>
                  <a:lnTo>
                    <a:pt x="1451179" y="81949"/>
                  </a:lnTo>
                  <a:lnTo>
                    <a:pt x="1458315" y="73728"/>
                  </a:lnTo>
                  <a:lnTo>
                    <a:pt x="1465714" y="65772"/>
                  </a:lnTo>
                  <a:lnTo>
                    <a:pt x="1473378" y="58611"/>
                  </a:lnTo>
                  <a:lnTo>
                    <a:pt x="1481570" y="51450"/>
                  </a:lnTo>
                  <a:lnTo>
                    <a:pt x="1490027" y="44820"/>
                  </a:lnTo>
                  <a:lnTo>
                    <a:pt x="1499012" y="38455"/>
                  </a:lnTo>
                  <a:lnTo>
                    <a:pt x="1507998" y="32621"/>
                  </a:lnTo>
                  <a:lnTo>
                    <a:pt x="1517247" y="27316"/>
                  </a:lnTo>
                  <a:lnTo>
                    <a:pt x="1527025" y="22277"/>
                  </a:lnTo>
                  <a:lnTo>
                    <a:pt x="1536803" y="17769"/>
                  </a:lnTo>
                  <a:lnTo>
                    <a:pt x="1546845" y="13791"/>
                  </a:lnTo>
                  <a:lnTo>
                    <a:pt x="1557152" y="10078"/>
                  </a:lnTo>
                  <a:lnTo>
                    <a:pt x="1567987" y="6895"/>
                  </a:lnTo>
                  <a:lnTo>
                    <a:pt x="1578822" y="4774"/>
                  </a:lnTo>
                  <a:lnTo>
                    <a:pt x="1589922" y="2652"/>
                  </a:lnTo>
                  <a:lnTo>
                    <a:pt x="1601021" y="1061"/>
                  </a:lnTo>
                  <a:lnTo>
                    <a:pt x="1612649" y="265"/>
                  </a:lnTo>
                  <a:lnTo>
                    <a:pt x="16240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1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BAF0523-73EE-439C-9A68-CC5C8CE6BC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1" t="31242" r="6411" b="25674"/>
          <a:stretch/>
        </p:blipFill>
        <p:spPr>
          <a:xfrm rot="5400000">
            <a:off x="3860185" y="399638"/>
            <a:ext cx="6471104" cy="5514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CC82417-F833-4BA1-98A8-82DC1629A2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952" t="35257" r="47528" b="22555"/>
          <a:stretch/>
        </p:blipFill>
        <p:spPr>
          <a:xfrm rot="5400000">
            <a:off x="6742613" y="1338373"/>
            <a:ext cx="6931742" cy="5390924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7A14C2B6-9E24-4EAE-AC74-5BA9EF2B3CF2}"/>
              </a:ext>
            </a:extLst>
          </p:cNvPr>
          <p:cNvGrpSpPr/>
          <p:nvPr/>
        </p:nvGrpSpPr>
        <p:grpSpPr>
          <a:xfrm>
            <a:off x="324984" y="936673"/>
            <a:ext cx="2763838" cy="2325690"/>
            <a:chOff x="324984" y="936673"/>
            <a:chExt cx="2763838" cy="2325690"/>
          </a:xfrm>
        </p:grpSpPr>
        <p:sp>
          <p:nvSpPr>
            <p:cNvPr id="8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C60014E-2FEC-4356-93E4-EDAB8F348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984" y="2092376"/>
              <a:ext cx="27638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/>
                <a:t>There is another legend regarding the origination of the Christmas tree. There is another legend regarding the origination of the Christmas tree.</a:t>
              </a:r>
              <a:endParaRPr lang="zh-CN" altLang="en-US" sz="1400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FE4E6106-6860-459A-8CA1-46A1BBA5640C}"/>
                </a:ext>
              </a:extLst>
            </p:cNvPr>
            <p:cNvSpPr/>
            <p:nvPr/>
          </p:nvSpPr>
          <p:spPr>
            <a:xfrm>
              <a:off x="1296759" y="936673"/>
              <a:ext cx="756745" cy="756745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D1AA73B-11CA-4F12-8CB8-D137D06A01A0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2309" y="1619301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da-DK" altLang="zh-CN" sz="2000" b="1" dirty="0">
                  <a:solidFill>
                    <a:srgbClr val="3D3565"/>
                  </a:solidFill>
                </a:rPr>
                <a:t>EIUSMOD TEMPOR</a:t>
              </a:r>
              <a:endParaRPr lang="zh-CN" altLang="en-US" sz="2000" b="1" dirty="0">
                <a:solidFill>
                  <a:srgbClr val="3D3565"/>
                </a:solidFill>
              </a:endParaRPr>
            </a:p>
          </p:txBody>
        </p:sp>
        <p:sp>
          <p:nvSpPr>
            <p:cNvPr id="11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385F9A9-4A9D-440A-AA99-E9AE8878D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465" y="1120826"/>
              <a:ext cx="331787" cy="311150"/>
            </a:xfrm>
            <a:custGeom>
              <a:avLst/>
              <a:gdLst>
                <a:gd name="T0" fmla="*/ 1155001 w 2419350"/>
                <a:gd name="T1" fmla="*/ 1286788 h 2274888"/>
                <a:gd name="T2" fmla="*/ 1070844 w 2419350"/>
                <a:gd name="T3" fmla="*/ 1343970 h 2274888"/>
                <a:gd name="T4" fmla="*/ 994205 w 2419350"/>
                <a:gd name="T5" fmla="*/ 1115911 h 2274888"/>
                <a:gd name="T6" fmla="*/ 926230 w 2419350"/>
                <a:gd name="T7" fmla="*/ 1034541 h 2274888"/>
                <a:gd name="T8" fmla="*/ 349451 w 2419350"/>
                <a:gd name="T9" fmla="*/ 955560 h 2274888"/>
                <a:gd name="T10" fmla="*/ 345909 w 2419350"/>
                <a:gd name="T11" fmla="*/ 1099542 h 2274888"/>
                <a:gd name="T12" fmla="*/ 398004 w 2419350"/>
                <a:gd name="T13" fmla="*/ 1073913 h 2274888"/>
                <a:gd name="T14" fmla="*/ 369039 w 2419350"/>
                <a:gd name="T15" fmla="*/ 949934 h 2274888"/>
                <a:gd name="T16" fmla="*/ 944790 w 2419350"/>
                <a:gd name="T17" fmla="*/ 953685 h 2274888"/>
                <a:gd name="T18" fmla="*/ 857062 w 2419350"/>
                <a:gd name="T19" fmla="*/ 1048492 h 2274888"/>
                <a:gd name="T20" fmla="*/ 902906 w 2419350"/>
                <a:gd name="T21" fmla="*/ 1145383 h 2274888"/>
                <a:gd name="T22" fmla="*/ 973963 w 2419350"/>
                <a:gd name="T23" fmla="*/ 1336249 h 2274888"/>
                <a:gd name="T24" fmla="*/ 879359 w 2419350"/>
                <a:gd name="T25" fmla="*/ 1291658 h 2274888"/>
                <a:gd name="T26" fmla="*/ 875608 w 2419350"/>
                <a:gd name="T27" fmla="*/ 1353752 h 2274888"/>
                <a:gd name="T28" fmla="*/ 1002094 w 2419350"/>
                <a:gd name="T29" fmla="*/ 1442934 h 2274888"/>
                <a:gd name="T30" fmla="*/ 1113785 w 2419350"/>
                <a:gd name="T31" fmla="*/ 1395009 h 2274888"/>
                <a:gd name="T32" fmla="*/ 1224435 w 2419350"/>
                <a:gd name="T33" fmla="*/ 1316037 h 2274888"/>
                <a:gd name="T34" fmla="*/ 1193803 w 2419350"/>
                <a:gd name="T35" fmla="*/ 1209978 h 2274888"/>
                <a:gd name="T36" fmla="*/ 1071901 w 2419350"/>
                <a:gd name="T37" fmla="*/ 997442 h 2274888"/>
                <a:gd name="T38" fmla="*/ 1162546 w 2419350"/>
                <a:gd name="T39" fmla="*/ 1046825 h 2274888"/>
                <a:gd name="T40" fmla="*/ 1209014 w 2419350"/>
                <a:gd name="T41" fmla="*/ 1004109 h 2274888"/>
                <a:gd name="T42" fmla="*/ 1070443 w 2419350"/>
                <a:gd name="T43" fmla="*/ 930764 h 2274888"/>
                <a:gd name="T44" fmla="*/ 1740381 w 2419350"/>
                <a:gd name="T45" fmla="*/ 739065 h 2274888"/>
                <a:gd name="T46" fmla="*/ 1782265 w 2419350"/>
                <a:gd name="T47" fmla="*/ 814286 h 2274888"/>
                <a:gd name="T48" fmla="*/ 1786016 w 2419350"/>
                <a:gd name="T49" fmla="*/ 718020 h 2274888"/>
                <a:gd name="T50" fmla="*/ 1463861 w 2419350"/>
                <a:gd name="T51" fmla="*/ 563619 h 2274888"/>
                <a:gd name="T52" fmla="*/ 1657863 w 2419350"/>
                <a:gd name="T53" fmla="*/ 745524 h 2274888"/>
                <a:gd name="T54" fmla="*/ 1696621 w 2419350"/>
                <a:gd name="T55" fmla="*/ 804076 h 2274888"/>
                <a:gd name="T56" fmla="*/ 1711833 w 2419350"/>
                <a:gd name="T57" fmla="*/ 687182 h 2274888"/>
                <a:gd name="T58" fmla="*/ 1813939 w 2419350"/>
                <a:gd name="T59" fmla="*/ 673012 h 2274888"/>
                <a:gd name="T60" fmla="*/ 1864575 w 2419350"/>
                <a:gd name="T61" fmla="*/ 779072 h 2274888"/>
                <a:gd name="T62" fmla="*/ 1890205 w 2419350"/>
                <a:gd name="T63" fmla="*/ 816370 h 2274888"/>
                <a:gd name="T64" fmla="*/ 1877286 w 2419350"/>
                <a:gd name="T65" fmla="*/ 869504 h 2274888"/>
                <a:gd name="T66" fmla="*/ 1752883 w 2419350"/>
                <a:gd name="T67" fmla="*/ 1008485 h 2274888"/>
                <a:gd name="T68" fmla="*/ 1692661 w 2419350"/>
                <a:gd name="T69" fmla="*/ 1364587 h 2274888"/>
                <a:gd name="T70" fmla="*/ 1483450 w 2419350"/>
                <a:gd name="T71" fmla="*/ 1771114 h 2274888"/>
                <a:gd name="T72" fmla="*/ 1288824 w 2419350"/>
                <a:gd name="T73" fmla="*/ 1750902 h 2274888"/>
                <a:gd name="T74" fmla="*/ 943331 w 2419350"/>
                <a:gd name="T75" fmla="*/ 1686099 h 2274888"/>
                <a:gd name="T76" fmla="*/ 638056 w 2419350"/>
                <a:gd name="T77" fmla="*/ 1783199 h 2274888"/>
                <a:gd name="T78" fmla="*/ 541160 w 2419350"/>
                <a:gd name="T79" fmla="*/ 1583999 h 2274888"/>
                <a:gd name="T80" fmla="*/ 179831 w 2419350"/>
                <a:gd name="T81" fmla="*/ 1379173 h 2274888"/>
                <a:gd name="T82" fmla="*/ 59596 w 2419350"/>
                <a:gd name="T83" fmla="*/ 1264570 h 2274888"/>
                <a:gd name="T84" fmla="*/ 55220 w 2419350"/>
                <a:gd name="T85" fmla="*/ 984106 h 2274888"/>
                <a:gd name="T86" fmla="*/ 339657 w 2419350"/>
                <a:gd name="T87" fmla="*/ 824496 h 2274888"/>
                <a:gd name="T88" fmla="*/ 461559 w 2419350"/>
                <a:gd name="T89" fmla="*/ 588623 h 2274888"/>
                <a:gd name="T90" fmla="*/ 809761 w 2419350"/>
                <a:gd name="T91" fmla="*/ 523821 h 2274888"/>
                <a:gd name="T92" fmla="*/ 777461 w 2419350"/>
                <a:gd name="T93" fmla="*/ 668011 h 2274888"/>
                <a:gd name="T94" fmla="*/ 793507 w 2419350"/>
                <a:gd name="T95" fmla="*/ 731564 h 2274888"/>
                <a:gd name="T96" fmla="*/ 1017306 w 2419350"/>
                <a:gd name="T97" fmla="*/ 672179 h 2274888"/>
                <a:gd name="T98" fmla="*/ 1287782 w 2419350"/>
                <a:gd name="T99" fmla="*/ 689265 h 2274888"/>
                <a:gd name="T100" fmla="*/ 1297576 w 2419350"/>
                <a:gd name="T101" fmla="*/ 624462 h 2274888"/>
                <a:gd name="T102" fmla="*/ 1031448 w 2419350"/>
                <a:gd name="T103" fmla="*/ 370094 h 2274888"/>
                <a:gd name="T104" fmla="*/ 1193132 w 2419350"/>
                <a:gd name="T105" fmla="*/ 501941 h 2274888"/>
                <a:gd name="T106" fmla="*/ 1125504 w 2419350"/>
                <a:gd name="T107" fmla="*/ 615903 h 2274888"/>
                <a:gd name="T108" fmla="*/ 857487 w 2419350"/>
                <a:gd name="T109" fmla="*/ 608208 h 2274888"/>
                <a:gd name="T110" fmla="*/ 903891 w 2419350"/>
                <a:gd name="T111" fmla="*/ 415638 h 2274888"/>
                <a:gd name="T112" fmla="*/ 1362609 w 2419350"/>
                <a:gd name="T113" fmla="*/ 21502 h 2274888"/>
                <a:gd name="T114" fmla="*/ 1451462 w 2419350"/>
                <a:gd name="T115" fmla="*/ 212519 h 2274888"/>
                <a:gd name="T116" fmla="*/ 1296646 w 2419350"/>
                <a:gd name="T117" fmla="*/ 352807 h 2274888"/>
                <a:gd name="T118" fmla="*/ 1116442 w 2419350"/>
                <a:gd name="T119" fmla="*/ 245712 h 2274888"/>
                <a:gd name="T120" fmla="*/ 1166591 w 2419350"/>
                <a:gd name="T121" fmla="*/ 40499 h 22748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19350" h="2274888">
                  <a:moveTo>
                    <a:pt x="1160187" y="1653881"/>
                  </a:moveTo>
                  <a:lnTo>
                    <a:pt x="1160320" y="1654013"/>
                  </a:lnTo>
                  <a:lnTo>
                    <a:pt x="1160452" y="1654410"/>
                  </a:lnTo>
                  <a:lnTo>
                    <a:pt x="1160187" y="1653881"/>
                  </a:lnTo>
                  <a:close/>
                  <a:moveTo>
                    <a:pt x="1365821" y="1549400"/>
                  </a:moveTo>
                  <a:lnTo>
                    <a:pt x="1368745" y="1549664"/>
                  </a:lnTo>
                  <a:lnTo>
                    <a:pt x="1371670" y="1550457"/>
                  </a:lnTo>
                  <a:lnTo>
                    <a:pt x="1397991" y="1561023"/>
                  </a:lnTo>
                  <a:lnTo>
                    <a:pt x="1406765" y="1564985"/>
                  </a:lnTo>
                  <a:lnTo>
                    <a:pt x="1415272" y="1569476"/>
                  </a:lnTo>
                  <a:lnTo>
                    <a:pt x="1423780" y="1574231"/>
                  </a:lnTo>
                  <a:lnTo>
                    <a:pt x="1432022" y="1579514"/>
                  </a:lnTo>
                  <a:lnTo>
                    <a:pt x="1435744" y="1582420"/>
                  </a:lnTo>
                  <a:lnTo>
                    <a:pt x="1439201" y="1585061"/>
                  </a:lnTo>
                  <a:lnTo>
                    <a:pt x="1442923" y="1587967"/>
                  </a:lnTo>
                  <a:lnTo>
                    <a:pt x="1446113" y="1591137"/>
                  </a:lnTo>
                  <a:lnTo>
                    <a:pt x="1449304" y="1594307"/>
                  </a:lnTo>
                  <a:lnTo>
                    <a:pt x="1451962" y="1597477"/>
                  </a:lnTo>
                  <a:lnTo>
                    <a:pt x="1454887" y="1600911"/>
                  </a:lnTo>
                  <a:lnTo>
                    <a:pt x="1457014" y="1604609"/>
                  </a:lnTo>
                  <a:lnTo>
                    <a:pt x="1458875" y="1607250"/>
                  </a:lnTo>
                  <a:lnTo>
                    <a:pt x="1460470" y="1610156"/>
                  </a:lnTo>
                  <a:lnTo>
                    <a:pt x="1463129" y="1616232"/>
                  </a:lnTo>
                  <a:lnTo>
                    <a:pt x="1464990" y="1622307"/>
                  </a:lnTo>
                  <a:lnTo>
                    <a:pt x="1466053" y="1628383"/>
                  </a:lnTo>
                  <a:lnTo>
                    <a:pt x="1466851" y="1634723"/>
                  </a:lnTo>
                  <a:lnTo>
                    <a:pt x="1466851" y="1641063"/>
                  </a:lnTo>
                  <a:lnTo>
                    <a:pt x="1466585" y="1647138"/>
                  </a:lnTo>
                  <a:lnTo>
                    <a:pt x="1465522" y="1653214"/>
                  </a:lnTo>
                  <a:lnTo>
                    <a:pt x="1463926" y="1659289"/>
                  </a:lnTo>
                  <a:lnTo>
                    <a:pt x="1461799" y="1665101"/>
                  </a:lnTo>
                  <a:lnTo>
                    <a:pt x="1459141" y="1670384"/>
                  </a:lnTo>
                  <a:lnTo>
                    <a:pt x="1455950" y="1675931"/>
                  </a:lnTo>
                  <a:lnTo>
                    <a:pt x="1452228" y="1680950"/>
                  </a:lnTo>
                  <a:lnTo>
                    <a:pt x="1447974" y="1685705"/>
                  </a:lnTo>
                  <a:lnTo>
                    <a:pt x="1443455" y="1689931"/>
                  </a:lnTo>
                  <a:lnTo>
                    <a:pt x="1438403" y="1693894"/>
                  </a:lnTo>
                  <a:lnTo>
                    <a:pt x="1434415" y="1696535"/>
                  </a:lnTo>
                  <a:lnTo>
                    <a:pt x="1429629" y="1698913"/>
                  </a:lnTo>
                  <a:lnTo>
                    <a:pt x="1424844" y="1701026"/>
                  </a:lnTo>
                  <a:lnTo>
                    <a:pt x="1419526" y="1702875"/>
                  </a:lnTo>
                  <a:lnTo>
                    <a:pt x="1414209" y="1704724"/>
                  </a:lnTo>
                  <a:lnTo>
                    <a:pt x="1408892" y="1706309"/>
                  </a:lnTo>
                  <a:lnTo>
                    <a:pt x="1397725" y="1708951"/>
                  </a:lnTo>
                  <a:lnTo>
                    <a:pt x="1387888" y="1710800"/>
                  </a:lnTo>
                  <a:lnTo>
                    <a:pt x="1380178" y="1711857"/>
                  </a:lnTo>
                  <a:lnTo>
                    <a:pt x="1372468" y="1712913"/>
                  </a:lnTo>
                  <a:lnTo>
                    <a:pt x="1369277" y="1712913"/>
                  </a:lnTo>
                  <a:lnTo>
                    <a:pt x="1366618" y="1712385"/>
                  </a:lnTo>
                  <a:lnTo>
                    <a:pt x="1363960" y="1711064"/>
                  </a:lnTo>
                  <a:lnTo>
                    <a:pt x="1361833" y="1709743"/>
                  </a:lnTo>
                  <a:lnTo>
                    <a:pt x="1359972" y="1707366"/>
                  </a:lnTo>
                  <a:lnTo>
                    <a:pt x="1358642" y="1705253"/>
                  </a:lnTo>
                  <a:lnTo>
                    <a:pt x="1357579" y="1702347"/>
                  </a:lnTo>
                  <a:lnTo>
                    <a:pt x="1357313" y="1699177"/>
                  </a:lnTo>
                  <a:lnTo>
                    <a:pt x="1357313" y="1559966"/>
                  </a:lnTo>
                  <a:lnTo>
                    <a:pt x="1357579" y="1556797"/>
                  </a:lnTo>
                  <a:lnTo>
                    <a:pt x="1358376" y="1554419"/>
                  </a:lnTo>
                  <a:lnTo>
                    <a:pt x="1359706" y="1552306"/>
                  </a:lnTo>
                  <a:lnTo>
                    <a:pt x="1361301" y="1550721"/>
                  </a:lnTo>
                  <a:lnTo>
                    <a:pt x="1363694" y="1549928"/>
                  </a:lnTo>
                  <a:lnTo>
                    <a:pt x="1365821" y="1549400"/>
                  </a:lnTo>
                  <a:close/>
                  <a:moveTo>
                    <a:pt x="1256868" y="1260475"/>
                  </a:moveTo>
                  <a:lnTo>
                    <a:pt x="1259492" y="1260739"/>
                  </a:lnTo>
                  <a:lnTo>
                    <a:pt x="1262115" y="1261794"/>
                  </a:lnTo>
                  <a:lnTo>
                    <a:pt x="1264215" y="1263112"/>
                  </a:lnTo>
                  <a:lnTo>
                    <a:pt x="1266051" y="1264958"/>
                  </a:lnTo>
                  <a:lnTo>
                    <a:pt x="1267363" y="1267331"/>
                  </a:lnTo>
                  <a:lnTo>
                    <a:pt x="1268151" y="1269705"/>
                  </a:lnTo>
                  <a:lnTo>
                    <a:pt x="1268413" y="1272869"/>
                  </a:lnTo>
                  <a:lnTo>
                    <a:pt x="1268413" y="1409204"/>
                  </a:lnTo>
                  <a:lnTo>
                    <a:pt x="1268413" y="1410523"/>
                  </a:lnTo>
                  <a:lnTo>
                    <a:pt x="1267888" y="1412105"/>
                  </a:lnTo>
                  <a:lnTo>
                    <a:pt x="1267363" y="1413160"/>
                  </a:lnTo>
                  <a:lnTo>
                    <a:pt x="1266839" y="1414215"/>
                  </a:lnTo>
                  <a:lnTo>
                    <a:pt x="1265789" y="1415270"/>
                  </a:lnTo>
                  <a:lnTo>
                    <a:pt x="1264739" y="1416324"/>
                  </a:lnTo>
                  <a:lnTo>
                    <a:pt x="1262640" y="1417643"/>
                  </a:lnTo>
                  <a:lnTo>
                    <a:pt x="1260016" y="1418434"/>
                  </a:lnTo>
                  <a:lnTo>
                    <a:pt x="1257917" y="1418961"/>
                  </a:lnTo>
                  <a:lnTo>
                    <a:pt x="1256080" y="1419225"/>
                  </a:lnTo>
                  <a:lnTo>
                    <a:pt x="1255031" y="1418961"/>
                  </a:lnTo>
                  <a:lnTo>
                    <a:pt x="1237450" y="1412105"/>
                  </a:lnTo>
                  <a:lnTo>
                    <a:pt x="1231677" y="1409468"/>
                  </a:lnTo>
                  <a:lnTo>
                    <a:pt x="1225380" y="1406304"/>
                  </a:lnTo>
                  <a:lnTo>
                    <a:pt x="1217508" y="1401821"/>
                  </a:lnTo>
                  <a:lnTo>
                    <a:pt x="1213310" y="1399447"/>
                  </a:lnTo>
                  <a:lnTo>
                    <a:pt x="1208849" y="1396547"/>
                  </a:lnTo>
                  <a:lnTo>
                    <a:pt x="1204651" y="1393646"/>
                  </a:lnTo>
                  <a:lnTo>
                    <a:pt x="1200190" y="1390218"/>
                  </a:lnTo>
                  <a:lnTo>
                    <a:pt x="1195992" y="1386526"/>
                  </a:lnTo>
                  <a:lnTo>
                    <a:pt x="1192056" y="1382834"/>
                  </a:lnTo>
                  <a:lnTo>
                    <a:pt x="1188644" y="1378615"/>
                  </a:lnTo>
                  <a:lnTo>
                    <a:pt x="1185496" y="1374395"/>
                  </a:lnTo>
                  <a:lnTo>
                    <a:pt x="1181822" y="1368858"/>
                  </a:lnTo>
                  <a:lnTo>
                    <a:pt x="1178936" y="1363320"/>
                  </a:lnTo>
                  <a:lnTo>
                    <a:pt x="1176837" y="1357518"/>
                  </a:lnTo>
                  <a:lnTo>
                    <a:pt x="1175262" y="1351189"/>
                  </a:lnTo>
                  <a:lnTo>
                    <a:pt x="1173950" y="1345124"/>
                  </a:lnTo>
                  <a:lnTo>
                    <a:pt x="1173163" y="1338795"/>
                  </a:lnTo>
                  <a:lnTo>
                    <a:pt x="1173163" y="1332466"/>
                  </a:lnTo>
                  <a:lnTo>
                    <a:pt x="1173688" y="1326401"/>
                  </a:lnTo>
                  <a:lnTo>
                    <a:pt x="1175000" y="1320072"/>
                  </a:lnTo>
                  <a:lnTo>
                    <a:pt x="1176312" y="1314271"/>
                  </a:lnTo>
                  <a:lnTo>
                    <a:pt x="1178411" y="1308469"/>
                  </a:lnTo>
                  <a:lnTo>
                    <a:pt x="1181035" y="1303195"/>
                  </a:lnTo>
                  <a:lnTo>
                    <a:pt x="1184184" y="1297921"/>
                  </a:lnTo>
                  <a:lnTo>
                    <a:pt x="1187857" y="1293174"/>
                  </a:lnTo>
                  <a:lnTo>
                    <a:pt x="1192056" y="1288164"/>
                  </a:lnTo>
                  <a:lnTo>
                    <a:pt x="1194417" y="1286318"/>
                  </a:lnTo>
                  <a:lnTo>
                    <a:pt x="1196516" y="1284472"/>
                  </a:lnTo>
                  <a:lnTo>
                    <a:pt x="1200452" y="1281571"/>
                  </a:lnTo>
                  <a:lnTo>
                    <a:pt x="1204651" y="1278934"/>
                  </a:lnTo>
                  <a:lnTo>
                    <a:pt x="1209111" y="1276561"/>
                  </a:lnTo>
                  <a:lnTo>
                    <a:pt x="1213834" y="1274188"/>
                  </a:lnTo>
                  <a:lnTo>
                    <a:pt x="1218558" y="1272078"/>
                  </a:lnTo>
                  <a:lnTo>
                    <a:pt x="1223281" y="1269968"/>
                  </a:lnTo>
                  <a:lnTo>
                    <a:pt x="1232465" y="1267068"/>
                  </a:lnTo>
                  <a:lnTo>
                    <a:pt x="1240861" y="1264167"/>
                  </a:lnTo>
                  <a:lnTo>
                    <a:pt x="1247684" y="1262585"/>
                  </a:lnTo>
                  <a:lnTo>
                    <a:pt x="1253719" y="1260739"/>
                  </a:lnTo>
                  <a:lnTo>
                    <a:pt x="1256868" y="1260475"/>
                  </a:lnTo>
                  <a:close/>
                  <a:moveTo>
                    <a:pt x="461005" y="1206257"/>
                  </a:moveTo>
                  <a:lnTo>
                    <a:pt x="458359" y="1206787"/>
                  </a:lnTo>
                  <a:lnTo>
                    <a:pt x="455448" y="1207316"/>
                  </a:lnTo>
                  <a:lnTo>
                    <a:pt x="453330" y="1208110"/>
                  </a:lnTo>
                  <a:lnTo>
                    <a:pt x="450684" y="1209169"/>
                  </a:lnTo>
                  <a:lnTo>
                    <a:pt x="448302" y="1210493"/>
                  </a:lnTo>
                  <a:lnTo>
                    <a:pt x="445920" y="1212346"/>
                  </a:lnTo>
                  <a:lnTo>
                    <a:pt x="443803" y="1213934"/>
                  </a:lnTo>
                  <a:lnTo>
                    <a:pt x="441422" y="1216316"/>
                  </a:lnTo>
                  <a:lnTo>
                    <a:pt x="439304" y="1218434"/>
                  </a:lnTo>
                  <a:lnTo>
                    <a:pt x="436923" y="1220816"/>
                  </a:lnTo>
                  <a:lnTo>
                    <a:pt x="435070" y="1223464"/>
                  </a:lnTo>
                  <a:lnTo>
                    <a:pt x="431101" y="1229287"/>
                  </a:lnTo>
                  <a:lnTo>
                    <a:pt x="427396" y="1235905"/>
                  </a:lnTo>
                  <a:lnTo>
                    <a:pt x="424484" y="1243052"/>
                  </a:lnTo>
                  <a:lnTo>
                    <a:pt x="421309" y="1250729"/>
                  </a:lnTo>
                  <a:lnTo>
                    <a:pt x="418662" y="1259199"/>
                  </a:lnTo>
                  <a:lnTo>
                    <a:pt x="416545" y="1268199"/>
                  </a:lnTo>
                  <a:lnTo>
                    <a:pt x="414957" y="1277464"/>
                  </a:lnTo>
                  <a:lnTo>
                    <a:pt x="413634" y="1287258"/>
                  </a:lnTo>
                  <a:lnTo>
                    <a:pt x="412840" y="1297053"/>
                  </a:lnTo>
                  <a:lnTo>
                    <a:pt x="412576" y="1307641"/>
                  </a:lnTo>
                  <a:lnTo>
                    <a:pt x="412840" y="1317965"/>
                  </a:lnTo>
                  <a:lnTo>
                    <a:pt x="413634" y="1328024"/>
                  </a:lnTo>
                  <a:lnTo>
                    <a:pt x="414957" y="1337818"/>
                  </a:lnTo>
                  <a:lnTo>
                    <a:pt x="416545" y="1347083"/>
                  </a:lnTo>
                  <a:lnTo>
                    <a:pt x="418662" y="1356083"/>
                  </a:lnTo>
                  <a:lnTo>
                    <a:pt x="421309" y="1364289"/>
                  </a:lnTo>
                  <a:lnTo>
                    <a:pt x="424484" y="1372230"/>
                  </a:lnTo>
                  <a:lnTo>
                    <a:pt x="427396" y="1379377"/>
                  </a:lnTo>
                  <a:lnTo>
                    <a:pt x="431101" y="1385995"/>
                  </a:lnTo>
                  <a:lnTo>
                    <a:pt x="435070" y="1391819"/>
                  </a:lnTo>
                  <a:lnTo>
                    <a:pt x="436923" y="1394466"/>
                  </a:lnTo>
                  <a:lnTo>
                    <a:pt x="439304" y="1396848"/>
                  </a:lnTo>
                  <a:lnTo>
                    <a:pt x="441422" y="1399230"/>
                  </a:lnTo>
                  <a:lnTo>
                    <a:pt x="443803" y="1401083"/>
                  </a:lnTo>
                  <a:lnTo>
                    <a:pt x="445920" y="1403201"/>
                  </a:lnTo>
                  <a:lnTo>
                    <a:pt x="448302" y="1404789"/>
                  </a:lnTo>
                  <a:lnTo>
                    <a:pt x="450684" y="1405848"/>
                  </a:lnTo>
                  <a:lnTo>
                    <a:pt x="453330" y="1406907"/>
                  </a:lnTo>
                  <a:lnTo>
                    <a:pt x="455448" y="1408231"/>
                  </a:lnTo>
                  <a:lnTo>
                    <a:pt x="458359" y="1408760"/>
                  </a:lnTo>
                  <a:lnTo>
                    <a:pt x="461005" y="1409025"/>
                  </a:lnTo>
                  <a:lnTo>
                    <a:pt x="463387" y="1409289"/>
                  </a:lnTo>
                  <a:lnTo>
                    <a:pt x="466033" y="1409025"/>
                  </a:lnTo>
                  <a:lnTo>
                    <a:pt x="468680" y="1408760"/>
                  </a:lnTo>
                  <a:lnTo>
                    <a:pt x="471326" y="1408231"/>
                  </a:lnTo>
                  <a:lnTo>
                    <a:pt x="473443" y="1406907"/>
                  </a:lnTo>
                  <a:lnTo>
                    <a:pt x="476090" y="1405848"/>
                  </a:lnTo>
                  <a:lnTo>
                    <a:pt x="478471" y="1404789"/>
                  </a:lnTo>
                  <a:lnTo>
                    <a:pt x="480853" y="1403201"/>
                  </a:lnTo>
                  <a:lnTo>
                    <a:pt x="482970" y="1401083"/>
                  </a:lnTo>
                  <a:lnTo>
                    <a:pt x="485352" y="1399230"/>
                  </a:lnTo>
                  <a:lnTo>
                    <a:pt x="487469" y="1396848"/>
                  </a:lnTo>
                  <a:lnTo>
                    <a:pt x="489851" y="1394466"/>
                  </a:lnTo>
                  <a:lnTo>
                    <a:pt x="491703" y="1391819"/>
                  </a:lnTo>
                  <a:lnTo>
                    <a:pt x="495673" y="1385995"/>
                  </a:lnTo>
                  <a:lnTo>
                    <a:pt x="499378" y="1379377"/>
                  </a:lnTo>
                  <a:lnTo>
                    <a:pt x="502818" y="1372230"/>
                  </a:lnTo>
                  <a:lnTo>
                    <a:pt x="505465" y="1364289"/>
                  </a:lnTo>
                  <a:lnTo>
                    <a:pt x="508111" y="1356083"/>
                  </a:lnTo>
                  <a:lnTo>
                    <a:pt x="510228" y="1347083"/>
                  </a:lnTo>
                  <a:lnTo>
                    <a:pt x="512081" y="1337818"/>
                  </a:lnTo>
                  <a:lnTo>
                    <a:pt x="513139" y="1328024"/>
                  </a:lnTo>
                  <a:lnTo>
                    <a:pt x="513933" y="1317965"/>
                  </a:lnTo>
                  <a:lnTo>
                    <a:pt x="514198" y="1307641"/>
                  </a:lnTo>
                  <a:lnTo>
                    <a:pt x="513933" y="1297053"/>
                  </a:lnTo>
                  <a:lnTo>
                    <a:pt x="513139" y="1287258"/>
                  </a:lnTo>
                  <a:lnTo>
                    <a:pt x="512081" y="1277464"/>
                  </a:lnTo>
                  <a:lnTo>
                    <a:pt x="510228" y="1268199"/>
                  </a:lnTo>
                  <a:lnTo>
                    <a:pt x="508111" y="1259199"/>
                  </a:lnTo>
                  <a:lnTo>
                    <a:pt x="505465" y="1250729"/>
                  </a:lnTo>
                  <a:lnTo>
                    <a:pt x="502818" y="1243052"/>
                  </a:lnTo>
                  <a:lnTo>
                    <a:pt x="499378" y="1235905"/>
                  </a:lnTo>
                  <a:lnTo>
                    <a:pt x="495673" y="1229287"/>
                  </a:lnTo>
                  <a:lnTo>
                    <a:pt x="491703" y="1223464"/>
                  </a:lnTo>
                  <a:lnTo>
                    <a:pt x="489851" y="1220816"/>
                  </a:lnTo>
                  <a:lnTo>
                    <a:pt x="487469" y="1218434"/>
                  </a:lnTo>
                  <a:lnTo>
                    <a:pt x="485352" y="1216316"/>
                  </a:lnTo>
                  <a:lnTo>
                    <a:pt x="482970" y="1213934"/>
                  </a:lnTo>
                  <a:lnTo>
                    <a:pt x="480853" y="1212346"/>
                  </a:lnTo>
                  <a:lnTo>
                    <a:pt x="478471" y="1210493"/>
                  </a:lnTo>
                  <a:lnTo>
                    <a:pt x="476090" y="1209169"/>
                  </a:lnTo>
                  <a:lnTo>
                    <a:pt x="473443" y="1208110"/>
                  </a:lnTo>
                  <a:lnTo>
                    <a:pt x="471326" y="1207316"/>
                  </a:lnTo>
                  <a:lnTo>
                    <a:pt x="468680" y="1206787"/>
                  </a:lnTo>
                  <a:lnTo>
                    <a:pt x="466033" y="1206257"/>
                  </a:lnTo>
                  <a:lnTo>
                    <a:pt x="463387" y="1206257"/>
                  </a:lnTo>
                  <a:lnTo>
                    <a:pt x="461005" y="1206257"/>
                  </a:lnTo>
                  <a:close/>
                  <a:moveTo>
                    <a:pt x="1283510" y="1131080"/>
                  </a:moveTo>
                  <a:lnTo>
                    <a:pt x="1280599" y="1131345"/>
                  </a:lnTo>
                  <a:lnTo>
                    <a:pt x="1277423" y="1132139"/>
                  </a:lnTo>
                  <a:lnTo>
                    <a:pt x="1275041" y="1133727"/>
                  </a:lnTo>
                  <a:lnTo>
                    <a:pt x="1272660" y="1135580"/>
                  </a:lnTo>
                  <a:lnTo>
                    <a:pt x="1271072" y="1137963"/>
                  </a:lnTo>
                  <a:lnTo>
                    <a:pt x="1269219" y="1140345"/>
                  </a:lnTo>
                  <a:lnTo>
                    <a:pt x="1268425" y="1143257"/>
                  </a:lnTo>
                  <a:lnTo>
                    <a:pt x="1268161" y="1146169"/>
                  </a:lnTo>
                  <a:lnTo>
                    <a:pt x="1268161" y="1175551"/>
                  </a:lnTo>
                  <a:lnTo>
                    <a:pt x="1267896" y="1178463"/>
                  </a:lnTo>
                  <a:lnTo>
                    <a:pt x="1267102" y="1181640"/>
                  </a:lnTo>
                  <a:lnTo>
                    <a:pt x="1265779" y="1184816"/>
                  </a:lnTo>
                  <a:lnTo>
                    <a:pt x="1263926" y="1187198"/>
                  </a:lnTo>
                  <a:lnTo>
                    <a:pt x="1261809" y="1189846"/>
                  </a:lnTo>
                  <a:lnTo>
                    <a:pt x="1259163" y="1191698"/>
                  </a:lnTo>
                  <a:lnTo>
                    <a:pt x="1256516" y="1193551"/>
                  </a:lnTo>
                  <a:lnTo>
                    <a:pt x="1253606" y="1194610"/>
                  </a:lnTo>
                  <a:lnTo>
                    <a:pt x="1249900" y="1195404"/>
                  </a:lnTo>
                  <a:lnTo>
                    <a:pt x="1240373" y="1198052"/>
                  </a:lnTo>
                  <a:lnTo>
                    <a:pt x="1226347" y="1202552"/>
                  </a:lnTo>
                  <a:lnTo>
                    <a:pt x="1209146" y="1208110"/>
                  </a:lnTo>
                  <a:lnTo>
                    <a:pt x="1199883" y="1211552"/>
                  </a:lnTo>
                  <a:lnTo>
                    <a:pt x="1190356" y="1215522"/>
                  </a:lnTo>
                  <a:lnTo>
                    <a:pt x="1180829" y="1219228"/>
                  </a:lnTo>
                  <a:lnTo>
                    <a:pt x="1171567" y="1223464"/>
                  </a:lnTo>
                  <a:lnTo>
                    <a:pt x="1162569" y="1227964"/>
                  </a:lnTo>
                  <a:lnTo>
                    <a:pt x="1154100" y="1232993"/>
                  </a:lnTo>
                  <a:lnTo>
                    <a:pt x="1146426" y="1237758"/>
                  </a:lnTo>
                  <a:lnTo>
                    <a:pt x="1142985" y="1240670"/>
                  </a:lnTo>
                  <a:lnTo>
                    <a:pt x="1139545" y="1243317"/>
                  </a:lnTo>
                  <a:lnTo>
                    <a:pt x="1134782" y="1247552"/>
                  </a:lnTo>
                  <a:lnTo>
                    <a:pt x="1130283" y="1251523"/>
                  </a:lnTo>
                  <a:lnTo>
                    <a:pt x="1125784" y="1256023"/>
                  </a:lnTo>
                  <a:lnTo>
                    <a:pt x="1121814" y="1260523"/>
                  </a:lnTo>
                  <a:lnTo>
                    <a:pt x="1117844" y="1265023"/>
                  </a:lnTo>
                  <a:lnTo>
                    <a:pt x="1114404" y="1269788"/>
                  </a:lnTo>
                  <a:lnTo>
                    <a:pt x="1110964" y="1274817"/>
                  </a:lnTo>
                  <a:lnTo>
                    <a:pt x="1107524" y="1279847"/>
                  </a:lnTo>
                  <a:lnTo>
                    <a:pt x="1104612" y="1284611"/>
                  </a:lnTo>
                  <a:lnTo>
                    <a:pt x="1101966" y="1289641"/>
                  </a:lnTo>
                  <a:lnTo>
                    <a:pt x="1099320" y="1294935"/>
                  </a:lnTo>
                  <a:lnTo>
                    <a:pt x="1097202" y="1299965"/>
                  </a:lnTo>
                  <a:lnTo>
                    <a:pt x="1095085" y="1305259"/>
                  </a:lnTo>
                  <a:lnTo>
                    <a:pt x="1093233" y="1310553"/>
                  </a:lnTo>
                  <a:lnTo>
                    <a:pt x="1091910" y="1316112"/>
                  </a:lnTo>
                  <a:lnTo>
                    <a:pt x="1090322" y="1321406"/>
                  </a:lnTo>
                  <a:lnTo>
                    <a:pt x="1089263" y="1326700"/>
                  </a:lnTo>
                  <a:lnTo>
                    <a:pt x="1088469" y="1331994"/>
                  </a:lnTo>
                  <a:lnTo>
                    <a:pt x="1087940" y="1337289"/>
                  </a:lnTo>
                  <a:lnTo>
                    <a:pt x="1087411" y="1342847"/>
                  </a:lnTo>
                  <a:lnTo>
                    <a:pt x="1087411" y="1348406"/>
                  </a:lnTo>
                  <a:lnTo>
                    <a:pt x="1087411" y="1353965"/>
                  </a:lnTo>
                  <a:lnTo>
                    <a:pt x="1087940" y="1359259"/>
                  </a:lnTo>
                  <a:lnTo>
                    <a:pt x="1088469" y="1364554"/>
                  </a:lnTo>
                  <a:lnTo>
                    <a:pt x="1089263" y="1369848"/>
                  </a:lnTo>
                  <a:lnTo>
                    <a:pt x="1090322" y="1375671"/>
                  </a:lnTo>
                  <a:lnTo>
                    <a:pt x="1091910" y="1380966"/>
                  </a:lnTo>
                  <a:lnTo>
                    <a:pt x="1093498" y="1385995"/>
                  </a:lnTo>
                  <a:lnTo>
                    <a:pt x="1095350" y="1391289"/>
                  </a:lnTo>
                  <a:lnTo>
                    <a:pt x="1097467" y="1396583"/>
                  </a:lnTo>
                  <a:lnTo>
                    <a:pt x="1099849" y="1401613"/>
                  </a:lnTo>
                  <a:lnTo>
                    <a:pt x="1102495" y="1406642"/>
                  </a:lnTo>
                  <a:lnTo>
                    <a:pt x="1105406" y="1411142"/>
                  </a:lnTo>
                  <a:lnTo>
                    <a:pt x="1108053" y="1415642"/>
                  </a:lnTo>
                  <a:lnTo>
                    <a:pt x="1111228" y="1420142"/>
                  </a:lnTo>
                  <a:lnTo>
                    <a:pt x="1114404" y="1424378"/>
                  </a:lnTo>
                  <a:lnTo>
                    <a:pt x="1117580" y="1428613"/>
                  </a:lnTo>
                  <a:lnTo>
                    <a:pt x="1121285" y="1432848"/>
                  </a:lnTo>
                  <a:lnTo>
                    <a:pt x="1125254" y="1436819"/>
                  </a:lnTo>
                  <a:lnTo>
                    <a:pt x="1129224" y="1440790"/>
                  </a:lnTo>
                  <a:lnTo>
                    <a:pt x="1133458" y="1444760"/>
                  </a:lnTo>
                  <a:lnTo>
                    <a:pt x="1137693" y="1448202"/>
                  </a:lnTo>
                  <a:lnTo>
                    <a:pt x="1142192" y="1451643"/>
                  </a:lnTo>
                  <a:lnTo>
                    <a:pt x="1146690" y="1455084"/>
                  </a:lnTo>
                  <a:lnTo>
                    <a:pt x="1151454" y="1458261"/>
                  </a:lnTo>
                  <a:lnTo>
                    <a:pt x="1156482" y="1460908"/>
                  </a:lnTo>
                  <a:lnTo>
                    <a:pt x="1161510" y="1463819"/>
                  </a:lnTo>
                  <a:lnTo>
                    <a:pt x="1166803" y="1466202"/>
                  </a:lnTo>
                  <a:lnTo>
                    <a:pt x="1185593" y="1474408"/>
                  </a:lnTo>
                  <a:lnTo>
                    <a:pt x="1215232" y="1486849"/>
                  </a:lnTo>
                  <a:lnTo>
                    <a:pt x="1254135" y="1502732"/>
                  </a:lnTo>
                  <a:lnTo>
                    <a:pt x="1257046" y="1504320"/>
                  </a:lnTo>
                  <a:lnTo>
                    <a:pt x="1259692" y="1506173"/>
                  </a:lnTo>
                  <a:lnTo>
                    <a:pt x="1262074" y="1508820"/>
                  </a:lnTo>
                  <a:lnTo>
                    <a:pt x="1263926" y="1511467"/>
                  </a:lnTo>
                  <a:lnTo>
                    <a:pt x="1266044" y="1514379"/>
                  </a:lnTo>
                  <a:lnTo>
                    <a:pt x="1267102" y="1517555"/>
                  </a:lnTo>
                  <a:lnTo>
                    <a:pt x="1267896" y="1520732"/>
                  </a:lnTo>
                  <a:lnTo>
                    <a:pt x="1268161" y="1523908"/>
                  </a:lnTo>
                  <a:lnTo>
                    <a:pt x="1268161" y="1690146"/>
                  </a:lnTo>
                  <a:lnTo>
                    <a:pt x="1267896" y="1693322"/>
                  </a:lnTo>
                  <a:lnTo>
                    <a:pt x="1267102" y="1695969"/>
                  </a:lnTo>
                  <a:lnTo>
                    <a:pt x="1265779" y="1698087"/>
                  </a:lnTo>
                  <a:lnTo>
                    <a:pt x="1263926" y="1700205"/>
                  </a:lnTo>
                  <a:lnTo>
                    <a:pt x="1261809" y="1701264"/>
                  </a:lnTo>
                  <a:lnTo>
                    <a:pt x="1259163" y="1702058"/>
                  </a:lnTo>
                  <a:lnTo>
                    <a:pt x="1256516" y="1702322"/>
                  </a:lnTo>
                  <a:lnTo>
                    <a:pt x="1253341" y="1702058"/>
                  </a:lnTo>
                  <a:lnTo>
                    <a:pt x="1248842" y="1700999"/>
                  </a:lnTo>
                  <a:lnTo>
                    <a:pt x="1236933" y="1697558"/>
                  </a:lnTo>
                  <a:lnTo>
                    <a:pt x="1228994" y="1694646"/>
                  </a:lnTo>
                  <a:lnTo>
                    <a:pt x="1220261" y="1691469"/>
                  </a:lnTo>
                  <a:lnTo>
                    <a:pt x="1211263" y="1687499"/>
                  </a:lnTo>
                  <a:lnTo>
                    <a:pt x="1202265" y="1682999"/>
                  </a:lnTo>
                  <a:lnTo>
                    <a:pt x="1193532" y="1678234"/>
                  </a:lnTo>
                  <a:lnTo>
                    <a:pt x="1185328" y="1673204"/>
                  </a:lnTo>
                  <a:lnTo>
                    <a:pt x="1177653" y="1668440"/>
                  </a:lnTo>
                  <a:lnTo>
                    <a:pt x="1171037" y="1663675"/>
                  </a:lnTo>
                  <a:lnTo>
                    <a:pt x="1167068" y="1660234"/>
                  </a:lnTo>
                  <a:lnTo>
                    <a:pt x="1163098" y="1656792"/>
                  </a:lnTo>
                  <a:lnTo>
                    <a:pt x="1160320" y="1654013"/>
                  </a:lnTo>
                  <a:lnTo>
                    <a:pt x="1160187" y="1653616"/>
                  </a:lnTo>
                  <a:lnTo>
                    <a:pt x="1157541" y="1651234"/>
                  </a:lnTo>
                  <a:lnTo>
                    <a:pt x="1155688" y="1648322"/>
                  </a:lnTo>
                  <a:lnTo>
                    <a:pt x="1153306" y="1645675"/>
                  </a:lnTo>
                  <a:lnTo>
                    <a:pt x="1150395" y="1643028"/>
                  </a:lnTo>
                  <a:lnTo>
                    <a:pt x="1147749" y="1641175"/>
                  </a:lnTo>
                  <a:lnTo>
                    <a:pt x="1144838" y="1639586"/>
                  </a:lnTo>
                  <a:lnTo>
                    <a:pt x="1141398" y="1638527"/>
                  </a:lnTo>
                  <a:lnTo>
                    <a:pt x="1138486" y="1637733"/>
                  </a:lnTo>
                  <a:lnTo>
                    <a:pt x="1134782" y="1637469"/>
                  </a:lnTo>
                  <a:lnTo>
                    <a:pt x="1131341" y="1637469"/>
                  </a:lnTo>
                  <a:lnTo>
                    <a:pt x="1127636" y="1637998"/>
                  </a:lnTo>
                  <a:lnTo>
                    <a:pt x="1124196" y="1638527"/>
                  </a:lnTo>
                  <a:lnTo>
                    <a:pt x="1120491" y="1639586"/>
                  </a:lnTo>
                  <a:lnTo>
                    <a:pt x="1116786" y="1640910"/>
                  </a:lnTo>
                  <a:lnTo>
                    <a:pt x="1113346" y="1642498"/>
                  </a:lnTo>
                  <a:lnTo>
                    <a:pt x="1109905" y="1644086"/>
                  </a:lnTo>
                  <a:lnTo>
                    <a:pt x="1106465" y="1646204"/>
                  </a:lnTo>
                  <a:lnTo>
                    <a:pt x="1103025" y="1648322"/>
                  </a:lnTo>
                  <a:lnTo>
                    <a:pt x="1099849" y="1650969"/>
                  </a:lnTo>
                  <a:lnTo>
                    <a:pt x="1096938" y="1653351"/>
                  </a:lnTo>
                  <a:lnTo>
                    <a:pt x="1094027" y="1655998"/>
                  </a:lnTo>
                  <a:lnTo>
                    <a:pt x="1091116" y="1659175"/>
                  </a:lnTo>
                  <a:lnTo>
                    <a:pt x="1088734" y="1661822"/>
                  </a:lnTo>
                  <a:lnTo>
                    <a:pt x="1086617" y="1664998"/>
                  </a:lnTo>
                  <a:lnTo>
                    <a:pt x="1084764" y="1668175"/>
                  </a:lnTo>
                  <a:lnTo>
                    <a:pt x="1083176" y="1671087"/>
                  </a:lnTo>
                  <a:lnTo>
                    <a:pt x="1081853" y="1674263"/>
                  </a:lnTo>
                  <a:lnTo>
                    <a:pt x="1081059" y="1677704"/>
                  </a:lnTo>
                  <a:lnTo>
                    <a:pt x="1080530" y="1680616"/>
                  </a:lnTo>
                  <a:lnTo>
                    <a:pt x="1080266" y="1683793"/>
                  </a:lnTo>
                  <a:lnTo>
                    <a:pt x="1080530" y="1686969"/>
                  </a:lnTo>
                  <a:lnTo>
                    <a:pt x="1081324" y="1689881"/>
                  </a:lnTo>
                  <a:lnTo>
                    <a:pt x="1082647" y="1692793"/>
                  </a:lnTo>
                  <a:lnTo>
                    <a:pt x="1084235" y="1695705"/>
                  </a:lnTo>
                  <a:lnTo>
                    <a:pt x="1087675" y="1699940"/>
                  </a:lnTo>
                  <a:lnTo>
                    <a:pt x="1091645" y="1703911"/>
                  </a:lnTo>
                  <a:lnTo>
                    <a:pt x="1096144" y="1708146"/>
                  </a:lnTo>
                  <a:lnTo>
                    <a:pt x="1100908" y="1712117"/>
                  </a:lnTo>
                  <a:lnTo>
                    <a:pt x="1106200" y="1716087"/>
                  </a:lnTo>
                  <a:lnTo>
                    <a:pt x="1112022" y="1719793"/>
                  </a:lnTo>
                  <a:lnTo>
                    <a:pt x="1117844" y="1723764"/>
                  </a:lnTo>
                  <a:lnTo>
                    <a:pt x="1124460" y="1727470"/>
                  </a:lnTo>
                  <a:lnTo>
                    <a:pt x="1131076" y="1730646"/>
                  </a:lnTo>
                  <a:lnTo>
                    <a:pt x="1137957" y="1734352"/>
                  </a:lnTo>
                  <a:lnTo>
                    <a:pt x="1151983" y="1740705"/>
                  </a:lnTo>
                  <a:lnTo>
                    <a:pt x="1166538" y="1747058"/>
                  </a:lnTo>
                  <a:lnTo>
                    <a:pt x="1181094" y="1752617"/>
                  </a:lnTo>
                  <a:lnTo>
                    <a:pt x="1195120" y="1757647"/>
                  </a:lnTo>
                  <a:lnTo>
                    <a:pt x="1208352" y="1762147"/>
                  </a:lnTo>
                  <a:lnTo>
                    <a:pt x="1220790" y="1766117"/>
                  </a:lnTo>
                  <a:lnTo>
                    <a:pt x="1231640" y="1769294"/>
                  </a:lnTo>
                  <a:lnTo>
                    <a:pt x="1247519" y="1773794"/>
                  </a:lnTo>
                  <a:lnTo>
                    <a:pt x="1253606" y="1775382"/>
                  </a:lnTo>
                  <a:lnTo>
                    <a:pt x="1256516" y="1776441"/>
                  </a:lnTo>
                  <a:lnTo>
                    <a:pt x="1259163" y="1778294"/>
                  </a:lnTo>
                  <a:lnTo>
                    <a:pt x="1261809" y="1780147"/>
                  </a:lnTo>
                  <a:lnTo>
                    <a:pt x="1263926" y="1782529"/>
                  </a:lnTo>
                  <a:lnTo>
                    <a:pt x="1265779" y="1785176"/>
                  </a:lnTo>
                  <a:lnTo>
                    <a:pt x="1267102" y="1788088"/>
                  </a:lnTo>
                  <a:lnTo>
                    <a:pt x="1267896" y="1791000"/>
                  </a:lnTo>
                  <a:lnTo>
                    <a:pt x="1268161" y="1794441"/>
                  </a:lnTo>
                  <a:lnTo>
                    <a:pt x="1268161" y="1821971"/>
                  </a:lnTo>
                  <a:lnTo>
                    <a:pt x="1268425" y="1825147"/>
                  </a:lnTo>
                  <a:lnTo>
                    <a:pt x="1269219" y="1828059"/>
                  </a:lnTo>
                  <a:lnTo>
                    <a:pt x="1271072" y="1830706"/>
                  </a:lnTo>
                  <a:lnTo>
                    <a:pt x="1272660" y="1833089"/>
                  </a:lnTo>
                  <a:lnTo>
                    <a:pt x="1275041" y="1834677"/>
                  </a:lnTo>
                  <a:lnTo>
                    <a:pt x="1277423" y="1836000"/>
                  </a:lnTo>
                  <a:lnTo>
                    <a:pt x="1280599" y="1837059"/>
                  </a:lnTo>
                  <a:lnTo>
                    <a:pt x="1283510" y="1837589"/>
                  </a:lnTo>
                  <a:lnTo>
                    <a:pt x="1341466" y="1837589"/>
                  </a:lnTo>
                  <a:lnTo>
                    <a:pt x="1344642" y="1837059"/>
                  </a:lnTo>
                  <a:lnTo>
                    <a:pt x="1347553" y="1836000"/>
                  </a:lnTo>
                  <a:lnTo>
                    <a:pt x="1349935" y="1834677"/>
                  </a:lnTo>
                  <a:lnTo>
                    <a:pt x="1352317" y="1833089"/>
                  </a:lnTo>
                  <a:lnTo>
                    <a:pt x="1354169" y="1830706"/>
                  </a:lnTo>
                  <a:lnTo>
                    <a:pt x="1355492" y="1828059"/>
                  </a:lnTo>
                  <a:lnTo>
                    <a:pt x="1356286" y="1825147"/>
                  </a:lnTo>
                  <a:lnTo>
                    <a:pt x="1356816" y="1821971"/>
                  </a:lnTo>
                  <a:lnTo>
                    <a:pt x="1356816" y="1797882"/>
                  </a:lnTo>
                  <a:lnTo>
                    <a:pt x="1357080" y="1794706"/>
                  </a:lnTo>
                  <a:lnTo>
                    <a:pt x="1358139" y="1791794"/>
                  </a:lnTo>
                  <a:lnTo>
                    <a:pt x="1359462" y="1789147"/>
                  </a:lnTo>
                  <a:lnTo>
                    <a:pt x="1361314" y="1786765"/>
                  </a:lnTo>
                  <a:lnTo>
                    <a:pt x="1363432" y="1784382"/>
                  </a:lnTo>
                  <a:lnTo>
                    <a:pt x="1366078" y="1782529"/>
                  </a:lnTo>
                  <a:lnTo>
                    <a:pt x="1368724" y="1781206"/>
                  </a:lnTo>
                  <a:lnTo>
                    <a:pt x="1371900" y="1780412"/>
                  </a:lnTo>
                  <a:lnTo>
                    <a:pt x="1376134" y="1779882"/>
                  </a:lnTo>
                  <a:lnTo>
                    <a:pt x="1387778" y="1777764"/>
                  </a:lnTo>
                  <a:lnTo>
                    <a:pt x="1404716" y="1774588"/>
                  </a:lnTo>
                  <a:lnTo>
                    <a:pt x="1414507" y="1772206"/>
                  </a:lnTo>
                  <a:lnTo>
                    <a:pt x="1425358" y="1769823"/>
                  </a:lnTo>
                  <a:lnTo>
                    <a:pt x="1436208" y="1767176"/>
                  </a:lnTo>
                  <a:lnTo>
                    <a:pt x="1447058" y="1764264"/>
                  </a:lnTo>
                  <a:lnTo>
                    <a:pt x="1458173" y="1760823"/>
                  </a:lnTo>
                  <a:lnTo>
                    <a:pt x="1468759" y="1757117"/>
                  </a:lnTo>
                  <a:lnTo>
                    <a:pt x="1478815" y="1753411"/>
                  </a:lnTo>
                  <a:lnTo>
                    <a:pt x="1488078" y="1749176"/>
                  </a:lnTo>
                  <a:lnTo>
                    <a:pt x="1492312" y="1747058"/>
                  </a:lnTo>
                  <a:lnTo>
                    <a:pt x="1496281" y="1744676"/>
                  </a:lnTo>
                  <a:lnTo>
                    <a:pt x="1499986" y="1742558"/>
                  </a:lnTo>
                  <a:lnTo>
                    <a:pt x="1503427" y="1739911"/>
                  </a:lnTo>
                  <a:lnTo>
                    <a:pt x="1508190" y="1736470"/>
                  </a:lnTo>
                  <a:lnTo>
                    <a:pt x="1512689" y="1732499"/>
                  </a:lnTo>
                  <a:lnTo>
                    <a:pt x="1517188" y="1728264"/>
                  </a:lnTo>
                  <a:lnTo>
                    <a:pt x="1521422" y="1724029"/>
                  </a:lnTo>
                  <a:lnTo>
                    <a:pt x="1525127" y="1719793"/>
                  </a:lnTo>
                  <a:lnTo>
                    <a:pt x="1529097" y="1715293"/>
                  </a:lnTo>
                  <a:lnTo>
                    <a:pt x="1532802" y="1710793"/>
                  </a:lnTo>
                  <a:lnTo>
                    <a:pt x="1536507" y="1706293"/>
                  </a:lnTo>
                  <a:lnTo>
                    <a:pt x="1539683" y="1701528"/>
                  </a:lnTo>
                  <a:lnTo>
                    <a:pt x="1542594" y="1696764"/>
                  </a:lnTo>
                  <a:lnTo>
                    <a:pt x="1545505" y="1691999"/>
                  </a:lnTo>
                  <a:lnTo>
                    <a:pt x="1548151" y="1687234"/>
                  </a:lnTo>
                  <a:lnTo>
                    <a:pt x="1550798" y="1682205"/>
                  </a:lnTo>
                  <a:lnTo>
                    <a:pt x="1552650" y="1677175"/>
                  </a:lnTo>
                  <a:lnTo>
                    <a:pt x="1555032" y="1671881"/>
                  </a:lnTo>
                  <a:lnTo>
                    <a:pt x="1556620" y="1666587"/>
                  </a:lnTo>
                  <a:lnTo>
                    <a:pt x="1558472" y="1661557"/>
                  </a:lnTo>
                  <a:lnTo>
                    <a:pt x="1559795" y="1656263"/>
                  </a:lnTo>
                  <a:lnTo>
                    <a:pt x="1560854" y="1650969"/>
                  </a:lnTo>
                  <a:lnTo>
                    <a:pt x="1561648" y="1645675"/>
                  </a:lnTo>
                  <a:lnTo>
                    <a:pt x="1562706" y="1640116"/>
                  </a:lnTo>
                  <a:lnTo>
                    <a:pt x="1563236" y="1634822"/>
                  </a:lnTo>
                  <a:lnTo>
                    <a:pt x="1563236" y="1629527"/>
                  </a:lnTo>
                  <a:lnTo>
                    <a:pt x="1563500" y="1623968"/>
                  </a:lnTo>
                  <a:lnTo>
                    <a:pt x="1563236" y="1618674"/>
                  </a:lnTo>
                  <a:lnTo>
                    <a:pt x="1562706" y="1613380"/>
                  </a:lnTo>
                  <a:lnTo>
                    <a:pt x="1561912" y="1607557"/>
                  </a:lnTo>
                  <a:lnTo>
                    <a:pt x="1560854" y="1602262"/>
                  </a:lnTo>
                  <a:lnTo>
                    <a:pt x="1559795" y="1596703"/>
                  </a:lnTo>
                  <a:lnTo>
                    <a:pt x="1558472" y="1591409"/>
                  </a:lnTo>
                  <a:lnTo>
                    <a:pt x="1556620" y="1586115"/>
                  </a:lnTo>
                  <a:lnTo>
                    <a:pt x="1554767" y="1580556"/>
                  </a:lnTo>
                  <a:lnTo>
                    <a:pt x="1553709" y="1577909"/>
                  </a:lnTo>
                  <a:lnTo>
                    <a:pt x="1552121" y="1574997"/>
                  </a:lnTo>
                  <a:lnTo>
                    <a:pt x="1548945" y="1569438"/>
                  </a:lnTo>
                  <a:lnTo>
                    <a:pt x="1544975" y="1563879"/>
                  </a:lnTo>
                  <a:lnTo>
                    <a:pt x="1540212" y="1558585"/>
                  </a:lnTo>
                  <a:lnTo>
                    <a:pt x="1535184" y="1552762"/>
                  </a:lnTo>
                  <a:lnTo>
                    <a:pt x="1529097" y="1547468"/>
                  </a:lnTo>
                  <a:lnTo>
                    <a:pt x="1523010" y="1542173"/>
                  </a:lnTo>
                  <a:lnTo>
                    <a:pt x="1516130" y="1537144"/>
                  </a:lnTo>
                  <a:lnTo>
                    <a:pt x="1509249" y="1532114"/>
                  </a:lnTo>
                  <a:lnTo>
                    <a:pt x="1501839" y="1527085"/>
                  </a:lnTo>
                  <a:lnTo>
                    <a:pt x="1494429" y="1522320"/>
                  </a:lnTo>
                  <a:lnTo>
                    <a:pt x="1486490" y="1517555"/>
                  </a:lnTo>
                  <a:lnTo>
                    <a:pt x="1478550" y="1512791"/>
                  </a:lnTo>
                  <a:lnTo>
                    <a:pt x="1470347" y="1508555"/>
                  </a:lnTo>
                  <a:lnTo>
                    <a:pt x="1454204" y="1500085"/>
                  </a:lnTo>
                  <a:lnTo>
                    <a:pt x="1438325" y="1492143"/>
                  </a:lnTo>
                  <a:lnTo>
                    <a:pt x="1422976" y="1485261"/>
                  </a:lnTo>
                  <a:lnTo>
                    <a:pt x="1408950" y="1479173"/>
                  </a:lnTo>
                  <a:lnTo>
                    <a:pt x="1396512" y="1474143"/>
                  </a:lnTo>
                  <a:lnTo>
                    <a:pt x="1377987" y="1466996"/>
                  </a:lnTo>
                  <a:lnTo>
                    <a:pt x="1371371" y="1464349"/>
                  </a:lnTo>
                  <a:lnTo>
                    <a:pt x="1368195" y="1463025"/>
                  </a:lnTo>
                  <a:lnTo>
                    <a:pt x="1365813" y="1461172"/>
                  </a:lnTo>
                  <a:lnTo>
                    <a:pt x="1363167" y="1459055"/>
                  </a:lnTo>
                  <a:lnTo>
                    <a:pt x="1360785" y="1456143"/>
                  </a:lnTo>
                  <a:lnTo>
                    <a:pt x="1359197" y="1453496"/>
                  </a:lnTo>
                  <a:lnTo>
                    <a:pt x="1357874" y="1450319"/>
                  </a:lnTo>
                  <a:lnTo>
                    <a:pt x="1357080" y="1447143"/>
                  </a:lnTo>
                  <a:lnTo>
                    <a:pt x="1356816" y="1444231"/>
                  </a:lnTo>
                  <a:lnTo>
                    <a:pt x="1356816" y="1276935"/>
                  </a:lnTo>
                  <a:lnTo>
                    <a:pt x="1357080" y="1273758"/>
                  </a:lnTo>
                  <a:lnTo>
                    <a:pt x="1358139" y="1271376"/>
                  </a:lnTo>
                  <a:lnTo>
                    <a:pt x="1359197" y="1268994"/>
                  </a:lnTo>
                  <a:lnTo>
                    <a:pt x="1361314" y="1267141"/>
                  </a:lnTo>
                  <a:lnTo>
                    <a:pt x="1363432" y="1265817"/>
                  </a:lnTo>
                  <a:lnTo>
                    <a:pt x="1366078" y="1264758"/>
                  </a:lnTo>
                  <a:lnTo>
                    <a:pt x="1368724" y="1264758"/>
                  </a:lnTo>
                  <a:lnTo>
                    <a:pt x="1371635" y="1265023"/>
                  </a:lnTo>
                  <a:lnTo>
                    <a:pt x="1379839" y="1267405"/>
                  </a:lnTo>
                  <a:lnTo>
                    <a:pt x="1384074" y="1268729"/>
                  </a:lnTo>
                  <a:lnTo>
                    <a:pt x="1388043" y="1270582"/>
                  </a:lnTo>
                  <a:lnTo>
                    <a:pt x="1396776" y="1274288"/>
                  </a:lnTo>
                  <a:lnTo>
                    <a:pt x="1406039" y="1278788"/>
                  </a:lnTo>
                  <a:lnTo>
                    <a:pt x="1415037" y="1284082"/>
                  </a:lnTo>
                  <a:lnTo>
                    <a:pt x="1424034" y="1289376"/>
                  </a:lnTo>
                  <a:lnTo>
                    <a:pt x="1432238" y="1294670"/>
                  </a:lnTo>
                  <a:lnTo>
                    <a:pt x="1440178" y="1299965"/>
                  </a:lnTo>
                  <a:lnTo>
                    <a:pt x="1446794" y="1304994"/>
                  </a:lnTo>
                  <a:lnTo>
                    <a:pt x="1450763" y="1308171"/>
                  </a:lnTo>
                  <a:lnTo>
                    <a:pt x="1454733" y="1311612"/>
                  </a:lnTo>
                  <a:lnTo>
                    <a:pt x="1457908" y="1314259"/>
                  </a:lnTo>
                  <a:lnTo>
                    <a:pt x="1457644" y="1313994"/>
                  </a:lnTo>
                  <a:lnTo>
                    <a:pt x="1458173" y="1314524"/>
                  </a:lnTo>
                  <a:lnTo>
                    <a:pt x="1460290" y="1317171"/>
                  </a:lnTo>
                  <a:lnTo>
                    <a:pt x="1462407" y="1319818"/>
                  </a:lnTo>
                  <a:lnTo>
                    <a:pt x="1464524" y="1322730"/>
                  </a:lnTo>
                  <a:lnTo>
                    <a:pt x="1467436" y="1325377"/>
                  </a:lnTo>
                  <a:lnTo>
                    <a:pt x="1470082" y="1327230"/>
                  </a:lnTo>
                  <a:lnTo>
                    <a:pt x="1472993" y="1328553"/>
                  </a:lnTo>
                  <a:lnTo>
                    <a:pt x="1476433" y="1329877"/>
                  </a:lnTo>
                  <a:lnTo>
                    <a:pt x="1479609" y="1330671"/>
                  </a:lnTo>
                  <a:lnTo>
                    <a:pt x="1483049" y="1330935"/>
                  </a:lnTo>
                  <a:lnTo>
                    <a:pt x="1486490" y="1330935"/>
                  </a:lnTo>
                  <a:lnTo>
                    <a:pt x="1490195" y="1330406"/>
                  </a:lnTo>
                  <a:lnTo>
                    <a:pt x="1493900" y="1329877"/>
                  </a:lnTo>
                  <a:lnTo>
                    <a:pt x="1497340" y="1328553"/>
                  </a:lnTo>
                  <a:lnTo>
                    <a:pt x="1501045" y="1327494"/>
                  </a:lnTo>
                  <a:lnTo>
                    <a:pt x="1504485" y="1325906"/>
                  </a:lnTo>
                  <a:lnTo>
                    <a:pt x="1508190" y="1324053"/>
                  </a:lnTo>
                  <a:lnTo>
                    <a:pt x="1511366" y="1322200"/>
                  </a:lnTo>
                  <a:lnTo>
                    <a:pt x="1514806" y="1319818"/>
                  </a:lnTo>
                  <a:lnTo>
                    <a:pt x="1517982" y="1317700"/>
                  </a:lnTo>
                  <a:lnTo>
                    <a:pt x="1520893" y="1314788"/>
                  </a:lnTo>
                  <a:lnTo>
                    <a:pt x="1523804" y="1312406"/>
                  </a:lnTo>
                  <a:lnTo>
                    <a:pt x="1526715" y="1309494"/>
                  </a:lnTo>
                  <a:lnTo>
                    <a:pt x="1529097" y="1306318"/>
                  </a:lnTo>
                  <a:lnTo>
                    <a:pt x="1531214" y="1303670"/>
                  </a:lnTo>
                  <a:lnTo>
                    <a:pt x="1533067" y="1300494"/>
                  </a:lnTo>
                  <a:lnTo>
                    <a:pt x="1534919" y="1297053"/>
                  </a:lnTo>
                  <a:lnTo>
                    <a:pt x="1535978" y="1294141"/>
                  </a:lnTo>
                  <a:lnTo>
                    <a:pt x="1537036" y="1290964"/>
                  </a:lnTo>
                  <a:lnTo>
                    <a:pt x="1537301" y="1287523"/>
                  </a:lnTo>
                  <a:lnTo>
                    <a:pt x="1537566" y="1284611"/>
                  </a:lnTo>
                  <a:lnTo>
                    <a:pt x="1537301" y="1281435"/>
                  </a:lnTo>
                  <a:lnTo>
                    <a:pt x="1536507" y="1278523"/>
                  </a:lnTo>
                  <a:lnTo>
                    <a:pt x="1535448" y="1275611"/>
                  </a:lnTo>
                  <a:lnTo>
                    <a:pt x="1533596" y="1272699"/>
                  </a:lnTo>
                  <a:lnTo>
                    <a:pt x="1531214" y="1269258"/>
                  </a:lnTo>
                  <a:lnTo>
                    <a:pt x="1528568" y="1266346"/>
                  </a:lnTo>
                  <a:lnTo>
                    <a:pt x="1522746" y="1259993"/>
                  </a:lnTo>
                  <a:lnTo>
                    <a:pt x="1516130" y="1253905"/>
                  </a:lnTo>
                  <a:lnTo>
                    <a:pt x="1509249" y="1247817"/>
                  </a:lnTo>
                  <a:lnTo>
                    <a:pt x="1501574" y="1241729"/>
                  </a:lnTo>
                  <a:lnTo>
                    <a:pt x="1493900" y="1236170"/>
                  </a:lnTo>
                  <a:lnTo>
                    <a:pt x="1485431" y="1230875"/>
                  </a:lnTo>
                  <a:lnTo>
                    <a:pt x="1476698" y="1225846"/>
                  </a:lnTo>
                  <a:lnTo>
                    <a:pt x="1467700" y="1221081"/>
                  </a:lnTo>
                  <a:lnTo>
                    <a:pt x="1458438" y="1216316"/>
                  </a:lnTo>
                  <a:lnTo>
                    <a:pt x="1449440" y="1212081"/>
                  </a:lnTo>
                  <a:lnTo>
                    <a:pt x="1440178" y="1208375"/>
                  </a:lnTo>
                  <a:lnTo>
                    <a:pt x="1430915" y="1204669"/>
                  </a:lnTo>
                  <a:lnTo>
                    <a:pt x="1421653" y="1201757"/>
                  </a:lnTo>
                  <a:lnTo>
                    <a:pt x="1412655" y="1198846"/>
                  </a:lnTo>
                  <a:lnTo>
                    <a:pt x="1403922" y="1196463"/>
                  </a:lnTo>
                  <a:lnTo>
                    <a:pt x="1392542" y="1194081"/>
                  </a:lnTo>
                  <a:lnTo>
                    <a:pt x="1382221" y="1192228"/>
                  </a:lnTo>
                  <a:lnTo>
                    <a:pt x="1371900" y="1190904"/>
                  </a:lnTo>
                  <a:lnTo>
                    <a:pt x="1368724" y="1190110"/>
                  </a:lnTo>
                  <a:lnTo>
                    <a:pt x="1366078" y="1189051"/>
                  </a:lnTo>
                  <a:lnTo>
                    <a:pt x="1363432" y="1187198"/>
                  </a:lnTo>
                  <a:lnTo>
                    <a:pt x="1361314" y="1185081"/>
                  </a:lnTo>
                  <a:lnTo>
                    <a:pt x="1359462" y="1182434"/>
                  </a:lnTo>
                  <a:lnTo>
                    <a:pt x="1358139" y="1180051"/>
                  </a:lnTo>
                  <a:lnTo>
                    <a:pt x="1357080" y="1176875"/>
                  </a:lnTo>
                  <a:lnTo>
                    <a:pt x="1356816" y="1173698"/>
                  </a:lnTo>
                  <a:lnTo>
                    <a:pt x="1356816" y="1146169"/>
                  </a:lnTo>
                  <a:lnTo>
                    <a:pt x="1356286" y="1143257"/>
                  </a:lnTo>
                  <a:lnTo>
                    <a:pt x="1355492" y="1140345"/>
                  </a:lnTo>
                  <a:lnTo>
                    <a:pt x="1354169" y="1137963"/>
                  </a:lnTo>
                  <a:lnTo>
                    <a:pt x="1352317" y="1135580"/>
                  </a:lnTo>
                  <a:lnTo>
                    <a:pt x="1349935" y="1133727"/>
                  </a:lnTo>
                  <a:lnTo>
                    <a:pt x="1347553" y="1132139"/>
                  </a:lnTo>
                  <a:lnTo>
                    <a:pt x="1344642" y="1131345"/>
                  </a:lnTo>
                  <a:lnTo>
                    <a:pt x="1341466" y="1131080"/>
                  </a:lnTo>
                  <a:lnTo>
                    <a:pt x="1283510" y="1131080"/>
                  </a:lnTo>
                  <a:close/>
                  <a:moveTo>
                    <a:pt x="2249980" y="907401"/>
                  </a:moveTo>
                  <a:lnTo>
                    <a:pt x="2246010" y="907666"/>
                  </a:lnTo>
                  <a:lnTo>
                    <a:pt x="2242305" y="908195"/>
                  </a:lnTo>
                  <a:lnTo>
                    <a:pt x="2238336" y="909519"/>
                  </a:lnTo>
                  <a:lnTo>
                    <a:pt x="2234895" y="911107"/>
                  </a:lnTo>
                  <a:lnTo>
                    <a:pt x="2230926" y="912960"/>
                  </a:lnTo>
                  <a:lnTo>
                    <a:pt x="2227485" y="915607"/>
                  </a:lnTo>
                  <a:lnTo>
                    <a:pt x="2223780" y="918519"/>
                  </a:lnTo>
                  <a:lnTo>
                    <a:pt x="2220869" y="921695"/>
                  </a:lnTo>
                  <a:lnTo>
                    <a:pt x="2217694" y="925666"/>
                  </a:lnTo>
                  <a:lnTo>
                    <a:pt x="2214782" y="929636"/>
                  </a:lnTo>
                  <a:lnTo>
                    <a:pt x="2212400" y="934137"/>
                  </a:lnTo>
                  <a:lnTo>
                    <a:pt x="2210284" y="938901"/>
                  </a:lnTo>
                  <a:lnTo>
                    <a:pt x="2208696" y="943931"/>
                  </a:lnTo>
                  <a:lnTo>
                    <a:pt x="2207372" y="948960"/>
                  </a:lnTo>
                  <a:lnTo>
                    <a:pt x="2206578" y="954254"/>
                  </a:lnTo>
                  <a:lnTo>
                    <a:pt x="2206314" y="959813"/>
                  </a:lnTo>
                  <a:lnTo>
                    <a:pt x="2206314" y="962990"/>
                  </a:lnTo>
                  <a:lnTo>
                    <a:pt x="2206578" y="966431"/>
                  </a:lnTo>
                  <a:lnTo>
                    <a:pt x="2207372" y="969872"/>
                  </a:lnTo>
                  <a:lnTo>
                    <a:pt x="2207902" y="973313"/>
                  </a:lnTo>
                  <a:lnTo>
                    <a:pt x="2208696" y="976490"/>
                  </a:lnTo>
                  <a:lnTo>
                    <a:pt x="2209754" y="980196"/>
                  </a:lnTo>
                  <a:lnTo>
                    <a:pt x="2211077" y="983637"/>
                  </a:lnTo>
                  <a:lnTo>
                    <a:pt x="2212930" y="987343"/>
                  </a:lnTo>
                  <a:lnTo>
                    <a:pt x="2214782" y="990784"/>
                  </a:lnTo>
                  <a:lnTo>
                    <a:pt x="2216900" y="994490"/>
                  </a:lnTo>
                  <a:lnTo>
                    <a:pt x="2219016" y="998196"/>
                  </a:lnTo>
                  <a:lnTo>
                    <a:pt x="2221398" y="1001637"/>
                  </a:lnTo>
                  <a:lnTo>
                    <a:pt x="2223780" y="1004549"/>
                  </a:lnTo>
                  <a:lnTo>
                    <a:pt x="2226426" y="1007726"/>
                  </a:lnTo>
                  <a:lnTo>
                    <a:pt x="2229073" y="1010902"/>
                  </a:lnTo>
                  <a:lnTo>
                    <a:pt x="2231984" y="1013549"/>
                  </a:lnTo>
                  <a:lnTo>
                    <a:pt x="2237806" y="1019108"/>
                  </a:lnTo>
                  <a:lnTo>
                    <a:pt x="2244687" y="1024138"/>
                  </a:lnTo>
                  <a:lnTo>
                    <a:pt x="2251303" y="1028638"/>
                  </a:lnTo>
                  <a:lnTo>
                    <a:pt x="2258713" y="1032608"/>
                  </a:lnTo>
                  <a:lnTo>
                    <a:pt x="2261094" y="1033667"/>
                  </a:lnTo>
                  <a:lnTo>
                    <a:pt x="2263476" y="1034461"/>
                  </a:lnTo>
                  <a:lnTo>
                    <a:pt x="2270357" y="1027049"/>
                  </a:lnTo>
                  <a:lnTo>
                    <a:pt x="2276973" y="1019902"/>
                  </a:lnTo>
                  <a:lnTo>
                    <a:pt x="2282795" y="1012755"/>
                  </a:lnTo>
                  <a:lnTo>
                    <a:pt x="2287823" y="1005608"/>
                  </a:lnTo>
                  <a:lnTo>
                    <a:pt x="2291793" y="999255"/>
                  </a:lnTo>
                  <a:lnTo>
                    <a:pt x="2295233" y="993431"/>
                  </a:lnTo>
                  <a:lnTo>
                    <a:pt x="2297880" y="987872"/>
                  </a:lnTo>
                  <a:lnTo>
                    <a:pt x="2300262" y="982314"/>
                  </a:lnTo>
                  <a:lnTo>
                    <a:pt x="2301849" y="977019"/>
                  </a:lnTo>
                  <a:lnTo>
                    <a:pt x="2303172" y="971990"/>
                  </a:lnTo>
                  <a:lnTo>
                    <a:pt x="2303702" y="967225"/>
                  </a:lnTo>
                  <a:lnTo>
                    <a:pt x="2303966" y="962725"/>
                  </a:lnTo>
                  <a:lnTo>
                    <a:pt x="2303702" y="957960"/>
                  </a:lnTo>
                  <a:lnTo>
                    <a:pt x="2302643" y="953196"/>
                  </a:lnTo>
                  <a:lnTo>
                    <a:pt x="2301320" y="948696"/>
                  </a:lnTo>
                  <a:lnTo>
                    <a:pt x="2299468" y="943666"/>
                  </a:lnTo>
                  <a:lnTo>
                    <a:pt x="2296556" y="938637"/>
                  </a:lnTo>
                  <a:lnTo>
                    <a:pt x="2294969" y="935989"/>
                  </a:lnTo>
                  <a:lnTo>
                    <a:pt x="2292587" y="933342"/>
                  </a:lnTo>
                  <a:lnTo>
                    <a:pt x="2290470" y="930431"/>
                  </a:lnTo>
                  <a:lnTo>
                    <a:pt x="2287823" y="927784"/>
                  </a:lnTo>
                  <a:lnTo>
                    <a:pt x="2284912" y="924607"/>
                  </a:lnTo>
                  <a:lnTo>
                    <a:pt x="2281472" y="921430"/>
                  </a:lnTo>
                  <a:lnTo>
                    <a:pt x="2276973" y="917725"/>
                  </a:lnTo>
                  <a:lnTo>
                    <a:pt x="2272474" y="914813"/>
                  </a:lnTo>
                  <a:lnTo>
                    <a:pt x="2268240" y="912166"/>
                  </a:lnTo>
                  <a:lnTo>
                    <a:pt x="2264270" y="910313"/>
                  </a:lnTo>
                  <a:lnTo>
                    <a:pt x="2260301" y="909254"/>
                  </a:lnTo>
                  <a:lnTo>
                    <a:pt x="2256596" y="908195"/>
                  </a:lnTo>
                  <a:lnTo>
                    <a:pt x="2253420" y="907666"/>
                  </a:lnTo>
                  <a:lnTo>
                    <a:pt x="2249980" y="907401"/>
                  </a:lnTo>
                  <a:close/>
                  <a:moveTo>
                    <a:pt x="1551062" y="603250"/>
                  </a:moveTo>
                  <a:lnTo>
                    <a:pt x="1575409" y="608015"/>
                  </a:lnTo>
                  <a:lnTo>
                    <a:pt x="1600021" y="613574"/>
                  </a:lnTo>
                  <a:lnTo>
                    <a:pt x="1624368" y="619397"/>
                  </a:lnTo>
                  <a:lnTo>
                    <a:pt x="1648715" y="626280"/>
                  </a:lnTo>
                  <a:lnTo>
                    <a:pt x="1673062" y="633427"/>
                  </a:lnTo>
                  <a:lnTo>
                    <a:pt x="1697144" y="641633"/>
                  </a:lnTo>
                  <a:lnTo>
                    <a:pt x="1709053" y="645868"/>
                  </a:lnTo>
                  <a:lnTo>
                    <a:pt x="1720962" y="650104"/>
                  </a:lnTo>
                  <a:lnTo>
                    <a:pt x="1732871" y="654868"/>
                  </a:lnTo>
                  <a:lnTo>
                    <a:pt x="1744515" y="659633"/>
                  </a:lnTo>
                  <a:lnTo>
                    <a:pt x="1756424" y="664398"/>
                  </a:lnTo>
                  <a:lnTo>
                    <a:pt x="1768333" y="669427"/>
                  </a:lnTo>
                  <a:lnTo>
                    <a:pt x="1779712" y="674722"/>
                  </a:lnTo>
                  <a:lnTo>
                    <a:pt x="1791356" y="680016"/>
                  </a:lnTo>
                  <a:lnTo>
                    <a:pt x="1802736" y="685839"/>
                  </a:lnTo>
                  <a:lnTo>
                    <a:pt x="1814380" y="691398"/>
                  </a:lnTo>
                  <a:lnTo>
                    <a:pt x="1825495" y="697222"/>
                  </a:lnTo>
                  <a:lnTo>
                    <a:pt x="1837139" y="703575"/>
                  </a:lnTo>
                  <a:lnTo>
                    <a:pt x="1847990" y="709663"/>
                  </a:lnTo>
                  <a:lnTo>
                    <a:pt x="1859104" y="716016"/>
                  </a:lnTo>
                  <a:lnTo>
                    <a:pt x="1870220" y="722899"/>
                  </a:lnTo>
                  <a:lnTo>
                    <a:pt x="1881070" y="729516"/>
                  </a:lnTo>
                  <a:lnTo>
                    <a:pt x="1891920" y="736664"/>
                  </a:lnTo>
                  <a:lnTo>
                    <a:pt x="1902770" y="743546"/>
                  </a:lnTo>
                  <a:lnTo>
                    <a:pt x="1913091" y="750958"/>
                  </a:lnTo>
                  <a:lnTo>
                    <a:pt x="1923942" y="758634"/>
                  </a:lnTo>
                  <a:lnTo>
                    <a:pt x="1934263" y="766046"/>
                  </a:lnTo>
                  <a:lnTo>
                    <a:pt x="1944319" y="773988"/>
                  </a:lnTo>
                  <a:lnTo>
                    <a:pt x="1954375" y="782193"/>
                  </a:lnTo>
                  <a:lnTo>
                    <a:pt x="1964696" y="790399"/>
                  </a:lnTo>
                  <a:lnTo>
                    <a:pt x="1974488" y="798605"/>
                  </a:lnTo>
                  <a:lnTo>
                    <a:pt x="1984280" y="807341"/>
                  </a:lnTo>
                  <a:lnTo>
                    <a:pt x="1993807" y="816076"/>
                  </a:lnTo>
                  <a:lnTo>
                    <a:pt x="2003334" y="825076"/>
                  </a:lnTo>
                  <a:lnTo>
                    <a:pt x="2012861" y="834076"/>
                  </a:lnTo>
                  <a:lnTo>
                    <a:pt x="2021859" y="843341"/>
                  </a:lnTo>
                  <a:lnTo>
                    <a:pt x="2031121" y="852871"/>
                  </a:lnTo>
                  <a:lnTo>
                    <a:pt x="2040119" y="862665"/>
                  </a:lnTo>
                  <a:lnTo>
                    <a:pt x="2048852" y="872724"/>
                  </a:lnTo>
                  <a:lnTo>
                    <a:pt x="2057321" y="882783"/>
                  </a:lnTo>
                  <a:lnTo>
                    <a:pt x="2066054" y="892842"/>
                  </a:lnTo>
                  <a:lnTo>
                    <a:pt x="2073993" y="903430"/>
                  </a:lnTo>
                  <a:lnTo>
                    <a:pt x="2082197" y="914283"/>
                  </a:lnTo>
                  <a:lnTo>
                    <a:pt x="2090136" y="924872"/>
                  </a:lnTo>
                  <a:lnTo>
                    <a:pt x="2098076" y="935725"/>
                  </a:lnTo>
                  <a:lnTo>
                    <a:pt x="2105486" y="947107"/>
                  </a:lnTo>
                  <a:lnTo>
                    <a:pt x="2112896" y="958490"/>
                  </a:lnTo>
                  <a:lnTo>
                    <a:pt x="2120306" y="970137"/>
                  </a:lnTo>
                  <a:lnTo>
                    <a:pt x="2127186" y="982314"/>
                  </a:lnTo>
                  <a:lnTo>
                    <a:pt x="2134332" y="993961"/>
                  </a:lnTo>
                  <a:lnTo>
                    <a:pt x="2140683" y="1006402"/>
                  </a:lnTo>
                  <a:lnTo>
                    <a:pt x="2147034" y="1018843"/>
                  </a:lnTo>
                  <a:lnTo>
                    <a:pt x="2153386" y="1031285"/>
                  </a:lnTo>
                  <a:lnTo>
                    <a:pt x="2159472" y="1043991"/>
                  </a:lnTo>
                  <a:lnTo>
                    <a:pt x="2165294" y="1057226"/>
                  </a:lnTo>
                  <a:lnTo>
                    <a:pt x="2171116" y="1070462"/>
                  </a:lnTo>
                  <a:lnTo>
                    <a:pt x="2176409" y="1083962"/>
                  </a:lnTo>
                  <a:lnTo>
                    <a:pt x="2181702" y="1097462"/>
                  </a:lnTo>
                  <a:lnTo>
                    <a:pt x="2194934" y="1089256"/>
                  </a:lnTo>
                  <a:lnTo>
                    <a:pt x="2208166" y="1080521"/>
                  </a:lnTo>
                  <a:lnTo>
                    <a:pt x="2199698" y="1074432"/>
                  </a:lnTo>
                  <a:lnTo>
                    <a:pt x="2191758" y="1067815"/>
                  </a:lnTo>
                  <a:lnTo>
                    <a:pt x="2184084" y="1060667"/>
                  </a:lnTo>
                  <a:lnTo>
                    <a:pt x="2180379" y="1056962"/>
                  </a:lnTo>
                  <a:lnTo>
                    <a:pt x="2176674" y="1052991"/>
                  </a:lnTo>
                  <a:lnTo>
                    <a:pt x="2173234" y="1049020"/>
                  </a:lnTo>
                  <a:lnTo>
                    <a:pt x="2169793" y="1044785"/>
                  </a:lnTo>
                  <a:lnTo>
                    <a:pt x="2166618" y="1040285"/>
                  </a:lnTo>
                  <a:lnTo>
                    <a:pt x="2163442" y="1035785"/>
                  </a:lnTo>
                  <a:lnTo>
                    <a:pt x="2160266" y="1031285"/>
                  </a:lnTo>
                  <a:lnTo>
                    <a:pt x="2157620" y="1026520"/>
                  </a:lnTo>
                  <a:lnTo>
                    <a:pt x="2154709" y="1021491"/>
                  </a:lnTo>
                  <a:lnTo>
                    <a:pt x="2152327" y="1016461"/>
                  </a:lnTo>
                  <a:lnTo>
                    <a:pt x="2149151" y="1009314"/>
                  </a:lnTo>
                  <a:lnTo>
                    <a:pt x="2146240" y="1002431"/>
                  </a:lnTo>
                  <a:lnTo>
                    <a:pt x="2144123" y="995284"/>
                  </a:lnTo>
                  <a:lnTo>
                    <a:pt x="2142271" y="988137"/>
                  </a:lnTo>
                  <a:lnTo>
                    <a:pt x="2140948" y="980990"/>
                  </a:lnTo>
                  <a:lnTo>
                    <a:pt x="2139889" y="974108"/>
                  </a:lnTo>
                  <a:lnTo>
                    <a:pt x="2139360" y="966696"/>
                  </a:lnTo>
                  <a:lnTo>
                    <a:pt x="2139095" y="959813"/>
                  </a:lnTo>
                  <a:lnTo>
                    <a:pt x="2139360" y="953725"/>
                  </a:lnTo>
                  <a:lnTo>
                    <a:pt x="2139624" y="947901"/>
                  </a:lnTo>
                  <a:lnTo>
                    <a:pt x="2140418" y="942343"/>
                  </a:lnTo>
                  <a:lnTo>
                    <a:pt x="2141212" y="936784"/>
                  </a:lnTo>
                  <a:lnTo>
                    <a:pt x="2142271" y="930960"/>
                  </a:lnTo>
                  <a:lnTo>
                    <a:pt x="2143858" y="925401"/>
                  </a:lnTo>
                  <a:lnTo>
                    <a:pt x="2145446" y="920107"/>
                  </a:lnTo>
                  <a:lnTo>
                    <a:pt x="2147564" y="914813"/>
                  </a:lnTo>
                  <a:lnTo>
                    <a:pt x="2149680" y="909519"/>
                  </a:lnTo>
                  <a:lnTo>
                    <a:pt x="2152062" y="904224"/>
                  </a:lnTo>
                  <a:lnTo>
                    <a:pt x="2154444" y="899460"/>
                  </a:lnTo>
                  <a:lnTo>
                    <a:pt x="2157355" y="894430"/>
                  </a:lnTo>
                  <a:lnTo>
                    <a:pt x="2160266" y="889930"/>
                  </a:lnTo>
                  <a:lnTo>
                    <a:pt x="2163442" y="885430"/>
                  </a:lnTo>
                  <a:lnTo>
                    <a:pt x="2166882" y="880930"/>
                  </a:lnTo>
                  <a:lnTo>
                    <a:pt x="2170587" y="876695"/>
                  </a:lnTo>
                  <a:lnTo>
                    <a:pt x="2174028" y="872989"/>
                  </a:lnTo>
                  <a:lnTo>
                    <a:pt x="2177997" y="869283"/>
                  </a:lnTo>
                  <a:lnTo>
                    <a:pt x="2182232" y="865577"/>
                  </a:lnTo>
                  <a:lnTo>
                    <a:pt x="2186730" y="861871"/>
                  </a:lnTo>
                  <a:lnTo>
                    <a:pt x="2191229" y="858959"/>
                  </a:lnTo>
                  <a:lnTo>
                    <a:pt x="2195728" y="855783"/>
                  </a:lnTo>
                  <a:lnTo>
                    <a:pt x="2200492" y="852871"/>
                  </a:lnTo>
                  <a:lnTo>
                    <a:pt x="2205520" y="850488"/>
                  </a:lnTo>
                  <a:lnTo>
                    <a:pt x="2210548" y="848106"/>
                  </a:lnTo>
                  <a:lnTo>
                    <a:pt x="2216106" y="846253"/>
                  </a:lnTo>
                  <a:lnTo>
                    <a:pt x="2221398" y="844135"/>
                  </a:lnTo>
                  <a:lnTo>
                    <a:pt x="2226956" y="842812"/>
                  </a:lnTo>
                  <a:lnTo>
                    <a:pt x="2232513" y="841753"/>
                  </a:lnTo>
                  <a:lnTo>
                    <a:pt x="2238071" y="840959"/>
                  </a:lnTo>
                  <a:lnTo>
                    <a:pt x="2244158" y="840165"/>
                  </a:lnTo>
                  <a:lnTo>
                    <a:pt x="2249980" y="840165"/>
                  </a:lnTo>
                  <a:lnTo>
                    <a:pt x="2255008" y="840165"/>
                  </a:lnTo>
                  <a:lnTo>
                    <a:pt x="2259771" y="840694"/>
                  </a:lnTo>
                  <a:lnTo>
                    <a:pt x="2264800" y="841224"/>
                  </a:lnTo>
                  <a:lnTo>
                    <a:pt x="2269563" y="842282"/>
                  </a:lnTo>
                  <a:lnTo>
                    <a:pt x="2274591" y="843077"/>
                  </a:lnTo>
                  <a:lnTo>
                    <a:pt x="2279355" y="844400"/>
                  </a:lnTo>
                  <a:lnTo>
                    <a:pt x="2284648" y="846253"/>
                  </a:lnTo>
                  <a:lnTo>
                    <a:pt x="2289411" y="847841"/>
                  </a:lnTo>
                  <a:lnTo>
                    <a:pt x="2294175" y="850224"/>
                  </a:lnTo>
                  <a:lnTo>
                    <a:pt x="2298938" y="852341"/>
                  </a:lnTo>
                  <a:lnTo>
                    <a:pt x="2303702" y="854988"/>
                  </a:lnTo>
                  <a:lnTo>
                    <a:pt x="2308465" y="857636"/>
                  </a:lnTo>
                  <a:lnTo>
                    <a:pt x="2312964" y="860812"/>
                  </a:lnTo>
                  <a:lnTo>
                    <a:pt x="2317463" y="863989"/>
                  </a:lnTo>
                  <a:lnTo>
                    <a:pt x="2321962" y="867430"/>
                  </a:lnTo>
                  <a:lnTo>
                    <a:pt x="2326196" y="871136"/>
                  </a:lnTo>
                  <a:lnTo>
                    <a:pt x="2331489" y="876165"/>
                  </a:lnTo>
                  <a:lnTo>
                    <a:pt x="2336517" y="881195"/>
                  </a:lnTo>
                  <a:lnTo>
                    <a:pt x="2341281" y="886489"/>
                  </a:lnTo>
                  <a:lnTo>
                    <a:pt x="2345515" y="891783"/>
                  </a:lnTo>
                  <a:lnTo>
                    <a:pt x="2349749" y="897077"/>
                  </a:lnTo>
                  <a:lnTo>
                    <a:pt x="2353454" y="902636"/>
                  </a:lnTo>
                  <a:lnTo>
                    <a:pt x="2356630" y="908195"/>
                  </a:lnTo>
                  <a:lnTo>
                    <a:pt x="2359806" y="914283"/>
                  </a:lnTo>
                  <a:lnTo>
                    <a:pt x="2362717" y="920107"/>
                  </a:lnTo>
                  <a:lnTo>
                    <a:pt x="2364834" y="925931"/>
                  </a:lnTo>
                  <a:lnTo>
                    <a:pt x="2366951" y="932284"/>
                  </a:lnTo>
                  <a:lnTo>
                    <a:pt x="2368539" y="938107"/>
                  </a:lnTo>
                  <a:lnTo>
                    <a:pt x="2369598" y="944195"/>
                  </a:lnTo>
                  <a:lnTo>
                    <a:pt x="2370391" y="950548"/>
                  </a:lnTo>
                  <a:lnTo>
                    <a:pt x="2370921" y="956637"/>
                  </a:lnTo>
                  <a:lnTo>
                    <a:pt x="2371185" y="962725"/>
                  </a:lnTo>
                  <a:lnTo>
                    <a:pt x="2370921" y="968019"/>
                  </a:lnTo>
                  <a:lnTo>
                    <a:pt x="2370656" y="973843"/>
                  </a:lnTo>
                  <a:lnTo>
                    <a:pt x="2369862" y="979137"/>
                  </a:lnTo>
                  <a:lnTo>
                    <a:pt x="2369068" y="984431"/>
                  </a:lnTo>
                  <a:lnTo>
                    <a:pt x="2368010" y="989725"/>
                  </a:lnTo>
                  <a:lnTo>
                    <a:pt x="2366422" y="995020"/>
                  </a:lnTo>
                  <a:lnTo>
                    <a:pt x="2365098" y="1000049"/>
                  </a:lnTo>
                  <a:lnTo>
                    <a:pt x="2363511" y="1005343"/>
                  </a:lnTo>
                  <a:lnTo>
                    <a:pt x="2361394" y="1010373"/>
                  </a:lnTo>
                  <a:lnTo>
                    <a:pt x="2359541" y="1015138"/>
                  </a:lnTo>
                  <a:lnTo>
                    <a:pt x="2357159" y="1019902"/>
                  </a:lnTo>
                  <a:lnTo>
                    <a:pt x="2354778" y="1024667"/>
                  </a:lnTo>
                  <a:lnTo>
                    <a:pt x="2349749" y="1033932"/>
                  </a:lnTo>
                  <a:lnTo>
                    <a:pt x="2343662" y="1042932"/>
                  </a:lnTo>
                  <a:lnTo>
                    <a:pt x="2341546" y="1046373"/>
                  </a:lnTo>
                  <a:lnTo>
                    <a:pt x="2349749" y="1044785"/>
                  </a:lnTo>
                  <a:lnTo>
                    <a:pt x="2357159" y="1042932"/>
                  </a:lnTo>
                  <a:lnTo>
                    <a:pt x="2360600" y="1041873"/>
                  </a:lnTo>
                  <a:lnTo>
                    <a:pt x="2363775" y="1040285"/>
                  </a:lnTo>
                  <a:lnTo>
                    <a:pt x="2366422" y="1039226"/>
                  </a:lnTo>
                  <a:lnTo>
                    <a:pt x="2369068" y="1037902"/>
                  </a:lnTo>
                  <a:lnTo>
                    <a:pt x="2372244" y="1036314"/>
                  </a:lnTo>
                  <a:lnTo>
                    <a:pt x="2375155" y="1034991"/>
                  </a:lnTo>
                  <a:lnTo>
                    <a:pt x="2378330" y="1034197"/>
                  </a:lnTo>
                  <a:lnTo>
                    <a:pt x="2381771" y="1033667"/>
                  </a:lnTo>
                  <a:lnTo>
                    <a:pt x="2384682" y="1033667"/>
                  </a:lnTo>
                  <a:lnTo>
                    <a:pt x="2388122" y="1033667"/>
                  </a:lnTo>
                  <a:lnTo>
                    <a:pt x="2391298" y="1033932"/>
                  </a:lnTo>
                  <a:lnTo>
                    <a:pt x="2394738" y="1034726"/>
                  </a:lnTo>
                  <a:lnTo>
                    <a:pt x="2397650" y="1035520"/>
                  </a:lnTo>
                  <a:lnTo>
                    <a:pt x="2400560" y="1037108"/>
                  </a:lnTo>
                  <a:lnTo>
                    <a:pt x="2403207" y="1038697"/>
                  </a:lnTo>
                  <a:lnTo>
                    <a:pt x="2406118" y="1040285"/>
                  </a:lnTo>
                  <a:lnTo>
                    <a:pt x="2408764" y="1042667"/>
                  </a:lnTo>
                  <a:lnTo>
                    <a:pt x="2410882" y="1044785"/>
                  </a:lnTo>
                  <a:lnTo>
                    <a:pt x="2412998" y="1047697"/>
                  </a:lnTo>
                  <a:lnTo>
                    <a:pt x="2414851" y="1050344"/>
                  </a:lnTo>
                  <a:lnTo>
                    <a:pt x="2416439" y="1053520"/>
                  </a:lnTo>
                  <a:lnTo>
                    <a:pt x="2417762" y="1056697"/>
                  </a:lnTo>
                  <a:lnTo>
                    <a:pt x="2418556" y="1060138"/>
                  </a:lnTo>
                  <a:lnTo>
                    <a:pt x="2419085" y="1063050"/>
                  </a:lnTo>
                  <a:lnTo>
                    <a:pt x="2419350" y="1066491"/>
                  </a:lnTo>
                  <a:lnTo>
                    <a:pt x="2419085" y="1069668"/>
                  </a:lnTo>
                  <a:lnTo>
                    <a:pt x="2418821" y="1072844"/>
                  </a:lnTo>
                  <a:lnTo>
                    <a:pt x="2418292" y="1076021"/>
                  </a:lnTo>
                  <a:lnTo>
                    <a:pt x="2417233" y="1079197"/>
                  </a:lnTo>
                  <a:lnTo>
                    <a:pt x="2415645" y="1081844"/>
                  </a:lnTo>
                  <a:lnTo>
                    <a:pt x="2414322" y="1085021"/>
                  </a:lnTo>
                  <a:lnTo>
                    <a:pt x="2412205" y="1087668"/>
                  </a:lnTo>
                  <a:lnTo>
                    <a:pt x="2410352" y="1090050"/>
                  </a:lnTo>
                  <a:lnTo>
                    <a:pt x="2407706" y="1092433"/>
                  </a:lnTo>
                  <a:lnTo>
                    <a:pt x="2405324" y="1094550"/>
                  </a:lnTo>
                  <a:lnTo>
                    <a:pt x="2402148" y="1096138"/>
                  </a:lnTo>
                  <a:lnTo>
                    <a:pt x="2397914" y="1098786"/>
                  </a:lnTo>
                  <a:lnTo>
                    <a:pt x="2393415" y="1100639"/>
                  </a:lnTo>
                  <a:lnTo>
                    <a:pt x="2388916" y="1103021"/>
                  </a:lnTo>
                  <a:lnTo>
                    <a:pt x="2384153" y="1104609"/>
                  </a:lnTo>
                  <a:lnTo>
                    <a:pt x="2379389" y="1106462"/>
                  </a:lnTo>
                  <a:lnTo>
                    <a:pt x="2374626" y="1107786"/>
                  </a:lnTo>
                  <a:lnTo>
                    <a:pt x="2365098" y="1110433"/>
                  </a:lnTo>
                  <a:lnTo>
                    <a:pt x="2355042" y="1112286"/>
                  </a:lnTo>
                  <a:lnTo>
                    <a:pt x="2344721" y="1113609"/>
                  </a:lnTo>
                  <a:lnTo>
                    <a:pt x="2334136" y="1114403"/>
                  </a:lnTo>
                  <a:lnTo>
                    <a:pt x="2323550" y="1114933"/>
                  </a:lnTo>
                  <a:lnTo>
                    <a:pt x="2312964" y="1114403"/>
                  </a:lnTo>
                  <a:lnTo>
                    <a:pt x="2301849" y="1113609"/>
                  </a:lnTo>
                  <a:lnTo>
                    <a:pt x="2290999" y="1112286"/>
                  </a:lnTo>
                  <a:lnTo>
                    <a:pt x="2280413" y="1110433"/>
                  </a:lnTo>
                  <a:lnTo>
                    <a:pt x="2270357" y="1117845"/>
                  </a:lnTo>
                  <a:lnTo>
                    <a:pt x="2260830" y="1125256"/>
                  </a:lnTo>
                  <a:lnTo>
                    <a:pt x="2251038" y="1132139"/>
                  </a:lnTo>
                  <a:lnTo>
                    <a:pt x="2241246" y="1139021"/>
                  </a:lnTo>
                  <a:lnTo>
                    <a:pt x="2231455" y="1145374"/>
                  </a:lnTo>
                  <a:lnTo>
                    <a:pt x="2221928" y="1151727"/>
                  </a:lnTo>
                  <a:lnTo>
                    <a:pt x="2212136" y="1157286"/>
                  </a:lnTo>
                  <a:lnTo>
                    <a:pt x="2202609" y="1162845"/>
                  </a:lnTo>
                  <a:lnTo>
                    <a:pt x="2206578" y="1178992"/>
                  </a:lnTo>
                  <a:lnTo>
                    <a:pt x="2210548" y="1195404"/>
                  </a:lnTo>
                  <a:lnTo>
                    <a:pt x="2214253" y="1212081"/>
                  </a:lnTo>
                  <a:lnTo>
                    <a:pt x="2217694" y="1228758"/>
                  </a:lnTo>
                  <a:lnTo>
                    <a:pt x="2220869" y="1245964"/>
                  </a:lnTo>
                  <a:lnTo>
                    <a:pt x="2223516" y="1263435"/>
                  </a:lnTo>
                  <a:lnTo>
                    <a:pt x="2226162" y="1281170"/>
                  </a:lnTo>
                  <a:lnTo>
                    <a:pt x="2228279" y="1299170"/>
                  </a:lnTo>
                  <a:lnTo>
                    <a:pt x="2230132" y="1317171"/>
                  </a:lnTo>
                  <a:lnTo>
                    <a:pt x="2231455" y="1335700"/>
                  </a:lnTo>
                  <a:lnTo>
                    <a:pt x="2232778" y="1354230"/>
                  </a:lnTo>
                  <a:lnTo>
                    <a:pt x="2233572" y="1373289"/>
                  </a:lnTo>
                  <a:lnTo>
                    <a:pt x="2233836" y="1392348"/>
                  </a:lnTo>
                  <a:lnTo>
                    <a:pt x="2234366" y="1411936"/>
                  </a:lnTo>
                  <a:lnTo>
                    <a:pt x="2233836" y="1431790"/>
                  </a:lnTo>
                  <a:lnTo>
                    <a:pt x="2233307" y="1451643"/>
                  </a:lnTo>
                  <a:lnTo>
                    <a:pt x="2232249" y="1469378"/>
                  </a:lnTo>
                  <a:lnTo>
                    <a:pt x="2230926" y="1486849"/>
                  </a:lnTo>
                  <a:lnTo>
                    <a:pt x="2228808" y="1504320"/>
                  </a:lnTo>
                  <a:lnTo>
                    <a:pt x="2226426" y="1521791"/>
                  </a:lnTo>
                  <a:lnTo>
                    <a:pt x="2223251" y="1538732"/>
                  </a:lnTo>
                  <a:lnTo>
                    <a:pt x="2219810" y="1555674"/>
                  </a:lnTo>
                  <a:lnTo>
                    <a:pt x="2215576" y="1572880"/>
                  </a:lnTo>
                  <a:lnTo>
                    <a:pt x="2211077" y="1589292"/>
                  </a:lnTo>
                  <a:lnTo>
                    <a:pt x="2206049" y="1606233"/>
                  </a:lnTo>
                  <a:lnTo>
                    <a:pt x="2200756" y="1622645"/>
                  </a:lnTo>
                  <a:lnTo>
                    <a:pt x="2194934" y="1638792"/>
                  </a:lnTo>
                  <a:lnTo>
                    <a:pt x="2188318" y="1655204"/>
                  </a:lnTo>
                  <a:lnTo>
                    <a:pt x="2181438" y="1671087"/>
                  </a:lnTo>
                  <a:lnTo>
                    <a:pt x="2174028" y="1686969"/>
                  </a:lnTo>
                  <a:lnTo>
                    <a:pt x="2166618" y="1702587"/>
                  </a:lnTo>
                  <a:lnTo>
                    <a:pt x="2158414" y="1718205"/>
                  </a:lnTo>
                  <a:lnTo>
                    <a:pt x="2149680" y="1733558"/>
                  </a:lnTo>
                  <a:lnTo>
                    <a:pt x="2140683" y="1748646"/>
                  </a:lnTo>
                  <a:lnTo>
                    <a:pt x="2131156" y="1763470"/>
                  </a:lnTo>
                  <a:lnTo>
                    <a:pt x="2121364" y="1778294"/>
                  </a:lnTo>
                  <a:lnTo>
                    <a:pt x="2111308" y="1792853"/>
                  </a:lnTo>
                  <a:lnTo>
                    <a:pt x="2100457" y="1807147"/>
                  </a:lnTo>
                  <a:lnTo>
                    <a:pt x="2089607" y="1821177"/>
                  </a:lnTo>
                  <a:lnTo>
                    <a:pt x="2078228" y="1835206"/>
                  </a:lnTo>
                  <a:lnTo>
                    <a:pt x="2066583" y="1848707"/>
                  </a:lnTo>
                  <a:lnTo>
                    <a:pt x="2054410" y="1862207"/>
                  </a:lnTo>
                  <a:lnTo>
                    <a:pt x="2041707" y="1875442"/>
                  </a:lnTo>
                  <a:lnTo>
                    <a:pt x="2029269" y="1888413"/>
                  </a:lnTo>
                  <a:lnTo>
                    <a:pt x="2016037" y="1901384"/>
                  </a:lnTo>
                  <a:lnTo>
                    <a:pt x="2002540" y="1913560"/>
                  </a:lnTo>
                  <a:lnTo>
                    <a:pt x="1988779" y="1926002"/>
                  </a:lnTo>
                  <a:lnTo>
                    <a:pt x="1974753" y="1937913"/>
                  </a:lnTo>
                  <a:lnTo>
                    <a:pt x="1973959" y="1941355"/>
                  </a:lnTo>
                  <a:lnTo>
                    <a:pt x="1971312" y="1950620"/>
                  </a:lnTo>
                  <a:lnTo>
                    <a:pt x="1962050" y="1982914"/>
                  </a:lnTo>
                  <a:lnTo>
                    <a:pt x="1933733" y="2079533"/>
                  </a:lnTo>
                  <a:lnTo>
                    <a:pt x="1892449" y="2218505"/>
                  </a:lnTo>
                  <a:lnTo>
                    <a:pt x="1892185" y="2224329"/>
                  </a:lnTo>
                  <a:lnTo>
                    <a:pt x="1891126" y="2230152"/>
                  </a:lnTo>
                  <a:lnTo>
                    <a:pt x="1890068" y="2235447"/>
                  </a:lnTo>
                  <a:lnTo>
                    <a:pt x="1888480" y="2240476"/>
                  </a:lnTo>
                  <a:lnTo>
                    <a:pt x="1886363" y="2245505"/>
                  </a:lnTo>
                  <a:lnTo>
                    <a:pt x="1883981" y="2250006"/>
                  </a:lnTo>
                  <a:lnTo>
                    <a:pt x="1881070" y="2254506"/>
                  </a:lnTo>
                  <a:lnTo>
                    <a:pt x="1878159" y="2258476"/>
                  </a:lnTo>
                  <a:lnTo>
                    <a:pt x="1874454" y="2262182"/>
                  </a:lnTo>
                  <a:lnTo>
                    <a:pt x="1870749" y="2265359"/>
                  </a:lnTo>
                  <a:lnTo>
                    <a:pt x="1866514" y="2268270"/>
                  </a:lnTo>
                  <a:lnTo>
                    <a:pt x="1862280" y="2270388"/>
                  </a:lnTo>
                  <a:lnTo>
                    <a:pt x="1857781" y="2272506"/>
                  </a:lnTo>
                  <a:lnTo>
                    <a:pt x="1853018" y="2273829"/>
                  </a:lnTo>
                  <a:lnTo>
                    <a:pt x="1848254" y="2274623"/>
                  </a:lnTo>
                  <a:lnTo>
                    <a:pt x="1843226" y="2274888"/>
                  </a:lnTo>
                  <a:lnTo>
                    <a:pt x="1686029" y="2274888"/>
                  </a:lnTo>
                  <a:lnTo>
                    <a:pt x="1680736" y="2274623"/>
                  </a:lnTo>
                  <a:lnTo>
                    <a:pt x="1675973" y="2273829"/>
                  </a:lnTo>
                  <a:lnTo>
                    <a:pt x="1671209" y="2272506"/>
                  </a:lnTo>
                  <a:lnTo>
                    <a:pt x="1666710" y="2270388"/>
                  </a:lnTo>
                  <a:lnTo>
                    <a:pt x="1662212" y="2268270"/>
                  </a:lnTo>
                  <a:lnTo>
                    <a:pt x="1658506" y="2265359"/>
                  </a:lnTo>
                  <a:lnTo>
                    <a:pt x="1654537" y="2262182"/>
                  </a:lnTo>
                  <a:lnTo>
                    <a:pt x="1651096" y="2258476"/>
                  </a:lnTo>
                  <a:lnTo>
                    <a:pt x="1647921" y="2254506"/>
                  </a:lnTo>
                  <a:lnTo>
                    <a:pt x="1645274" y="2250006"/>
                  </a:lnTo>
                  <a:lnTo>
                    <a:pt x="1642628" y="2245505"/>
                  </a:lnTo>
                  <a:lnTo>
                    <a:pt x="1640511" y="2240476"/>
                  </a:lnTo>
                  <a:lnTo>
                    <a:pt x="1638658" y="2235447"/>
                  </a:lnTo>
                  <a:lnTo>
                    <a:pt x="1637600" y="2230152"/>
                  </a:lnTo>
                  <a:lnTo>
                    <a:pt x="1636806" y="2224329"/>
                  </a:lnTo>
                  <a:lnTo>
                    <a:pt x="1636806" y="2218505"/>
                  </a:lnTo>
                  <a:lnTo>
                    <a:pt x="1590758" y="2118975"/>
                  </a:lnTo>
                  <a:lnTo>
                    <a:pt x="1572234" y="2123739"/>
                  </a:lnTo>
                  <a:lnTo>
                    <a:pt x="1554767" y="2127710"/>
                  </a:lnTo>
                  <a:lnTo>
                    <a:pt x="1538095" y="2131416"/>
                  </a:lnTo>
                  <a:lnTo>
                    <a:pt x="1522216" y="2134857"/>
                  </a:lnTo>
                  <a:lnTo>
                    <a:pt x="1506602" y="2137504"/>
                  </a:lnTo>
                  <a:lnTo>
                    <a:pt x="1491518" y="2140151"/>
                  </a:lnTo>
                  <a:lnTo>
                    <a:pt x="1476698" y="2142004"/>
                  </a:lnTo>
                  <a:lnTo>
                    <a:pt x="1461349" y="2144122"/>
                  </a:lnTo>
                  <a:lnTo>
                    <a:pt x="1446264" y="2145445"/>
                  </a:lnTo>
                  <a:lnTo>
                    <a:pt x="1430650" y="2146769"/>
                  </a:lnTo>
                  <a:lnTo>
                    <a:pt x="1414243" y="2147563"/>
                  </a:lnTo>
                  <a:lnTo>
                    <a:pt x="1397306" y="2148622"/>
                  </a:lnTo>
                  <a:lnTo>
                    <a:pt x="1379575" y="2149151"/>
                  </a:lnTo>
                  <a:lnTo>
                    <a:pt x="1360520" y="2149681"/>
                  </a:lnTo>
                  <a:lnTo>
                    <a:pt x="1318442" y="2150210"/>
                  </a:lnTo>
                  <a:lnTo>
                    <a:pt x="1305475" y="2150210"/>
                  </a:lnTo>
                  <a:lnTo>
                    <a:pt x="1292772" y="2149945"/>
                  </a:lnTo>
                  <a:lnTo>
                    <a:pt x="1279540" y="2149416"/>
                  </a:lnTo>
                  <a:lnTo>
                    <a:pt x="1266308" y="2148887"/>
                  </a:lnTo>
                  <a:lnTo>
                    <a:pt x="1252812" y="2147563"/>
                  </a:lnTo>
                  <a:lnTo>
                    <a:pt x="1239315" y="2146504"/>
                  </a:lnTo>
                  <a:lnTo>
                    <a:pt x="1225554" y="2145445"/>
                  </a:lnTo>
                  <a:lnTo>
                    <a:pt x="1211792" y="2143857"/>
                  </a:lnTo>
                  <a:lnTo>
                    <a:pt x="1198031" y="2142004"/>
                  </a:lnTo>
                  <a:lnTo>
                    <a:pt x="1184270" y="2140151"/>
                  </a:lnTo>
                  <a:lnTo>
                    <a:pt x="1170244" y="2137769"/>
                  </a:lnTo>
                  <a:lnTo>
                    <a:pt x="1156218" y="2135651"/>
                  </a:lnTo>
                  <a:lnTo>
                    <a:pt x="1127636" y="2130357"/>
                  </a:lnTo>
                  <a:lnTo>
                    <a:pt x="1099055" y="2124269"/>
                  </a:lnTo>
                  <a:lnTo>
                    <a:pt x="1096673" y="2130357"/>
                  </a:lnTo>
                  <a:lnTo>
                    <a:pt x="1090057" y="2146240"/>
                  </a:lnTo>
                  <a:lnTo>
                    <a:pt x="1080266" y="2169005"/>
                  </a:lnTo>
                  <a:lnTo>
                    <a:pt x="1074443" y="2181711"/>
                  </a:lnTo>
                  <a:lnTo>
                    <a:pt x="1068092" y="2194946"/>
                  </a:lnTo>
                  <a:lnTo>
                    <a:pt x="1061476" y="2208181"/>
                  </a:lnTo>
                  <a:lnTo>
                    <a:pt x="1054595" y="2221152"/>
                  </a:lnTo>
                  <a:lnTo>
                    <a:pt x="1047979" y="2232799"/>
                  </a:lnTo>
                  <a:lnTo>
                    <a:pt x="1044274" y="2238358"/>
                  </a:lnTo>
                  <a:lnTo>
                    <a:pt x="1040834" y="2243388"/>
                  </a:lnTo>
                  <a:lnTo>
                    <a:pt x="1037658" y="2248153"/>
                  </a:lnTo>
                  <a:lnTo>
                    <a:pt x="1034482" y="2252388"/>
                  </a:lnTo>
                  <a:lnTo>
                    <a:pt x="1031042" y="2256359"/>
                  </a:lnTo>
                  <a:lnTo>
                    <a:pt x="1028131" y="2259535"/>
                  </a:lnTo>
                  <a:lnTo>
                    <a:pt x="1024955" y="2262182"/>
                  </a:lnTo>
                  <a:lnTo>
                    <a:pt x="1022044" y="2264035"/>
                  </a:lnTo>
                  <a:lnTo>
                    <a:pt x="1019398" y="2265094"/>
                  </a:lnTo>
                  <a:lnTo>
                    <a:pt x="1017810" y="2265359"/>
                  </a:lnTo>
                  <a:lnTo>
                    <a:pt x="1016752" y="2265623"/>
                  </a:lnTo>
                  <a:lnTo>
                    <a:pt x="815360" y="2265623"/>
                  </a:lnTo>
                  <a:lnTo>
                    <a:pt x="810331" y="2265359"/>
                  </a:lnTo>
                  <a:lnTo>
                    <a:pt x="805568" y="2264565"/>
                  </a:lnTo>
                  <a:lnTo>
                    <a:pt x="800804" y="2263241"/>
                  </a:lnTo>
                  <a:lnTo>
                    <a:pt x="796305" y="2261123"/>
                  </a:lnTo>
                  <a:lnTo>
                    <a:pt x="792071" y="2259006"/>
                  </a:lnTo>
                  <a:lnTo>
                    <a:pt x="787837" y="2255829"/>
                  </a:lnTo>
                  <a:lnTo>
                    <a:pt x="784132" y="2252653"/>
                  </a:lnTo>
                  <a:lnTo>
                    <a:pt x="780692" y="2249211"/>
                  </a:lnTo>
                  <a:lnTo>
                    <a:pt x="777516" y="2245241"/>
                  </a:lnTo>
                  <a:lnTo>
                    <a:pt x="774605" y="2240741"/>
                  </a:lnTo>
                  <a:lnTo>
                    <a:pt x="772223" y="2236241"/>
                  </a:lnTo>
                  <a:lnTo>
                    <a:pt x="770106" y="2231211"/>
                  </a:lnTo>
                  <a:lnTo>
                    <a:pt x="768518" y="2225917"/>
                  </a:lnTo>
                  <a:lnTo>
                    <a:pt x="767195" y="2220358"/>
                  </a:lnTo>
                  <a:lnTo>
                    <a:pt x="766401" y="2214799"/>
                  </a:lnTo>
                  <a:lnTo>
                    <a:pt x="766136" y="2209240"/>
                  </a:lnTo>
                  <a:lnTo>
                    <a:pt x="791542" y="2049356"/>
                  </a:lnTo>
                  <a:lnTo>
                    <a:pt x="784132" y="2047768"/>
                  </a:lnTo>
                  <a:lnTo>
                    <a:pt x="776457" y="2045650"/>
                  </a:lnTo>
                  <a:lnTo>
                    <a:pt x="767460" y="2043003"/>
                  </a:lnTo>
                  <a:lnTo>
                    <a:pt x="757932" y="2040091"/>
                  </a:lnTo>
                  <a:lnTo>
                    <a:pt x="747611" y="2036385"/>
                  </a:lnTo>
                  <a:lnTo>
                    <a:pt x="736761" y="2032415"/>
                  </a:lnTo>
                  <a:lnTo>
                    <a:pt x="725117" y="2028179"/>
                  </a:lnTo>
                  <a:lnTo>
                    <a:pt x="713208" y="2023150"/>
                  </a:lnTo>
                  <a:lnTo>
                    <a:pt x="700505" y="2017856"/>
                  </a:lnTo>
                  <a:lnTo>
                    <a:pt x="687273" y="2012297"/>
                  </a:lnTo>
                  <a:lnTo>
                    <a:pt x="673777" y="2006208"/>
                  </a:lnTo>
                  <a:lnTo>
                    <a:pt x="659751" y="1999591"/>
                  </a:lnTo>
                  <a:lnTo>
                    <a:pt x="645195" y="1992179"/>
                  </a:lnTo>
                  <a:lnTo>
                    <a:pt x="630375" y="1985032"/>
                  </a:lnTo>
                  <a:lnTo>
                    <a:pt x="615291" y="1977090"/>
                  </a:lnTo>
                  <a:lnTo>
                    <a:pt x="599942" y="1968620"/>
                  </a:lnTo>
                  <a:lnTo>
                    <a:pt x="584328" y="1959884"/>
                  </a:lnTo>
                  <a:lnTo>
                    <a:pt x="568449" y="1950884"/>
                  </a:lnTo>
                  <a:lnTo>
                    <a:pt x="552571" y="1941355"/>
                  </a:lnTo>
                  <a:lnTo>
                    <a:pt x="536163" y="1931560"/>
                  </a:lnTo>
                  <a:lnTo>
                    <a:pt x="519755" y="1921237"/>
                  </a:lnTo>
                  <a:lnTo>
                    <a:pt x="503877" y="1910648"/>
                  </a:lnTo>
                  <a:lnTo>
                    <a:pt x="487469" y="1899531"/>
                  </a:lnTo>
                  <a:lnTo>
                    <a:pt x="471326" y="1888148"/>
                  </a:lnTo>
                  <a:lnTo>
                    <a:pt x="454918" y="1876236"/>
                  </a:lnTo>
                  <a:lnTo>
                    <a:pt x="439040" y="1863795"/>
                  </a:lnTo>
                  <a:lnTo>
                    <a:pt x="422897" y="1851354"/>
                  </a:lnTo>
                  <a:lnTo>
                    <a:pt x="407283" y="1838383"/>
                  </a:lnTo>
                  <a:lnTo>
                    <a:pt x="391404" y="1825147"/>
                  </a:lnTo>
                  <a:lnTo>
                    <a:pt x="376320" y="1811647"/>
                  </a:lnTo>
                  <a:lnTo>
                    <a:pt x="361235" y="1797618"/>
                  </a:lnTo>
                  <a:lnTo>
                    <a:pt x="346680" y="1783323"/>
                  </a:lnTo>
                  <a:lnTo>
                    <a:pt x="252997" y="1753941"/>
                  </a:lnTo>
                  <a:lnTo>
                    <a:pt x="244528" y="1753676"/>
                  </a:lnTo>
                  <a:lnTo>
                    <a:pt x="236324" y="1753147"/>
                  </a:lnTo>
                  <a:lnTo>
                    <a:pt x="228385" y="1752088"/>
                  </a:lnTo>
                  <a:lnTo>
                    <a:pt x="220446" y="1750499"/>
                  </a:lnTo>
                  <a:lnTo>
                    <a:pt x="212507" y="1748117"/>
                  </a:lnTo>
                  <a:lnTo>
                    <a:pt x="205097" y="1745735"/>
                  </a:lnTo>
                  <a:lnTo>
                    <a:pt x="197687" y="1742823"/>
                  </a:lnTo>
                  <a:lnTo>
                    <a:pt x="190277" y="1739382"/>
                  </a:lnTo>
                  <a:lnTo>
                    <a:pt x="183131" y="1735676"/>
                  </a:lnTo>
                  <a:lnTo>
                    <a:pt x="176251" y="1731970"/>
                  </a:lnTo>
                  <a:lnTo>
                    <a:pt x="169635" y="1727470"/>
                  </a:lnTo>
                  <a:lnTo>
                    <a:pt x="162754" y="1722440"/>
                  </a:lnTo>
                  <a:lnTo>
                    <a:pt x="156403" y="1717676"/>
                  </a:lnTo>
                  <a:lnTo>
                    <a:pt x="150316" y="1712381"/>
                  </a:lnTo>
                  <a:lnTo>
                    <a:pt x="143965" y="1706822"/>
                  </a:lnTo>
                  <a:lnTo>
                    <a:pt x="138142" y="1700999"/>
                  </a:lnTo>
                  <a:lnTo>
                    <a:pt x="132320" y="1694646"/>
                  </a:lnTo>
                  <a:lnTo>
                    <a:pt x="127028" y="1688293"/>
                  </a:lnTo>
                  <a:lnTo>
                    <a:pt x="121205" y="1681940"/>
                  </a:lnTo>
                  <a:lnTo>
                    <a:pt x="115913" y="1674793"/>
                  </a:lnTo>
                  <a:lnTo>
                    <a:pt x="110884" y="1667910"/>
                  </a:lnTo>
                  <a:lnTo>
                    <a:pt x="105856" y="1660763"/>
                  </a:lnTo>
                  <a:lnTo>
                    <a:pt x="101093" y="1653351"/>
                  </a:lnTo>
                  <a:lnTo>
                    <a:pt x="96594" y="1645939"/>
                  </a:lnTo>
                  <a:lnTo>
                    <a:pt x="92095" y="1638263"/>
                  </a:lnTo>
                  <a:lnTo>
                    <a:pt x="87861" y="1630321"/>
                  </a:lnTo>
                  <a:lnTo>
                    <a:pt x="83626" y="1622645"/>
                  </a:lnTo>
                  <a:lnTo>
                    <a:pt x="79657" y="1614704"/>
                  </a:lnTo>
                  <a:lnTo>
                    <a:pt x="75687" y="1606498"/>
                  </a:lnTo>
                  <a:lnTo>
                    <a:pt x="72247" y="1598556"/>
                  </a:lnTo>
                  <a:lnTo>
                    <a:pt x="65366" y="1582409"/>
                  </a:lnTo>
                  <a:lnTo>
                    <a:pt x="0" y="1386524"/>
                  </a:lnTo>
                  <a:lnTo>
                    <a:pt x="264" y="1369583"/>
                  </a:lnTo>
                  <a:lnTo>
                    <a:pt x="794" y="1353965"/>
                  </a:lnTo>
                  <a:lnTo>
                    <a:pt x="1323" y="1346289"/>
                  </a:lnTo>
                  <a:lnTo>
                    <a:pt x="1852" y="1338877"/>
                  </a:lnTo>
                  <a:lnTo>
                    <a:pt x="2646" y="1331730"/>
                  </a:lnTo>
                  <a:lnTo>
                    <a:pt x="3705" y="1324582"/>
                  </a:lnTo>
                  <a:lnTo>
                    <a:pt x="5028" y="1317965"/>
                  </a:lnTo>
                  <a:lnTo>
                    <a:pt x="6351" y="1311612"/>
                  </a:lnTo>
                  <a:lnTo>
                    <a:pt x="8204" y="1305259"/>
                  </a:lnTo>
                  <a:lnTo>
                    <a:pt x="10321" y="1299435"/>
                  </a:lnTo>
                  <a:lnTo>
                    <a:pt x="12703" y="1293876"/>
                  </a:lnTo>
                  <a:lnTo>
                    <a:pt x="15084" y="1288582"/>
                  </a:lnTo>
                  <a:lnTo>
                    <a:pt x="18260" y="1283288"/>
                  </a:lnTo>
                  <a:lnTo>
                    <a:pt x="21436" y="1278523"/>
                  </a:lnTo>
                  <a:lnTo>
                    <a:pt x="25141" y="1274023"/>
                  </a:lnTo>
                  <a:lnTo>
                    <a:pt x="29110" y="1269788"/>
                  </a:lnTo>
                  <a:lnTo>
                    <a:pt x="33609" y="1266346"/>
                  </a:lnTo>
                  <a:lnTo>
                    <a:pt x="38637" y="1262641"/>
                  </a:lnTo>
                  <a:lnTo>
                    <a:pt x="43930" y="1259464"/>
                  </a:lnTo>
                  <a:lnTo>
                    <a:pt x="49752" y="1256817"/>
                  </a:lnTo>
                  <a:lnTo>
                    <a:pt x="56104" y="1254170"/>
                  </a:lnTo>
                  <a:lnTo>
                    <a:pt x="62984" y="1252052"/>
                  </a:lnTo>
                  <a:lnTo>
                    <a:pt x="70130" y="1250199"/>
                  </a:lnTo>
                  <a:lnTo>
                    <a:pt x="78069" y="1248876"/>
                  </a:lnTo>
                  <a:lnTo>
                    <a:pt x="86537" y="1247817"/>
                  </a:lnTo>
                  <a:lnTo>
                    <a:pt x="95535" y="1247023"/>
                  </a:lnTo>
                  <a:lnTo>
                    <a:pt x="105327" y="1246758"/>
                  </a:lnTo>
                  <a:lnTo>
                    <a:pt x="115383" y="1246758"/>
                  </a:lnTo>
                  <a:lnTo>
                    <a:pt x="126234" y="1247552"/>
                  </a:lnTo>
                  <a:lnTo>
                    <a:pt x="137878" y="1248611"/>
                  </a:lnTo>
                  <a:lnTo>
                    <a:pt x="138936" y="1248346"/>
                  </a:lnTo>
                  <a:lnTo>
                    <a:pt x="143171" y="1246758"/>
                  </a:lnTo>
                  <a:lnTo>
                    <a:pt x="151110" y="1244111"/>
                  </a:lnTo>
                  <a:lnTo>
                    <a:pt x="162754" y="1239081"/>
                  </a:lnTo>
                  <a:lnTo>
                    <a:pt x="179691" y="1231140"/>
                  </a:lnTo>
                  <a:lnTo>
                    <a:pt x="201921" y="1220022"/>
                  </a:lnTo>
                  <a:lnTo>
                    <a:pt x="215153" y="1212875"/>
                  </a:lnTo>
                  <a:lnTo>
                    <a:pt x="229973" y="1204934"/>
                  </a:lnTo>
                  <a:lnTo>
                    <a:pt x="246910" y="1195934"/>
                  </a:lnTo>
                  <a:lnTo>
                    <a:pt x="265170" y="1185610"/>
                  </a:lnTo>
                  <a:lnTo>
                    <a:pt x="269405" y="1182963"/>
                  </a:lnTo>
                  <a:lnTo>
                    <a:pt x="274168" y="1180316"/>
                  </a:lnTo>
                  <a:lnTo>
                    <a:pt x="283960" y="1173434"/>
                  </a:lnTo>
                  <a:lnTo>
                    <a:pt x="294546" y="1165492"/>
                  </a:lnTo>
                  <a:lnTo>
                    <a:pt x="306190" y="1156227"/>
                  </a:lnTo>
                  <a:lnTo>
                    <a:pt x="318893" y="1145904"/>
                  </a:lnTo>
                  <a:lnTo>
                    <a:pt x="332125" y="1134521"/>
                  </a:lnTo>
                  <a:lnTo>
                    <a:pt x="361765" y="1108580"/>
                  </a:lnTo>
                  <a:lnTo>
                    <a:pt x="431365" y="1047432"/>
                  </a:lnTo>
                  <a:lnTo>
                    <a:pt x="471061" y="1012755"/>
                  </a:lnTo>
                  <a:lnTo>
                    <a:pt x="491703" y="994755"/>
                  </a:lnTo>
                  <a:lnTo>
                    <a:pt x="513669" y="976225"/>
                  </a:lnTo>
                  <a:lnTo>
                    <a:pt x="498584" y="921166"/>
                  </a:lnTo>
                  <a:lnTo>
                    <a:pt x="477942" y="847577"/>
                  </a:lnTo>
                  <a:lnTo>
                    <a:pt x="466827" y="807606"/>
                  </a:lnTo>
                  <a:lnTo>
                    <a:pt x="455183" y="768164"/>
                  </a:lnTo>
                  <a:lnTo>
                    <a:pt x="443803" y="730310"/>
                  </a:lnTo>
                  <a:lnTo>
                    <a:pt x="433218" y="695898"/>
                  </a:lnTo>
                  <a:lnTo>
                    <a:pt x="439040" y="695898"/>
                  </a:lnTo>
                  <a:lnTo>
                    <a:pt x="446185" y="696428"/>
                  </a:lnTo>
                  <a:lnTo>
                    <a:pt x="455712" y="697487"/>
                  </a:lnTo>
                  <a:lnTo>
                    <a:pt x="467621" y="699604"/>
                  </a:lnTo>
                  <a:lnTo>
                    <a:pt x="474502" y="700928"/>
                  </a:lnTo>
                  <a:lnTo>
                    <a:pt x="481647" y="702251"/>
                  </a:lnTo>
                  <a:lnTo>
                    <a:pt x="489322" y="704369"/>
                  </a:lnTo>
                  <a:lnTo>
                    <a:pt x="497526" y="706751"/>
                  </a:lnTo>
                  <a:lnTo>
                    <a:pt x="505994" y="709398"/>
                  </a:lnTo>
                  <a:lnTo>
                    <a:pt x="514727" y="712575"/>
                  </a:lnTo>
                  <a:lnTo>
                    <a:pt x="524254" y="716016"/>
                  </a:lnTo>
                  <a:lnTo>
                    <a:pt x="534046" y="719987"/>
                  </a:lnTo>
                  <a:lnTo>
                    <a:pt x="543838" y="724487"/>
                  </a:lnTo>
                  <a:lnTo>
                    <a:pt x="554159" y="729516"/>
                  </a:lnTo>
                  <a:lnTo>
                    <a:pt x="564480" y="734811"/>
                  </a:lnTo>
                  <a:lnTo>
                    <a:pt x="575330" y="741164"/>
                  </a:lnTo>
                  <a:lnTo>
                    <a:pt x="586180" y="747781"/>
                  </a:lnTo>
                  <a:lnTo>
                    <a:pt x="597295" y="755193"/>
                  </a:lnTo>
                  <a:lnTo>
                    <a:pt x="608675" y="763399"/>
                  </a:lnTo>
                  <a:lnTo>
                    <a:pt x="620054" y="772135"/>
                  </a:lnTo>
                  <a:lnTo>
                    <a:pt x="631434" y="781399"/>
                  </a:lnTo>
                  <a:lnTo>
                    <a:pt x="643078" y="791723"/>
                  </a:lnTo>
                  <a:lnTo>
                    <a:pt x="654722" y="802576"/>
                  </a:lnTo>
                  <a:lnTo>
                    <a:pt x="666631" y="814488"/>
                  </a:lnTo>
                  <a:lnTo>
                    <a:pt x="678011" y="826929"/>
                  </a:lnTo>
                  <a:lnTo>
                    <a:pt x="689920" y="840165"/>
                  </a:lnTo>
                  <a:lnTo>
                    <a:pt x="708709" y="827194"/>
                  </a:lnTo>
                  <a:lnTo>
                    <a:pt x="728028" y="814223"/>
                  </a:lnTo>
                  <a:lnTo>
                    <a:pt x="747611" y="800988"/>
                  </a:lnTo>
                  <a:lnTo>
                    <a:pt x="767724" y="788282"/>
                  </a:lnTo>
                  <a:lnTo>
                    <a:pt x="787837" y="775576"/>
                  </a:lnTo>
                  <a:lnTo>
                    <a:pt x="808744" y="763134"/>
                  </a:lnTo>
                  <a:lnTo>
                    <a:pt x="829386" y="750693"/>
                  </a:lnTo>
                  <a:lnTo>
                    <a:pt x="850822" y="738781"/>
                  </a:lnTo>
                  <a:lnTo>
                    <a:pt x="872257" y="727134"/>
                  </a:lnTo>
                  <a:lnTo>
                    <a:pt x="893958" y="715487"/>
                  </a:lnTo>
                  <a:lnTo>
                    <a:pt x="915923" y="704369"/>
                  </a:lnTo>
                  <a:lnTo>
                    <a:pt x="938418" y="693251"/>
                  </a:lnTo>
                  <a:lnTo>
                    <a:pt x="960912" y="682663"/>
                  </a:lnTo>
                  <a:lnTo>
                    <a:pt x="983671" y="672604"/>
                  </a:lnTo>
                  <a:lnTo>
                    <a:pt x="1006960" y="662545"/>
                  </a:lnTo>
                  <a:lnTo>
                    <a:pt x="1030248" y="653280"/>
                  </a:lnTo>
                  <a:lnTo>
                    <a:pt x="1028396" y="665457"/>
                  </a:lnTo>
                  <a:lnTo>
                    <a:pt x="1026543" y="678163"/>
                  </a:lnTo>
                  <a:lnTo>
                    <a:pt x="1025749" y="690869"/>
                  </a:lnTo>
                  <a:lnTo>
                    <a:pt x="1025485" y="703840"/>
                  </a:lnTo>
                  <a:lnTo>
                    <a:pt x="1025485" y="711516"/>
                  </a:lnTo>
                  <a:lnTo>
                    <a:pt x="1025749" y="719193"/>
                  </a:lnTo>
                  <a:lnTo>
                    <a:pt x="1026279" y="726869"/>
                  </a:lnTo>
                  <a:lnTo>
                    <a:pt x="1027073" y="734281"/>
                  </a:lnTo>
                  <a:lnTo>
                    <a:pt x="1028131" y="741693"/>
                  </a:lnTo>
                  <a:lnTo>
                    <a:pt x="1029190" y="749105"/>
                  </a:lnTo>
                  <a:lnTo>
                    <a:pt x="1030513" y="756252"/>
                  </a:lnTo>
                  <a:lnTo>
                    <a:pt x="1032365" y="763664"/>
                  </a:lnTo>
                  <a:lnTo>
                    <a:pt x="1033953" y="770811"/>
                  </a:lnTo>
                  <a:lnTo>
                    <a:pt x="1035806" y="777958"/>
                  </a:lnTo>
                  <a:lnTo>
                    <a:pt x="1037923" y="784841"/>
                  </a:lnTo>
                  <a:lnTo>
                    <a:pt x="1040305" y="791988"/>
                  </a:lnTo>
                  <a:lnTo>
                    <a:pt x="1042686" y="798605"/>
                  </a:lnTo>
                  <a:lnTo>
                    <a:pt x="1045333" y="805488"/>
                  </a:lnTo>
                  <a:lnTo>
                    <a:pt x="1048244" y="812106"/>
                  </a:lnTo>
                  <a:lnTo>
                    <a:pt x="1051420" y="818988"/>
                  </a:lnTo>
                  <a:lnTo>
                    <a:pt x="1037129" y="824547"/>
                  </a:lnTo>
                  <a:lnTo>
                    <a:pt x="1024691" y="829841"/>
                  </a:lnTo>
                  <a:lnTo>
                    <a:pt x="1014105" y="834606"/>
                  </a:lnTo>
                  <a:lnTo>
                    <a:pt x="1005107" y="839106"/>
                  </a:lnTo>
                  <a:lnTo>
                    <a:pt x="997697" y="842812"/>
                  </a:lnTo>
                  <a:lnTo>
                    <a:pt x="992405" y="845724"/>
                  </a:lnTo>
                  <a:lnTo>
                    <a:pt x="987376" y="848635"/>
                  </a:lnTo>
                  <a:lnTo>
                    <a:pt x="983671" y="851283"/>
                  </a:lnTo>
                  <a:lnTo>
                    <a:pt x="980231" y="853930"/>
                  </a:lnTo>
                  <a:lnTo>
                    <a:pt x="977320" y="857106"/>
                  </a:lnTo>
                  <a:lnTo>
                    <a:pt x="974674" y="860283"/>
                  </a:lnTo>
                  <a:lnTo>
                    <a:pt x="972027" y="863989"/>
                  </a:lnTo>
                  <a:lnTo>
                    <a:pt x="970175" y="867430"/>
                  </a:lnTo>
                  <a:lnTo>
                    <a:pt x="968852" y="871400"/>
                  </a:lnTo>
                  <a:lnTo>
                    <a:pt x="967528" y="875371"/>
                  </a:lnTo>
                  <a:lnTo>
                    <a:pt x="966734" y="879606"/>
                  </a:lnTo>
                  <a:lnTo>
                    <a:pt x="966470" y="883842"/>
                  </a:lnTo>
                  <a:lnTo>
                    <a:pt x="966470" y="888077"/>
                  </a:lnTo>
                  <a:lnTo>
                    <a:pt x="966734" y="892312"/>
                  </a:lnTo>
                  <a:lnTo>
                    <a:pt x="967528" y="896548"/>
                  </a:lnTo>
                  <a:lnTo>
                    <a:pt x="968852" y="900518"/>
                  </a:lnTo>
                  <a:lnTo>
                    <a:pt x="970439" y="904754"/>
                  </a:lnTo>
                  <a:lnTo>
                    <a:pt x="972821" y="908460"/>
                  </a:lnTo>
                  <a:lnTo>
                    <a:pt x="975203" y="912166"/>
                  </a:lnTo>
                  <a:lnTo>
                    <a:pt x="978114" y="915342"/>
                  </a:lnTo>
                  <a:lnTo>
                    <a:pt x="981025" y="918519"/>
                  </a:lnTo>
                  <a:lnTo>
                    <a:pt x="984465" y="921166"/>
                  </a:lnTo>
                  <a:lnTo>
                    <a:pt x="987906" y="923548"/>
                  </a:lnTo>
                  <a:lnTo>
                    <a:pt x="991611" y="925401"/>
                  </a:lnTo>
                  <a:lnTo>
                    <a:pt x="995580" y="926725"/>
                  </a:lnTo>
                  <a:lnTo>
                    <a:pt x="999285" y="928048"/>
                  </a:lnTo>
                  <a:lnTo>
                    <a:pt x="1003520" y="928842"/>
                  </a:lnTo>
                  <a:lnTo>
                    <a:pt x="1007754" y="929372"/>
                  </a:lnTo>
                  <a:lnTo>
                    <a:pt x="1011988" y="929372"/>
                  </a:lnTo>
                  <a:lnTo>
                    <a:pt x="1016222" y="928842"/>
                  </a:lnTo>
                  <a:lnTo>
                    <a:pt x="1020192" y="928048"/>
                  </a:lnTo>
                  <a:lnTo>
                    <a:pt x="1024426" y="926725"/>
                  </a:lnTo>
                  <a:lnTo>
                    <a:pt x="1028660" y="925136"/>
                  </a:lnTo>
                  <a:lnTo>
                    <a:pt x="1032365" y="923019"/>
                  </a:lnTo>
                  <a:lnTo>
                    <a:pt x="1037923" y="920107"/>
                  </a:lnTo>
                  <a:lnTo>
                    <a:pt x="1044274" y="916666"/>
                  </a:lnTo>
                  <a:lnTo>
                    <a:pt x="1052743" y="912430"/>
                  </a:lnTo>
                  <a:lnTo>
                    <a:pt x="1063593" y="907666"/>
                  </a:lnTo>
                  <a:lnTo>
                    <a:pt x="1076560" y="902371"/>
                  </a:lnTo>
                  <a:lnTo>
                    <a:pt x="1092174" y="896548"/>
                  </a:lnTo>
                  <a:lnTo>
                    <a:pt x="1109376" y="890195"/>
                  </a:lnTo>
                  <a:lnTo>
                    <a:pt x="1129489" y="884107"/>
                  </a:lnTo>
                  <a:lnTo>
                    <a:pt x="1140074" y="880930"/>
                  </a:lnTo>
                  <a:lnTo>
                    <a:pt x="1151189" y="878018"/>
                  </a:lnTo>
                  <a:lnTo>
                    <a:pt x="1162834" y="874842"/>
                  </a:lnTo>
                  <a:lnTo>
                    <a:pt x="1175272" y="871930"/>
                  </a:lnTo>
                  <a:lnTo>
                    <a:pt x="1187974" y="869283"/>
                  </a:lnTo>
                  <a:lnTo>
                    <a:pt x="1201471" y="866371"/>
                  </a:lnTo>
                  <a:lnTo>
                    <a:pt x="1215232" y="863989"/>
                  </a:lnTo>
                  <a:lnTo>
                    <a:pt x="1229523" y="861606"/>
                  </a:lnTo>
                  <a:lnTo>
                    <a:pt x="1244343" y="859489"/>
                  </a:lnTo>
                  <a:lnTo>
                    <a:pt x="1259692" y="857371"/>
                  </a:lnTo>
                  <a:lnTo>
                    <a:pt x="1275571" y="855783"/>
                  </a:lnTo>
                  <a:lnTo>
                    <a:pt x="1291978" y="853930"/>
                  </a:lnTo>
                  <a:lnTo>
                    <a:pt x="1308916" y="852871"/>
                  </a:lnTo>
                  <a:lnTo>
                    <a:pt x="1326382" y="851812"/>
                  </a:lnTo>
                  <a:lnTo>
                    <a:pt x="1345701" y="851018"/>
                  </a:lnTo>
                  <a:lnTo>
                    <a:pt x="1364226" y="850488"/>
                  </a:lnTo>
                  <a:lnTo>
                    <a:pt x="1382221" y="850224"/>
                  </a:lnTo>
                  <a:lnTo>
                    <a:pt x="1399687" y="850224"/>
                  </a:lnTo>
                  <a:lnTo>
                    <a:pt x="1427210" y="850488"/>
                  </a:lnTo>
                  <a:lnTo>
                    <a:pt x="1453145" y="851018"/>
                  </a:lnTo>
                  <a:lnTo>
                    <a:pt x="1476698" y="852341"/>
                  </a:lnTo>
                  <a:lnTo>
                    <a:pt x="1498663" y="853930"/>
                  </a:lnTo>
                  <a:lnTo>
                    <a:pt x="1518247" y="855783"/>
                  </a:lnTo>
                  <a:lnTo>
                    <a:pt x="1536242" y="857900"/>
                  </a:lnTo>
                  <a:lnTo>
                    <a:pt x="1551856" y="860283"/>
                  </a:lnTo>
                  <a:lnTo>
                    <a:pt x="1565882" y="862400"/>
                  </a:lnTo>
                  <a:lnTo>
                    <a:pt x="1578320" y="864783"/>
                  </a:lnTo>
                  <a:lnTo>
                    <a:pt x="1588641" y="866636"/>
                  </a:lnTo>
                  <a:lnTo>
                    <a:pt x="1597110" y="869018"/>
                  </a:lnTo>
                  <a:lnTo>
                    <a:pt x="1603990" y="870606"/>
                  </a:lnTo>
                  <a:lnTo>
                    <a:pt x="1612194" y="872989"/>
                  </a:lnTo>
                  <a:lnTo>
                    <a:pt x="1613782" y="873518"/>
                  </a:lnTo>
                  <a:lnTo>
                    <a:pt x="1614047" y="873518"/>
                  </a:lnTo>
                  <a:lnTo>
                    <a:pt x="1618281" y="874842"/>
                  </a:lnTo>
                  <a:lnTo>
                    <a:pt x="1622780" y="875636"/>
                  </a:lnTo>
                  <a:lnTo>
                    <a:pt x="1627014" y="875901"/>
                  </a:lnTo>
                  <a:lnTo>
                    <a:pt x="1631248" y="875901"/>
                  </a:lnTo>
                  <a:lnTo>
                    <a:pt x="1635483" y="875636"/>
                  </a:lnTo>
                  <a:lnTo>
                    <a:pt x="1639188" y="874842"/>
                  </a:lnTo>
                  <a:lnTo>
                    <a:pt x="1643422" y="873783"/>
                  </a:lnTo>
                  <a:lnTo>
                    <a:pt x="1647127" y="871930"/>
                  </a:lnTo>
                  <a:lnTo>
                    <a:pt x="1650832" y="870077"/>
                  </a:lnTo>
                  <a:lnTo>
                    <a:pt x="1654537" y="867959"/>
                  </a:lnTo>
                  <a:lnTo>
                    <a:pt x="1657448" y="865312"/>
                  </a:lnTo>
                  <a:lnTo>
                    <a:pt x="1660624" y="862136"/>
                  </a:lnTo>
                  <a:lnTo>
                    <a:pt x="1663535" y="859224"/>
                  </a:lnTo>
                  <a:lnTo>
                    <a:pt x="1665916" y="855518"/>
                  </a:lnTo>
                  <a:lnTo>
                    <a:pt x="1668034" y="851547"/>
                  </a:lnTo>
                  <a:lnTo>
                    <a:pt x="1669621" y="847577"/>
                  </a:lnTo>
                  <a:lnTo>
                    <a:pt x="1670945" y="843341"/>
                  </a:lnTo>
                  <a:lnTo>
                    <a:pt x="1671739" y="839106"/>
                  </a:lnTo>
                  <a:lnTo>
                    <a:pt x="1672532" y="834606"/>
                  </a:lnTo>
                  <a:lnTo>
                    <a:pt x="1672532" y="830371"/>
                  </a:lnTo>
                  <a:lnTo>
                    <a:pt x="1671739" y="826135"/>
                  </a:lnTo>
                  <a:lnTo>
                    <a:pt x="1670945" y="821900"/>
                  </a:lnTo>
                  <a:lnTo>
                    <a:pt x="1669886" y="818194"/>
                  </a:lnTo>
                  <a:lnTo>
                    <a:pt x="1668298" y="814223"/>
                  </a:lnTo>
                  <a:lnTo>
                    <a:pt x="1666181" y="810517"/>
                  </a:lnTo>
                  <a:lnTo>
                    <a:pt x="1664064" y="807076"/>
                  </a:lnTo>
                  <a:lnTo>
                    <a:pt x="1661418" y="803635"/>
                  </a:lnTo>
                  <a:lnTo>
                    <a:pt x="1658771" y="800723"/>
                  </a:lnTo>
                  <a:lnTo>
                    <a:pt x="1655331" y="798076"/>
                  </a:lnTo>
                  <a:lnTo>
                    <a:pt x="1651626" y="795694"/>
                  </a:lnTo>
                  <a:lnTo>
                    <a:pt x="1647921" y="793311"/>
                  </a:lnTo>
                  <a:lnTo>
                    <a:pt x="1643687" y="791723"/>
                  </a:lnTo>
                  <a:lnTo>
                    <a:pt x="1637071" y="789341"/>
                  </a:lnTo>
                  <a:lnTo>
                    <a:pt x="1630190" y="787488"/>
                  </a:lnTo>
                  <a:lnTo>
                    <a:pt x="1621192" y="785105"/>
                  </a:lnTo>
                  <a:lnTo>
                    <a:pt x="1609812" y="782458"/>
                  </a:lnTo>
                  <a:lnTo>
                    <a:pt x="1596051" y="779546"/>
                  </a:lnTo>
                  <a:lnTo>
                    <a:pt x="1579643" y="776635"/>
                  </a:lnTo>
                  <a:lnTo>
                    <a:pt x="1560854" y="773458"/>
                  </a:lnTo>
                  <a:lnTo>
                    <a:pt x="1562971" y="764987"/>
                  </a:lnTo>
                  <a:lnTo>
                    <a:pt x="1564824" y="756517"/>
                  </a:lnTo>
                  <a:lnTo>
                    <a:pt x="1566411" y="748046"/>
                  </a:lnTo>
                  <a:lnTo>
                    <a:pt x="1567999" y="739311"/>
                  </a:lnTo>
                  <a:lnTo>
                    <a:pt x="1569058" y="730840"/>
                  </a:lnTo>
                  <a:lnTo>
                    <a:pt x="1569852" y="721840"/>
                  </a:lnTo>
                  <a:lnTo>
                    <a:pt x="1570116" y="712840"/>
                  </a:lnTo>
                  <a:lnTo>
                    <a:pt x="1570381" y="703840"/>
                  </a:lnTo>
                  <a:lnTo>
                    <a:pt x="1570116" y="690604"/>
                  </a:lnTo>
                  <a:lnTo>
                    <a:pt x="1569058" y="677633"/>
                  </a:lnTo>
                  <a:lnTo>
                    <a:pt x="1567735" y="664663"/>
                  </a:lnTo>
                  <a:lnTo>
                    <a:pt x="1565353" y="651692"/>
                  </a:lnTo>
                  <a:lnTo>
                    <a:pt x="1562706" y="639515"/>
                  </a:lnTo>
                  <a:lnTo>
                    <a:pt x="1559266" y="627074"/>
                  </a:lnTo>
                  <a:lnTo>
                    <a:pt x="1555561" y="614897"/>
                  </a:lnTo>
                  <a:lnTo>
                    <a:pt x="1551062" y="603250"/>
                  </a:lnTo>
                  <a:close/>
                  <a:moveTo>
                    <a:pt x="1298576" y="469900"/>
                  </a:moveTo>
                  <a:lnTo>
                    <a:pt x="1309939" y="470164"/>
                  </a:lnTo>
                  <a:lnTo>
                    <a:pt x="1321303" y="471221"/>
                  </a:lnTo>
                  <a:lnTo>
                    <a:pt x="1332402" y="472542"/>
                  </a:lnTo>
                  <a:lnTo>
                    <a:pt x="1343766" y="474391"/>
                  </a:lnTo>
                  <a:lnTo>
                    <a:pt x="1354337" y="477033"/>
                  </a:lnTo>
                  <a:lnTo>
                    <a:pt x="1364908" y="480204"/>
                  </a:lnTo>
                  <a:lnTo>
                    <a:pt x="1375478" y="483374"/>
                  </a:lnTo>
                  <a:lnTo>
                    <a:pt x="1385521" y="487601"/>
                  </a:lnTo>
                  <a:lnTo>
                    <a:pt x="1395563" y="492092"/>
                  </a:lnTo>
                  <a:lnTo>
                    <a:pt x="1405077" y="496848"/>
                  </a:lnTo>
                  <a:lnTo>
                    <a:pt x="1414590" y="502131"/>
                  </a:lnTo>
                  <a:lnTo>
                    <a:pt x="1423576" y="508208"/>
                  </a:lnTo>
                  <a:lnTo>
                    <a:pt x="1432297" y="514284"/>
                  </a:lnTo>
                  <a:lnTo>
                    <a:pt x="1440753" y="521153"/>
                  </a:lnTo>
                  <a:lnTo>
                    <a:pt x="1448946" y="528022"/>
                  </a:lnTo>
                  <a:lnTo>
                    <a:pt x="1456610" y="535683"/>
                  </a:lnTo>
                  <a:lnTo>
                    <a:pt x="1464009" y="543081"/>
                  </a:lnTo>
                  <a:lnTo>
                    <a:pt x="1470880" y="551271"/>
                  </a:lnTo>
                  <a:lnTo>
                    <a:pt x="1477751" y="559725"/>
                  </a:lnTo>
                  <a:lnTo>
                    <a:pt x="1483829" y="568707"/>
                  </a:lnTo>
                  <a:lnTo>
                    <a:pt x="1489908" y="577690"/>
                  </a:lnTo>
                  <a:lnTo>
                    <a:pt x="1495193" y="587201"/>
                  </a:lnTo>
                  <a:lnTo>
                    <a:pt x="1500214" y="596711"/>
                  </a:lnTo>
                  <a:lnTo>
                    <a:pt x="1504707" y="606486"/>
                  </a:lnTo>
                  <a:lnTo>
                    <a:pt x="1508671" y="616790"/>
                  </a:lnTo>
                  <a:lnTo>
                    <a:pt x="1512371" y="627357"/>
                  </a:lnTo>
                  <a:lnTo>
                    <a:pt x="1515278" y="637661"/>
                  </a:lnTo>
                  <a:lnTo>
                    <a:pt x="1517920" y="648757"/>
                  </a:lnTo>
                  <a:lnTo>
                    <a:pt x="1519770" y="659589"/>
                  </a:lnTo>
                  <a:lnTo>
                    <a:pt x="1521092" y="670685"/>
                  </a:lnTo>
                  <a:lnTo>
                    <a:pt x="1522149" y="682309"/>
                  </a:lnTo>
                  <a:lnTo>
                    <a:pt x="1522413" y="693669"/>
                  </a:lnTo>
                  <a:lnTo>
                    <a:pt x="1522149" y="700274"/>
                  </a:lnTo>
                  <a:lnTo>
                    <a:pt x="1521884" y="706615"/>
                  </a:lnTo>
                  <a:lnTo>
                    <a:pt x="1521620" y="712955"/>
                  </a:lnTo>
                  <a:lnTo>
                    <a:pt x="1520563" y="719296"/>
                  </a:lnTo>
                  <a:lnTo>
                    <a:pt x="1520035" y="725372"/>
                  </a:lnTo>
                  <a:lnTo>
                    <a:pt x="1518977" y="731713"/>
                  </a:lnTo>
                  <a:lnTo>
                    <a:pt x="1517920" y="737789"/>
                  </a:lnTo>
                  <a:lnTo>
                    <a:pt x="1516335" y="743865"/>
                  </a:lnTo>
                  <a:lnTo>
                    <a:pt x="1515013" y="749942"/>
                  </a:lnTo>
                  <a:lnTo>
                    <a:pt x="1513428" y="755754"/>
                  </a:lnTo>
                  <a:lnTo>
                    <a:pt x="1511578" y="761566"/>
                  </a:lnTo>
                  <a:lnTo>
                    <a:pt x="1509728" y="767642"/>
                  </a:lnTo>
                  <a:lnTo>
                    <a:pt x="1505235" y="778738"/>
                  </a:lnTo>
                  <a:lnTo>
                    <a:pt x="1500214" y="790099"/>
                  </a:lnTo>
                  <a:lnTo>
                    <a:pt x="1495986" y="790363"/>
                  </a:lnTo>
                  <a:lnTo>
                    <a:pt x="1493607" y="790363"/>
                  </a:lnTo>
                  <a:lnTo>
                    <a:pt x="1491493" y="790099"/>
                  </a:lnTo>
                  <a:lnTo>
                    <a:pt x="1476430" y="787193"/>
                  </a:lnTo>
                  <a:lnTo>
                    <a:pt x="1460574" y="785079"/>
                  </a:lnTo>
                  <a:lnTo>
                    <a:pt x="1445246" y="783494"/>
                  </a:lnTo>
                  <a:lnTo>
                    <a:pt x="1429390" y="782437"/>
                  </a:lnTo>
                  <a:lnTo>
                    <a:pt x="1413798" y="781909"/>
                  </a:lnTo>
                  <a:lnTo>
                    <a:pt x="1398206" y="781645"/>
                  </a:lnTo>
                  <a:lnTo>
                    <a:pt x="1382349" y="781645"/>
                  </a:lnTo>
                  <a:lnTo>
                    <a:pt x="1366757" y="781909"/>
                  </a:lnTo>
                  <a:lnTo>
                    <a:pt x="1351165" y="782701"/>
                  </a:lnTo>
                  <a:lnTo>
                    <a:pt x="1335838" y="783758"/>
                  </a:lnTo>
                  <a:lnTo>
                    <a:pt x="1320774" y="784815"/>
                  </a:lnTo>
                  <a:lnTo>
                    <a:pt x="1305711" y="786664"/>
                  </a:lnTo>
                  <a:lnTo>
                    <a:pt x="1290912" y="788249"/>
                  </a:lnTo>
                  <a:lnTo>
                    <a:pt x="1276641" y="790363"/>
                  </a:lnTo>
                  <a:lnTo>
                    <a:pt x="1262635" y="792212"/>
                  </a:lnTo>
                  <a:lnTo>
                    <a:pt x="1249157" y="794590"/>
                  </a:lnTo>
                  <a:lnTo>
                    <a:pt x="1223258" y="799345"/>
                  </a:lnTo>
                  <a:lnTo>
                    <a:pt x="1199474" y="804101"/>
                  </a:lnTo>
                  <a:lnTo>
                    <a:pt x="1178068" y="809120"/>
                  </a:lnTo>
                  <a:lnTo>
                    <a:pt x="1159305" y="813612"/>
                  </a:lnTo>
                  <a:lnTo>
                    <a:pt x="1143713" y="817839"/>
                  </a:lnTo>
                  <a:lnTo>
                    <a:pt x="1131292" y="821273"/>
                  </a:lnTo>
                  <a:lnTo>
                    <a:pt x="1117814" y="825500"/>
                  </a:lnTo>
                  <a:lnTo>
                    <a:pt x="1112793" y="818631"/>
                  </a:lnTo>
                  <a:lnTo>
                    <a:pt x="1108300" y="811234"/>
                  </a:lnTo>
                  <a:lnTo>
                    <a:pt x="1103808" y="804101"/>
                  </a:lnTo>
                  <a:lnTo>
                    <a:pt x="1099579" y="796439"/>
                  </a:lnTo>
                  <a:lnTo>
                    <a:pt x="1095615" y="788514"/>
                  </a:lnTo>
                  <a:lnTo>
                    <a:pt x="1092444" y="780852"/>
                  </a:lnTo>
                  <a:lnTo>
                    <a:pt x="1089009" y="772662"/>
                  </a:lnTo>
                  <a:lnTo>
                    <a:pt x="1086102" y="764208"/>
                  </a:lnTo>
                  <a:lnTo>
                    <a:pt x="1083459" y="756018"/>
                  </a:lnTo>
                  <a:lnTo>
                    <a:pt x="1081081" y="747300"/>
                  </a:lnTo>
                  <a:lnTo>
                    <a:pt x="1079231" y="738582"/>
                  </a:lnTo>
                  <a:lnTo>
                    <a:pt x="1077381" y="729863"/>
                  </a:lnTo>
                  <a:lnTo>
                    <a:pt x="1076324" y="720881"/>
                  </a:lnTo>
                  <a:lnTo>
                    <a:pt x="1075267" y="711898"/>
                  </a:lnTo>
                  <a:lnTo>
                    <a:pt x="1074738" y="702916"/>
                  </a:lnTo>
                  <a:lnTo>
                    <a:pt x="1074738" y="693669"/>
                  </a:lnTo>
                  <a:lnTo>
                    <a:pt x="1075002" y="682309"/>
                  </a:lnTo>
                  <a:lnTo>
                    <a:pt x="1075795" y="670685"/>
                  </a:lnTo>
                  <a:lnTo>
                    <a:pt x="1077116" y="659589"/>
                  </a:lnTo>
                  <a:lnTo>
                    <a:pt x="1079231" y="648757"/>
                  </a:lnTo>
                  <a:lnTo>
                    <a:pt x="1081609" y="637661"/>
                  </a:lnTo>
                  <a:lnTo>
                    <a:pt x="1084780" y="627357"/>
                  </a:lnTo>
                  <a:lnTo>
                    <a:pt x="1088216" y="616790"/>
                  </a:lnTo>
                  <a:lnTo>
                    <a:pt x="1091916" y="606486"/>
                  </a:lnTo>
                  <a:lnTo>
                    <a:pt x="1096408" y="596711"/>
                  </a:lnTo>
                  <a:lnTo>
                    <a:pt x="1101694" y="587201"/>
                  </a:lnTo>
                  <a:lnTo>
                    <a:pt x="1106979" y="577690"/>
                  </a:lnTo>
                  <a:lnTo>
                    <a:pt x="1112793" y="568707"/>
                  </a:lnTo>
                  <a:lnTo>
                    <a:pt x="1118871" y="559725"/>
                  </a:lnTo>
                  <a:lnTo>
                    <a:pt x="1125742" y="551271"/>
                  </a:lnTo>
                  <a:lnTo>
                    <a:pt x="1132613" y="543081"/>
                  </a:lnTo>
                  <a:lnTo>
                    <a:pt x="1140013" y="535683"/>
                  </a:lnTo>
                  <a:lnTo>
                    <a:pt x="1147941" y="528022"/>
                  </a:lnTo>
                  <a:lnTo>
                    <a:pt x="1155869" y="521153"/>
                  </a:lnTo>
                  <a:lnTo>
                    <a:pt x="1164326" y="514284"/>
                  </a:lnTo>
                  <a:lnTo>
                    <a:pt x="1173311" y="508208"/>
                  </a:lnTo>
                  <a:lnTo>
                    <a:pt x="1182296" y="502131"/>
                  </a:lnTo>
                  <a:lnTo>
                    <a:pt x="1191546" y="496848"/>
                  </a:lnTo>
                  <a:lnTo>
                    <a:pt x="1201324" y="492092"/>
                  </a:lnTo>
                  <a:lnTo>
                    <a:pt x="1211366" y="487601"/>
                  </a:lnTo>
                  <a:lnTo>
                    <a:pt x="1221408" y="483374"/>
                  </a:lnTo>
                  <a:lnTo>
                    <a:pt x="1231715" y="480204"/>
                  </a:lnTo>
                  <a:lnTo>
                    <a:pt x="1242286" y="477033"/>
                  </a:lnTo>
                  <a:lnTo>
                    <a:pt x="1253385" y="474391"/>
                  </a:lnTo>
                  <a:lnTo>
                    <a:pt x="1264220" y="472542"/>
                  </a:lnTo>
                  <a:lnTo>
                    <a:pt x="1275584" y="471221"/>
                  </a:lnTo>
                  <a:lnTo>
                    <a:pt x="1286948" y="470164"/>
                  </a:lnTo>
                  <a:lnTo>
                    <a:pt x="1298576" y="469900"/>
                  </a:lnTo>
                  <a:close/>
                  <a:moveTo>
                    <a:pt x="1624012" y="0"/>
                  </a:moveTo>
                  <a:lnTo>
                    <a:pt x="1635640" y="265"/>
                  </a:lnTo>
                  <a:lnTo>
                    <a:pt x="1646740" y="1061"/>
                  </a:lnTo>
                  <a:lnTo>
                    <a:pt x="1657839" y="2652"/>
                  </a:lnTo>
                  <a:lnTo>
                    <a:pt x="1669203" y="4774"/>
                  </a:lnTo>
                  <a:lnTo>
                    <a:pt x="1679774" y="6895"/>
                  </a:lnTo>
                  <a:lnTo>
                    <a:pt x="1690609" y="10078"/>
                  </a:lnTo>
                  <a:lnTo>
                    <a:pt x="1700915" y="13791"/>
                  </a:lnTo>
                  <a:lnTo>
                    <a:pt x="1710958" y="17769"/>
                  </a:lnTo>
                  <a:lnTo>
                    <a:pt x="1721000" y="22277"/>
                  </a:lnTo>
                  <a:lnTo>
                    <a:pt x="1730514" y="27316"/>
                  </a:lnTo>
                  <a:lnTo>
                    <a:pt x="1740027" y="32621"/>
                  </a:lnTo>
                  <a:lnTo>
                    <a:pt x="1749013" y="38455"/>
                  </a:lnTo>
                  <a:lnTo>
                    <a:pt x="1757734" y="44820"/>
                  </a:lnTo>
                  <a:lnTo>
                    <a:pt x="1766190" y="51450"/>
                  </a:lnTo>
                  <a:lnTo>
                    <a:pt x="1774383" y="58611"/>
                  </a:lnTo>
                  <a:lnTo>
                    <a:pt x="1782311" y="65772"/>
                  </a:lnTo>
                  <a:lnTo>
                    <a:pt x="1789446" y="73728"/>
                  </a:lnTo>
                  <a:lnTo>
                    <a:pt x="1796581" y="81949"/>
                  </a:lnTo>
                  <a:lnTo>
                    <a:pt x="1803188" y="90171"/>
                  </a:lnTo>
                  <a:lnTo>
                    <a:pt x="1809531" y="98923"/>
                  </a:lnTo>
                  <a:lnTo>
                    <a:pt x="1815345" y="108205"/>
                  </a:lnTo>
                  <a:lnTo>
                    <a:pt x="1820630" y="117487"/>
                  </a:lnTo>
                  <a:lnTo>
                    <a:pt x="1825651" y="127300"/>
                  </a:lnTo>
                  <a:lnTo>
                    <a:pt x="1830144" y="137378"/>
                  </a:lnTo>
                  <a:lnTo>
                    <a:pt x="1834108" y="147456"/>
                  </a:lnTo>
                  <a:lnTo>
                    <a:pt x="1837808" y="157799"/>
                  </a:lnTo>
                  <a:lnTo>
                    <a:pt x="1840979" y="168672"/>
                  </a:lnTo>
                  <a:lnTo>
                    <a:pt x="1843357" y="179281"/>
                  </a:lnTo>
                  <a:lnTo>
                    <a:pt x="1845472" y="190420"/>
                  </a:lnTo>
                  <a:lnTo>
                    <a:pt x="1846793" y="201824"/>
                  </a:lnTo>
                  <a:lnTo>
                    <a:pt x="1847586" y="212962"/>
                  </a:lnTo>
                  <a:lnTo>
                    <a:pt x="1847850" y="224631"/>
                  </a:lnTo>
                  <a:lnTo>
                    <a:pt x="1847586" y="236035"/>
                  </a:lnTo>
                  <a:lnTo>
                    <a:pt x="1846793" y="247705"/>
                  </a:lnTo>
                  <a:lnTo>
                    <a:pt x="1845472" y="258843"/>
                  </a:lnTo>
                  <a:lnTo>
                    <a:pt x="1843357" y="269982"/>
                  </a:lnTo>
                  <a:lnTo>
                    <a:pt x="1840979" y="280856"/>
                  </a:lnTo>
                  <a:lnTo>
                    <a:pt x="1837808" y="291464"/>
                  </a:lnTo>
                  <a:lnTo>
                    <a:pt x="1834108" y="302072"/>
                  </a:lnTo>
                  <a:lnTo>
                    <a:pt x="1830144" y="312150"/>
                  </a:lnTo>
                  <a:lnTo>
                    <a:pt x="1825651" y="321963"/>
                  </a:lnTo>
                  <a:lnTo>
                    <a:pt x="1820630" y="331776"/>
                  </a:lnTo>
                  <a:lnTo>
                    <a:pt x="1815345" y="341058"/>
                  </a:lnTo>
                  <a:lnTo>
                    <a:pt x="1809531" y="350075"/>
                  </a:lnTo>
                  <a:lnTo>
                    <a:pt x="1803188" y="359092"/>
                  </a:lnTo>
                  <a:lnTo>
                    <a:pt x="1796581" y="367579"/>
                  </a:lnTo>
                  <a:lnTo>
                    <a:pt x="1789446" y="375800"/>
                  </a:lnTo>
                  <a:lnTo>
                    <a:pt x="1782311" y="383756"/>
                  </a:lnTo>
                  <a:lnTo>
                    <a:pt x="1774383" y="390917"/>
                  </a:lnTo>
                  <a:lnTo>
                    <a:pt x="1766190" y="398078"/>
                  </a:lnTo>
                  <a:lnTo>
                    <a:pt x="1757734" y="404708"/>
                  </a:lnTo>
                  <a:lnTo>
                    <a:pt x="1749013" y="410808"/>
                  </a:lnTo>
                  <a:lnTo>
                    <a:pt x="1740027" y="416907"/>
                  </a:lnTo>
                  <a:lnTo>
                    <a:pt x="1730514" y="422212"/>
                  </a:lnTo>
                  <a:lnTo>
                    <a:pt x="1721000" y="427251"/>
                  </a:lnTo>
                  <a:lnTo>
                    <a:pt x="1710958" y="431759"/>
                  </a:lnTo>
                  <a:lnTo>
                    <a:pt x="1700915" y="435737"/>
                  </a:lnTo>
                  <a:lnTo>
                    <a:pt x="1690609" y="439185"/>
                  </a:lnTo>
                  <a:lnTo>
                    <a:pt x="1679774" y="442102"/>
                  </a:lnTo>
                  <a:lnTo>
                    <a:pt x="1669203" y="444754"/>
                  </a:lnTo>
                  <a:lnTo>
                    <a:pt x="1657839" y="446611"/>
                  </a:lnTo>
                  <a:lnTo>
                    <a:pt x="1646740" y="448202"/>
                  </a:lnTo>
                  <a:lnTo>
                    <a:pt x="1635640" y="448998"/>
                  </a:lnTo>
                  <a:lnTo>
                    <a:pt x="1624012" y="449263"/>
                  </a:lnTo>
                  <a:lnTo>
                    <a:pt x="1612649" y="448998"/>
                  </a:lnTo>
                  <a:lnTo>
                    <a:pt x="1601021" y="448202"/>
                  </a:lnTo>
                  <a:lnTo>
                    <a:pt x="1589922" y="446611"/>
                  </a:lnTo>
                  <a:lnTo>
                    <a:pt x="1578822" y="444754"/>
                  </a:lnTo>
                  <a:lnTo>
                    <a:pt x="1567987" y="442102"/>
                  </a:lnTo>
                  <a:lnTo>
                    <a:pt x="1557152" y="439185"/>
                  </a:lnTo>
                  <a:lnTo>
                    <a:pt x="1546845" y="435737"/>
                  </a:lnTo>
                  <a:lnTo>
                    <a:pt x="1536803" y="431759"/>
                  </a:lnTo>
                  <a:lnTo>
                    <a:pt x="1527025" y="427251"/>
                  </a:lnTo>
                  <a:lnTo>
                    <a:pt x="1517247" y="422212"/>
                  </a:lnTo>
                  <a:lnTo>
                    <a:pt x="1507998" y="416907"/>
                  </a:lnTo>
                  <a:lnTo>
                    <a:pt x="1499012" y="410808"/>
                  </a:lnTo>
                  <a:lnTo>
                    <a:pt x="1490027" y="404708"/>
                  </a:lnTo>
                  <a:lnTo>
                    <a:pt x="1481570" y="398078"/>
                  </a:lnTo>
                  <a:lnTo>
                    <a:pt x="1473378" y="390917"/>
                  </a:lnTo>
                  <a:lnTo>
                    <a:pt x="1465714" y="383756"/>
                  </a:lnTo>
                  <a:lnTo>
                    <a:pt x="1458315" y="375800"/>
                  </a:lnTo>
                  <a:lnTo>
                    <a:pt x="1451179" y="367579"/>
                  </a:lnTo>
                  <a:lnTo>
                    <a:pt x="1444573" y="359092"/>
                  </a:lnTo>
                  <a:lnTo>
                    <a:pt x="1438230" y="350075"/>
                  </a:lnTo>
                  <a:lnTo>
                    <a:pt x="1432416" y="341058"/>
                  </a:lnTo>
                  <a:lnTo>
                    <a:pt x="1427131" y="331776"/>
                  </a:lnTo>
                  <a:lnTo>
                    <a:pt x="1422109" y="321963"/>
                  </a:lnTo>
                  <a:lnTo>
                    <a:pt x="1417881" y="312150"/>
                  </a:lnTo>
                  <a:lnTo>
                    <a:pt x="1413653" y="302072"/>
                  </a:lnTo>
                  <a:lnTo>
                    <a:pt x="1410217" y="291464"/>
                  </a:lnTo>
                  <a:lnTo>
                    <a:pt x="1407310" y="280856"/>
                  </a:lnTo>
                  <a:lnTo>
                    <a:pt x="1404668" y="269982"/>
                  </a:lnTo>
                  <a:lnTo>
                    <a:pt x="1402818" y="258843"/>
                  </a:lnTo>
                  <a:lnTo>
                    <a:pt x="1401232" y="247705"/>
                  </a:lnTo>
                  <a:lnTo>
                    <a:pt x="1400439" y="236035"/>
                  </a:lnTo>
                  <a:lnTo>
                    <a:pt x="1400175" y="224631"/>
                  </a:lnTo>
                  <a:lnTo>
                    <a:pt x="1400439" y="212962"/>
                  </a:lnTo>
                  <a:lnTo>
                    <a:pt x="1401232" y="201824"/>
                  </a:lnTo>
                  <a:lnTo>
                    <a:pt x="1402818" y="190420"/>
                  </a:lnTo>
                  <a:lnTo>
                    <a:pt x="1404668" y="179281"/>
                  </a:lnTo>
                  <a:lnTo>
                    <a:pt x="1407310" y="168672"/>
                  </a:lnTo>
                  <a:lnTo>
                    <a:pt x="1410217" y="157799"/>
                  </a:lnTo>
                  <a:lnTo>
                    <a:pt x="1413653" y="147456"/>
                  </a:lnTo>
                  <a:lnTo>
                    <a:pt x="1417881" y="137378"/>
                  </a:lnTo>
                  <a:lnTo>
                    <a:pt x="1422109" y="127300"/>
                  </a:lnTo>
                  <a:lnTo>
                    <a:pt x="1427131" y="117487"/>
                  </a:lnTo>
                  <a:lnTo>
                    <a:pt x="1432416" y="108205"/>
                  </a:lnTo>
                  <a:lnTo>
                    <a:pt x="1438230" y="98923"/>
                  </a:lnTo>
                  <a:lnTo>
                    <a:pt x="1444573" y="90171"/>
                  </a:lnTo>
                  <a:lnTo>
                    <a:pt x="1451179" y="81949"/>
                  </a:lnTo>
                  <a:lnTo>
                    <a:pt x="1458315" y="73728"/>
                  </a:lnTo>
                  <a:lnTo>
                    <a:pt x="1465714" y="65772"/>
                  </a:lnTo>
                  <a:lnTo>
                    <a:pt x="1473378" y="58611"/>
                  </a:lnTo>
                  <a:lnTo>
                    <a:pt x="1481570" y="51450"/>
                  </a:lnTo>
                  <a:lnTo>
                    <a:pt x="1490027" y="44820"/>
                  </a:lnTo>
                  <a:lnTo>
                    <a:pt x="1499012" y="38455"/>
                  </a:lnTo>
                  <a:lnTo>
                    <a:pt x="1507998" y="32621"/>
                  </a:lnTo>
                  <a:lnTo>
                    <a:pt x="1517247" y="27316"/>
                  </a:lnTo>
                  <a:lnTo>
                    <a:pt x="1527025" y="22277"/>
                  </a:lnTo>
                  <a:lnTo>
                    <a:pt x="1536803" y="17769"/>
                  </a:lnTo>
                  <a:lnTo>
                    <a:pt x="1546845" y="13791"/>
                  </a:lnTo>
                  <a:lnTo>
                    <a:pt x="1557152" y="10078"/>
                  </a:lnTo>
                  <a:lnTo>
                    <a:pt x="1567987" y="6895"/>
                  </a:lnTo>
                  <a:lnTo>
                    <a:pt x="1578822" y="4774"/>
                  </a:lnTo>
                  <a:lnTo>
                    <a:pt x="1589922" y="2652"/>
                  </a:lnTo>
                  <a:lnTo>
                    <a:pt x="1601021" y="1061"/>
                  </a:lnTo>
                  <a:lnTo>
                    <a:pt x="1612649" y="265"/>
                  </a:lnTo>
                  <a:lnTo>
                    <a:pt x="16240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35DA90A9-51F0-413F-8808-094523AD75BC}"/>
              </a:ext>
            </a:extLst>
          </p:cNvPr>
          <p:cNvGrpSpPr/>
          <p:nvPr/>
        </p:nvGrpSpPr>
        <p:grpSpPr>
          <a:xfrm>
            <a:off x="377457" y="4033835"/>
            <a:ext cx="2763838" cy="2325690"/>
            <a:chOff x="377457" y="4033835"/>
            <a:chExt cx="2763838" cy="2325690"/>
          </a:xfrm>
        </p:grpSpPr>
        <p:sp>
          <p:nvSpPr>
            <p:cNvPr id="12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9122321-2FD2-4A0F-A062-849D025E6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457" y="5189538"/>
              <a:ext cx="27638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/>
                <a:t>There is another legend regarding the origination of the Christmas tree. There is another legend regarding the origination of the Christmas tree.</a:t>
              </a:r>
              <a:endParaRPr lang="zh-CN" altLang="en-US" sz="1400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C1783D8-2776-414C-97BD-3413601A3D98}"/>
                </a:ext>
              </a:extLst>
            </p:cNvPr>
            <p:cNvSpPr/>
            <p:nvPr/>
          </p:nvSpPr>
          <p:spPr>
            <a:xfrm>
              <a:off x="1349232" y="4033835"/>
              <a:ext cx="756745" cy="756745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D49138D-48B3-4CF6-83E8-17C8CFC7D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382" y="4229100"/>
              <a:ext cx="376238" cy="366713"/>
            </a:xfrm>
            <a:custGeom>
              <a:avLst/>
              <a:gdLst/>
              <a:ahLst/>
              <a:cxnLst/>
              <a:rect l="0" t="0" r="r" b="b"/>
              <a:pathLst>
                <a:path w="5833534" h="5697984">
                  <a:moveTo>
                    <a:pt x="4116344" y="2028563"/>
                  </a:moveTo>
                  <a:lnTo>
                    <a:pt x="4115715" y="2034106"/>
                  </a:lnTo>
                  <a:lnTo>
                    <a:pt x="4105639" y="2083992"/>
                  </a:lnTo>
                  <a:lnTo>
                    <a:pt x="4085489" y="2122793"/>
                  </a:lnTo>
                  <a:lnTo>
                    <a:pt x="4055263" y="2161593"/>
                  </a:lnTo>
                  <a:lnTo>
                    <a:pt x="4025038" y="2189308"/>
                  </a:lnTo>
                  <a:lnTo>
                    <a:pt x="3989775" y="2211480"/>
                  </a:lnTo>
                  <a:lnTo>
                    <a:pt x="3959549" y="2223952"/>
                  </a:lnTo>
                  <a:lnTo>
                    <a:pt x="3959549" y="2244737"/>
                  </a:lnTo>
                  <a:lnTo>
                    <a:pt x="3964587" y="2266909"/>
                  </a:lnTo>
                  <a:lnTo>
                    <a:pt x="3974662" y="2289081"/>
                  </a:lnTo>
                  <a:lnTo>
                    <a:pt x="3989775" y="2311252"/>
                  </a:lnTo>
                  <a:lnTo>
                    <a:pt x="4004887" y="2327881"/>
                  </a:lnTo>
                  <a:lnTo>
                    <a:pt x="4161053" y="2460911"/>
                  </a:lnTo>
                  <a:lnTo>
                    <a:pt x="4352482" y="2189308"/>
                  </a:lnTo>
                  <a:lnTo>
                    <a:pt x="4196316" y="2056277"/>
                  </a:lnTo>
                  <a:lnTo>
                    <a:pt x="4176166" y="2045192"/>
                  </a:lnTo>
                  <a:lnTo>
                    <a:pt x="4156015" y="2034106"/>
                  </a:lnTo>
                  <a:lnTo>
                    <a:pt x="4135865" y="2028563"/>
                  </a:lnTo>
                  <a:lnTo>
                    <a:pt x="4116344" y="2028563"/>
                  </a:lnTo>
                  <a:close/>
                  <a:moveTo>
                    <a:pt x="2040226" y="1191580"/>
                  </a:moveTo>
                  <a:lnTo>
                    <a:pt x="2125865" y="1191580"/>
                  </a:lnTo>
                  <a:lnTo>
                    <a:pt x="2211504" y="1202666"/>
                  </a:lnTo>
                  <a:lnTo>
                    <a:pt x="2292105" y="1224838"/>
                  </a:lnTo>
                  <a:lnTo>
                    <a:pt x="2332406" y="1241466"/>
                  </a:lnTo>
                  <a:lnTo>
                    <a:pt x="2372707" y="1258095"/>
                  </a:lnTo>
                  <a:lnTo>
                    <a:pt x="2398150" y="1274092"/>
                  </a:lnTo>
                  <a:lnTo>
                    <a:pt x="3989775" y="1768045"/>
                  </a:lnTo>
                  <a:lnTo>
                    <a:pt x="4025038" y="1790217"/>
                  </a:lnTo>
                  <a:lnTo>
                    <a:pt x="4060301" y="1823474"/>
                  </a:lnTo>
                  <a:lnTo>
                    <a:pt x="4085489" y="1856732"/>
                  </a:lnTo>
                  <a:lnTo>
                    <a:pt x="4091442" y="1869834"/>
                  </a:lnTo>
                  <a:lnTo>
                    <a:pt x="4100602" y="1867818"/>
                  </a:lnTo>
                  <a:lnTo>
                    <a:pt x="4145940" y="1862275"/>
                  </a:lnTo>
                  <a:lnTo>
                    <a:pt x="4196316" y="1873361"/>
                  </a:lnTo>
                  <a:lnTo>
                    <a:pt x="4241655" y="1889989"/>
                  </a:lnTo>
                  <a:lnTo>
                    <a:pt x="4281955" y="1923247"/>
                  </a:lnTo>
                  <a:lnTo>
                    <a:pt x="4443158" y="2061820"/>
                  </a:lnTo>
                  <a:lnTo>
                    <a:pt x="4785715" y="1585128"/>
                  </a:lnTo>
                  <a:lnTo>
                    <a:pt x="4800827" y="1568499"/>
                  </a:lnTo>
                  <a:lnTo>
                    <a:pt x="4815940" y="1557414"/>
                  </a:lnTo>
                  <a:lnTo>
                    <a:pt x="4836091" y="1546328"/>
                  </a:lnTo>
                  <a:lnTo>
                    <a:pt x="4856241" y="1540785"/>
                  </a:lnTo>
                  <a:lnTo>
                    <a:pt x="4876391" y="1540785"/>
                  </a:lnTo>
                  <a:lnTo>
                    <a:pt x="4896542" y="1546328"/>
                  </a:lnTo>
                  <a:lnTo>
                    <a:pt x="4916692" y="1551871"/>
                  </a:lnTo>
                  <a:lnTo>
                    <a:pt x="4931805" y="1568499"/>
                  </a:lnTo>
                  <a:lnTo>
                    <a:pt x="5793233" y="2305709"/>
                  </a:lnTo>
                  <a:lnTo>
                    <a:pt x="5808346" y="2322338"/>
                  </a:lnTo>
                  <a:lnTo>
                    <a:pt x="5818421" y="2344510"/>
                  </a:lnTo>
                  <a:lnTo>
                    <a:pt x="5828497" y="2361139"/>
                  </a:lnTo>
                  <a:lnTo>
                    <a:pt x="5833534" y="2383311"/>
                  </a:lnTo>
                  <a:lnTo>
                    <a:pt x="5833534" y="2405482"/>
                  </a:lnTo>
                  <a:lnTo>
                    <a:pt x="5828497" y="2427654"/>
                  </a:lnTo>
                  <a:lnTo>
                    <a:pt x="5823459" y="2449826"/>
                  </a:lnTo>
                  <a:lnTo>
                    <a:pt x="5808346" y="2471997"/>
                  </a:lnTo>
                  <a:lnTo>
                    <a:pt x="4755489" y="3946417"/>
                  </a:lnTo>
                  <a:lnTo>
                    <a:pt x="4740376" y="3963046"/>
                  </a:lnTo>
                  <a:lnTo>
                    <a:pt x="4725264" y="3979675"/>
                  </a:lnTo>
                  <a:lnTo>
                    <a:pt x="4705113" y="3985218"/>
                  </a:lnTo>
                  <a:lnTo>
                    <a:pt x="4684963" y="3990761"/>
                  </a:lnTo>
                  <a:lnTo>
                    <a:pt x="4664812" y="3990761"/>
                  </a:lnTo>
                  <a:lnTo>
                    <a:pt x="4644662" y="3985218"/>
                  </a:lnTo>
                  <a:lnTo>
                    <a:pt x="4624512" y="3979675"/>
                  </a:lnTo>
                  <a:lnTo>
                    <a:pt x="4609399" y="3968589"/>
                  </a:lnTo>
                  <a:lnTo>
                    <a:pt x="3747970" y="3225836"/>
                  </a:lnTo>
                  <a:lnTo>
                    <a:pt x="3732857" y="3209207"/>
                  </a:lnTo>
                  <a:lnTo>
                    <a:pt x="3722782" y="3192579"/>
                  </a:lnTo>
                  <a:lnTo>
                    <a:pt x="3712707" y="3170407"/>
                  </a:lnTo>
                  <a:lnTo>
                    <a:pt x="3707669" y="3148235"/>
                  </a:lnTo>
                  <a:lnTo>
                    <a:pt x="3707669" y="3126063"/>
                  </a:lnTo>
                  <a:lnTo>
                    <a:pt x="3712707" y="3103892"/>
                  </a:lnTo>
                  <a:lnTo>
                    <a:pt x="3717745" y="3081720"/>
                  </a:lnTo>
                  <a:lnTo>
                    <a:pt x="3732857" y="3065091"/>
                  </a:lnTo>
                  <a:lnTo>
                    <a:pt x="4070376" y="2588399"/>
                  </a:lnTo>
                  <a:lnTo>
                    <a:pt x="3909173" y="2444283"/>
                  </a:lnTo>
                  <a:lnTo>
                    <a:pt x="3873910" y="2405482"/>
                  </a:lnTo>
                  <a:lnTo>
                    <a:pt x="3843684" y="2361139"/>
                  </a:lnTo>
                  <a:lnTo>
                    <a:pt x="3823534" y="2311252"/>
                  </a:lnTo>
                  <a:lnTo>
                    <a:pt x="3813459" y="2261366"/>
                  </a:lnTo>
                  <a:lnTo>
                    <a:pt x="3813459" y="2211480"/>
                  </a:lnTo>
                  <a:lnTo>
                    <a:pt x="3813729" y="2209996"/>
                  </a:lnTo>
                  <a:lnTo>
                    <a:pt x="2614518" y="1836763"/>
                  </a:lnTo>
                  <a:lnTo>
                    <a:pt x="2913586" y="3090555"/>
                  </a:lnTo>
                  <a:lnTo>
                    <a:pt x="3697594" y="4212478"/>
                  </a:lnTo>
                  <a:lnTo>
                    <a:pt x="3705792" y="4227513"/>
                  </a:lnTo>
                  <a:lnTo>
                    <a:pt x="4740376" y="4373223"/>
                  </a:lnTo>
                  <a:lnTo>
                    <a:pt x="4790752" y="4389852"/>
                  </a:lnTo>
                  <a:lnTo>
                    <a:pt x="4836091" y="4412024"/>
                  </a:lnTo>
                  <a:lnTo>
                    <a:pt x="4876391" y="4445281"/>
                  </a:lnTo>
                  <a:lnTo>
                    <a:pt x="4906617" y="4484082"/>
                  </a:lnTo>
                  <a:lnTo>
                    <a:pt x="4936842" y="4528425"/>
                  </a:lnTo>
                  <a:lnTo>
                    <a:pt x="4951955" y="4578312"/>
                  </a:lnTo>
                  <a:lnTo>
                    <a:pt x="4962030" y="4633741"/>
                  </a:lnTo>
                  <a:lnTo>
                    <a:pt x="4956993" y="4689171"/>
                  </a:lnTo>
                  <a:lnTo>
                    <a:pt x="4946918" y="4744600"/>
                  </a:lnTo>
                  <a:lnTo>
                    <a:pt x="4926767" y="4794486"/>
                  </a:lnTo>
                  <a:lnTo>
                    <a:pt x="4896542" y="4838830"/>
                  </a:lnTo>
                  <a:lnTo>
                    <a:pt x="4861279" y="4872087"/>
                  </a:lnTo>
                  <a:lnTo>
                    <a:pt x="4820978" y="4905345"/>
                  </a:lnTo>
                  <a:lnTo>
                    <a:pt x="4775639" y="4921974"/>
                  </a:lnTo>
                  <a:lnTo>
                    <a:pt x="4725264" y="4933060"/>
                  </a:lnTo>
                  <a:lnTo>
                    <a:pt x="4674888" y="4933060"/>
                  </a:lnTo>
                  <a:lnTo>
                    <a:pt x="3415489" y="4750143"/>
                  </a:lnTo>
                  <a:lnTo>
                    <a:pt x="3365113" y="4739057"/>
                  </a:lnTo>
                  <a:lnTo>
                    <a:pt x="3319775" y="4711342"/>
                  </a:lnTo>
                  <a:lnTo>
                    <a:pt x="3279474" y="4683628"/>
                  </a:lnTo>
                  <a:lnTo>
                    <a:pt x="3276115" y="4679317"/>
                  </a:lnTo>
                  <a:lnTo>
                    <a:pt x="3259324" y="4666999"/>
                  </a:lnTo>
                  <a:lnTo>
                    <a:pt x="3234136" y="4639284"/>
                  </a:lnTo>
                  <a:lnTo>
                    <a:pt x="3213985" y="4617112"/>
                  </a:lnTo>
                  <a:lnTo>
                    <a:pt x="2502629" y="3593564"/>
                  </a:lnTo>
                  <a:lnTo>
                    <a:pt x="2483534" y="3602756"/>
                  </a:lnTo>
                  <a:lnTo>
                    <a:pt x="2317294" y="3669271"/>
                  </a:lnTo>
                  <a:lnTo>
                    <a:pt x="2191354" y="3724700"/>
                  </a:lnTo>
                  <a:lnTo>
                    <a:pt x="2004963" y="3802301"/>
                  </a:lnTo>
                  <a:lnTo>
                    <a:pt x="1732933" y="3918703"/>
                  </a:lnTo>
                  <a:lnTo>
                    <a:pt x="1380301" y="4073905"/>
                  </a:lnTo>
                  <a:lnTo>
                    <a:pt x="1571730" y="4916431"/>
                  </a:lnTo>
                  <a:lnTo>
                    <a:pt x="1586842" y="4971860"/>
                  </a:lnTo>
                  <a:lnTo>
                    <a:pt x="1617068" y="5104890"/>
                  </a:lnTo>
                  <a:lnTo>
                    <a:pt x="1637218" y="5182492"/>
                  </a:lnTo>
                  <a:lnTo>
                    <a:pt x="1647293" y="5265636"/>
                  </a:lnTo>
                  <a:lnTo>
                    <a:pt x="1652331" y="5343237"/>
                  </a:lnTo>
                  <a:lnTo>
                    <a:pt x="1647293" y="5415295"/>
                  </a:lnTo>
                  <a:lnTo>
                    <a:pt x="1627143" y="5498439"/>
                  </a:lnTo>
                  <a:lnTo>
                    <a:pt x="1617068" y="5537239"/>
                  </a:lnTo>
                  <a:lnTo>
                    <a:pt x="1601955" y="5570497"/>
                  </a:lnTo>
                  <a:lnTo>
                    <a:pt x="1586842" y="5598211"/>
                  </a:lnTo>
                  <a:lnTo>
                    <a:pt x="1566692" y="5620383"/>
                  </a:lnTo>
                  <a:lnTo>
                    <a:pt x="1546542" y="5642555"/>
                  </a:lnTo>
                  <a:lnTo>
                    <a:pt x="1526391" y="5659184"/>
                  </a:lnTo>
                  <a:lnTo>
                    <a:pt x="1506241" y="5675813"/>
                  </a:lnTo>
                  <a:lnTo>
                    <a:pt x="1481053" y="5686898"/>
                  </a:lnTo>
                  <a:lnTo>
                    <a:pt x="1450827" y="5692441"/>
                  </a:lnTo>
                  <a:lnTo>
                    <a:pt x="1425639" y="5697984"/>
                  </a:lnTo>
                  <a:lnTo>
                    <a:pt x="1360151" y="5697984"/>
                  </a:lnTo>
                  <a:lnTo>
                    <a:pt x="1294662" y="5686898"/>
                  </a:lnTo>
                  <a:lnTo>
                    <a:pt x="1259399" y="5681355"/>
                  </a:lnTo>
                  <a:lnTo>
                    <a:pt x="1234211" y="5664727"/>
                  </a:lnTo>
                  <a:lnTo>
                    <a:pt x="1203985" y="5642555"/>
                  </a:lnTo>
                  <a:lnTo>
                    <a:pt x="1178797" y="5620383"/>
                  </a:lnTo>
                  <a:lnTo>
                    <a:pt x="1158647" y="5592669"/>
                  </a:lnTo>
                  <a:lnTo>
                    <a:pt x="1143534" y="5564954"/>
                  </a:lnTo>
                  <a:lnTo>
                    <a:pt x="1133459" y="5537239"/>
                  </a:lnTo>
                  <a:lnTo>
                    <a:pt x="1123384" y="5515067"/>
                  </a:lnTo>
                  <a:lnTo>
                    <a:pt x="780827" y="4012933"/>
                  </a:lnTo>
                  <a:lnTo>
                    <a:pt x="780827" y="3996304"/>
                  </a:lnTo>
                  <a:lnTo>
                    <a:pt x="765714" y="3940874"/>
                  </a:lnTo>
                  <a:lnTo>
                    <a:pt x="765714" y="3885445"/>
                  </a:lnTo>
                  <a:lnTo>
                    <a:pt x="770752" y="3830016"/>
                  </a:lnTo>
                  <a:lnTo>
                    <a:pt x="785865" y="3774587"/>
                  </a:lnTo>
                  <a:lnTo>
                    <a:pt x="811053" y="3730243"/>
                  </a:lnTo>
                  <a:lnTo>
                    <a:pt x="841278" y="3685900"/>
                  </a:lnTo>
                  <a:lnTo>
                    <a:pt x="881579" y="3647099"/>
                  </a:lnTo>
                  <a:lnTo>
                    <a:pt x="926917" y="3619384"/>
                  </a:lnTo>
                  <a:lnTo>
                    <a:pt x="2045264" y="3015205"/>
                  </a:lnTo>
                  <a:lnTo>
                    <a:pt x="1808497" y="2028563"/>
                  </a:lnTo>
                  <a:lnTo>
                    <a:pt x="1299700" y="2544055"/>
                  </a:lnTo>
                  <a:lnTo>
                    <a:pt x="1264436" y="2577313"/>
                  </a:lnTo>
                  <a:lnTo>
                    <a:pt x="1254361" y="2582856"/>
                  </a:lnTo>
                  <a:lnTo>
                    <a:pt x="1244286" y="2588399"/>
                  </a:lnTo>
                  <a:lnTo>
                    <a:pt x="1224136" y="2599485"/>
                  </a:lnTo>
                  <a:lnTo>
                    <a:pt x="1214060" y="2605028"/>
                  </a:lnTo>
                  <a:lnTo>
                    <a:pt x="1173760" y="2616114"/>
                  </a:lnTo>
                  <a:lnTo>
                    <a:pt x="1133459" y="2621657"/>
                  </a:lnTo>
                  <a:lnTo>
                    <a:pt x="1093158" y="2616114"/>
                  </a:lnTo>
                  <a:lnTo>
                    <a:pt x="1047820" y="2605028"/>
                  </a:lnTo>
                  <a:lnTo>
                    <a:pt x="1012557" y="2582856"/>
                  </a:lnTo>
                  <a:lnTo>
                    <a:pt x="95714" y="2039649"/>
                  </a:lnTo>
                  <a:lnTo>
                    <a:pt x="60451" y="2006391"/>
                  </a:lnTo>
                  <a:lnTo>
                    <a:pt x="35263" y="1973134"/>
                  </a:lnTo>
                  <a:lnTo>
                    <a:pt x="15113" y="1928790"/>
                  </a:lnTo>
                  <a:lnTo>
                    <a:pt x="5038" y="1884447"/>
                  </a:lnTo>
                  <a:lnTo>
                    <a:pt x="0" y="1840103"/>
                  </a:lnTo>
                  <a:lnTo>
                    <a:pt x="5038" y="1795760"/>
                  </a:lnTo>
                  <a:lnTo>
                    <a:pt x="15113" y="1751416"/>
                  </a:lnTo>
                  <a:lnTo>
                    <a:pt x="35263" y="1707073"/>
                  </a:lnTo>
                  <a:lnTo>
                    <a:pt x="65489" y="1668272"/>
                  </a:lnTo>
                  <a:lnTo>
                    <a:pt x="95714" y="1640558"/>
                  </a:lnTo>
                  <a:lnTo>
                    <a:pt x="136015" y="1618386"/>
                  </a:lnTo>
                  <a:lnTo>
                    <a:pt x="176316" y="1607300"/>
                  </a:lnTo>
                  <a:lnTo>
                    <a:pt x="216617" y="1601757"/>
                  </a:lnTo>
                  <a:lnTo>
                    <a:pt x="261955" y="1607300"/>
                  </a:lnTo>
                  <a:lnTo>
                    <a:pt x="302256" y="1618386"/>
                  </a:lnTo>
                  <a:lnTo>
                    <a:pt x="337519" y="1640558"/>
                  </a:lnTo>
                  <a:lnTo>
                    <a:pt x="1081691" y="2081462"/>
                  </a:lnTo>
                  <a:lnTo>
                    <a:pt x="1692632" y="1418840"/>
                  </a:lnTo>
                  <a:lnTo>
                    <a:pt x="1763158" y="1346782"/>
                  </a:lnTo>
                  <a:lnTo>
                    <a:pt x="1828647" y="1280267"/>
                  </a:lnTo>
                  <a:lnTo>
                    <a:pt x="1863910" y="1258095"/>
                  </a:lnTo>
                  <a:lnTo>
                    <a:pt x="1899173" y="1235923"/>
                  </a:lnTo>
                  <a:lnTo>
                    <a:pt x="1934436" y="1219295"/>
                  </a:lnTo>
                  <a:lnTo>
                    <a:pt x="1969699" y="1208209"/>
                  </a:lnTo>
                  <a:lnTo>
                    <a:pt x="2004963" y="1197123"/>
                  </a:lnTo>
                  <a:lnTo>
                    <a:pt x="2040226" y="1191580"/>
                  </a:lnTo>
                  <a:close/>
                  <a:moveTo>
                    <a:pt x="3057820" y="731517"/>
                  </a:moveTo>
                  <a:lnTo>
                    <a:pt x="3148496" y="731517"/>
                  </a:lnTo>
                  <a:lnTo>
                    <a:pt x="3244211" y="737059"/>
                  </a:lnTo>
                  <a:lnTo>
                    <a:pt x="3339925" y="748145"/>
                  </a:lnTo>
                  <a:lnTo>
                    <a:pt x="3430602" y="764774"/>
                  </a:lnTo>
                  <a:lnTo>
                    <a:pt x="3662331" y="809118"/>
                  </a:lnTo>
                  <a:lnTo>
                    <a:pt x="3768121" y="836832"/>
                  </a:lnTo>
                  <a:lnTo>
                    <a:pt x="3798346" y="847918"/>
                  </a:lnTo>
                  <a:lnTo>
                    <a:pt x="3813459" y="859004"/>
                  </a:lnTo>
                  <a:lnTo>
                    <a:pt x="3828572" y="903347"/>
                  </a:lnTo>
                  <a:lnTo>
                    <a:pt x="3843684" y="997577"/>
                  </a:lnTo>
                  <a:lnTo>
                    <a:pt x="3873910" y="1186037"/>
                  </a:lnTo>
                  <a:lnTo>
                    <a:pt x="3808421" y="1213752"/>
                  </a:lnTo>
                  <a:lnTo>
                    <a:pt x="3742933" y="1235923"/>
                  </a:lnTo>
                  <a:lnTo>
                    <a:pt x="3677444" y="1263638"/>
                  </a:lnTo>
                  <a:lnTo>
                    <a:pt x="3611955" y="1291353"/>
                  </a:lnTo>
                  <a:lnTo>
                    <a:pt x="3586767" y="1252552"/>
                  </a:lnTo>
                  <a:lnTo>
                    <a:pt x="3561579" y="1219295"/>
                  </a:lnTo>
                  <a:lnTo>
                    <a:pt x="3526316" y="1186037"/>
                  </a:lnTo>
                  <a:lnTo>
                    <a:pt x="3496090" y="1158322"/>
                  </a:lnTo>
                  <a:lnTo>
                    <a:pt x="3455790" y="1130608"/>
                  </a:lnTo>
                  <a:lnTo>
                    <a:pt x="3415489" y="1108436"/>
                  </a:lnTo>
                  <a:lnTo>
                    <a:pt x="3334887" y="1064093"/>
                  </a:lnTo>
                  <a:lnTo>
                    <a:pt x="3244211" y="1030835"/>
                  </a:lnTo>
                  <a:lnTo>
                    <a:pt x="3153534" y="1003120"/>
                  </a:lnTo>
                  <a:lnTo>
                    <a:pt x="3067895" y="980949"/>
                  </a:lnTo>
                  <a:lnTo>
                    <a:pt x="2987293" y="969863"/>
                  </a:lnTo>
                  <a:lnTo>
                    <a:pt x="2881504" y="958777"/>
                  </a:lnTo>
                  <a:lnTo>
                    <a:pt x="2765639" y="958777"/>
                  </a:lnTo>
                  <a:lnTo>
                    <a:pt x="2644737" y="964320"/>
                  </a:lnTo>
                  <a:lnTo>
                    <a:pt x="2523835" y="980949"/>
                  </a:lnTo>
                  <a:lnTo>
                    <a:pt x="2397895" y="1008663"/>
                  </a:lnTo>
                  <a:lnTo>
                    <a:pt x="2282030" y="1047464"/>
                  </a:lnTo>
                  <a:lnTo>
                    <a:pt x="2226617" y="1069635"/>
                  </a:lnTo>
                  <a:lnTo>
                    <a:pt x="2176241" y="1091807"/>
                  </a:lnTo>
                  <a:lnTo>
                    <a:pt x="2125865" y="1119522"/>
                  </a:lnTo>
                  <a:lnTo>
                    <a:pt x="2080527" y="1147236"/>
                  </a:lnTo>
                  <a:lnTo>
                    <a:pt x="1984812" y="1113979"/>
                  </a:lnTo>
                  <a:lnTo>
                    <a:pt x="2065414" y="1058550"/>
                  </a:lnTo>
                  <a:lnTo>
                    <a:pt x="2146015" y="1008663"/>
                  </a:lnTo>
                  <a:lnTo>
                    <a:pt x="2231654" y="958777"/>
                  </a:lnTo>
                  <a:lnTo>
                    <a:pt x="2317294" y="914433"/>
                  </a:lnTo>
                  <a:lnTo>
                    <a:pt x="2402933" y="875633"/>
                  </a:lnTo>
                  <a:lnTo>
                    <a:pt x="2493609" y="842375"/>
                  </a:lnTo>
                  <a:lnTo>
                    <a:pt x="2584286" y="814661"/>
                  </a:lnTo>
                  <a:lnTo>
                    <a:pt x="2680000" y="786946"/>
                  </a:lnTo>
                  <a:lnTo>
                    <a:pt x="2770677" y="764774"/>
                  </a:lnTo>
                  <a:lnTo>
                    <a:pt x="2866391" y="748145"/>
                  </a:lnTo>
                  <a:lnTo>
                    <a:pt x="2962105" y="737059"/>
                  </a:lnTo>
                  <a:lnTo>
                    <a:pt x="3057820" y="731517"/>
                  </a:lnTo>
                  <a:close/>
                  <a:moveTo>
                    <a:pt x="1435100" y="0"/>
                  </a:moveTo>
                  <a:cubicBezTo>
                    <a:pt x="1809181" y="0"/>
                    <a:pt x="2112433" y="303252"/>
                    <a:pt x="2112433" y="677333"/>
                  </a:cubicBezTo>
                  <a:cubicBezTo>
                    <a:pt x="2112433" y="1051414"/>
                    <a:pt x="1809181" y="1354666"/>
                    <a:pt x="1435100" y="1354666"/>
                  </a:cubicBezTo>
                  <a:cubicBezTo>
                    <a:pt x="1061019" y="1354666"/>
                    <a:pt x="757767" y="1051414"/>
                    <a:pt x="757767" y="677333"/>
                  </a:cubicBezTo>
                  <a:cubicBezTo>
                    <a:pt x="757767" y="303252"/>
                    <a:pt x="1061019" y="0"/>
                    <a:pt x="14351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B4DFBDF1-5BF2-4152-9522-A3B1C14EB278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64782" y="4716463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da-DK" altLang="zh-CN" sz="2000" b="1" dirty="0">
                  <a:solidFill>
                    <a:srgbClr val="3D3565"/>
                  </a:solidFill>
                </a:rPr>
                <a:t>EIUSMOD TEMPOR</a:t>
              </a:r>
              <a:endParaRPr lang="zh-CN" altLang="en-US" sz="2000" b="1" dirty="0">
                <a:solidFill>
                  <a:srgbClr val="3D3565"/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A9F8F142-89B2-4206-B535-F011FD374473}"/>
              </a:ext>
            </a:extLst>
          </p:cNvPr>
          <p:cNvGrpSpPr/>
          <p:nvPr/>
        </p:nvGrpSpPr>
        <p:grpSpPr>
          <a:xfrm>
            <a:off x="3367083" y="936673"/>
            <a:ext cx="2763838" cy="2325690"/>
            <a:chOff x="3367083" y="936673"/>
            <a:chExt cx="2763838" cy="2325690"/>
          </a:xfrm>
        </p:grpSpPr>
        <p:sp>
          <p:nvSpPr>
            <p:cNvPr id="16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12C053E-2C19-40A8-8864-E65D9E13D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7083" y="2092376"/>
              <a:ext cx="27638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/>
                <a:t>There is another legend regarding the origination of the Christmas tree. There is another legend regarding the origination of the Christmas tree.</a:t>
              </a:r>
              <a:endParaRPr lang="zh-CN" altLang="en-US" sz="1400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8323237B-1A00-4F43-A3CA-0521F503393B}"/>
                </a:ext>
              </a:extLst>
            </p:cNvPr>
            <p:cNvSpPr/>
            <p:nvPr/>
          </p:nvSpPr>
          <p:spPr>
            <a:xfrm>
              <a:off x="4338858" y="936673"/>
              <a:ext cx="756745" cy="756745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8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833823F-FC63-4B2A-8066-43E3828C10BD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554408" y="1619301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da-DK" altLang="zh-CN" sz="2000" b="1" dirty="0">
                  <a:solidFill>
                    <a:srgbClr val="3D3565"/>
                  </a:solidFill>
                </a:rPr>
                <a:t>EIUSMOD TEMPOR</a:t>
              </a:r>
              <a:endParaRPr lang="zh-CN" altLang="en-US" sz="2000" b="1" dirty="0">
                <a:solidFill>
                  <a:srgbClr val="3D3565"/>
                </a:solidFill>
              </a:endParaRPr>
            </a:p>
          </p:txBody>
        </p:sp>
        <p:sp>
          <p:nvSpPr>
            <p:cNvPr id="24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54CA3F6-387F-41EE-9E5E-5F0AE6E651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65645" y="1094631"/>
              <a:ext cx="301625" cy="366713"/>
            </a:xfrm>
            <a:custGeom>
              <a:avLst/>
              <a:gdLst>
                <a:gd name="T0" fmla="*/ 440790 w 2792413"/>
                <a:gd name="T1" fmla="*/ 2575798 h 3389313"/>
                <a:gd name="T2" fmla="*/ 1147253 w 2792413"/>
                <a:gd name="T3" fmla="*/ 1201035 h 3389313"/>
                <a:gd name="T4" fmla="*/ 1223433 w 2792413"/>
                <a:gd name="T5" fmla="*/ 1473921 h 3389313"/>
                <a:gd name="T6" fmla="*/ 1315165 w 2792413"/>
                <a:gd name="T7" fmla="*/ 1458373 h 3389313"/>
                <a:gd name="T8" fmla="*/ 1462128 w 2792413"/>
                <a:gd name="T9" fmla="*/ 1368574 h 3389313"/>
                <a:gd name="T10" fmla="*/ 1552274 w 2792413"/>
                <a:gd name="T11" fmla="*/ 1517392 h 3389313"/>
                <a:gd name="T12" fmla="*/ 1632262 w 2792413"/>
                <a:gd name="T13" fmla="*/ 1262910 h 3389313"/>
                <a:gd name="T14" fmla="*/ 1689714 w 2792413"/>
                <a:gd name="T15" fmla="*/ 1093784 h 3389313"/>
                <a:gd name="T16" fmla="*/ 1947454 w 2792413"/>
                <a:gd name="T17" fmla="*/ 1176285 h 3389313"/>
                <a:gd name="T18" fmla="*/ 2040457 w 2792413"/>
                <a:gd name="T19" fmla="*/ 1240064 h 3389313"/>
                <a:gd name="T20" fmla="*/ 2124889 w 2792413"/>
                <a:gd name="T21" fmla="*/ 1394276 h 3389313"/>
                <a:gd name="T22" fmla="*/ 2358823 w 2792413"/>
                <a:gd name="T23" fmla="*/ 1575460 h 3389313"/>
                <a:gd name="T24" fmla="*/ 2669254 w 2792413"/>
                <a:gd name="T25" fmla="*/ 1240381 h 3389313"/>
                <a:gd name="T26" fmla="*/ 2738767 w 2792413"/>
                <a:gd name="T27" fmla="*/ 1227371 h 3389313"/>
                <a:gd name="T28" fmla="*/ 2783840 w 2792413"/>
                <a:gd name="T29" fmla="*/ 1283853 h 3389313"/>
                <a:gd name="T30" fmla="*/ 2705122 w 2792413"/>
                <a:gd name="T31" fmla="*/ 1422200 h 3389313"/>
                <a:gd name="T32" fmla="*/ 2761621 w 2792413"/>
                <a:gd name="T33" fmla="*/ 1492008 h 3389313"/>
                <a:gd name="T34" fmla="*/ 2775270 w 2792413"/>
                <a:gd name="T35" fmla="*/ 1582441 h 3389313"/>
                <a:gd name="T36" fmla="*/ 2740355 w 2792413"/>
                <a:gd name="T37" fmla="*/ 1669383 h 3389313"/>
                <a:gd name="T38" fmla="*/ 2438811 w 2792413"/>
                <a:gd name="T39" fmla="*/ 2001606 h 3389313"/>
                <a:gd name="T40" fmla="*/ 2326447 w 2792413"/>
                <a:gd name="T41" fmla="*/ 2083155 h 3389313"/>
                <a:gd name="T42" fmla="*/ 2234397 w 2792413"/>
                <a:gd name="T43" fmla="*/ 2095530 h 3389313"/>
                <a:gd name="T44" fmla="*/ 2140759 w 2792413"/>
                <a:gd name="T45" fmla="*/ 2059674 h 3389313"/>
                <a:gd name="T46" fmla="*/ 2049979 w 2792413"/>
                <a:gd name="T47" fmla="*/ 1965116 h 3389313"/>
                <a:gd name="T48" fmla="*/ 1428165 w 2792413"/>
                <a:gd name="T49" fmla="*/ 2143126 h 3389313"/>
                <a:gd name="T50" fmla="*/ 1429434 w 2792413"/>
                <a:gd name="T51" fmla="*/ 1759182 h 3389313"/>
                <a:gd name="T52" fmla="*/ 1368174 w 2792413"/>
                <a:gd name="T53" fmla="*/ 1755057 h 3389313"/>
                <a:gd name="T54" fmla="*/ 1337384 w 2792413"/>
                <a:gd name="T55" fmla="*/ 1826769 h 3389313"/>
                <a:gd name="T56" fmla="*/ 852376 w 2792413"/>
                <a:gd name="T57" fmla="*/ 1682710 h 3389313"/>
                <a:gd name="T58" fmla="*/ 784766 w 2792413"/>
                <a:gd name="T59" fmla="*/ 2018424 h 3389313"/>
                <a:gd name="T60" fmla="*/ 485762 w 2792413"/>
                <a:gd name="T61" fmla="*/ 1784884 h 3389313"/>
                <a:gd name="T62" fmla="*/ 583526 w 2792413"/>
                <a:gd name="T63" fmla="*/ 1432036 h 3389313"/>
                <a:gd name="T64" fmla="*/ 667641 w 2792413"/>
                <a:gd name="T65" fmla="*/ 1278141 h 3389313"/>
                <a:gd name="T66" fmla="*/ 848249 w 2792413"/>
                <a:gd name="T67" fmla="*/ 1188343 h 3389313"/>
                <a:gd name="T68" fmla="*/ 1117099 w 2792413"/>
                <a:gd name="T69" fmla="*/ 1090294 h 3389313"/>
                <a:gd name="T70" fmla="*/ 1495426 w 2792413"/>
                <a:gd name="T71" fmla="*/ 10798 h 3389313"/>
                <a:gd name="T72" fmla="*/ 1596073 w 2792413"/>
                <a:gd name="T73" fmla="*/ 50816 h 3389313"/>
                <a:gd name="T74" fmla="*/ 1679258 w 2792413"/>
                <a:gd name="T75" fmla="*/ 116241 h 3389313"/>
                <a:gd name="T76" fmla="*/ 1743076 w 2792413"/>
                <a:gd name="T77" fmla="*/ 203263 h 3389313"/>
                <a:gd name="T78" fmla="*/ 1802448 w 2792413"/>
                <a:gd name="T79" fmla="*/ 402397 h 3389313"/>
                <a:gd name="T80" fmla="*/ 1849121 w 2792413"/>
                <a:gd name="T81" fmla="*/ 458612 h 3389313"/>
                <a:gd name="T82" fmla="*/ 1861186 w 2792413"/>
                <a:gd name="T83" fmla="*/ 526260 h 3389313"/>
                <a:gd name="T84" fmla="*/ 1823086 w 2792413"/>
                <a:gd name="T85" fmla="*/ 626621 h 3389313"/>
                <a:gd name="T86" fmla="*/ 1771651 w 2792413"/>
                <a:gd name="T87" fmla="*/ 681248 h 3389313"/>
                <a:gd name="T88" fmla="*/ 1688148 w 2792413"/>
                <a:gd name="T89" fmla="*/ 863867 h 3389313"/>
                <a:gd name="T90" fmla="*/ 1552576 w 2792413"/>
                <a:gd name="T91" fmla="*/ 992176 h 3389313"/>
                <a:gd name="T92" fmla="*/ 1464628 w 2792413"/>
                <a:gd name="T93" fmla="*/ 1024254 h 3389313"/>
                <a:gd name="T94" fmla="*/ 1364933 w 2792413"/>
                <a:gd name="T95" fmla="*/ 1028383 h 3389313"/>
                <a:gd name="T96" fmla="*/ 1273493 w 2792413"/>
                <a:gd name="T97" fmla="*/ 1003928 h 3389313"/>
                <a:gd name="T98" fmla="*/ 1136333 w 2792413"/>
                <a:gd name="T99" fmla="*/ 893721 h 3389313"/>
                <a:gd name="T100" fmla="*/ 1043305 w 2792413"/>
                <a:gd name="T101" fmla="*/ 719677 h 3389313"/>
                <a:gd name="T102" fmla="*/ 984250 w 2792413"/>
                <a:gd name="T103" fmla="*/ 642183 h 3389313"/>
                <a:gd name="T104" fmla="*/ 943610 w 2792413"/>
                <a:gd name="T105" fmla="*/ 580887 h 3389313"/>
                <a:gd name="T106" fmla="*/ 930275 w 2792413"/>
                <a:gd name="T107" fmla="*/ 508792 h 3389313"/>
                <a:gd name="T108" fmla="*/ 958215 w 2792413"/>
                <a:gd name="T109" fmla="*/ 440826 h 3389313"/>
                <a:gd name="T110" fmla="*/ 1010603 w 2792413"/>
                <a:gd name="T111" fmla="*/ 336019 h 3389313"/>
                <a:gd name="T112" fmla="*/ 1081405 w 2792413"/>
                <a:gd name="T113" fmla="*/ 168327 h 3389313"/>
                <a:gd name="T114" fmla="*/ 1152525 w 2792413"/>
                <a:gd name="T115" fmla="*/ 89245 h 3389313"/>
                <a:gd name="T116" fmla="*/ 1242060 w 2792413"/>
                <a:gd name="T117" fmla="*/ 32713 h 3389313"/>
                <a:gd name="T118" fmla="*/ 1348105 w 2792413"/>
                <a:gd name="T119" fmla="*/ 3494 h 3389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2413" h="3389313">
                  <a:moveTo>
                    <a:pt x="520700" y="2665413"/>
                  </a:moveTo>
                  <a:lnTo>
                    <a:pt x="2271713" y="2665413"/>
                  </a:lnTo>
                  <a:lnTo>
                    <a:pt x="2258063" y="3389313"/>
                  </a:lnTo>
                  <a:lnTo>
                    <a:pt x="534985" y="3389313"/>
                  </a:lnTo>
                  <a:lnTo>
                    <a:pt x="520700" y="2665413"/>
                  </a:lnTo>
                  <a:close/>
                  <a:moveTo>
                    <a:pt x="0" y="2312988"/>
                  </a:moveTo>
                  <a:lnTo>
                    <a:pt x="2792413" y="2312988"/>
                  </a:lnTo>
                  <a:lnTo>
                    <a:pt x="2504058" y="3016251"/>
                  </a:lnTo>
                  <a:lnTo>
                    <a:pt x="2343366" y="3016251"/>
                  </a:lnTo>
                  <a:lnTo>
                    <a:pt x="2351623" y="2575798"/>
                  </a:lnTo>
                  <a:lnTo>
                    <a:pt x="440790" y="2575798"/>
                  </a:lnTo>
                  <a:lnTo>
                    <a:pt x="449047" y="3016251"/>
                  </a:lnTo>
                  <a:lnTo>
                    <a:pt x="288355" y="3016251"/>
                  </a:lnTo>
                  <a:lnTo>
                    <a:pt x="0" y="2312988"/>
                  </a:lnTo>
                  <a:close/>
                  <a:moveTo>
                    <a:pt x="1131065" y="1087438"/>
                  </a:moveTo>
                  <a:lnTo>
                    <a:pt x="1131065" y="1087755"/>
                  </a:lnTo>
                  <a:lnTo>
                    <a:pt x="1131700" y="1087438"/>
                  </a:lnTo>
                  <a:lnTo>
                    <a:pt x="1133287" y="1104890"/>
                  </a:lnTo>
                  <a:lnTo>
                    <a:pt x="1135826" y="1125198"/>
                  </a:lnTo>
                  <a:lnTo>
                    <a:pt x="1138683" y="1148044"/>
                  </a:lnTo>
                  <a:lnTo>
                    <a:pt x="1142492" y="1173112"/>
                  </a:lnTo>
                  <a:lnTo>
                    <a:pt x="1147253" y="1201035"/>
                  </a:lnTo>
                  <a:lnTo>
                    <a:pt x="1153284" y="1231179"/>
                  </a:lnTo>
                  <a:lnTo>
                    <a:pt x="1160267" y="1262910"/>
                  </a:lnTo>
                  <a:lnTo>
                    <a:pt x="1168520" y="1297180"/>
                  </a:lnTo>
                  <a:lnTo>
                    <a:pt x="1178042" y="1333670"/>
                  </a:lnTo>
                  <a:lnTo>
                    <a:pt x="1183439" y="1352074"/>
                  </a:lnTo>
                  <a:lnTo>
                    <a:pt x="1188835" y="1371430"/>
                  </a:lnTo>
                  <a:lnTo>
                    <a:pt x="1195183" y="1391103"/>
                  </a:lnTo>
                  <a:lnTo>
                    <a:pt x="1201531" y="1411094"/>
                  </a:lnTo>
                  <a:lnTo>
                    <a:pt x="1208514" y="1431719"/>
                  </a:lnTo>
                  <a:lnTo>
                    <a:pt x="1215497" y="1452344"/>
                  </a:lnTo>
                  <a:lnTo>
                    <a:pt x="1223433" y="1473921"/>
                  </a:lnTo>
                  <a:lnTo>
                    <a:pt x="1231685" y="1495498"/>
                  </a:lnTo>
                  <a:lnTo>
                    <a:pt x="1240573" y="1517392"/>
                  </a:lnTo>
                  <a:lnTo>
                    <a:pt x="1249461" y="1539604"/>
                  </a:lnTo>
                  <a:lnTo>
                    <a:pt x="1258983" y="1562450"/>
                  </a:lnTo>
                  <a:lnTo>
                    <a:pt x="1269458" y="1585296"/>
                  </a:lnTo>
                  <a:lnTo>
                    <a:pt x="1279932" y="1608460"/>
                  </a:lnTo>
                  <a:lnTo>
                    <a:pt x="1291359" y="1632258"/>
                  </a:lnTo>
                  <a:lnTo>
                    <a:pt x="1294851" y="1601162"/>
                  </a:lnTo>
                  <a:lnTo>
                    <a:pt x="1298977" y="1571018"/>
                  </a:lnTo>
                  <a:lnTo>
                    <a:pt x="1306913" y="1512315"/>
                  </a:lnTo>
                  <a:lnTo>
                    <a:pt x="1315165" y="1458373"/>
                  </a:lnTo>
                  <a:lnTo>
                    <a:pt x="1323101" y="1409824"/>
                  </a:lnTo>
                  <a:lnTo>
                    <a:pt x="1330084" y="1368574"/>
                  </a:lnTo>
                  <a:lnTo>
                    <a:pt x="1336115" y="1335574"/>
                  </a:lnTo>
                  <a:lnTo>
                    <a:pt x="1342780" y="1300670"/>
                  </a:lnTo>
                  <a:lnTo>
                    <a:pt x="1298025" y="1196275"/>
                  </a:lnTo>
                  <a:lnTo>
                    <a:pt x="1370395" y="1127736"/>
                  </a:lnTo>
                  <a:lnTo>
                    <a:pt x="1421817" y="1127736"/>
                  </a:lnTo>
                  <a:lnTo>
                    <a:pt x="1494187" y="1196275"/>
                  </a:lnTo>
                  <a:lnTo>
                    <a:pt x="1449749" y="1300670"/>
                  </a:lnTo>
                  <a:lnTo>
                    <a:pt x="1456415" y="1335574"/>
                  </a:lnTo>
                  <a:lnTo>
                    <a:pt x="1462128" y="1368574"/>
                  </a:lnTo>
                  <a:lnTo>
                    <a:pt x="1469746" y="1409824"/>
                  </a:lnTo>
                  <a:lnTo>
                    <a:pt x="1477364" y="1458373"/>
                  </a:lnTo>
                  <a:lnTo>
                    <a:pt x="1485617" y="1512315"/>
                  </a:lnTo>
                  <a:lnTo>
                    <a:pt x="1493869" y="1571018"/>
                  </a:lnTo>
                  <a:lnTo>
                    <a:pt x="1497678" y="1601162"/>
                  </a:lnTo>
                  <a:lnTo>
                    <a:pt x="1501170" y="1632258"/>
                  </a:lnTo>
                  <a:lnTo>
                    <a:pt x="1512279" y="1608460"/>
                  </a:lnTo>
                  <a:lnTo>
                    <a:pt x="1523072" y="1585296"/>
                  </a:lnTo>
                  <a:lnTo>
                    <a:pt x="1533229" y="1562450"/>
                  </a:lnTo>
                  <a:lnTo>
                    <a:pt x="1542751" y="1539604"/>
                  </a:lnTo>
                  <a:lnTo>
                    <a:pt x="1552274" y="1517392"/>
                  </a:lnTo>
                  <a:lnTo>
                    <a:pt x="1560844" y="1495498"/>
                  </a:lnTo>
                  <a:lnTo>
                    <a:pt x="1568779" y="1473921"/>
                  </a:lnTo>
                  <a:lnTo>
                    <a:pt x="1576715" y="1452344"/>
                  </a:lnTo>
                  <a:lnTo>
                    <a:pt x="1584015" y="1431719"/>
                  </a:lnTo>
                  <a:lnTo>
                    <a:pt x="1590681" y="1411094"/>
                  </a:lnTo>
                  <a:lnTo>
                    <a:pt x="1597346" y="1391103"/>
                  </a:lnTo>
                  <a:lnTo>
                    <a:pt x="1603377" y="1371430"/>
                  </a:lnTo>
                  <a:lnTo>
                    <a:pt x="1609408" y="1352074"/>
                  </a:lnTo>
                  <a:lnTo>
                    <a:pt x="1614487" y="1333670"/>
                  </a:lnTo>
                  <a:lnTo>
                    <a:pt x="1624327" y="1297180"/>
                  </a:lnTo>
                  <a:lnTo>
                    <a:pt x="1632262" y="1262910"/>
                  </a:lnTo>
                  <a:lnTo>
                    <a:pt x="1639563" y="1231179"/>
                  </a:lnTo>
                  <a:lnTo>
                    <a:pt x="1644959" y="1201035"/>
                  </a:lnTo>
                  <a:lnTo>
                    <a:pt x="1649720" y="1173112"/>
                  </a:lnTo>
                  <a:lnTo>
                    <a:pt x="1653846" y="1148044"/>
                  </a:lnTo>
                  <a:lnTo>
                    <a:pt x="1657020" y="1125198"/>
                  </a:lnTo>
                  <a:lnTo>
                    <a:pt x="1659242" y="1104890"/>
                  </a:lnTo>
                  <a:lnTo>
                    <a:pt x="1660829" y="1087438"/>
                  </a:lnTo>
                  <a:lnTo>
                    <a:pt x="1661464" y="1087755"/>
                  </a:lnTo>
                  <a:lnTo>
                    <a:pt x="1661464" y="1087438"/>
                  </a:lnTo>
                  <a:lnTo>
                    <a:pt x="1675430" y="1090294"/>
                  </a:lnTo>
                  <a:lnTo>
                    <a:pt x="1689714" y="1093784"/>
                  </a:lnTo>
                  <a:lnTo>
                    <a:pt x="1703998" y="1097592"/>
                  </a:lnTo>
                  <a:lnTo>
                    <a:pt x="1718916" y="1101400"/>
                  </a:lnTo>
                  <a:lnTo>
                    <a:pt x="1749705" y="1110919"/>
                  </a:lnTo>
                  <a:lnTo>
                    <a:pt x="1782399" y="1120756"/>
                  </a:lnTo>
                  <a:lnTo>
                    <a:pt x="1812871" y="1129640"/>
                  </a:lnTo>
                  <a:lnTo>
                    <a:pt x="1841120" y="1138208"/>
                  </a:lnTo>
                  <a:lnTo>
                    <a:pt x="1866831" y="1146458"/>
                  </a:lnTo>
                  <a:lnTo>
                    <a:pt x="1890002" y="1154390"/>
                  </a:lnTo>
                  <a:lnTo>
                    <a:pt x="1911269" y="1162006"/>
                  </a:lnTo>
                  <a:lnTo>
                    <a:pt x="1930314" y="1168987"/>
                  </a:lnTo>
                  <a:lnTo>
                    <a:pt x="1947454" y="1176285"/>
                  </a:lnTo>
                  <a:lnTo>
                    <a:pt x="1962690" y="1183266"/>
                  </a:lnTo>
                  <a:lnTo>
                    <a:pt x="1976021" y="1189612"/>
                  </a:lnTo>
                  <a:lnTo>
                    <a:pt x="1987766" y="1195958"/>
                  </a:lnTo>
                  <a:lnTo>
                    <a:pt x="1998240" y="1201670"/>
                  </a:lnTo>
                  <a:lnTo>
                    <a:pt x="2006811" y="1207381"/>
                  </a:lnTo>
                  <a:lnTo>
                    <a:pt x="2014111" y="1212775"/>
                  </a:lnTo>
                  <a:lnTo>
                    <a:pt x="2020142" y="1218487"/>
                  </a:lnTo>
                  <a:lnTo>
                    <a:pt x="2025221" y="1223564"/>
                  </a:lnTo>
                  <a:lnTo>
                    <a:pt x="2029030" y="1228641"/>
                  </a:lnTo>
                  <a:lnTo>
                    <a:pt x="2035061" y="1234035"/>
                  </a:lnTo>
                  <a:lnTo>
                    <a:pt x="2040457" y="1240064"/>
                  </a:lnTo>
                  <a:lnTo>
                    <a:pt x="2046170" y="1246410"/>
                  </a:lnTo>
                  <a:lnTo>
                    <a:pt x="2051249" y="1252756"/>
                  </a:lnTo>
                  <a:lnTo>
                    <a:pt x="2056010" y="1259420"/>
                  </a:lnTo>
                  <a:lnTo>
                    <a:pt x="2060771" y="1266401"/>
                  </a:lnTo>
                  <a:lnTo>
                    <a:pt x="2065215" y="1273699"/>
                  </a:lnTo>
                  <a:lnTo>
                    <a:pt x="2068706" y="1281631"/>
                  </a:lnTo>
                  <a:lnTo>
                    <a:pt x="2069976" y="1283535"/>
                  </a:lnTo>
                  <a:lnTo>
                    <a:pt x="2072833" y="1289564"/>
                  </a:lnTo>
                  <a:lnTo>
                    <a:pt x="2083942" y="1312410"/>
                  </a:lnTo>
                  <a:lnTo>
                    <a:pt x="2101717" y="1348584"/>
                  </a:lnTo>
                  <a:lnTo>
                    <a:pt x="2124889" y="1394276"/>
                  </a:lnTo>
                  <a:lnTo>
                    <a:pt x="2151869" y="1446950"/>
                  </a:lnTo>
                  <a:lnTo>
                    <a:pt x="2182341" y="1504382"/>
                  </a:lnTo>
                  <a:lnTo>
                    <a:pt x="2197894" y="1534210"/>
                  </a:lnTo>
                  <a:lnTo>
                    <a:pt x="2214399" y="1563719"/>
                  </a:lnTo>
                  <a:lnTo>
                    <a:pt x="2230588" y="1593229"/>
                  </a:lnTo>
                  <a:lnTo>
                    <a:pt x="2247093" y="1622104"/>
                  </a:lnTo>
                  <a:lnTo>
                    <a:pt x="2260742" y="1645902"/>
                  </a:lnTo>
                  <a:lnTo>
                    <a:pt x="2274073" y="1668431"/>
                  </a:lnTo>
                  <a:lnTo>
                    <a:pt x="2305497" y="1634479"/>
                  </a:lnTo>
                  <a:lnTo>
                    <a:pt x="2332478" y="1604652"/>
                  </a:lnTo>
                  <a:lnTo>
                    <a:pt x="2358823" y="1575460"/>
                  </a:lnTo>
                  <a:lnTo>
                    <a:pt x="2406752" y="1520883"/>
                  </a:lnTo>
                  <a:lnTo>
                    <a:pt x="2443572" y="1478046"/>
                  </a:lnTo>
                  <a:lnTo>
                    <a:pt x="2465157" y="1453296"/>
                  </a:lnTo>
                  <a:lnTo>
                    <a:pt x="2468013" y="1449805"/>
                  </a:lnTo>
                  <a:lnTo>
                    <a:pt x="2471822" y="1445681"/>
                  </a:lnTo>
                  <a:lnTo>
                    <a:pt x="2475631" y="1441555"/>
                  </a:lnTo>
                  <a:lnTo>
                    <a:pt x="2483567" y="1434257"/>
                  </a:lnTo>
                  <a:lnTo>
                    <a:pt x="2491819" y="1427276"/>
                  </a:lnTo>
                  <a:lnTo>
                    <a:pt x="2500390" y="1420930"/>
                  </a:lnTo>
                  <a:lnTo>
                    <a:pt x="2664175" y="1245141"/>
                  </a:lnTo>
                  <a:lnTo>
                    <a:pt x="2669254" y="1240381"/>
                  </a:lnTo>
                  <a:lnTo>
                    <a:pt x="2674967" y="1235939"/>
                  </a:lnTo>
                  <a:lnTo>
                    <a:pt x="2680681" y="1232131"/>
                  </a:lnTo>
                  <a:lnTo>
                    <a:pt x="2686712" y="1229275"/>
                  </a:lnTo>
                  <a:lnTo>
                    <a:pt x="2693060" y="1227054"/>
                  </a:lnTo>
                  <a:lnTo>
                    <a:pt x="2699408" y="1225150"/>
                  </a:lnTo>
                  <a:lnTo>
                    <a:pt x="2706074" y="1224198"/>
                  </a:lnTo>
                  <a:lnTo>
                    <a:pt x="2712422" y="1223247"/>
                  </a:lnTo>
                  <a:lnTo>
                    <a:pt x="2719088" y="1223247"/>
                  </a:lnTo>
                  <a:lnTo>
                    <a:pt x="2725754" y="1224198"/>
                  </a:lnTo>
                  <a:lnTo>
                    <a:pt x="2732419" y="1225468"/>
                  </a:lnTo>
                  <a:lnTo>
                    <a:pt x="2738767" y="1227371"/>
                  </a:lnTo>
                  <a:lnTo>
                    <a:pt x="2745116" y="1229910"/>
                  </a:lnTo>
                  <a:lnTo>
                    <a:pt x="2751147" y="1233400"/>
                  </a:lnTo>
                  <a:lnTo>
                    <a:pt x="2757178" y="1237525"/>
                  </a:lnTo>
                  <a:lnTo>
                    <a:pt x="2762574" y="1241968"/>
                  </a:lnTo>
                  <a:lnTo>
                    <a:pt x="2767335" y="1247045"/>
                  </a:lnTo>
                  <a:lnTo>
                    <a:pt x="2771779" y="1252756"/>
                  </a:lnTo>
                  <a:lnTo>
                    <a:pt x="2775270" y="1258151"/>
                  </a:lnTo>
                  <a:lnTo>
                    <a:pt x="2778444" y="1264497"/>
                  </a:lnTo>
                  <a:lnTo>
                    <a:pt x="2780666" y="1270843"/>
                  </a:lnTo>
                  <a:lnTo>
                    <a:pt x="2782571" y="1277189"/>
                  </a:lnTo>
                  <a:lnTo>
                    <a:pt x="2783840" y="1283853"/>
                  </a:lnTo>
                  <a:lnTo>
                    <a:pt x="2784475" y="1290199"/>
                  </a:lnTo>
                  <a:lnTo>
                    <a:pt x="2784475" y="1296862"/>
                  </a:lnTo>
                  <a:lnTo>
                    <a:pt x="2783840" y="1303526"/>
                  </a:lnTo>
                  <a:lnTo>
                    <a:pt x="2782253" y="1310189"/>
                  </a:lnTo>
                  <a:lnTo>
                    <a:pt x="2780349" y="1316535"/>
                  </a:lnTo>
                  <a:lnTo>
                    <a:pt x="2777492" y="1322882"/>
                  </a:lnTo>
                  <a:lnTo>
                    <a:pt x="2774635" y="1328911"/>
                  </a:lnTo>
                  <a:lnTo>
                    <a:pt x="2770509" y="1334622"/>
                  </a:lnTo>
                  <a:lnTo>
                    <a:pt x="2766065" y="1340334"/>
                  </a:lnTo>
                  <a:lnTo>
                    <a:pt x="2694964" y="1416171"/>
                  </a:lnTo>
                  <a:lnTo>
                    <a:pt x="2705122" y="1422200"/>
                  </a:lnTo>
                  <a:lnTo>
                    <a:pt x="2709883" y="1426007"/>
                  </a:lnTo>
                  <a:lnTo>
                    <a:pt x="2714644" y="1429815"/>
                  </a:lnTo>
                  <a:lnTo>
                    <a:pt x="2721310" y="1435844"/>
                  </a:lnTo>
                  <a:lnTo>
                    <a:pt x="2727658" y="1441873"/>
                  </a:lnTo>
                  <a:lnTo>
                    <a:pt x="2733689" y="1448854"/>
                  </a:lnTo>
                  <a:lnTo>
                    <a:pt x="2739085" y="1455517"/>
                  </a:lnTo>
                  <a:lnTo>
                    <a:pt x="2744481" y="1462498"/>
                  </a:lnTo>
                  <a:lnTo>
                    <a:pt x="2749242" y="1469478"/>
                  </a:lnTo>
                  <a:lnTo>
                    <a:pt x="2753686" y="1476777"/>
                  </a:lnTo>
                  <a:lnTo>
                    <a:pt x="2757812" y="1484392"/>
                  </a:lnTo>
                  <a:lnTo>
                    <a:pt x="2761621" y="1492008"/>
                  </a:lnTo>
                  <a:lnTo>
                    <a:pt x="2764478" y="1499940"/>
                  </a:lnTo>
                  <a:lnTo>
                    <a:pt x="2767335" y="1507873"/>
                  </a:lnTo>
                  <a:lnTo>
                    <a:pt x="2770191" y="1515806"/>
                  </a:lnTo>
                  <a:lnTo>
                    <a:pt x="2771779" y="1524056"/>
                  </a:lnTo>
                  <a:lnTo>
                    <a:pt x="2773683" y="1532306"/>
                  </a:lnTo>
                  <a:lnTo>
                    <a:pt x="2774953" y="1540556"/>
                  </a:lnTo>
                  <a:lnTo>
                    <a:pt x="2775905" y="1548806"/>
                  </a:lnTo>
                  <a:lnTo>
                    <a:pt x="2776222" y="1557373"/>
                  </a:lnTo>
                  <a:lnTo>
                    <a:pt x="2776222" y="1565623"/>
                  </a:lnTo>
                  <a:lnTo>
                    <a:pt x="2775905" y="1574191"/>
                  </a:lnTo>
                  <a:lnTo>
                    <a:pt x="2775270" y="1582441"/>
                  </a:lnTo>
                  <a:lnTo>
                    <a:pt x="2774000" y="1591008"/>
                  </a:lnTo>
                  <a:lnTo>
                    <a:pt x="2772731" y="1598941"/>
                  </a:lnTo>
                  <a:lnTo>
                    <a:pt x="2770826" y="1607508"/>
                  </a:lnTo>
                  <a:lnTo>
                    <a:pt x="2768604" y="1615758"/>
                  </a:lnTo>
                  <a:lnTo>
                    <a:pt x="2765430" y="1623691"/>
                  </a:lnTo>
                  <a:lnTo>
                    <a:pt x="2762574" y="1631624"/>
                  </a:lnTo>
                  <a:lnTo>
                    <a:pt x="2758765" y="1639556"/>
                  </a:lnTo>
                  <a:lnTo>
                    <a:pt x="2754956" y="1647489"/>
                  </a:lnTo>
                  <a:lnTo>
                    <a:pt x="2750194" y="1654787"/>
                  </a:lnTo>
                  <a:lnTo>
                    <a:pt x="2745433" y="1662085"/>
                  </a:lnTo>
                  <a:lnTo>
                    <a:pt x="2740355" y="1669383"/>
                  </a:lnTo>
                  <a:lnTo>
                    <a:pt x="2734641" y="1676364"/>
                  </a:lnTo>
                  <a:lnTo>
                    <a:pt x="2716549" y="1697941"/>
                  </a:lnTo>
                  <a:lnTo>
                    <a:pt x="2670206" y="1751249"/>
                  </a:lnTo>
                  <a:lnTo>
                    <a:pt x="2639417" y="1786470"/>
                  </a:lnTo>
                  <a:lnTo>
                    <a:pt x="2605136" y="1824865"/>
                  </a:lnTo>
                  <a:lnTo>
                    <a:pt x="2569586" y="1864529"/>
                  </a:lnTo>
                  <a:lnTo>
                    <a:pt x="2532766" y="1904827"/>
                  </a:lnTo>
                  <a:lnTo>
                    <a:pt x="2508325" y="1930529"/>
                  </a:lnTo>
                  <a:lnTo>
                    <a:pt x="2484519" y="1955914"/>
                  </a:lnTo>
                  <a:lnTo>
                    <a:pt x="2461030" y="1979712"/>
                  </a:lnTo>
                  <a:lnTo>
                    <a:pt x="2438811" y="2001606"/>
                  </a:lnTo>
                  <a:lnTo>
                    <a:pt x="2426115" y="2013347"/>
                  </a:lnTo>
                  <a:lnTo>
                    <a:pt x="2413418" y="2025087"/>
                  </a:lnTo>
                  <a:lnTo>
                    <a:pt x="2400722" y="2035876"/>
                  </a:lnTo>
                  <a:lnTo>
                    <a:pt x="2387708" y="2046664"/>
                  </a:lnTo>
                  <a:lnTo>
                    <a:pt x="2380090" y="2052376"/>
                  </a:lnTo>
                  <a:lnTo>
                    <a:pt x="2371837" y="2058405"/>
                  </a:lnTo>
                  <a:lnTo>
                    <a:pt x="2362314" y="2064751"/>
                  </a:lnTo>
                  <a:lnTo>
                    <a:pt x="2351205" y="2071414"/>
                  </a:lnTo>
                  <a:lnTo>
                    <a:pt x="2343904" y="2075222"/>
                  </a:lnTo>
                  <a:lnTo>
                    <a:pt x="2335969" y="2079347"/>
                  </a:lnTo>
                  <a:lnTo>
                    <a:pt x="2326447" y="2083155"/>
                  </a:lnTo>
                  <a:lnTo>
                    <a:pt x="2315337" y="2087280"/>
                  </a:lnTo>
                  <a:lnTo>
                    <a:pt x="2307719" y="2089501"/>
                  </a:lnTo>
                  <a:lnTo>
                    <a:pt x="2300101" y="2091405"/>
                  </a:lnTo>
                  <a:lnTo>
                    <a:pt x="2292801" y="2093309"/>
                  </a:lnTo>
                  <a:lnTo>
                    <a:pt x="2284865" y="2094578"/>
                  </a:lnTo>
                  <a:lnTo>
                    <a:pt x="2277565" y="2095530"/>
                  </a:lnTo>
                  <a:lnTo>
                    <a:pt x="2270582" y="2096164"/>
                  </a:lnTo>
                  <a:lnTo>
                    <a:pt x="2262964" y="2096799"/>
                  </a:lnTo>
                  <a:lnTo>
                    <a:pt x="2255981" y="2097116"/>
                  </a:lnTo>
                  <a:lnTo>
                    <a:pt x="2244871" y="2096799"/>
                  </a:lnTo>
                  <a:lnTo>
                    <a:pt x="2234397" y="2095530"/>
                  </a:lnTo>
                  <a:lnTo>
                    <a:pt x="2224557" y="2093943"/>
                  </a:lnTo>
                  <a:lnTo>
                    <a:pt x="2215034" y="2092357"/>
                  </a:lnTo>
                  <a:lnTo>
                    <a:pt x="2206147" y="2090453"/>
                  </a:lnTo>
                  <a:lnTo>
                    <a:pt x="2197894" y="2087597"/>
                  </a:lnTo>
                  <a:lnTo>
                    <a:pt x="2190593" y="2085058"/>
                  </a:lnTo>
                  <a:lnTo>
                    <a:pt x="2183610" y="2082520"/>
                  </a:lnTo>
                  <a:lnTo>
                    <a:pt x="2176945" y="2079982"/>
                  </a:lnTo>
                  <a:lnTo>
                    <a:pt x="2170596" y="2077126"/>
                  </a:lnTo>
                  <a:lnTo>
                    <a:pt x="2159487" y="2071097"/>
                  </a:lnTo>
                  <a:lnTo>
                    <a:pt x="2149647" y="2065385"/>
                  </a:lnTo>
                  <a:lnTo>
                    <a:pt x="2140759" y="2059674"/>
                  </a:lnTo>
                  <a:lnTo>
                    <a:pt x="2133141" y="2053962"/>
                  </a:lnTo>
                  <a:lnTo>
                    <a:pt x="2125841" y="2048251"/>
                  </a:lnTo>
                  <a:lnTo>
                    <a:pt x="2119175" y="2043174"/>
                  </a:lnTo>
                  <a:lnTo>
                    <a:pt x="2113462" y="2037779"/>
                  </a:lnTo>
                  <a:lnTo>
                    <a:pt x="2102670" y="2027308"/>
                  </a:lnTo>
                  <a:lnTo>
                    <a:pt x="2092512" y="2017154"/>
                  </a:lnTo>
                  <a:lnTo>
                    <a:pt x="2083307" y="2006683"/>
                  </a:lnTo>
                  <a:lnTo>
                    <a:pt x="2074737" y="1996847"/>
                  </a:lnTo>
                  <a:lnTo>
                    <a:pt x="2066167" y="1986375"/>
                  </a:lnTo>
                  <a:lnTo>
                    <a:pt x="2057914" y="1975904"/>
                  </a:lnTo>
                  <a:lnTo>
                    <a:pt x="2049979" y="1965116"/>
                  </a:lnTo>
                  <a:lnTo>
                    <a:pt x="2042044" y="1954010"/>
                  </a:lnTo>
                  <a:lnTo>
                    <a:pt x="2026490" y="1931798"/>
                  </a:lnTo>
                  <a:lnTo>
                    <a:pt x="2013476" y="1912125"/>
                  </a:lnTo>
                  <a:lnTo>
                    <a:pt x="2000462" y="1891817"/>
                  </a:lnTo>
                  <a:lnTo>
                    <a:pt x="1987131" y="1870557"/>
                  </a:lnTo>
                  <a:lnTo>
                    <a:pt x="1974117" y="1848663"/>
                  </a:lnTo>
                  <a:lnTo>
                    <a:pt x="1961103" y="1826769"/>
                  </a:lnTo>
                  <a:lnTo>
                    <a:pt x="1948089" y="1803922"/>
                  </a:lnTo>
                  <a:lnTo>
                    <a:pt x="1922061" y="1758547"/>
                  </a:lnTo>
                  <a:lnTo>
                    <a:pt x="1922061" y="2143126"/>
                  </a:lnTo>
                  <a:lnTo>
                    <a:pt x="1428165" y="2143126"/>
                  </a:lnTo>
                  <a:lnTo>
                    <a:pt x="1455462" y="1826769"/>
                  </a:lnTo>
                  <a:lnTo>
                    <a:pt x="1455145" y="1818519"/>
                  </a:lnTo>
                  <a:lnTo>
                    <a:pt x="1454510" y="1810269"/>
                  </a:lnTo>
                  <a:lnTo>
                    <a:pt x="1452923" y="1802653"/>
                  </a:lnTo>
                  <a:lnTo>
                    <a:pt x="1450701" y="1795038"/>
                  </a:lnTo>
                  <a:lnTo>
                    <a:pt x="1448479" y="1788057"/>
                  </a:lnTo>
                  <a:lnTo>
                    <a:pt x="1445623" y="1781076"/>
                  </a:lnTo>
                  <a:lnTo>
                    <a:pt x="1441814" y="1774730"/>
                  </a:lnTo>
                  <a:lnTo>
                    <a:pt x="1438005" y="1769018"/>
                  </a:lnTo>
                  <a:lnTo>
                    <a:pt x="1433878" y="1763941"/>
                  </a:lnTo>
                  <a:lnTo>
                    <a:pt x="1429434" y="1759182"/>
                  </a:lnTo>
                  <a:lnTo>
                    <a:pt x="1424673" y="1755057"/>
                  </a:lnTo>
                  <a:lnTo>
                    <a:pt x="1419595" y="1751566"/>
                  </a:lnTo>
                  <a:lnTo>
                    <a:pt x="1413881" y="1748711"/>
                  </a:lnTo>
                  <a:lnTo>
                    <a:pt x="1408485" y="1746807"/>
                  </a:lnTo>
                  <a:lnTo>
                    <a:pt x="1402454" y="1745538"/>
                  </a:lnTo>
                  <a:lnTo>
                    <a:pt x="1396423" y="1744903"/>
                  </a:lnTo>
                  <a:lnTo>
                    <a:pt x="1390710" y="1745538"/>
                  </a:lnTo>
                  <a:lnTo>
                    <a:pt x="1384679" y="1746807"/>
                  </a:lnTo>
                  <a:lnTo>
                    <a:pt x="1378966" y="1748711"/>
                  </a:lnTo>
                  <a:lnTo>
                    <a:pt x="1373570" y="1751566"/>
                  </a:lnTo>
                  <a:lnTo>
                    <a:pt x="1368174" y="1755057"/>
                  </a:lnTo>
                  <a:lnTo>
                    <a:pt x="1363412" y="1759182"/>
                  </a:lnTo>
                  <a:lnTo>
                    <a:pt x="1358969" y="1763941"/>
                  </a:lnTo>
                  <a:lnTo>
                    <a:pt x="1354842" y="1769018"/>
                  </a:lnTo>
                  <a:lnTo>
                    <a:pt x="1351351" y="1774730"/>
                  </a:lnTo>
                  <a:lnTo>
                    <a:pt x="1347542" y="1781076"/>
                  </a:lnTo>
                  <a:lnTo>
                    <a:pt x="1344367" y="1788057"/>
                  </a:lnTo>
                  <a:lnTo>
                    <a:pt x="1342146" y="1795038"/>
                  </a:lnTo>
                  <a:lnTo>
                    <a:pt x="1339924" y="1802653"/>
                  </a:lnTo>
                  <a:lnTo>
                    <a:pt x="1338971" y="1810269"/>
                  </a:lnTo>
                  <a:lnTo>
                    <a:pt x="1337702" y="1818519"/>
                  </a:lnTo>
                  <a:lnTo>
                    <a:pt x="1337384" y="1826769"/>
                  </a:lnTo>
                  <a:lnTo>
                    <a:pt x="1364999" y="2143126"/>
                  </a:lnTo>
                  <a:lnTo>
                    <a:pt x="870151" y="2143126"/>
                  </a:lnTo>
                  <a:lnTo>
                    <a:pt x="870151" y="1651297"/>
                  </a:lnTo>
                  <a:lnTo>
                    <a:pt x="869833" y="1651297"/>
                  </a:lnTo>
                  <a:lnTo>
                    <a:pt x="868881" y="1652249"/>
                  </a:lnTo>
                  <a:lnTo>
                    <a:pt x="867294" y="1653201"/>
                  </a:lnTo>
                  <a:lnTo>
                    <a:pt x="864755" y="1656691"/>
                  </a:lnTo>
                  <a:lnTo>
                    <a:pt x="861581" y="1661133"/>
                  </a:lnTo>
                  <a:lnTo>
                    <a:pt x="858724" y="1667162"/>
                  </a:lnTo>
                  <a:lnTo>
                    <a:pt x="855867" y="1674143"/>
                  </a:lnTo>
                  <a:lnTo>
                    <a:pt x="852376" y="1682710"/>
                  </a:lnTo>
                  <a:lnTo>
                    <a:pt x="848884" y="1691912"/>
                  </a:lnTo>
                  <a:lnTo>
                    <a:pt x="845710" y="1702701"/>
                  </a:lnTo>
                  <a:lnTo>
                    <a:pt x="839044" y="1726816"/>
                  </a:lnTo>
                  <a:lnTo>
                    <a:pt x="832061" y="1755057"/>
                  </a:lnTo>
                  <a:lnTo>
                    <a:pt x="824443" y="1786153"/>
                  </a:lnTo>
                  <a:lnTo>
                    <a:pt x="817460" y="1820423"/>
                  </a:lnTo>
                  <a:lnTo>
                    <a:pt x="810477" y="1856913"/>
                  </a:lnTo>
                  <a:lnTo>
                    <a:pt x="803811" y="1895308"/>
                  </a:lnTo>
                  <a:lnTo>
                    <a:pt x="797145" y="1935606"/>
                  </a:lnTo>
                  <a:lnTo>
                    <a:pt x="790797" y="1976221"/>
                  </a:lnTo>
                  <a:lnTo>
                    <a:pt x="784766" y="2018424"/>
                  </a:lnTo>
                  <a:lnTo>
                    <a:pt x="779688" y="2060308"/>
                  </a:lnTo>
                  <a:lnTo>
                    <a:pt x="774609" y="2101876"/>
                  </a:lnTo>
                  <a:lnTo>
                    <a:pt x="771118" y="2143126"/>
                  </a:lnTo>
                  <a:lnTo>
                    <a:pt x="438150" y="2143126"/>
                  </a:lnTo>
                  <a:lnTo>
                    <a:pt x="443864" y="2084741"/>
                  </a:lnTo>
                  <a:lnTo>
                    <a:pt x="449894" y="2028577"/>
                  </a:lnTo>
                  <a:lnTo>
                    <a:pt x="455925" y="1975269"/>
                  </a:lnTo>
                  <a:lnTo>
                    <a:pt x="463226" y="1923865"/>
                  </a:lnTo>
                  <a:lnTo>
                    <a:pt x="470209" y="1875317"/>
                  </a:lnTo>
                  <a:lnTo>
                    <a:pt x="478144" y="1828990"/>
                  </a:lnTo>
                  <a:lnTo>
                    <a:pt x="485762" y="1784884"/>
                  </a:lnTo>
                  <a:lnTo>
                    <a:pt x="494015" y="1742682"/>
                  </a:lnTo>
                  <a:lnTo>
                    <a:pt x="502585" y="1702701"/>
                  </a:lnTo>
                  <a:lnTo>
                    <a:pt x="511155" y="1665258"/>
                  </a:lnTo>
                  <a:lnTo>
                    <a:pt x="520043" y="1629085"/>
                  </a:lnTo>
                  <a:lnTo>
                    <a:pt x="528931" y="1595450"/>
                  </a:lnTo>
                  <a:lnTo>
                    <a:pt x="537818" y="1563719"/>
                  </a:lnTo>
                  <a:lnTo>
                    <a:pt x="547023" y="1533892"/>
                  </a:lnTo>
                  <a:lnTo>
                    <a:pt x="556228" y="1505969"/>
                  </a:lnTo>
                  <a:lnTo>
                    <a:pt x="565116" y="1479632"/>
                  </a:lnTo>
                  <a:lnTo>
                    <a:pt x="574638" y="1454882"/>
                  </a:lnTo>
                  <a:lnTo>
                    <a:pt x="583526" y="1432036"/>
                  </a:lnTo>
                  <a:lnTo>
                    <a:pt x="592413" y="1410777"/>
                  </a:lnTo>
                  <a:lnTo>
                    <a:pt x="601301" y="1391420"/>
                  </a:lnTo>
                  <a:lnTo>
                    <a:pt x="609871" y="1373334"/>
                  </a:lnTo>
                  <a:lnTo>
                    <a:pt x="618124" y="1356516"/>
                  </a:lnTo>
                  <a:lnTo>
                    <a:pt x="626059" y="1341920"/>
                  </a:lnTo>
                  <a:lnTo>
                    <a:pt x="633995" y="1327959"/>
                  </a:lnTo>
                  <a:lnTo>
                    <a:pt x="641930" y="1315266"/>
                  </a:lnTo>
                  <a:lnTo>
                    <a:pt x="648913" y="1304160"/>
                  </a:lnTo>
                  <a:lnTo>
                    <a:pt x="655579" y="1294324"/>
                  </a:lnTo>
                  <a:lnTo>
                    <a:pt x="661927" y="1285756"/>
                  </a:lnTo>
                  <a:lnTo>
                    <a:pt x="667641" y="1278141"/>
                  </a:lnTo>
                  <a:lnTo>
                    <a:pt x="673037" y="1271478"/>
                  </a:lnTo>
                  <a:lnTo>
                    <a:pt x="677798" y="1266083"/>
                  </a:lnTo>
                  <a:lnTo>
                    <a:pt x="681924" y="1261641"/>
                  </a:lnTo>
                  <a:lnTo>
                    <a:pt x="699065" y="1252756"/>
                  </a:lnTo>
                  <a:lnTo>
                    <a:pt x="717475" y="1243237"/>
                  </a:lnTo>
                  <a:lnTo>
                    <a:pt x="737154" y="1234035"/>
                  </a:lnTo>
                  <a:lnTo>
                    <a:pt x="758104" y="1224833"/>
                  </a:lnTo>
                  <a:lnTo>
                    <a:pt x="779688" y="1215948"/>
                  </a:lnTo>
                  <a:lnTo>
                    <a:pt x="801907" y="1206746"/>
                  </a:lnTo>
                  <a:lnTo>
                    <a:pt x="824761" y="1197227"/>
                  </a:lnTo>
                  <a:lnTo>
                    <a:pt x="848249" y="1188343"/>
                  </a:lnTo>
                  <a:lnTo>
                    <a:pt x="895544" y="1170891"/>
                  </a:lnTo>
                  <a:lnTo>
                    <a:pt x="942204" y="1154390"/>
                  </a:lnTo>
                  <a:lnTo>
                    <a:pt x="987594" y="1138525"/>
                  </a:lnTo>
                  <a:lnTo>
                    <a:pt x="1030445" y="1124564"/>
                  </a:lnTo>
                  <a:lnTo>
                    <a:pt x="1041554" y="1118217"/>
                  </a:lnTo>
                  <a:lnTo>
                    <a:pt x="1053299" y="1112188"/>
                  </a:lnTo>
                  <a:lnTo>
                    <a:pt x="1065678" y="1107111"/>
                  </a:lnTo>
                  <a:lnTo>
                    <a:pt x="1077740" y="1102352"/>
                  </a:lnTo>
                  <a:lnTo>
                    <a:pt x="1090754" y="1097909"/>
                  </a:lnTo>
                  <a:lnTo>
                    <a:pt x="1103768" y="1094102"/>
                  </a:lnTo>
                  <a:lnTo>
                    <a:pt x="1117099" y="1090294"/>
                  </a:lnTo>
                  <a:lnTo>
                    <a:pt x="1131065" y="1087438"/>
                  </a:lnTo>
                  <a:close/>
                  <a:moveTo>
                    <a:pt x="1401445" y="0"/>
                  </a:moveTo>
                  <a:lnTo>
                    <a:pt x="1412240" y="318"/>
                  </a:lnTo>
                  <a:lnTo>
                    <a:pt x="1423353" y="635"/>
                  </a:lnTo>
                  <a:lnTo>
                    <a:pt x="1433513" y="1588"/>
                  </a:lnTo>
                  <a:lnTo>
                    <a:pt x="1444308" y="2223"/>
                  </a:lnTo>
                  <a:lnTo>
                    <a:pt x="1454786" y="3494"/>
                  </a:lnTo>
                  <a:lnTo>
                    <a:pt x="1465263" y="4764"/>
                  </a:lnTo>
                  <a:lnTo>
                    <a:pt x="1475423" y="6670"/>
                  </a:lnTo>
                  <a:lnTo>
                    <a:pt x="1485266" y="8575"/>
                  </a:lnTo>
                  <a:lnTo>
                    <a:pt x="1495426" y="10798"/>
                  </a:lnTo>
                  <a:lnTo>
                    <a:pt x="1505268" y="13339"/>
                  </a:lnTo>
                  <a:lnTo>
                    <a:pt x="1515111" y="15880"/>
                  </a:lnTo>
                  <a:lnTo>
                    <a:pt x="1524636" y="19056"/>
                  </a:lnTo>
                  <a:lnTo>
                    <a:pt x="1533843" y="22232"/>
                  </a:lnTo>
                  <a:lnTo>
                    <a:pt x="1543368" y="25726"/>
                  </a:lnTo>
                  <a:lnTo>
                    <a:pt x="1552576" y="29219"/>
                  </a:lnTo>
                  <a:lnTo>
                    <a:pt x="1561466" y="33030"/>
                  </a:lnTo>
                  <a:lnTo>
                    <a:pt x="1570356" y="37159"/>
                  </a:lnTo>
                  <a:lnTo>
                    <a:pt x="1578928" y="41605"/>
                  </a:lnTo>
                  <a:lnTo>
                    <a:pt x="1587818" y="46052"/>
                  </a:lnTo>
                  <a:lnTo>
                    <a:pt x="1596073" y="50816"/>
                  </a:lnTo>
                  <a:lnTo>
                    <a:pt x="1604646" y="55897"/>
                  </a:lnTo>
                  <a:lnTo>
                    <a:pt x="1612583" y="60979"/>
                  </a:lnTo>
                  <a:lnTo>
                    <a:pt x="1620521" y="66378"/>
                  </a:lnTo>
                  <a:lnTo>
                    <a:pt x="1628776" y="72095"/>
                  </a:lnTo>
                  <a:lnTo>
                    <a:pt x="1636078" y="77812"/>
                  </a:lnTo>
                  <a:lnTo>
                    <a:pt x="1644016" y="83528"/>
                  </a:lnTo>
                  <a:lnTo>
                    <a:pt x="1651318" y="89880"/>
                  </a:lnTo>
                  <a:lnTo>
                    <a:pt x="1658303" y="96232"/>
                  </a:lnTo>
                  <a:lnTo>
                    <a:pt x="1665606" y="102902"/>
                  </a:lnTo>
                  <a:lnTo>
                    <a:pt x="1672591" y="109571"/>
                  </a:lnTo>
                  <a:lnTo>
                    <a:pt x="1679258" y="116241"/>
                  </a:lnTo>
                  <a:lnTo>
                    <a:pt x="1685926" y="123546"/>
                  </a:lnTo>
                  <a:lnTo>
                    <a:pt x="1692593" y="130851"/>
                  </a:lnTo>
                  <a:lnTo>
                    <a:pt x="1698943" y="138155"/>
                  </a:lnTo>
                  <a:lnTo>
                    <a:pt x="1704976" y="145778"/>
                  </a:lnTo>
                  <a:lnTo>
                    <a:pt x="1710691" y="153400"/>
                  </a:lnTo>
                  <a:lnTo>
                    <a:pt x="1716723" y="161658"/>
                  </a:lnTo>
                  <a:lnTo>
                    <a:pt x="1722438" y="169597"/>
                  </a:lnTo>
                  <a:lnTo>
                    <a:pt x="1727836" y="177537"/>
                  </a:lnTo>
                  <a:lnTo>
                    <a:pt x="1733233" y="186113"/>
                  </a:lnTo>
                  <a:lnTo>
                    <a:pt x="1738313" y="194688"/>
                  </a:lnTo>
                  <a:lnTo>
                    <a:pt x="1743076" y="203263"/>
                  </a:lnTo>
                  <a:lnTo>
                    <a:pt x="1747838" y="212156"/>
                  </a:lnTo>
                  <a:lnTo>
                    <a:pt x="1752283" y="221048"/>
                  </a:lnTo>
                  <a:lnTo>
                    <a:pt x="1760856" y="239469"/>
                  </a:lnTo>
                  <a:lnTo>
                    <a:pt x="1768793" y="258207"/>
                  </a:lnTo>
                  <a:lnTo>
                    <a:pt x="1776096" y="277581"/>
                  </a:lnTo>
                  <a:lnTo>
                    <a:pt x="1782446" y="297272"/>
                  </a:lnTo>
                  <a:lnTo>
                    <a:pt x="1788161" y="317916"/>
                  </a:lnTo>
                  <a:lnTo>
                    <a:pt x="1792923" y="338560"/>
                  </a:lnTo>
                  <a:lnTo>
                    <a:pt x="1797051" y="359521"/>
                  </a:lnTo>
                  <a:lnTo>
                    <a:pt x="1799908" y="380800"/>
                  </a:lnTo>
                  <a:lnTo>
                    <a:pt x="1802448" y="402397"/>
                  </a:lnTo>
                  <a:lnTo>
                    <a:pt x="1804036" y="424946"/>
                  </a:lnTo>
                  <a:lnTo>
                    <a:pt x="1809751" y="426534"/>
                  </a:lnTo>
                  <a:lnTo>
                    <a:pt x="1815148" y="428758"/>
                  </a:lnTo>
                  <a:lnTo>
                    <a:pt x="1819911" y="431616"/>
                  </a:lnTo>
                  <a:lnTo>
                    <a:pt x="1825308" y="434474"/>
                  </a:lnTo>
                  <a:lnTo>
                    <a:pt x="1829753" y="437968"/>
                  </a:lnTo>
                  <a:lnTo>
                    <a:pt x="1834198" y="441144"/>
                  </a:lnTo>
                  <a:lnTo>
                    <a:pt x="1838326" y="445273"/>
                  </a:lnTo>
                  <a:lnTo>
                    <a:pt x="1842453" y="449401"/>
                  </a:lnTo>
                  <a:lnTo>
                    <a:pt x="1845628" y="453848"/>
                  </a:lnTo>
                  <a:lnTo>
                    <a:pt x="1849121" y="458612"/>
                  </a:lnTo>
                  <a:lnTo>
                    <a:pt x="1851978" y="463693"/>
                  </a:lnTo>
                  <a:lnTo>
                    <a:pt x="1854201" y="469728"/>
                  </a:lnTo>
                  <a:lnTo>
                    <a:pt x="1856423" y="475762"/>
                  </a:lnTo>
                  <a:lnTo>
                    <a:pt x="1858328" y="482114"/>
                  </a:lnTo>
                  <a:lnTo>
                    <a:pt x="1859916" y="488784"/>
                  </a:lnTo>
                  <a:lnTo>
                    <a:pt x="1860868" y="496088"/>
                  </a:lnTo>
                  <a:lnTo>
                    <a:pt x="1861503" y="502123"/>
                  </a:lnTo>
                  <a:lnTo>
                    <a:pt x="1862138" y="507839"/>
                  </a:lnTo>
                  <a:lnTo>
                    <a:pt x="1862138" y="513874"/>
                  </a:lnTo>
                  <a:lnTo>
                    <a:pt x="1861503" y="519908"/>
                  </a:lnTo>
                  <a:lnTo>
                    <a:pt x="1861186" y="526260"/>
                  </a:lnTo>
                  <a:lnTo>
                    <a:pt x="1860868" y="532294"/>
                  </a:lnTo>
                  <a:lnTo>
                    <a:pt x="1858963" y="544998"/>
                  </a:lnTo>
                  <a:lnTo>
                    <a:pt x="1856106" y="557385"/>
                  </a:lnTo>
                  <a:lnTo>
                    <a:pt x="1852296" y="569771"/>
                  </a:lnTo>
                  <a:lnTo>
                    <a:pt x="1847851" y="582157"/>
                  </a:lnTo>
                  <a:lnTo>
                    <a:pt x="1842771" y="593908"/>
                  </a:lnTo>
                  <a:lnTo>
                    <a:pt x="1836738" y="605342"/>
                  </a:lnTo>
                  <a:lnTo>
                    <a:pt x="1833881" y="611059"/>
                  </a:lnTo>
                  <a:lnTo>
                    <a:pt x="1830071" y="616140"/>
                  </a:lnTo>
                  <a:lnTo>
                    <a:pt x="1826578" y="621540"/>
                  </a:lnTo>
                  <a:lnTo>
                    <a:pt x="1823086" y="626621"/>
                  </a:lnTo>
                  <a:lnTo>
                    <a:pt x="1818958" y="631385"/>
                  </a:lnTo>
                  <a:lnTo>
                    <a:pt x="1814831" y="635831"/>
                  </a:lnTo>
                  <a:lnTo>
                    <a:pt x="1810703" y="640278"/>
                  </a:lnTo>
                  <a:lnTo>
                    <a:pt x="1806258" y="644407"/>
                  </a:lnTo>
                  <a:lnTo>
                    <a:pt x="1801813" y="648218"/>
                  </a:lnTo>
                  <a:lnTo>
                    <a:pt x="1797051" y="652029"/>
                  </a:lnTo>
                  <a:lnTo>
                    <a:pt x="1792288" y="655205"/>
                  </a:lnTo>
                  <a:lnTo>
                    <a:pt x="1787208" y="658063"/>
                  </a:lnTo>
                  <a:lnTo>
                    <a:pt x="1782128" y="660922"/>
                  </a:lnTo>
                  <a:lnTo>
                    <a:pt x="1777048" y="663145"/>
                  </a:lnTo>
                  <a:lnTo>
                    <a:pt x="1771651" y="681248"/>
                  </a:lnTo>
                  <a:lnTo>
                    <a:pt x="1766571" y="699033"/>
                  </a:lnTo>
                  <a:lnTo>
                    <a:pt x="1760538" y="716501"/>
                  </a:lnTo>
                  <a:lnTo>
                    <a:pt x="1754188" y="733969"/>
                  </a:lnTo>
                  <a:lnTo>
                    <a:pt x="1747521" y="751437"/>
                  </a:lnTo>
                  <a:lnTo>
                    <a:pt x="1740218" y="768587"/>
                  </a:lnTo>
                  <a:lnTo>
                    <a:pt x="1732598" y="785420"/>
                  </a:lnTo>
                  <a:lnTo>
                    <a:pt x="1724661" y="801618"/>
                  </a:lnTo>
                  <a:lnTo>
                    <a:pt x="1716406" y="817497"/>
                  </a:lnTo>
                  <a:lnTo>
                    <a:pt x="1707516" y="833695"/>
                  </a:lnTo>
                  <a:lnTo>
                    <a:pt x="1698308" y="848940"/>
                  </a:lnTo>
                  <a:lnTo>
                    <a:pt x="1688148" y="863867"/>
                  </a:lnTo>
                  <a:lnTo>
                    <a:pt x="1677988" y="878159"/>
                  </a:lnTo>
                  <a:lnTo>
                    <a:pt x="1667511" y="892451"/>
                  </a:lnTo>
                  <a:lnTo>
                    <a:pt x="1656716" y="905790"/>
                  </a:lnTo>
                  <a:lnTo>
                    <a:pt x="1644968" y="918811"/>
                  </a:lnTo>
                  <a:lnTo>
                    <a:pt x="1633221" y="931515"/>
                  </a:lnTo>
                  <a:lnTo>
                    <a:pt x="1620838" y="943266"/>
                  </a:lnTo>
                  <a:lnTo>
                    <a:pt x="1607821" y="954382"/>
                  </a:lnTo>
                  <a:lnTo>
                    <a:pt x="1594803" y="964863"/>
                  </a:lnTo>
                  <a:lnTo>
                    <a:pt x="1581151" y="974709"/>
                  </a:lnTo>
                  <a:lnTo>
                    <a:pt x="1567181" y="983919"/>
                  </a:lnTo>
                  <a:lnTo>
                    <a:pt x="1552576" y="992176"/>
                  </a:lnTo>
                  <a:lnTo>
                    <a:pt x="1545273" y="996305"/>
                  </a:lnTo>
                  <a:lnTo>
                    <a:pt x="1537336" y="1000116"/>
                  </a:lnTo>
                  <a:lnTo>
                    <a:pt x="1530033" y="1003610"/>
                  </a:lnTo>
                  <a:lnTo>
                    <a:pt x="1522096" y="1006786"/>
                  </a:lnTo>
                  <a:lnTo>
                    <a:pt x="1513841" y="1010279"/>
                  </a:lnTo>
                  <a:lnTo>
                    <a:pt x="1506221" y="1012820"/>
                  </a:lnTo>
                  <a:lnTo>
                    <a:pt x="1497966" y="1015679"/>
                  </a:lnTo>
                  <a:lnTo>
                    <a:pt x="1489711" y="1017902"/>
                  </a:lnTo>
                  <a:lnTo>
                    <a:pt x="1481456" y="1020443"/>
                  </a:lnTo>
                  <a:lnTo>
                    <a:pt x="1473201" y="1022348"/>
                  </a:lnTo>
                  <a:lnTo>
                    <a:pt x="1464628" y="1024254"/>
                  </a:lnTo>
                  <a:lnTo>
                    <a:pt x="1455738" y="1025842"/>
                  </a:lnTo>
                  <a:lnTo>
                    <a:pt x="1447166" y="1027112"/>
                  </a:lnTo>
                  <a:lnTo>
                    <a:pt x="1438276" y="1028383"/>
                  </a:lnTo>
                  <a:lnTo>
                    <a:pt x="1429068" y="1029018"/>
                  </a:lnTo>
                  <a:lnTo>
                    <a:pt x="1419860" y="1029971"/>
                  </a:lnTo>
                  <a:lnTo>
                    <a:pt x="1410653" y="1030288"/>
                  </a:lnTo>
                  <a:lnTo>
                    <a:pt x="1401445" y="1030288"/>
                  </a:lnTo>
                  <a:lnTo>
                    <a:pt x="1391920" y="1030288"/>
                  </a:lnTo>
                  <a:lnTo>
                    <a:pt x="1382713" y="1029971"/>
                  </a:lnTo>
                  <a:lnTo>
                    <a:pt x="1373823" y="1029018"/>
                  </a:lnTo>
                  <a:lnTo>
                    <a:pt x="1364933" y="1028383"/>
                  </a:lnTo>
                  <a:lnTo>
                    <a:pt x="1356043" y="1027112"/>
                  </a:lnTo>
                  <a:lnTo>
                    <a:pt x="1347153" y="1025842"/>
                  </a:lnTo>
                  <a:lnTo>
                    <a:pt x="1338580" y="1024254"/>
                  </a:lnTo>
                  <a:lnTo>
                    <a:pt x="1330008" y="1022348"/>
                  </a:lnTo>
                  <a:lnTo>
                    <a:pt x="1321753" y="1020443"/>
                  </a:lnTo>
                  <a:lnTo>
                    <a:pt x="1313180" y="1018219"/>
                  </a:lnTo>
                  <a:lnTo>
                    <a:pt x="1305243" y="1015679"/>
                  </a:lnTo>
                  <a:lnTo>
                    <a:pt x="1297305" y="1013138"/>
                  </a:lnTo>
                  <a:lnTo>
                    <a:pt x="1289050" y="1010279"/>
                  </a:lnTo>
                  <a:lnTo>
                    <a:pt x="1281430" y="1007104"/>
                  </a:lnTo>
                  <a:lnTo>
                    <a:pt x="1273493" y="1003928"/>
                  </a:lnTo>
                  <a:lnTo>
                    <a:pt x="1266190" y="1000434"/>
                  </a:lnTo>
                  <a:lnTo>
                    <a:pt x="1250950" y="992812"/>
                  </a:lnTo>
                  <a:lnTo>
                    <a:pt x="1236345" y="984554"/>
                  </a:lnTo>
                  <a:lnTo>
                    <a:pt x="1222693" y="975344"/>
                  </a:lnTo>
                  <a:lnTo>
                    <a:pt x="1209040" y="965498"/>
                  </a:lnTo>
                  <a:lnTo>
                    <a:pt x="1196023" y="955017"/>
                  </a:lnTo>
                  <a:lnTo>
                    <a:pt x="1183005" y="943901"/>
                  </a:lnTo>
                  <a:lnTo>
                    <a:pt x="1170623" y="932150"/>
                  </a:lnTo>
                  <a:lnTo>
                    <a:pt x="1158875" y="919764"/>
                  </a:lnTo>
                  <a:lnTo>
                    <a:pt x="1147128" y="907378"/>
                  </a:lnTo>
                  <a:lnTo>
                    <a:pt x="1136333" y="893721"/>
                  </a:lnTo>
                  <a:lnTo>
                    <a:pt x="1125538" y="879747"/>
                  </a:lnTo>
                  <a:lnTo>
                    <a:pt x="1115695" y="865455"/>
                  </a:lnTo>
                  <a:lnTo>
                    <a:pt x="1105853" y="850845"/>
                  </a:lnTo>
                  <a:lnTo>
                    <a:pt x="1096645" y="835601"/>
                  </a:lnTo>
                  <a:lnTo>
                    <a:pt x="1087755" y="820038"/>
                  </a:lnTo>
                  <a:lnTo>
                    <a:pt x="1079183" y="803841"/>
                  </a:lnTo>
                  <a:lnTo>
                    <a:pt x="1070928" y="787643"/>
                  </a:lnTo>
                  <a:lnTo>
                    <a:pt x="1063625" y="770811"/>
                  </a:lnTo>
                  <a:lnTo>
                    <a:pt x="1056323" y="753978"/>
                  </a:lnTo>
                  <a:lnTo>
                    <a:pt x="1049655" y="737145"/>
                  </a:lnTo>
                  <a:lnTo>
                    <a:pt x="1043305" y="719677"/>
                  </a:lnTo>
                  <a:lnTo>
                    <a:pt x="1037273" y="702209"/>
                  </a:lnTo>
                  <a:lnTo>
                    <a:pt x="1031558" y="684106"/>
                  </a:lnTo>
                  <a:lnTo>
                    <a:pt x="1026795" y="666321"/>
                  </a:lnTo>
                  <a:lnTo>
                    <a:pt x="1020763" y="664415"/>
                  </a:lnTo>
                  <a:lnTo>
                    <a:pt x="1015365" y="662827"/>
                  </a:lnTo>
                  <a:lnTo>
                    <a:pt x="1009650" y="659969"/>
                  </a:lnTo>
                  <a:lnTo>
                    <a:pt x="1004253" y="657110"/>
                  </a:lnTo>
                  <a:lnTo>
                    <a:pt x="998855" y="653617"/>
                  </a:lnTo>
                  <a:lnTo>
                    <a:pt x="993775" y="650441"/>
                  </a:lnTo>
                  <a:lnTo>
                    <a:pt x="989013" y="646312"/>
                  </a:lnTo>
                  <a:lnTo>
                    <a:pt x="984250" y="642183"/>
                  </a:lnTo>
                  <a:lnTo>
                    <a:pt x="979805" y="637737"/>
                  </a:lnTo>
                  <a:lnTo>
                    <a:pt x="975360" y="632973"/>
                  </a:lnTo>
                  <a:lnTo>
                    <a:pt x="970598" y="627891"/>
                  </a:lnTo>
                  <a:lnTo>
                    <a:pt x="966788" y="622492"/>
                  </a:lnTo>
                  <a:lnTo>
                    <a:pt x="962978" y="617411"/>
                  </a:lnTo>
                  <a:lnTo>
                    <a:pt x="959168" y="611376"/>
                  </a:lnTo>
                  <a:lnTo>
                    <a:pt x="955358" y="605660"/>
                  </a:lnTo>
                  <a:lnTo>
                    <a:pt x="952500" y="599625"/>
                  </a:lnTo>
                  <a:lnTo>
                    <a:pt x="949325" y="593591"/>
                  </a:lnTo>
                  <a:lnTo>
                    <a:pt x="946468" y="587239"/>
                  </a:lnTo>
                  <a:lnTo>
                    <a:pt x="943610" y="580887"/>
                  </a:lnTo>
                  <a:lnTo>
                    <a:pt x="941388" y="574535"/>
                  </a:lnTo>
                  <a:lnTo>
                    <a:pt x="939165" y="567865"/>
                  </a:lnTo>
                  <a:lnTo>
                    <a:pt x="937260" y="561196"/>
                  </a:lnTo>
                  <a:lnTo>
                    <a:pt x="935355" y="554526"/>
                  </a:lnTo>
                  <a:lnTo>
                    <a:pt x="934085" y="547857"/>
                  </a:lnTo>
                  <a:lnTo>
                    <a:pt x="932815" y="541505"/>
                  </a:lnTo>
                  <a:lnTo>
                    <a:pt x="931863" y="534835"/>
                  </a:lnTo>
                  <a:lnTo>
                    <a:pt x="930910" y="528166"/>
                  </a:lnTo>
                  <a:lnTo>
                    <a:pt x="930593" y="521496"/>
                  </a:lnTo>
                  <a:lnTo>
                    <a:pt x="930275" y="515144"/>
                  </a:lnTo>
                  <a:lnTo>
                    <a:pt x="930275" y="508792"/>
                  </a:lnTo>
                  <a:lnTo>
                    <a:pt x="930593" y="502440"/>
                  </a:lnTo>
                  <a:lnTo>
                    <a:pt x="931228" y="496088"/>
                  </a:lnTo>
                  <a:lnTo>
                    <a:pt x="932498" y="488148"/>
                  </a:lnTo>
                  <a:lnTo>
                    <a:pt x="934403" y="480526"/>
                  </a:lnTo>
                  <a:lnTo>
                    <a:pt x="936625" y="473539"/>
                  </a:lnTo>
                  <a:lnTo>
                    <a:pt x="939165" y="466869"/>
                  </a:lnTo>
                  <a:lnTo>
                    <a:pt x="942023" y="460835"/>
                  </a:lnTo>
                  <a:lnTo>
                    <a:pt x="945515" y="455436"/>
                  </a:lnTo>
                  <a:lnTo>
                    <a:pt x="949325" y="450037"/>
                  </a:lnTo>
                  <a:lnTo>
                    <a:pt x="953770" y="445273"/>
                  </a:lnTo>
                  <a:lnTo>
                    <a:pt x="958215" y="440826"/>
                  </a:lnTo>
                  <a:lnTo>
                    <a:pt x="962978" y="437015"/>
                  </a:lnTo>
                  <a:lnTo>
                    <a:pt x="968058" y="433204"/>
                  </a:lnTo>
                  <a:lnTo>
                    <a:pt x="973773" y="430345"/>
                  </a:lnTo>
                  <a:lnTo>
                    <a:pt x="979805" y="427805"/>
                  </a:lnTo>
                  <a:lnTo>
                    <a:pt x="985520" y="425264"/>
                  </a:lnTo>
                  <a:lnTo>
                    <a:pt x="992188" y="423358"/>
                  </a:lnTo>
                  <a:lnTo>
                    <a:pt x="998855" y="421453"/>
                  </a:lnTo>
                  <a:lnTo>
                    <a:pt x="1000443" y="399538"/>
                  </a:lnTo>
                  <a:lnTo>
                    <a:pt x="1002983" y="377942"/>
                  </a:lnTo>
                  <a:lnTo>
                    <a:pt x="1006475" y="356663"/>
                  </a:lnTo>
                  <a:lnTo>
                    <a:pt x="1010603" y="336019"/>
                  </a:lnTo>
                  <a:lnTo>
                    <a:pt x="1015365" y="315057"/>
                  </a:lnTo>
                  <a:lnTo>
                    <a:pt x="1020763" y="295049"/>
                  </a:lnTo>
                  <a:lnTo>
                    <a:pt x="1027748" y="275358"/>
                  </a:lnTo>
                  <a:lnTo>
                    <a:pt x="1034733" y="256302"/>
                  </a:lnTo>
                  <a:lnTo>
                    <a:pt x="1042353" y="237564"/>
                  </a:lnTo>
                  <a:lnTo>
                    <a:pt x="1051243" y="219143"/>
                  </a:lnTo>
                  <a:lnTo>
                    <a:pt x="1060768" y="201675"/>
                  </a:lnTo>
                  <a:lnTo>
                    <a:pt x="1065530" y="193417"/>
                  </a:lnTo>
                  <a:lnTo>
                    <a:pt x="1070610" y="184842"/>
                  </a:lnTo>
                  <a:lnTo>
                    <a:pt x="1076008" y="176585"/>
                  </a:lnTo>
                  <a:lnTo>
                    <a:pt x="1081405" y="168327"/>
                  </a:lnTo>
                  <a:lnTo>
                    <a:pt x="1087120" y="160070"/>
                  </a:lnTo>
                  <a:lnTo>
                    <a:pt x="1092835" y="152447"/>
                  </a:lnTo>
                  <a:lnTo>
                    <a:pt x="1098868" y="144507"/>
                  </a:lnTo>
                  <a:lnTo>
                    <a:pt x="1104900" y="137202"/>
                  </a:lnTo>
                  <a:lnTo>
                    <a:pt x="1111250" y="129580"/>
                  </a:lnTo>
                  <a:lnTo>
                    <a:pt x="1117600" y="122593"/>
                  </a:lnTo>
                  <a:lnTo>
                    <a:pt x="1124268" y="115606"/>
                  </a:lnTo>
                  <a:lnTo>
                    <a:pt x="1131253" y="108619"/>
                  </a:lnTo>
                  <a:lnTo>
                    <a:pt x="1137920" y="101949"/>
                  </a:lnTo>
                  <a:lnTo>
                    <a:pt x="1144905" y="95597"/>
                  </a:lnTo>
                  <a:lnTo>
                    <a:pt x="1152525" y="89245"/>
                  </a:lnTo>
                  <a:lnTo>
                    <a:pt x="1159828" y="82893"/>
                  </a:lnTo>
                  <a:lnTo>
                    <a:pt x="1167130" y="76859"/>
                  </a:lnTo>
                  <a:lnTo>
                    <a:pt x="1175068" y="71460"/>
                  </a:lnTo>
                  <a:lnTo>
                    <a:pt x="1183005" y="65743"/>
                  </a:lnTo>
                  <a:lnTo>
                    <a:pt x="1190943" y="60661"/>
                  </a:lnTo>
                  <a:lnTo>
                    <a:pt x="1198880" y="55262"/>
                  </a:lnTo>
                  <a:lnTo>
                    <a:pt x="1207453" y="50498"/>
                  </a:lnTo>
                  <a:lnTo>
                    <a:pt x="1216025" y="45734"/>
                  </a:lnTo>
                  <a:lnTo>
                    <a:pt x="1224598" y="41288"/>
                  </a:lnTo>
                  <a:lnTo>
                    <a:pt x="1233170" y="36841"/>
                  </a:lnTo>
                  <a:lnTo>
                    <a:pt x="1242060" y="32713"/>
                  </a:lnTo>
                  <a:lnTo>
                    <a:pt x="1250950" y="28902"/>
                  </a:lnTo>
                  <a:lnTo>
                    <a:pt x="1260158" y="25408"/>
                  </a:lnTo>
                  <a:lnTo>
                    <a:pt x="1269365" y="21914"/>
                  </a:lnTo>
                  <a:lnTo>
                    <a:pt x="1278890" y="19056"/>
                  </a:lnTo>
                  <a:lnTo>
                    <a:pt x="1288415" y="15880"/>
                  </a:lnTo>
                  <a:lnTo>
                    <a:pt x="1297940" y="13339"/>
                  </a:lnTo>
                  <a:lnTo>
                    <a:pt x="1307783" y="10798"/>
                  </a:lnTo>
                  <a:lnTo>
                    <a:pt x="1317625" y="8575"/>
                  </a:lnTo>
                  <a:lnTo>
                    <a:pt x="1327785" y="6670"/>
                  </a:lnTo>
                  <a:lnTo>
                    <a:pt x="1337945" y="4764"/>
                  </a:lnTo>
                  <a:lnTo>
                    <a:pt x="1348105" y="3494"/>
                  </a:lnTo>
                  <a:lnTo>
                    <a:pt x="1358583" y="2223"/>
                  </a:lnTo>
                  <a:lnTo>
                    <a:pt x="1369060" y="1588"/>
                  </a:lnTo>
                  <a:lnTo>
                    <a:pt x="1379855" y="635"/>
                  </a:lnTo>
                  <a:lnTo>
                    <a:pt x="1390650" y="318"/>
                  </a:lnTo>
                  <a:lnTo>
                    <a:pt x="14014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461B549C-4A6C-4CAE-9F9B-9B6530C24FCE}"/>
              </a:ext>
            </a:extLst>
          </p:cNvPr>
          <p:cNvGrpSpPr/>
          <p:nvPr/>
        </p:nvGrpSpPr>
        <p:grpSpPr>
          <a:xfrm>
            <a:off x="3419556" y="4033835"/>
            <a:ext cx="2763838" cy="2325690"/>
            <a:chOff x="3419556" y="4033835"/>
            <a:chExt cx="2763838" cy="2325690"/>
          </a:xfrm>
        </p:grpSpPr>
        <p:sp>
          <p:nvSpPr>
            <p:cNvPr id="20" name="TextBox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2305B95-E6E0-456A-866B-02EE395CF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556" y="5189538"/>
              <a:ext cx="27638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/>
                <a:t>There is another legend regarding the origination of the Christmas tree. There is another legend regarding the origination of the Christmas tree.</a:t>
              </a:r>
              <a:endParaRPr lang="zh-CN" altLang="en-US" sz="1400"/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3F75ECF1-FCF6-47B5-B286-D0B834DF4041}"/>
                </a:ext>
              </a:extLst>
            </p:cNvPr>
            <p:cNvSpPr/>
            <p:nvPr/>
          </p:nvSpPr>
          <p:spPr>
            <a:xfrm>
              <a:off x="4391331" y="4033835"/>
              <a:ext cx="756745" cy="756745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F869FF01-F2E2-40F2-A001-AF355DD44658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606881" y="4716463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da-DK" altLang="zh-CN" sz="2000" b="1" dirty="0">
                  <a:solidFill>
                    <a:srgbClr val="3D3565"/>
                  </a:solidFill>
                </a:rPr>
                <a:t>EIUSMOD TEMPOR</a:t>
              </a:r>
              <a:endParaRPr lang="zh-CN" altLang="en-US" sz="2000" b="1" dirty="0">
                <a:solidFill>
                  <a:srgbClr val="3D3565"/>
                </a:solidFill>
              </a:endParaRPr>
            </a:p>
          </p:txBody>
        </p:sp>
        <p:sp>
          <p:nvSpPr>
            <p:cNvPr id="25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F14C595-1D5B-4417-9319-2CB292837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781" y="4199482"/>
              <a:ext cx="417512" cy="425450"/>
            </a:xfrm>
            <a:custGeom>
              <a:avLst/>
              <a:gdLst>
                <a:gd name="T0" fmla="*/ 1978422 w 3030537"/>
                <a:gd name="T1" fmla="*/ 2389219 h 3079750"/>
                <a:gd name="T2" fmla="*/ 987425 w 3030537"/>
                <a:gd name="T3" fmla="*/ 2089236 h 3079750"/>
                <a:gd name="T4" fmla="*/ 1229122 w 3030537"/>
                <a:gd name="T5" fmla="*/ 2425328 h 3079750"/>
                <a:gd name="T6" fmla="*/ 1683147 w 3030537"/>
                <a:gd name="T7" fmla="*/ 2472151 h 3079750"/>
                <a:gd name="T8" fmla="*/ 1918097 w 3030537"/>
                <a:gd name="T9" fmla="*/ 2019002 h 3079750"/>
                <a:gd name="T10" fmla="*/ 1243410 w 3030537"/>
                <a:gd name="T11" fmla="*/ 2007891 h 3079750"/>
                <a:gd name="T12" fmla="*/ 1399381 w 3030537"/>
                <a:gd name="T13" fmla="*/ 2467390 h 3079750"/>
                <a:gd name="T14" fmla="*/ 2903140 w 3030537"/>
                <a:gd name="T15" fmla="*/ 2164036 h 3079750"/>
                <a:gd name="T16" fmla="*/ 2486421 w 3030537"/>
                <a:gd name="T17" fmla="*/ 2677439 h 3079750"/>
                <a:gd name="T18" fmla="*/ 1944687 w 3030537"/>
                <a:gd name="T19" fmla="*/ 3075783 h 3079750"/>
                <a:gd name="T20" fmla="*/ 1049337 w 3030537"/>
                <a:gd name="T21" fmla="*/ 2865899 h 3079750"/>
                <a:gd name="T22" fmla="*/ 1437084 w 3030537"/>
                <a:gd name="T23" fmla="*/ 2786547 h 3079750"/>
                <a:gd name="T24" fmla="*/ 2096293 w 3030537"/>
                <a:gd name="T25" fmla="*/ 2709180 h 3079750"/>
                <a:gd name="T26" fmla="*/ 2564209 w 3030537"/>
                <a:gd name="T27" fmla="*/ 2360034 h 3079750"/>
                <a:gd name="T28" fmla="*/ 2836862 w 3030537"/>
                <a:gd name="T29" fmla="*/ 1844251 h 3079750"/>
                <a:gd name="T30" fmla="*/ 2169319 w 3030537"/>
                <a:gd name="T31" fmla="*/ 2021383 h 3079750"/>
                <a:gd name="T32" fmla="*/ 2529682 w 3030537"/>
                <a:gd name="T33" fmla="*/ 1769412 h 3079750"/>
                <a:gd name="T34" fmla="*/ 1842691 w 3030537"/>
                <a:gd name="T35" fmla="*/ 1921388 h 3079750"/>
                <a:gd name="T36" fmla="*/ 1023541 w 3030537"/>
                <a:gd name="T37" fmla="*/ 1500380 h 3079750"/>
                <a:gd name="T38" fmla="*/ 1325960 w 3030537"/>
                <a:gd name="T39" fmla="*/ 1912262 h 3079750"/>
                <a:gd name="T40" fmla="*/ 600075 w 3030537"/>
                <a:gd name="T41" fmla="*/ 1808299 h 3079750"/>
                <a:gd name="T42" fmla="*/ 988219 w 3030537"/>
                <a:gd name="T43" fmla="*/ 2004717 h 3079750"/>
                <a:gd name="T44" fmla="*/ 1892300 w 3030537"/>
                <a:gd name="T45" fmla="*/ 990487 h 3079750"/>
                <a:gd name="T46" fmla="*/ 2041525 w 3030537"/>
                <a:gd name="T47" fmla="*/ 1062706 h 3079750"/>
                <a:gd name="T48" fmla="*/ 1462485 w 3030537"/>
                <a:gd name="T49" fmla="*/ 1026200 h 3079750"/>
                <a:gd name="T50" fmla="*/ 2084785 w 3030537"/>
                <a:gd name="T51" fmla="*/ 934141 h 3079750"/>
                <a:gd name="T52" fmla="*/ 2555875 w 3030537"/>
                <a:gd name="T53" fmla="*/ 1253568 h 3079750"/>
                <a:gd name="T54" fmla="*/ 770334 w 3030537"/>
                <a:gd name="T55" fmla="*/ 815100 h 3079750"/>
                <a:gd name="T56" fmla="*/ 556419 w 3030537"/>
                <a:gd name="T57" fmla="*/ 1274202 h 3079750"/>
                <a:gd name="T58" fmla="*/ 1009650 w 3030537"/>
                <a:gd name="T59" fmla="*/ 925809 h 3079750"/>
                <a:gd name="T60" fmla="*/ 2045494 w 3030537"/>
                <a:gd name="T61" fmla="*/ 829385 h 3079750"/>
                <a:gd name="T62" fmla="*/ 1933575 w 3030537"/>
                <a:gd name="T63" fmla="*/ 513530 h 3079750"/>
                <a:gd name="T64" fmla="*/ 846138 w 3030537"/>
                <a:gd name="T65" fmla="*/ 732962 h 3079750"/>
                <a:gd name="T66" fmla="*/ 1225947 w 3030537"/>
                <a:gd name="T67" fmla="*/ 536941 h 3079750"/>
                <a:gd name="T68" fmla="*/ 1930400 w 3030537"/>
                <a:gd name="T69" fmla="*/ 764310 h 3079750"/>
                <a:gd name="T70" fmla="*/ 1501775 w 3030537"/>
                <a:gd name="T71" fmla="*/ 443692 h 3079750"/>
                <a:gd name="T72" fmla="*/ 1142603 w 3030537"/>
                <a:gd name="T73" fmla="*/ 861923 h 3079750"/>
                <a:gd name="T74" fmla="*/ 1725613 w 3030537"/>
                <a:gd name="T75" fmla="*/ 376236 h 3079750"/>
                <a:gd name="T76" fmla="*/ 2315766 w 3030537"/>
                <a:gd name="T77" fmla="*/ 666299 h 3079750"/>
                <a:gd name="T78" fmla="*/ 2633663 w 3030537"/>
                <a:gd name="T79" fmla="*/ 1240077 h 3079750"/>
                <a:gd name="T80" fmla="*/ 2559051 w 3030537"/>
                <a:gd name="T81" fmla="*/ 1913055 h 3079750"/>
                <a:gd name="T82" fmla="*/ 2127647 w 3030537"/>
                <a:gd name="T83" fmla="*/ 2399536 h 3079750"/>
                <a:gd name="T84" fmla="*/ 1473597 w 3030537"/>
                <a:gd name="T85" fmla="*/ 2555480 h 3079750"/>
                <a:gd name="T86" fmla="*/ 859631 w 3030537"/>
                <a:gd name="T87" fmla="*/ 2307875 h 3079750"/>
                <a:gd name="T88" fmla="*/ 501650 w 3030537"/>
                <a:gd name="T89" fmla="*/ 1761476 h 3079750"/>
                <a:gd name="T90" fmla="*/ 527050 w 3030537"/>
                <a:gd name="T91" fmla="*/ 1083736 h 3079750"/>
                <a:gd name="T92" fmla="*/ 922734 w 3030537"/>
                <a:gd name="T93" fmla="*/ 565908 h 3079750"/>
                <a:gd name="T94" fmla="*/ 1558528 w 3030537"/>
                <a:gd name="T95" fmla="*/ 363538 h 3079750"/>
                <a:gd name="T96" fmla="*/ 443103 w 3030537"/>
                <a:gd name="T97" fmla="*/ 928291 h 3079750"/>
                <a:gd name="T98" fmla="*/ 234841 w 3030537"/>
                <a:gd name="T99" fmla="*/ 1502570 h 3079750"/>
                <a:gd name="T100" fmla="*/ 363765 w 3030537"/>
                <a:gd name="T101" fmla="*/ 2071688 h 3079750"/>
                <a:gd name="T102" fmla="*/ 554177 w 3030537"/>
                <a:gd name="T103" fmla="*/ 2614217 h 3079750"/>
                <a:gd name="T104" fmla="*/ 172560 w 3030537"/>
                <a:gd name="T105" fmla="*/ 2074467 h 3079750"/>
                <a:gd name="T106" fmla="*/ 60694 w 3030537"/>
                <a:gd name="T107" fmla="*/ 1422401 h 3079750"/>
                <a:gd name="T108" fmla="*/ 233254 w 3030537"/>
                <a:gd name="T109" fmla="*/ 695723 h 3079750"/>
                <a:gd name="T110" fmla="*/ 1621178 w 3030537"/>
                <a:gd name="T111" fmla="*/ 794 h 3079750"/>
                <a:gd name="T112" fmla="*/ 2259747 w 3030537"/>
                <a:gd name="T113" fmla="*/ 173923 h 3079750"/>
                <a:gd name="T114" fmla="*/ 2847089 w 3030537"/>
                <a:gd name="T115" fmla="*/ 578950 h 3079750"/>
                <a:gd name="T116" fmla="*/ 2977344 w 3030537"/>
                <a:gd name="T117" fmla="*/ 1466436 h 3079750"/>
                <a:gd name="T118" fmla="*/ 2611993 w 3030537"/>
                <a:gd name="T119" fmla="*/ 820378 h 3079750"/>
                <a:gd name="T120" fmla="*/ 2218844 w 3030537"/>
                <a:gd name="T121" fmla="*/ 352215 h 3079750"/>
                <a:gd name="T122" fmla="*/ 1660890 w 3030537"/>
                <a:gd name="T123" fmla="*/ 179483 h 3079750"/>
                <a:gd name="T124" fmla="*/ 1094994 w 3030537"/>
                <a:gd name="T125" fmla="*/ 72667 h 3079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30537" h="3079750">
                  <a:moveTo>
                    <a:pt x="2058194" y="2062253"/>
                  </a:moveTo>
                  <a:lnTo>
                    <a:pt x="2045494" y="2092807"/>
                  </a:lnTo>
                  <a:lnTo>
                    <a:pt x="2033191" y="2122567"/>
                  </a:lnTo>
                  <a:lnTo>
                    <a:pt x="2020094" y="2151137"/>
                  </a:lnTo>
                  <a:lnTo>
                    <a:pt x="2006997" y="2179310"/>
                  </a:lnTo>
                  <a:lnTo>
                    <a:pt x="1993900" y="2206293"/>
                  </a:lnTo>
                  <a:lnTo>
                    <a:pt x="1980803" y="2232085"/>
                  </a:lnTo>
                  <a:lnTo>
                    <a:pt x="1967707" y="2257084"/>
                  </a:lnTo>
                  <a:lnTo>
                    <a:pt x="1954213" y="2280892"/>
                  </a:lnTo>
                  <a:lnTo>
                    <a:pt x="1941116" y="2303907"/>
                  </a:lnTo>
                  <a:lnTo>
                    <a:pt x="1928019" y="2325731"/>
                  </a:lnTo>
                  <a:lnTo>
                    <a:pt x="1915319" y="2346761"/>
                  </a:lnTo>
                  <a:lnTo>
                    <a:pt x="1903016" y="2366998"/>
                  </a:lnTo>
                  <a:lnTo>
                    <a:pt x="1890713" y="2385648"/>
                  </a:lnTo>
                  <a:lnTo>
                    <a:pt x="1878410" y="2403107"/>
                  </a:lnTo>
                  <a:lnTo>
                    <a:pt x="1866900" y="2420170"/>
                  </a:lnTo>
                  <a:lnTo>
                    <a:pt x="1855788" y="2435249"/>
                  </a:lnTo>
                  <a:lnTo>
                    <a:pt x="1871663" y="2430487"/>
                  </a:lnTo>
                  <a:lnTo>
                    <a:pt x="1887141" y="2425328"/>
                  </a:lnTo>
                  <a:lnTo>
                    <a:pt x="1903016" y="2420170"/>
                  </a:lnTo>
                  <a:lnTo>
                    <a:pt x="1918097" y="2414615"/>
                  </a:lnTo>
                  <a:lnTo>
                    <a:pt x="1933575" y="2408266"/>
                  </a:lnTo>
                  <a:lnTo>
                    <a:pt x="1948657" y="2402314"/>
                  </a:lnTo>
                  <a:lnTo>
                    <a:pt x="1963341" y="2395965"/>
                  </a:lnTo>
                  <a:lnTo>
                    <a:pt x="1978422" y="2389219"/>
                  </a:lnTo>
                  <a:lnTo>
                    <a:pt x="2008188" y="2375331"/>
                  </a:lnTo>
                  <a:lnTo>
                    <a:pt x="2036763" y="2360253"/>
                  </a:lnTo>
                  <a:lnTo>
                    <a:pt x="2065338" y="2344777"/>
                  </a:lnTo>
                  <a:lnTo>
                    <a:pt x="2092722" y="2328508"/>
                  </a:lnTo>
                  <a:lnTo>
                    <a:pt x="2120107" y="2311049"/>
                  </a:lnTo>
                  <a:lnTo>
                    <a:pt x="2146300" y="2292796"/>
                  </a:lnTo>
                  <a:lnTo>
                    <a:pt x="2172494" y="2273353"/>
                  </a:lnTo>
                  <a:lnTo>
                    <a:pt x="2197894" y="2253909"/>
                  </a:lnTo>
                  <a:lnTo>
                    <a:pt x="2222897" y="2232879"/>
                  </a:lnTo>
                  <a:lnTo>
                    <a:pt x="2246710" y="2211451"/>
                  </a:lnTo>
                  <a:lnTo>
                    <a:pt x="2270125" y="2189627"/>
                  </a:lnTo>
                  <a:lnTo>
                    <a:pt x="2292747" y="2166613"/>
                  </a:lnTo>
                  <a:lnTo>
                    <a:pt x="2288382" y="2164232"/>
                  </a:lnTo>
                  <a:lnTo>
                    <a:pt x="2255441" y="2146772"/>
                  </a:lnTo>
                  <a:lnTo>
                    <a:pt x="2236788" y="2137646"/>
                  </a:lnTo>
                  <a:lnTo>
                    <a:pt x="2216150" y="2127726"/>
                  </a:lnTo>
                  <a:lnTo>
                    <a:pt x="2193925" y="2117409"/>
                  </a:lnTo>
                  <a:lnTo>
                    <a:pt x="2170907" y="2106695"/>
                  </a:lnTo>
                  <a:lnTo>
                    <a:pt x="2145903" y="2096378"/>
                  </a:lnTo>
                  <a:lnTo>
                    <a:pt x="2119710" y="2085268"/>
                  </a:lnTo>
                  <a:lnTo>
                    <a:pt x="2089547" y="2073761"/>
                  </a:lnTo>
                  <a:lnTo>
                    <a:pt x="2058194" y="2062253"/>
                  </a:lnTo>
                  <a:close/>
                  <a:moveTo>
                    <a:pt x="1058466" y="2062253"/>
                  </a:moveTo>
                  <a:lnTo>
                    <a:pt x="1021953" y="2075745"/>
                  </a:lnTo>
                  <a:lnTo>
                    <a:pt x="987425" y="2089236"/>
                  </a:lnTo>
                  <a:lnTo>
                    <a:pt x="954485" y="2103124"/>
                  </a:lnTo>
                  <a:lnTo>
                    <a:pt x="924322" y="2116219"/>
                  </a:lnTo>
                  <a:lnTo>
                    <a:pt x="896541" y="2129313"/>
                  </a:lnTo>
                  <a:lnTo>
                    <a:pt x="871141" y="2142011"/>
                  </a:lnTo>
                  <a:lnTo>
                    <a:pt x="848122" y="2153518"/>
                  </a:lnTo>
                  <a:lnTo>
                    <a:pt x="827881" y="2164232"/>
                  </a:lnTo>
                  <a:lnTo>
                    <a:pt x="823516" y="2166613"/>
                  </a:lnTo>
                  <a:lnTo>
                    <a:pt x="846138" y="2189627"/>
                  </a:lnTo>
                  <a:lnTo>
                    <a:pt x="869950" y="2211451"/>
                  </a:lnTo>
                  <a:lnTo>
                    <a:pt x="893763" y="2232879"/>
                  </a:lnTo>
                  <a:lnTo>
                    <a:pt x="918369" y="2253909"/>
                  </a:lnTo>
                  <a:lnTo>
                    <a:pt x="943769" y="2273353"/>
                  </a:lnTo>
                  <a:lnTo>
                    <a:pt x="969963" y="2292796"/>
                  </a:lnTo>
                  <a:lnTo>
                    <a:pt x="996553" y="2311049"/>
                  </a:lnTo>
                  <a:lnTo>
                    <a:pt x="1023541" y="2328508"/>
                  </a:lnTo>
                  <a:lnTo>
                    <a:pt x="1051322" y="2344777"/>
                  </a:lnTo>
                  <a:lnTo>
                    <a:pt x="1079897" y="2360253"/>
                  </a:lnTo>
                  <a:lnTo>
                    <a:pt x="1108472" y="2375331"/>
                  </a:lnTo>
                  <a:lnTo>
                    <a:pt x="1137841" y="2389219"/>
                  </a:lnTo>
                  <a:lnTo>
                    <a:pt x="1152922" y="2395965"/>
                  </a:lnTo>
                  <a:lnTo>
                    <a:pt x="1168003" y="2402314"/>
                  </a:lnTo>
                  <a:lnTo>
                    <a:pt x="1182688" y="2408266"/>
                  </a:lnTo>
                  <a:lnTo>
                    <a:pt x="1198166" y="2414615"/>
                  </a:lnTo>
                  <a:lnTo>
                    <a:pt x="1214041" y="2420170"/>
                  </a:lnTo>
                  <a:lnTo>
                    <a:pt x="1229122" y="2425328"/>
                  </a:lnTo>
                  <a:lnTo>
                    <a:pt x="1244997" y="2430487"/>
                  </a:lnTo>
                  <a:lnTo>
                    <a:pt x="1260475" y="2435249"/>
                  </a:lnTo>
                  <a:lnTo>
                    <a:pt x="1249760" y="2420170"/>
                  </a:lnTo>
                  <a:lnTo>
                    <a:pt x="1237853" y="2403107"/>
                  </a:lnTo>
                  <a:lnTo>
                    <a:pt x="1225947" y="2385648"/>
                  </a:lnTo>
                  <a:lnTo>
                    <a:pt x="1213247" y="2366998"/>
                  </a:lnTo>
                  <a:lnTo>
                    <a:pt x="1201341" y="2346761"/>
                  </a:lnTo>
                  <a:lnTo>
                    <a:pt x="1188244" y="2325731"/>
                  </a:lnTo>
                  <a:lnTo>
                    <a:pt x="1175147" y="2303907"/>
                  </a:lnTo>
                  <a:lnTo>
                    <a:pt x="1162050" y="2280892"/>
                  </a:lnTo>
                  <a:lnTo>
                    <a:pt x="1148953" y="2257084"/>
                  </a:lnTo>
                  <a:lnTo>
                    <a:pt x="1135459" y="2232085"/>
                  </a:lnTo>
                  <a:lnTo>
                    <a:pt x="1122363" y="2206293"/>
                  </a:lnTo>
                  <a:lnTo>
                    <a:pt x="1109266" y="2179310"/>
                  </a:lnTo>
                  <a:lnTo>
                    <a:pt x="1096169" y="2151137"/>
                  </a:lnTo>
                  <a:lnTo>
                    <a:pt x="1083469" y="2122567"/>
                  </a:lnTo>
                  <a:lnTo>
                    <a:pt x="1070769" y="2092807"/>
                  </a:lnTo>
                  <a:lnTo>
                    <a:pt x="1058466" y="2062253"/>
                  </a:lnTo>
                  <a:close/>
                  <a:moveTo>
                    <a:pt x="1597819" y="1971782"/>
                  </a:moveTo>
                  <a:lnTo>
                    <a:pt x="1597819" y="2478897"/>
                  </a:lnTo>
                  <a:lnTo>
                    <a:pt x="1614488" y="2478103"/>
                  </a:lnTo>
                  <a:lnTo>
                    <a:pt x="1631950" y="2477310"/>
                  </a:lnTo>
                  <a:lnTo>
                    <a:pt x="1649016" y="2476119"/>
                  </a:lnTo>
                  <a:lnTo>
                    <a:pt x="1666081" y="2474135"/>
                  </a:lnTo>
                  <a:lnTo>
                    <a:pt x="1683147" y="2472151"/>
                  </a:lnTo>
                  <a:lnTo>
                    <a:pt x="1700213" y="2469770"/>
                  </a:lnTo>
                  <a:lnTo>
                    <a:pt x="1716881" y="2467390"/>
                  </a:lnTo>
                  <a:lnTo>
                    <a:pt x="1733947" y="2464612"/>
                  </a:lnTo>
                  <a:lnTo>
                    <a:pt x="1752203" y="2442391"/>
                  </a:lnTo>
                  <a:lnTo>
                    <a:pt x="1763713" y="2428106"/>
                  </a:lnTo>
                  <a:lnTo>
                    <a:pt x="1776810" y="2411044"/>
                  </a:lnTo>
                  <a:lnTo>
                    <a:pt x="1790303" y="2392791"/>
                  </a:lnTo>
                  <a:lnTo>
                    <a:pt x="1804988" y="2371760"/>
                  </a:lnTo>
                  <a:lnTo>
                    <a:pt x="1820466" y="2349142"/>
                  </a:lnTo>
                  <a:lnTo>
                    <a:pt x="1836738" y="2324540"/>
                  </a:lnTo>
                  <a:lnTo>
                    <a:pt x="1853407" y="2297955"/>
                  </a:lnTo>
                  <a:lnTo>
                    <a:pt x="1870472" y="2268988"/>
                  </a:lnTo>
                  <a:lnTo>
                    <a:pt x="1888332" y="2238434"/>
                  </a:lnTo>
                  <a:lnTo>
                    <a:pt x="1905794" y="2206293"/>
                  </a:lnTo>
                  <a:lnTo>
                    <a:pt x="1916113" y="2187643"/>
                  </a:lnTo>
                  <a:lnTo>
                    <a:pt x="1925638" y="2167406"/>
                  </a:lnTo>
                  <a:lnTo>
                    <a:pt x="1935560" y="2147169"/>
                  </a:lnTo>
                  <a:lnTo>
                    <a:pt x="1945085" y="2126536"/>
                  </a:lnTo>
                  <a:lnTo>
                    <a:pt x="1954610" y="2105108"/>
                  </a:lnTo>
                  <a:lnTo>
                    <a:pt x="1964532" y="2082887"/>
                  </a:lnTo>
                  <a:lnTo>
                    <a:pt x="1974057" y="2060666"/>
                  </a:lnTo>
                  <a:lnTo>
                    <a:pt x="1983185" y="2037255"/>
                  </a:lnTo>
                  <a:lnTo>
                    <a:pt x="1961753" y="2030906"/>
                  </a:lnTo>
                  <a:lnTo>
                    <a:pt x="1939925" y="2024557"/>
                  </a:lnTo>
                  <a:lnTo>
                    <a:pt x="1918097" y="2019002"/>
                  </a:lnTo>
                  <a:lnTo>
                    <a:pt x="1895475" y="2013446"/>
                  </a:lnTo>
                  <a:lnTo>
                    <a:pt x="1872853" y="2007891"/>
                  </a:lnTo>
                  <a:lnTo>
                    <a:pt x="1849041" y="2002733"/>
                  </a:lnTo>
                  <a:lnTo>
                    <a:pt x="1825625" y="1997971"/>
                  </a:lnTo>
                  <a:lnTo>
                    <a:pt x="1801416" y="1993209"/>
                  </a:lnTo>
                  <a:lnTo>
                    <a:pt x="1777207" y="1989241"/>
                  </a:lnTo>
                  <a:lnTo>
                    <a:pt x="1752203" y="1985273"/>
                  </a:lnTo>
                  <a:lnTo>
                    <a:pt x="1727200" y="1982099"/>
                  </a:lnTo>
                  <a:lnTo>
                    <a:pt x="1701403" y="1979321"/>
                  </a:lnTo>
                  <a:lnTo>
                    <a:pt x="1676400" y="1976544"/>
                  </a:lnTo>
                  <a:lnTo>
                    <a:pt x="1650207" y="1974560"/>
                  </a:lnTo>
                  <a:lnTo>
                    <a:pt x="1624013" y="1973369"/>
                  </a:lnTo>
                  <a:lnTo>
                    <a:pt x="1597819" y="1971782"/>
                  </a:lnTo>
                  <a:close/>
                  <a:moveTo>
                    <a:pt x="1519238" y="1971385"/>
                  </a:moveTo>
                  <a:lnTo>
                    <a:pt x="1492250" y="1972972"/>
                  </a:lnTo>
                  <a:lnTo>
                    <a:pt x="1466057" y="1974163"/>
                  </a:lnTo>
                  <a:lnTo>
                    <a:pt x="1440657" y="1976147"/>
                  </a:lnTo>
                  <a:lnTo>
                    <a:pt x="1414860" y="1978925"/>
                  </a:lnTo>
                  <a:lnTo>
                    <a:pt x="1389460" y="1982099"/>
                  </a:lnTo>
                  <a:lnTo>
                    <a:pt x="1364060" y="1985273"/>
                  </a:lnTo>
                  <a:lnTo>
                    <a:pt x="1339453" y="1988845"/>
                  </a:lnTo>
                  <a:lnTo>
                    <a:pt x="1315244" y="1993209"/>
                  </a:lnTo>
                  <a:lnTo>
                    <a:pt x="1290638" y="1997574"/>
                  </a:lnTo>
                  <a:lnTo>
                    <a:pt x="1267222" y="2002336"/>
                  </a:lnTo>
                  <a:lnTo>
                    <a:pt x="1243410" y="2007891"/>
                  </a:lnTo>
                  <a:lnTo>
                    <a:pt x="1220788" y="2013446"/>
                  </a:lnTo>
                  <a:lnTo>
                    <a:pt x="1198166" y="2019002"/>
                  </a:lnTo>
                  <a:lnTo>
                    <a:pt x="1175941" y="2024557"/>
                  </a:lnTo>
                  <a:lnTo>
                    <a:pt x="1154510" y="2030906"/>
                  </a:lnTo>
                  <a:lnTo>
                    <a:pt x="1133078" y="2037255"/>
                  </a:lnTo>
                  <a:lnTo>
                    <a:pt x="1145778" y="2069396"/>
                  </a:lnTo>
                  <a:lnTo>
                    <a:pt x="1159272" y="2099950"/>
                  </a:lnTo>
                  <a:lnTo>
                    <a:pt x="1172369" y="2129313"/>
                  </a:lnTo>
                  <a:lnTo>
                    <a:pt x="1186260" y="2158280"/>
                  </a:lnTo>
                  <a:lnTo>
                    <a:pt x="1199753" y="2185659"/>
                  </a:lnTo>
                  <a:lnTo>
                    <a:pt x="1214041" y="2211848"/>
                  </a:lnTo>
                  <a:lnTo>
                    <a:pt x="1227535" y="2237244"/>
                  </a:lnTo>
                  <a:lnTo>
                    <a:pt x="1241425" y="2261449"/>
                  </a:lnTo>
                  <a:lnTo>
                    <a:pt x="1254919" y="2284463"/>
                  </a:lnTo>
                  <a:lnTo>
                    <a:pt x="1268016" y="2306287"/>
                  </a:lnTo>
                  <a:lnTo>
                    <a:pt x="1281113" y="2326921"/>
                  </a:lnTo>
                  <a:lnTo>
                    <a:pt x="1293813" y="2345968"/>
                  </a:lnTo>
                  <a:lnTo>
                    <a:pt x="1306116" y="2364221"/>
                  </a:lnTo>
                  <a:lnTo>
                    <a:pt x="1317625" y="2380886"/>
                  </a:lnTo>
                  <a:lnTo>
                    <a:pt x="1329135" y="2396759"/>
                  </a:lnTo>
                  <a:lnTo>
                    <a:pt x="1339453" y="2411044"/>
                  </a:lnTo>
                  <a:lnTo>
                    <a:pt x="1352550" y="2428106"/>
                  </a:lnTo>
                  <a:lnTo>
                    <a:pt x="1364456" y="2442391"/>
                  </a:lnTo>
                  <a:lnTo>
                    <a:pt x="1382316" y="2464612"/>
                  </a:lnTo>
                  <a:lnTo>
                    <a:pt x="1399381" y="2467390"/>
                  </a:lnTo>
                  <a:lnTo>
                    <a:pt x="1416050" y="2469770"/>
                  </a:lnTo>
                  <a:lnTo>
                    <a:pt x="1433116" y="2472151"/>
                  </a:lnTo>
                  <a:lnTo>
                    <a:pt x="1450181" y="2474135"/>
                  </a:lnTo>
                  <a:lnTo>
                    <a:pt x="1467247" y="2476119"/>
                  </a:lnTo>
                  <a:lnTo>
                    <a:pt x="1484710" y="2477310"/>
                  </a:lnTo>
                  <a:lnTo>
                    <a:pt x="1501775" y="2478103"/>
                  </a:lnTo>
                  <a:lnTo>
                    <a:pt x="1519238" y="2478897"/>
                  </a:lnTo>
                  <a:lnTo>
                    <a:pt x="1519238" y="1971385"/>
                  </a:lnTo>
                  <a:close/>
                  <a:moveTo>
                    <a:pt x="2857896" y="1752600"/>
                  </a:moveTo>
                  <a:lnTo>
                    <a:pt x="3030537" y="1786324"/>
                  </a:lnTo>
                  <a:lnTo>
                    <a:pt x="3025377" y="1812510"/>
                  </a:lnTo>
                  <a:lnTo>
                    <a:pt x="3019425" y="1838299"/>
                  </a:lnTo>
                  <a:lnTo>
                    <a:pt x="3013471" y="1864485"/>
                  </a:lnTo>
                  <a:lnTo>
                    <a:pt x="3006327" y="1890275"/>
                  </a:lnTo>
                  <a:lnTo>
                    <a:pt x="2999581" y="1916064"/>
                  </a:lnTo>
                  <a:lnTo>
                    <a:pt x="2991643" y="1941059"/>
                  </a:lnTo>
                  <a:lnTo>
                    <a:pt x="2983706" y="1966849"/>
                  </a:lnTo>
                  <a:lnTo>
                    <a:pt x="2974975" y="1992241"/>
                  </a:lnTo>
                  <a:lnTo>
                    <a:pt x="2966243" y="2017237"/>
                  </a:lnTo>
                  <a:lnTo>
                    <a:pt x="2956718" y="2042232"/>
                  </a:lnTo>
                  <a:lnTo>
                    <a:pt x="2946796" y="2066831"/>
                  </a:lnTo>
                  <a:lnTo>
                    <a:pt x="2936478" y="2091430"/>
                  </a:lnTo>
                  <a:lnTo>
                    <a:pt x="2925762" y="2115632"/>
                  </a:lnTo>
                  <a:lnTo>
                    <a:pt x="2914253" y="2140231"/>
                  </a:lnTo>
                  <a:lnTo>
                    <a:pt x="2903140" y="2164036"/>
                  </a:lnTo>
                  <a:lnTo>
                    <a:pt x="2890837" y="2187842"/>
                  </a:lnTo>
                  <a:lnTo>
                    <a:pt x="2878534" y="2211250"/>
                  </a:lnTo>
                  <a:lnTo>
                    <a:pt x="2865437" y="2235056"/>
                  </a:lnTo>
                  <a:lnTo>
                    <a:pt x="2852340" y="2258068"/>
                  </a:lnTo>
                  <a:lnTo>
                    <a:pt x="2838449" y="2280683"/>
                  </a:lnTo>
                  <a:lnTo>
                    <a:pt x="2824559" y="2303298"/>
                  </a:lnTo>
                  <a:lnTo>
                    <a:pt x="2809875" y="2325516"/>
                  </a:lnTo>
                  <a:lnTo>
                    <a:pt x="2795190" y="2348131"/>
                  </a:lnTo>
                  <a:lnTo>
                    <a:pt x="2780109" y="2369953"/>
                  </a:lnTo>
                  <a:lnTo>
                    <a:pt x="2764234" y="2390981"/>
                  </a:lnTo>
                  <a:lnTo>
                    <a:pt x="2747962" y="2412406"/>
                  </a:lnTo>
                  <a:lnTo>
                    <a:pt x="2731293" y="2433434"/>
                  </a:lnTo>
                  <a:lnTo>
                    <a:pt x="2715021" y="2454462"/>
                  </a:lnTo>
                  <a:lnTo>
                    <a:pt x="2697956" y="2474697"/>
                  </a:lnTo>
                  <a:lnTo>
                    <a:pt x="2680096" y="2494535"/>
                  </a:lnTo>
                  <a:lnTo>
                    <a:pt x="2662237" y="2514769"/>
                  </a:lnTo>
                  <a:lnTo>
                    <a:pt x="2643981" y="2533813"/>
                  </a:lnTo>
                  <a:lnTo>
                    <a:pt x="2625328" y="2553254"/>
                  </a:lnTo>
                  <a:lnTo>
                    <a:pt x="2606675" y="2571902"/>
                  </a:lnTo>
                  <a:lnTo>
                    <a:pt x="2587228" y="2590550"/>
                  </a:lnTo>
                  <a:lnTo>
                    <a:pt x="2567781" y="2608404"/>
                  </a:lnTo>
                  <a:lnTo>
                    <a:pt x="2547937" y="2626258"/>
                  </a:lnTo>
                  <a:lnTo>
                    <a:pt x="2527696" y="2643715"/>
                  </a:lnTo>
                  <a:lnTo>
                    <a:pt x="2507059" y="2660775"/>
                  </a:lnTo>
                  <a:lnTo>
                    <a:pt x="2486421" y="2677439"/>
                  </a:lnTo>
                  <a:lnTo>
                    <a:pt x="2464990" y="2693706"/>
                  </a:lnTo>
                  <a:lnTo>
                    <a:pt x="2443956" y="2709576"/>
                  </a:lnTo>
                  <a:lnTo>
                    <a:pt x="2422525" y="2725447"/>
                  </a:lnTo>
                  <a:lnTo>
                    <a:pt x="2400696" y="2740127"/>
                  </a:lnTo>
                  <a:lnTo>
                    <a:pt x="2378075" y="2755203"/>
                  </a:lnTo>
                  <a:lnTo>
                    <a:pt x="2355453" y="2769487"/>
                  </a:lnTo>
                  <a:lnTo>
                    <a:pt x="2332831" y="2783373"/>
                  </a:lnTo>
                  <a:lnTo>
                    <a:pt x="2310209" y="2796863"/>
                  </a:lnTo>
                  <a:lnTo>
                    <a:pt x="2287190" y="2810353"/>
                  </a:lnTo>
                  <a:lnTo>
                    <a:pt x="2263378" y="2823049"/>
                  </a:lnTo>
                  <a:lnTo>
                    <a:pt x="2239962" y="2835348"/>
                  </a:lnTo>
                  <a:lnTo>
                    <a:pt x="2215753" y="2847251"/>
                  </a:lnTo>
                  <a:lnTo>
                    <a:pt x="2191940" y="2859154"/>
                  </a:lnTo>
                  <a:lnTo>
                    <a:pt x="2167731" y="2869866"/>
                  </a:lnTo>
                  <a:lnTo>
                    <a:pt x="2143521" y="2880975"/>
                  </a:lnTo>
                  <a:lnTo>
                    <a:pt x="2118518" y="2890894"/>
                  </a:lnTo>
                  <a:lnTo>
                    <a:pt x="2093515" y="2900416"/>
                  </a:lnTo>
                  <a:lnTo>
                    <a:pt x="2068909" y="2909938"/>
                  </a:lnTo>
                  <a:lnTo>
                    <a:pt x="2043509" y="2918667"/>
                  </a:lnTo>
                  <a:lnTo>
                    <a:pt x="2018109" y="2926999"/>
                  </a:lnTo>
                  <a:lnTo>
                    <a:pt x="1992709" y="2934934"/>
                  </a:lnTo>
                  <a:lnTo>
                    <a:pt x="1966912" y="2942869"/>
                  </a:lnTo>
                  <a:lnTo>
                    <a:pt x="1941115" y="2949614"/>
                  </a:lnTo>
                  <a:lnTo>
                    <a:pt x="1915318" y="2956359"/>
                  </a:lnTo>
                  <a:lnTo>
                    <a:pt x="1944687" y="3075783"/>
                  </a:lnTo>
                  <a:lnTo>
                    <a:pt x="1905396" y="3078163"/>
                  </a:lnTo>
                  <a:lnTo>
                    <a:pt x="1866503" y="3079353"/>
                  </a:lnTo>
                  <a:lnTo>
                    <a:pt x="1827212" y="3079750"/>
                  </a:lnTo>
                  <a:lnTo>
                    <a:pt x="1788715" y="3079353"/>
                  </a:lnTo>
                  <a:lnTo>
                    <a:pt x="1749821" y="3077766"/>
                  </a:lnTo>
                  <a:lnTo>
                    <a:pt x="1711721" y="3074989"/>
                  </a:lnTo>
                  <a:lnTo>
                    <a:pt x="1673621" y="3071815"/>
                  </a:lnTo>
                  <a:lnTo>
                    <a:pt x="1635521" y="3067451"/>
                  </a:lnTo>
                  <a:lnTo>
                    <a:pt x="1598215" y="3062293"/>
                  </a:lnTo>
                  <a:lnTo>
                    <a:pt x="1560909" y="3056342"/>
                  </a:lnTo>
                  <a:lnTo>
                    <a:pt x="1523999" y="3049200"/>
                  </a:lnTo>
                  <a:lnTo>
                    <a:pt x="1487090" y="3041265"/>
                  </a:lnTo>
                  <a:lnTo>
                    <a:pt x="1450975" y="3032536"/>
                  </a:lnTo>
                  <a:lnTo>
                    <a:pt x="1415256" y="3023014"/>
                  </a:lnTo>
                  <a:lnTo>
                    <a:pt x="1379537" y="3012698"/>
                  </a:lnTo>
                  <a:lnTo>
                    <a:pt x="1344612" y="3001589"/>
                  </a:lnTo>
                  <a:lnTo>
                    <a:pt x="1309687" y="2989290"/>
                  </a:lnTo>
                  <a:lnTo>
                    <a:pt x="1275159" y="2976990"/>
                  </a:lnTo>
                  <a:lnTo>
                    <a:pt x="1241425" y="2963104"/>
                  </a:lnTo>
                  <a:lnTo>
                    <a:pt x="1208087" y="2948821"/>
                  </a:lnTo>
                  <a:lnTo>
                    <a:pt x="1175146" y="2933744"/>
                  </a:lnTo>
                  <a:lnTo>
                    <a:pt x="1142603" y="2917874"/>
                  </a:lnTo>
                  <a:lnTo>
                    <a:pt x="1111249" y="2901210"/>
                  </a:lnTo>
                  <a:lnTo>
                    <a:pt x="1079896" y="2883753"/>
                  </a:lnTo>
                  <a:lnTo>
                    <a:pt x="1049337" y="2865899"/>
                  </a:lnTo>
                  <a:lnTo>
                    <a:pt x="1019175" y="2847251"/>
                  </a:lnTo>
                  <a:lnTo>
                    <a:pt x="989806" y="2827810"/>
                  </a:lnTo>
                  <a:lnTo>
                    <a:pt x="961231" y="2807972"/>
                  </a:lnTo>
                  <a:lnTo>
                    <a:pt x="932656" y="2787341"/>
                  </a:lnTo>
                  <a:lnTo>
                    <a:pt x="905271" y="2765916"/>
                  </a:lnTo>
                  <a:lnTo>
                    <a:pt x="878681" y="2744491"/>
                  </a:lnTo>
                  <a:lnTo>
                    <a:pt x="852487" y="2721876"/>
                  </a:lnTo>
                  <a:lnTo>
                    <a:pt x="884634" y="2732985"/>
                  </a:lnTo>
                  <a:lnTo>
                    <a:pt x="917575" y="2742904"/>
                  </a:lnTo>
                  <a:lnTo>
                    <a:pt x="950118" y="2751633"/>
                  </a:lnTo>
                  <a:lnTo>
                    <a:pt x="983059" y="2759965"/>
                  </a:lnTo>
                  <a:lnTo>
                    <a:pt x="1015603" y="2767503"/>
                  </a:lnTo>
                  <a:lnTo>
                    <a:pt x="1048940" y="2773851"/>
                  </a:lnTo>
                  <a:lnTo>
                    <a:pt x="1081484" y="2779406"/>
                  </a:lnTo>
                  <a:lnTo>
                    <a:pt x="1114425" y="2784167"/>
                  </a:lnTo>
                  <a:lnTo>
                    <a:pt x="1146968" y="2788134"/>
                  </a:lnTo>
                  <a:lnTo>
                    <a:pt x="1179909" y="2791308"/>
                  </a:lnTo>
                  <a:lnTo>
                    <a:pt x="1212453" y="2793689"/>
                  </a:lnTo>
                  <a:lnTo>
                    <a:pt x="1245393" y="2794879"/>
                  </a:lnTo>
                  <a:lnTo>
                    <a:pt x="1277540" y="2795673"/>
                  </a:lnTo>
                  <a:lnTo>
                    <a:pt x="1310084" y="2795276"/>
                  </a:lnTo>
                  <a:lnTo>
                    <a:pt x="1341834" y="2794482"/>
                  </a:lnTo>
                  <a:lnTo>
                    <a:pt x="1373584" y="2792499"/>
                  </a:lnTo>
                  <a:lnTo>
                    <a:pt x="1405731" y="2790118"/>
                  </a:lnTo>
                  <a:lnTo>
                    <a:pt x="1437084" y="2786547"/>
                  </a:lnTo>
                  <a:lnTo>
                    <a:pt x="1468437" y="2782580"/>
                  </a:lnTo>
                  <a:lnTo>
                    <a:pt x="1499393" y="2777819"/>
                  </a:lnTo>
                  <a:lnTo>
                    <a:pt x="1529953" y="2772264"/>
                  </a:lnTo>
                  <a:lnTo>
                    <a:pt x="1560512" y="2765916"/>
                  </a:lnTo>
                  <a:lnTo>
                    <a:pt x="1590675" y="2759171"/>
                  </a:lnTo>
                  <a:lnTo>
                    <a:pt x="1620440" y="2751236"/>
                  </a:lnTo>
                  <a:lnTo>
                    <a:pt x="1649412" y="2742904"/>
                  </a:lnTo>
                  <a:lnTo>
                    <a:pt x="1678781" y="2733779"/>
                  </a:lnTo>
                  <a:lnTo>
                    <a:pt x="1707753" y="2724256"/>
                  </a:lnTo>
                  <a:lnTo>
                    <a:pt x="1735534" y="2713544"/>
                  </a:lnTo>
                  <a:lnTo>
                    <a:pt x="1763712" y="2702832"/>
                  </a:lnTo>
                  <a:lnTo>
                    <a:pt x="1791096" y="2690929"/>
                  </a:lnTo>
                  <a:lnTo>
                    <a:pt x="1818084" y="2678629"/>
                  </a:lnTo>
                  <a:lnTo>
                    <a:pt x="1844278" y="2665537"/>
                  </a:lnTo>
                  <a:lnTo>
                    <a:pt x="1873646" y="2785357"/>
                  </a:lnTo>
                  <a:lnTo>
                    <a:pt x="1896665" y="2779406"/>
                  </a:lnTo>
                  <a:lnTo>
                    <a:pt x="1919287" y="2773454"/>
                  </a:lnTo>
                  <a:lnTo>
                    <a:pt x="1941512" y="2766709"/>
                  </a:lnTo>
                  <a:lnTo>
                    <a:pt x="1964531" y="2759965"/>
                  </a:lnTo>
                  <a:lnTo>
                    <a:pt x="1986756" y="2752426"/>
                  </a:lnTo>
                  <a:lnTo>
                    <a:pt x="2008981" y="2744491"/>
                  </a:lnTo>
                  <a:lnTo>
                    <a:pt x="2030809" y="2736556"/>
                  </a:lnTo>
                  <a:lnTo>
                    <a:pt x="2052637" y="2727827"/>
                  </a:lnTo>
                  <a:lnTo>
                    <a:pt x="2074465" y="2719099"/>
                  </a:lnTo>
                  <a:lnTo>
                    <a:pt x="2096293" y="2709180"/>
                  </a:lnTo>
                  <a:lnTo>
                    <a:pt x="2117725" y="2699658"/>
                  </a:lnTo>
                  <a:lnTo>
                    <a:pt x="2138759" y="2689342"/>
                  </a:lnTo>
                  <a:lnTo>
                    <a:pt x="2159793" y="2678629"/>
                  </a:lnTo>
                  <a:lnTo>
                    <a:pt x="2180431" y="2667917"/>
                  </a:lnTo>
                  <a:lnTo>
                    <a:pt x="2201465" y="2656411"/>
                  </a:lnTo>
                  <a:lnTo>
                    <a:pt x="2221706" y="2645302"/>
                  </a:lnTo>
                  <a:lnTo>
                    <a:pt x="2241946" y="2633003"/>
                  </a:lnTo>
                  <a:lnTo>
                    <a:pt x="2262187" y="2620703"/>
                  </a:lnTo>
                  <a:lnTo>
                    <a:pt x="2281634" y="2608007"/>
                  </a:lnTo>
                  <a:lnTo>
                    <a:pt x="2301478" y="2594914"/>
                  </a:lnTo>
                  <a:lnTo>
                    <a:pt x="2320528" y="2581424"/>
                  </a:lnTo>
                  <a:lnTo>
                    <a:pt x="2339975" y="2567934"/>
                  </a:lnTo>
                  <a:lnTo>
                    <a:pt x="2358628" y="2554048"/>
                  </a:lnTo>
                  <a:lnTo>
                    <a:pt x="2377281" y="2539368"/>
                  </a:lnTo>
                  <a:lnTo>
                    <a:pt x="2395537" y="2524688"/>
                  </a:lnTo>
                  <a:lnTo>
                    <a:pt x="2414190" y="2509611"/>
                  </a:lnTo>
                  <a:lnTo>
                    <a:pt x="2431653" y="2494138"/>
                  </a:lnTo>
                  <a:lnTo>
                    <a:pt x="2449512" y="2478268"/>
                  </a:lnTo>
                  <a:lnTo>
                    <a:pt x="2466578" y="2462397"/>
                  </a:lnTo>
                  <a:lnTo>
                    <a:pt x="2483643" y="2446130"/>
                  </a:lnTo>
                  <a:lnTo>
                    <a:pt x="2499915" y="2429466"/>
                  </a:lnTo>
                  <a:lnTo>
                    <a:pt x="2516584" y="2412406"/>
                  </a:lnTo>
                  <a:lnTo>
                    <a:pt x="2532856" y="2395345"/>
                  </a:lnTo>
                  <a:lnTo>
                    <a:pt x="2548731" y="2377888"/>
                  </a:lnTo>
                  <a:lnTo>
                    <a:pt x="2564209" y="2360034"/>
                  </a:lnTo>
                  <a:lnTo>
                    <a:pt x="2579290" y="2342180"/>
                  </a:lnTo>
                  <a:lnTo>
                    <a:pt x="2593975" y="2323929"/>
                  </a:lnTo>
                  <a:lnTo>
                    <a:pt x="2608659" y="2305679"/>
                  </a:lnTo>
                  <a:lnTo>
                    <a:pt x="2622946" y="2286237"/>
                  </a:lnTo>
                  <a:lnTo>
                    <a:pt x="2636837" y="2267590"/>
                  </a:lnTo>
                  <a:lnTo>
                    <a:pt x="2650331" y="2248546"/>
                  </a:lnTo>
                  <a:lnTo>
                    <a:pt x="2663428" y="2228708"/>
                  </a:lnTo>
                  <a:lnTo>
                    <a:pt x="2676128" y="2209267"/>
                  </a:lnTo>
                  <a:lnTo>
                    <a:pt x="2688828" y="2189032"/>
                  </a:lnTo>
                  <a:lnTo>
                    <a:pt x="2700337" y="2169194"/>
                  </a:lnTo>
                  <a:lnTo>
                    <a:pt x="2712243" y="2148563"/>
                  </a:lnTo>
                  <a:lnTo>
                    <a:pt x="2723753" y="2127932"/>
                  </a:lnTo>
                  <a:lnTo>
                    <a:pt x="2734468" y="2106904"/>
                  </a:lnTo>
                  <a:lnTo>
                    <a:pt x="2745581" y="2086272"/>
                  </a:lnTo>
                  <a:lnTo>
                    <a:pt x="2755503" y="2064847"/>
                  </a:lnTo>
                  <a:lnTo>
                    <a:pt x="2765425" y="2043422"/>
                  </a:lnTo>
                  <a:lnTo>
                    <a:pt x="2774949" y="2021998"/>
                  </a:lnTo>
                  <a:lnTo>
                    <a:pt x="2783681" y="2000176"/>
                  </a:lnTo>
                  <a:lnTo>
                    <a:pt x="2792412" y="1978354"/>
                  </a:lnTo>
                  <a:lnTo>
                    <a:pt x="2801143" y="1956533"/>
                  </a:lnTo>
                  <a:lnTo>
                    <a:pt x="2809081" y="1934314"/>
                  </a:lnTo>
                  <a:lnTo>
                    <a:pt x="2816621" y="1912096"/>
                  </a:lnTo>
                  <a:lnTo>
                    <a:pt x="2823765" y="1889878"/>
                  </a:lnTo>
                  <a:lnTo>
                    <a:pt x="2830512" y="1866866"/>
                  </a:lnTo>
                  <a:lnTo>
                    <a:pt x="2836862" y="1844251"/>
                  </a:lnTo>
                  <a:lnTo>
                    <a:pt x="2842815" y="1821636"/>
                  </a:lnTo>
                  <a:lnTo>
                    <a:pt x="2847975" y="1799021"/>
                  </a:lnTo>
                  <a:lnTo>
                    <a:pt x="2853134" y="1776009"/>
                  </a:lnTo>
                  <a:lnTo>
                    <a:pt x="2857896" y="1752600"/>
                  </a:lnTo>
                  <a:close/>
                  <a:moveTo>
                    <a:pt x="2171700" y="1500380"/>
                  </a:moveTo>
                  <a:lnTo>
                    <a:pt x="2170510" y="1534505"/>
                  </a:lnTo>
                  <a:lnTo>
                    <a:pt x="2168525" y="1568233"/>
                  </a:lnTo>
                  <a:lnTo>
                    <a:pt x="2166144" y="1601961"/>
                  </a:lnTo>
                  <a:lnTo>
                    <a:pt x="2162969" y="1634499"/>
                  </a:lnTo>
                  <a:lnTo>
                    <a:pt x="2159000" y="1666640"/>
                  </a:lnTo>
                  <a:lnTo>
                    <a:pt x="2154635" y="1698781"/>
                  </a:lnTo>
                  <a:lnTo>
                    <a:pt x="2149872" y="1730129"/>
                  </a:lnTo>
                  <a:lnTo>
                    <a:pt x="2144316" y="1760683"/>
                  </a:lnTo>
                  <a:lnTo>
                    <a:pt x="2138760" y="1791237"/>
                  </a:lnTo>
                  <a:lnTo>
                    <a:pt x="2132013" y="1820997"/>
                  </a:lnTo>
                  <a:lnTo>
                    <a:pt x="2124869" y="1849963"/>
                  </a:lnTo>
                  <a:lnTo>
                    <a:pt x="2118122" y="1878930"/>
                  </a:lnTo>
                  <a:lnTo>
                    <a:pt x="2110185" y="1907500"/>
                  </a:lnTo>
                  <a:lnTo>
                    <a:pt x="2101850" y="1934879"/>
                  </a:lnTo>
                  <a:lnTo>
                    <a:pt x="2093516" y="1961862"/>
                  </a:lnTo>
                  <a:lnTo>
                    <a:pt x="2084785" y="1988448"/>
                  </a:lnTo>
                  <a:lnTo>
                    <a:pt x="2107010" y="1996384"/>
                  </a:lnTo>
                  <a:lnTo>
                    <a:pt x="2128441" y="2004717"/>
                  </a:lnTo>
                  <a:lnTo>
                    <a:pt x="2149079" y="2013050"/>
                  </a:lnTo>
                  <a:lnTo>
                    <a:pt x="2169319" y="2021383"/>
                  </a:lnTo>
                  <a:lnTo>
                    <a:pt x="2206625" y="2037255"/>
                  </a:lnTo>
                  <a:lnTo>
                    <a:pt x="2241550" y="2053127"/>
                  </a:lnTo>
                  <a:lnTo>
                    <a:pt x="2272507" y="2067809"/>
                  </a:lnTo>
                  <a:lnTo>
                    <a:pt x="2301082" y="2082490"/>
                  </a:lnTo>
                  <a:lnTo>
                    <a:pt x="2325291" y="2095585"/>
                  </a:lnTo>
                  <a:lnTo>
                    <a:pt x="2346325" y="2106695"/>
                  </a:lnTo>
                  <a:lnTo>
                    <a:pt x="2359025" y="2091220"/>
                  </a:lnTo>
                  <a:lnTo>
                    <a:pt x="2371329" y="2075348"/>
                  </a:lnTo>
                  <a:lnTo>
                    <a:pt x="2383235" y="2059079"/>
                  </a:lnTo>
                  <a:lnTo>
                    <a:pt x="2394744" y="2042810"/>
                  </a:lnTo>
                  <a:lnTo>
                    <a:pt x="2406254" y="2026144"/>
                  </a:lnTo>
                  <a:lnTo>
                    <a:pt x="2417366" y="2009082"/>
                  </a:lnTo>
                  <a:lnTo>
                    <a:pt x="2428082" y="1991622"/>
                  </a:lnTo>
                  <a:lnTo>
                    <a:pt x="2438401" y="1974560"/>
                  </a:lnTo>
                  <a:lnTo>
                    <a:pt x="2448719" y="1956704"/>
                  </a:lnTo>
                  <a:lnTo>
                    <a:pt x="2458244" y="1938847"/>
                  </a:lnTo>
                  <a:lnTo>
                    <a:pt x="2467769" y="1920991"/>
                  </a:lnTo>
                  <a:lnTo>
                    <a:pt x="2476897" y="1902341"/>
                  </a:lnTo>
                  <a:lnTo>
                    <a:pt x="2485232" y="1884089"/>
                  </a:lnTo>
                  <a:lnTo>
                    <a:pt x="2493566" y="1865439"/>
                  </a:lnTo>
                  <a:lnTo>
                    <a:pt x="2501901" y="1846789"/>
                  </a:lnTo>
                  <a:lnTo>
                    <a:pt x="2509441" y="1827346"/>
                  </a:lnTo>
                  <a:lnTo>
                    <a:pt x="2516585" y="1808299"/>
                  </a:lnTo>
                  <a:lnTo>
                    <a:pt x="2523332" y="1788856"/>
                  </a:lnTo>
                  <a:lnTo>
                    <a:pt x="2529682" y="1769412"/>
                  </a:lnTo>
                  <a:lnTo>
                    <a:pt x="2536032" y="1749175"/>
                  </a:lnTo>
                  <a:lnTo>
                    <a:pt x="2541588" y="1729732"/>
                  </a:lnTo>
                  <a:lnTo>
                    <a:pt x="2546747" y="1709495"/>
                  </a:lnTo>
                  <a:lnTo>
                    <a:pt x="2551510" y="1689258"/>
                  </a:lnTo>
                  <a:lnTo>
                    <a:pt x="2555875" y="1668624"/>
                  </a:lnTo>
                  <a:lnTo>
                    <a:pt x="2559844" y="1647991"/>
                  </a:lnTo>
                  <a:lnTo>
                    <a:pt x="2563813" y="1627357"/>
                  </a:lnTo>
                  <a:lnTo>
                    <a:pt x="2566988" y="1606723"/>
                  </a:lnTo>
                  <a:lnTo>
                    <a:pt x="2569766" y="1585692"/>
                  </a:lnTo>
                  <a:lnTo>
                    <a:pt x="2572147" y="1564662"/>
                  </a:lnTo>
                  <a:lnTo>
                    <a:pt x="2573735" y="1543234"/>
                  </a:lnTo>
                  <a:lnTo>
                    <a:pt x="2575719" y="1521807"/>
                  </a:lnTo>
                  <a:lnTo>
                    <a:pt x="2576513" y="1500380"/>
                  </a:lnTo>
                  <a:lnTo>
                    <a:pt x="2171700" y="1500380"/>
                  </a:lnTo>
                  <a:close/>
                  <a:moveTo>
                    <a:pt x="1597819" y="1500380"/>
                  </a:moveTo>
                  <a:lnTo>
                    <a:pt x="1597819" y="1893215"/>
                  </a:lnTo>
                  <a:lnTo>
                    <a:pt x="1625997" y="1894802"/>
                  </a:lnTo>
                  <a:lnTo>
                    <a:pt x="1654572" y="1896389"/>
                  </a:lnTo>
                  <a:lnTo>
                    <a:pt x="1682353" y="1898770"/>
                  </a:lnTo>
                  <a:lnTo>
                    <a:pt x="1709738" y="1901151"/>
                  </a:lnTo>
                  <a:lnTo>
                    <a:pt x="1736725" y="1904326"/>
                  </a:lnTo>
                  <a:lnTo>
                    <a:pt x="1764110" y="1908294"/>
                  </a:lnTo>
                  <a:lnTo>
                    <a:pt x="1790700" y="1912262"/>
                  </a:lnTo>
                  <a:lnTo>
                    <a:pt x="1816894" y="1916626"/>
                  </a:lnTo>
                  <a:lnTo>
                    <a:pt x="1842691" y="1921388"/>
                  </a:lnTo>
                  <a:lnTo>
                    <a:pt x="1868091" y="1926547"/>
                  </a:lnTo>
                  <a:lnTo>
                    <a:pt x="1892697" y="1932102"/>
                  </a:lnTo>
                  <a:lnTo>
                    <a:pt x="1917303" y="1938054"/>
                  </a:lnTo>
                  <a:lnTo>
                    <a:pt x="1941116" y="1944006"/>
                  </a:lnTo>
                  <a:lnTo>
                    <a:pt x="1964929" y="1950355"/>
                  </a:lnTo>
                  <a:lnTo>
                    <a:pt x="1987550" y="1957100"/>
                  </a:lnTo>
                  <a:lnTo>
                    <a:pt x="2010172" y="1963449"/>
                  </a:lnTo>
                  <a:lnTo>
                    <a:pt x="2018507" y="1938451"/>
                  </a:lnTo>
                  <a:lnTo>
                    <a:pt x="2026841" y="1912658"/>
                  </a:lnTo>
                  <a:lnTo>
                    <a:pt x="2034382" y="1886469"/>
                  </a:lnTo>
                  <a:lnTo>
                    <a:pt x="2041525" y="1859884"/>
                  </a:lnTo>
                  <a:lnTo>
                    <a:pt x="2048669" y="1832107"/>
                  </a:lnTo>
                  <a:lnTo>
                    <a:pt x="2055019" y="1804331"/>
                  </a:lnTo>
                  <a:lnTo>
                    <a:pt x="2061369" y="1776555"/>
                  </a:lnTo>
                  <a:lnTo>
                    <a:pt x="2066529" y="1747588"/>
                  </a:lnTo>
                  <a:lnTo>
                    <a:pt x="2071688" y="1718225"/>
                  </a:lnTo>
                  <a:lnTo>
                    <a:pt x="2076450" y="1688068"/>
                  </a:lnTo>
                  <a:lnTo>
                    <a:pt x="2080419" y="1657911"/>
                  </a:lnTo>
                  <a:lnTo>
                    <a:pt x="2083991" y="1627357"/>
                  </a:lnTo>
                  <a:lnTo>
                    <a:pt x="2087166" y="1596406"/>
                  </a:lnTo>
                  <a:lnTo>
                    <a:pt x="2089547" y="1564662"/>
                  </a:lnTo>
                  <a:lnTo>
                    <a:pt x="2091532" y="1532918"/>
                  </a:lnTo>
                  <a:lnTo>
                    <a:pt x="2092722" y="1500380"/>
                  </a:lnTo>
                  <a:lnTo>
                    <a:pt x="1597819" y="1500380"/>
                  </a:lnTo>
                  <a:close/>
                  <a:moveTo>
                    <a:pt x="1023541" y="1500380"/>
                  </a:moveTo>
                  <a:lnTo>
                    <a:pt x="1024731" y="1532918"/>
                  </a:lnTo>
                  <a:lnTo>
                    <a:pt x="1026716" y="1564662"/>
                  </a:lnTo>
                  <a:lnTo>
                    <a:pt x="1028700" y="1596406"/>
                  </a:lnTo>
                  <a:lnTo>
                    <a:pt x="1031875" y="1627357"/>
                  </a:lnTo>
                  <a:lnTo>
                    <a:pt x="1035447" y="1657911"/>
                  </a:lnTo>
                  <a:lnTo>
                    <a:pt x="1039813" y="1688068"/>
                  </a:lnTo>
                  <a:lnTo>
                    <a:pt x="1044575" y="1717828"/>
                  </a:lnTo>
                  <a:lnTo>
                    <a:pt x="1049338" y="1747191"/>
                  </a:lnTo>
                  <a:lnTo>
                    <a:pt x="1054894" y="1775761"/>
                  </a:lnTo>
                  <a:lnTo>
                    <a:pt x="1061244" y="1804331"/>
                  </a:lnTo>
                  <a:lnTo>
                    <a:pt x="1067594" y="1832107"/>
                  </a:lnTo>
                  <a:lnTo>
                    <a:pt x="1074738" y="1859884"/>
                  </a:lnTo>
                  <a:lnTo>
                    <a:pt x="1081881" y="1886469"/>
                  </a:lnTo>
                  <a:lnTo>
                    <a:pt x="1089819" y="1912658"/>
                  </a:lnTo>
                  <a:lnTo>
                    <a:pt x="1097756" y="1938451"/>
                  </a:lnTo>
                  <a:lnTo>
                    <a:pt x="1106091" y="1963449"/>
                  </a:lnTo>
                  <a:lnTo>
                    <a:pt x="1128713" y="1957100"/>
                  </a:lnTo>
                  <a:lnTo>
                    <a:pt x="1151731" y="1950355"/>
                  </a:lnTo>
                  <a:lnTo>
                    <a:pt x="1175544" y="1944006"/>
                  </a:lnTo>
                  <a:lnTo>
                    <a:pt x="1199356" y="1938054"/>
                  </a:lnTo>
                  <a:lnTo>
                    <a:pt x="1223963" y="1932102"/>
                  </a:lnTo>
                  <a:lnTo>
                    <a:pt x="1248966" y="1926547"/>
                  </a:lnTo>
                  <a:lnTo>
                    <a:pt x="1273969" y="1921388"/>
                  </a:lnTo>
                  <a:lnTo>
                    <a:pt x="1299766" y="1916626"/>
                  </a:lnTo>
                  <a:lnTo>
                    <a:pt x="1325960" y="1912262"/>
                  </a:lnTo>
                  <a:lnTo>
                    <a:pt x="1352550" y="1908294"/>
                  </a:lnTo>
                  <a:lnTo>
                    <a:pt x="1379538" y="1904326"/>
                  </a:lnTo>
                  <a:lnTo>
                    <a:pt x="1406922" y="1901151"/>
                  </a:lnTo>
                  <a:lnTo>
                    <a:pt x="1434307" y="1898770"/>
                  </a:lnTo>
                  <a:lnTo>
                    <a:pt x="1462485" y="1896389"/>
                  </a:lnTo>
                  <a:lnTo>
                    <a:pt x="1490663" y="1894802"/>
                  </a:lnTo>
                  <a:lnTo>
                    <a:pt x="1519238" y="1893215"/>
                  </a:lnTo>
                  <a:lnTo>
                    <a:pt x="1519238" y="1500380"/>
                  </a:lnTo>
                  <a:lnTo>
                    <a:pt x="1023541" y="1500380"/>
                  </a:lnTo>
                  <a:close/>
                  <a:moveTo>
                    <a:pt x="539750" y="1500380"/>
                  </a:moveTo>
                  <a:lnTo>
                    <a:pt x="540544" y="1521807"/>
                  </a:lnTo>
                  <a:lnTo>
                    <a:pt x="542528" y="1543234"/>
                  </a:lnTo>
                  <a:lnTo>
                    <a:pt x="544116" y="1564662"/>
                  </a:lnTo>
                  <a:lnTo>
                    <a:pt x="546894" y="1585692"/>
                  </a:lnTo>
                  <a:lnTo>
                    <a:pt x="549275" y="1606723"/>
                  </a:lnTo>
                  <a:lnTo>
                    <a:pt x="552847" y="1627357"/>
                  </a:lnTo>
                  <a:lnTo>
                    <a:pt x="556419" y="1647991"/>
                  </a:lnTo>
                  <a:lnTo>
                    <a:pt x="560388" y="1668624"/>
                  </a:lnTo>
                  <a:lnTo>
                    <a:pt x="564753" y="1689258"/>
                  </a:lnTo>
                  <a:lnTo>
                    <a:pt x="569913" y="1709495"/>
                  </a:lnTo>
                  <a:lnTo>
                    <a:pt x="575072" y="1729732"/>
                  </a:lnTo>
                  <a:lnTo>
                    <a:pt x="580628" y="1749175"/>
                  </a:lnTo>
                  <a:lnTo>
                    <a:pt x="586581" y="1769412"/>
                  </a:lnTo>
                  <a:lnTo>
                    <a:pt x="592931" y="1788856"/>
                  </a:lnTo>
                  <a:lnTo>
                    <a:pt x="600075" y="1808299"/>
                  </a:lnTo>
                  <a:lnTo>
                    <a:pt x="606822" y="1827346"/>
                  </a:lnTo>
                  <a:lnTo>
                    <a:pt x="614759" y="1846789"/>
                  </a:lnTo>
                  <a:lnTo>
                    <a:pt x="622697" y="1865439"/>
                  </a:lnTo>
                  <a:lnTo>
                    <a:pt x="631031" y="1884089"/>
                  </a:lnTo>
                  <a:lnTo>
                    <a:pt x="639763" y="1902341"/>
                  </a:lnTo>
                  <a:lnTo>
                    <a:pt x="648494" y="1920991"/>
                  </a:lnTo>
                  <a:lnTo>
                    <a:pt x="658019" y="1938847"/>
                  </a:lnTo>
                  <a:lnTo>
                    <a:pt x="667544" y="1956704"/>
                  </a:lnTo>
                  <a:lnTo>
                    <a:pt x="677863" y="1974560"/>
                  </a:lnTo>
                  <a:lnTo>
                    <a:pt x="688181" y="1991622"/>
                  </a:lnTo>
                  <a:lnTo>
                    <a:pt x="699294" y="2009082"/>
                  </a:lnTo>
                  <a:lnTo>
                    <a:pt x="710009" y="2026144"/>
                  </a:lnTo>
                  <a:lnTo>
                    <a:pt x="721519" y="2042810"/>
                  </a:lnTo>
                  <a:lnTo>
                    <a:pt x="733028" y="2059079"/>
                  </a:lnTo>
                  <a:lnTo>
                    <a:pt x="745331" y="2075348"/>
                  </a:lnTo>
                  <a:lnTo>
                    <a:pt x="757634" y="2091220"/>
                  </a:lnTo>
                  <a:lnTo>
                    <a:pt x="770334" y="2106695"/>
                  </a:lnTo>
                  <a:lnTo>
                    <a:pt x="791369" y="2095585"/>
                  </a:lnTo>
                  <a:lnTo>
                    <a:pt x="815578" y="2082490"/>
                  </a:lnTo>
                  <a:lnTo>
                    <a:pt x="843756" y="2067809"/>
                  </a:lnTo>
                  <a:lnTo>
                    <a:pt x="875109" y="2053127"/>
                  </a:lnTo>
                  <a:lnTo>
                    <a:pt x="909638" y="2037255"/>
                  </a:lnTo>
                  <a:lnTo>
                    <a:pt x="946944" y="2020986"/>
                  </a:lnTo>
                  <a:lnTo>
                    <a:pt x="967185" y="2013050"/>
                  </a:lnTo>
                  <a:lnTo>
                    <a:pt x="988219" y="2004717"/>
                  </a:lnTo>
                  <a:lnTo>
                    <a:pt x="1009650" y="1996384"/>
                  </a:lnTo>
                  <a:lnTo>
                    <a:pt x="1031478" y="1988448"/>
                  </a:lnTo>
                  <a:lnTo>
                    <a:pt x="1022747" y="1961862"/>
                  </a:lnTo>
                  <a:lnTo>
                    <a:pt x="1014413" y="1934879"/>
                  </a:lnTo>
                  <a:lnTo>
                    <a:pt x="1006078" y="1906706"/>
                  </a:lnTo>
                  <a:lnTo>
                    <a:pt x="998538" y="1878930"/>
                  </a:lnTo>
                  <a:lnTo>
                    <a:pt x="991394" y="1849963"/>
                  </a:lnTo>
                  <a:lnTo>
                    <a:pt x="984250" y="1820997"/>
                  </a:lnTo>
                  <a:lnTo>
                    <a:pt x="978297" y="1791237"/>
                  </a:lnTo>
                  <a:lnTo>
                    <a:pt x="971947" y="1760683"/>
                  </a:lnTo>
                  <a:lnTo>
                    <a:pt x="966391" y="1730129"/>
                  </a:lnTo>
                  <a:lnTo>
                    <a:pt x="961628" y="1698781"/>
                  </a:lnTo>
                  <a:lnTo>
                    <a:pt x="957263" y="1666640"/>
                  </a:lnTo>
                  <a:lnTo>
                    <a:pt x="953691" y="1634499"/>
                  </a:lnTo>
                  <a:lnTo>
                    <a:pt x="950119" y="1601961"/>
                  </a:lnTo>
                  <a:lnTo>
                    <a:pt x="947738" y="1568233"/>
                  </a:lnTo>
                  <a:lnTo>
                    <a:pt x="945753" y="1534505"/>
                  </a:lnTo>
                  <a:lnTo>
                    <a:pt x="944563" y="1500380"/>
                  </a:lnTo>
                  <a:lnTo>
                    <a:pt x="539750" y="1500380"/>
                  </a:lnTo>
                  <a:close/>
                  <a:moveTo>
                    <a:pt x="2010172" y="958346"/>
                  </a:moveTo>
                  <a:lnTo>
                    <a:pt x="1987550" y="965489"/>
                  </a:lnTo>
                  <a:lnTo>
                    <a:pt x="1964532" y="971838"/>
                  </a:lnTo>
                  <a:lnTo>
                    <a:pt x="1941116" y="978187"/>
                  </a:lnTo>
                  <a:lnTo>
                    <a:pt x="1916907" y="984139"/>
                  </a:lnTo>
                  <a:lnTo>
                    <a:pt x="1892300" y="990487"/>
                  </a:lnTo>
                  <a:lnTo>
                    <a:pt x="1867297" y="995646"/>
                  </a:lnTo>
                  <a:lnTo>
                    <a:pt x="1842294" y="1000804"/>
                  </a:lnTo>
                  <a:lnTo>
                    <a:pt x="1816497" y="1005566"/>
                  </a:lnTo>
                  <a:lnTo>
                    <a:pt x="1790700" y="1009931"/>
                  </a:lnTo>
                  <a:lnTo>
                    <a:pt x="1764110" y="1014296"/>
                  </a:lnTo>
                  <a:lnTo>
                    <a:pt x="1736725" y="1017867"/>
                  </a:lnTo>
                  <a:lnTo>
                    <a:pt x="1709738" y="1021041"/>
                  </a:lnTo>
                  <a:lnTo>
                    <a:pt x="1682353" y="1023819"/>
                  </a:lnTo>
                  <a:lnTo>
                    <a:pt x="1654572" y="1026200"/>
                  </a:lnTo>
                  <a:lnTo>
                    <a:pt x="1625997" y="1027390"/>
                  </a:lnTo>
                  <a:lnTo>
                    <a:pt x="1597819" y="1028581"/>
                  </a:lnTo>
                  <a:lnTo>
                    <a:pt x="1597819" y="1421813"/>
                  </a:lnTo>
                  <a:lnTo>
                    <a:pt x="2092722" y="1421813"/>
                  </a:lnTo>
                  <a:lnTo>
                    <a:pt x="2091929" y="1389672"/>
                  </a:lnTo>
                  <a:lnTo>
                    <a:pt x="2089944" y="1357531"/>
                  </a:lnTo>
                  <a:lnTo>
                    <a:pt x="2087563" y="1325786"/>
                  </a:lnTo>
                  <a:lnTo>
                    <a:pt x="2084388" y="1294836"/>
                  </a:lnTo>
                  <a:lnTo>
                    <a:pt x="2080816" y="1263885"/>
                  </a:lnTo>
                  <a:lnTo>
                    <a:pt x="2076450" y="1233728"/>
                  </a:lnTo>
                  <a:lnTo>
                    <a:pt x="2072085" y="1204364"/>
                  </a:lnTo>
                  <a:lnTo>
                    <a:pt x="2066925" y="1175001"/>
                  </a:lnTo>
                  <a:lnTo>
                    <a:pt x="2061369" y="1146034"/>
                  </a:lnTo>
                  <a:lnTo>
                    <a:pt x="2055019" y="1117861"/>
                  </a:lnTo>
                  <a:lnTo>
                    <a:pt x="2048669" y="1090085"/>
                  </a:lnTo>
                  <a:lnTo>
                    <a:pt x="2041525" y="1062706"/>
                  </a:lnTo>
                  <a:lnTo>
                    <a:pt x="2034382" y="1036120"/>
                  </a:lnTo>
                  <a:lnTo>
                    <a:pt x="2026841" y="1009534"/>
                  </a:lnTo>
                  <a:lnTo>
                    <a:pt x="2018507" y="983742"/>
                  </a:lnTo>
                  <a:lnTo>
                    <a:pt x="2010172" y="958346"/>
                  </a:lnTo>
                  <a:close/>
                  <a:moveTo>
                    <a:pt x="1106091" y="958346"/>
                  </a:moveTo>
                  <a:lnTo>
                    <a:pt x="1097756" y="983742"/>
                  </a:lnTo>
                  <a:lnTo>
                    <a:pt x="1089819" y="1009534"/>
                  </a:lnTo>
                  <a:lnTo>
                    <a:pt x="1081881" y="1035723"/>
                  </a:lnTo>
                  <a:lnTo>
                    <a:pt x="1074738" y="1062706"/>
                  </a:lnTo>
                  <a:lnTo>
                    <a:pt x="1067991" y="1089688"/>
                  </a:lnTo>
                  <a:lnTo>
                    <a:pt x="1061641" y="1117861"/>
                  </a:lnTo>
                  <a:lnTo>
                    <a:pt x="1055291" y="1146034"/>
                  </a:lnTo>
                  <a:lnTo>
                    <a:pt x="1049735" y="1175001"/>
                  </a:lnTo>
                  <a:lnTo>
                    <a:pt x="1044575" y="1204364"/>
                  </a:lnTo>
                  <a:lnTo>
                    <a:pt x="1039813" y="1233728"/>
                  </a:lnTo>
                  <a:lnTo>
                    <a:pt x="1035844" y="1263885"/>
                  </a:lnTo>
                  <a:lnTo>
                    <a:pt x="1032272" y="1294836"/>
                  </a:lnTo>
                  <a:lnTo>
                    <a:pt x="1029097" y="1325786"/>
                  </a:lnTo>
                  <a:lnTo>
                    <a:pt x="1026716" y="1357531"/>
                  </a:lnTo>
                  <a:lnTo>
                    <a:pt x="1024731" y="1389672"/>
                  </a:lnTo>
                  <a:lnTo>
                    <a:pt x="1023938" y="1421813"/>
                  </a:lnTo>
                  <a:lnTo>
                    <a:pt x="1519238" y="1421813"/>
                  </a:lnTo>
                  <a:lnTo>
                    <a:pt x="1519238" y="1028581"/>
                  </a:lnTo>
                  <a:lnTo>
                    <a:pt x="1490663" y="1027390"/>
                  </a:lnTo>
                  <a:lnTo>
                    <a:pt x="1462485" y="1026200"/>
                  </a:lnTo>
                  <a:lnTo>
                    <a:pt x="1434307" y="1023819"/>
                  </a:lnTo>
                  <a:lnTo>
                    <a:pt x="1406922" y="1021041"/>
                  </a:lnTo>
                  <a:lnTo>
                    <a:pt x="1379538" y="1017867"/>
                  </a:lnTo>
                  <a:lnTo>
                    <a:pt x="1352550" y="1014296"/>
                  </a:lnTo>
                  <a:lnTo>
                    <a:pt x="1325960" y="1009931"/>
                  </a:lnTo>
                  <a:lnTo>
                    <a:pt x="1299766" y="1005566"/>
                  </a:lnTo>
                  <a:lnTo>
                    <a:pt x="1273969" y="1000804"/>
                  </a:lnTo>
                  <a:lnTo>
                    <a:pt x="1248966" y="995646"/>
                  </a:lnTo>
                  <a:lnTo>
                    <a:pt x="1223963" y="990487"/>
                  </a:lnTo>
                  <a:lnTo>
                    <a:pt x="1199356" y="984139"/>
                  </a:lnTo>
                  <a:lnTo>
                    <a:pt x="1175544" y="978187"/>
                  </a:lnTo>
                  <a:lnTo>
                    <a:pt x="1151731" y="971838"/>
                  </a:lnTo>
                  <a:lnTo>
                    <a:pt x="1128713" y="965489"/>
                  </a:lnTo>
                  <a:lnTo>
                    <a:pt x="1106091" y="958346"/>
                  </a:lnTo>
                  <a:close/>
                  <a:moveTo>
                    <a:pt x="2346325" y="815100"/>
                  </a:moveTo>
                  <a:lnTo>
                    <a:pt x="2325291" y="827004"/>
                  </a:lnTo>
                  <a:lnTo>
                    <a:pt x="2301082" y="840099"/>
                  </a:lnTo>
                  <a:lnTo>
                    <a:pt x="2272903" y="853987"/>
                  </a:lnTo>
                  <a:lnTo>
                    <a:pt x="2241550" y="869462"/>
                  </a:lnTo>
                  <a:lnTo>
                    <a:pt x="2206625" y="884938"/>
                  </a:lnTo>
                  <a:lnTo>
                    <a:pt x="2169319" y="901207"/>
                  </a:lnTo>
                  <a:lnTo>
                    <a:pt x="2149079" y="909540"/>
                  </a:lnTo>
                  <a:lnTo>
                    <a:pt x="2128441" y="917476"/>
                  </a:lnTo>
                  <a:lnTo>
                    <a:pt x="2107010" y="925809"/>
                  </a:lnTo>
                  <a:lnTo>
                    <a:pt x="2084785" y="934141"/>
                  </a:lnTo>
                  <a:lnTo>
                    <a:pt x="2093516" y="960727"/>
                  </a:lnTo>
                  <a:lnTo>
                    <a:pt x="2101850" y="987710"/>
                  </a:lnTo>
                  <a:lnTo>
                    <a:pt x="2110185" y="1015089"/>
                  </a:lnTo>
                  <a:lnTo>
                    <a:pt x="2118122" y="1043659"/>
                  </a:lnTo>
                  <a:lnTo>
                    <a:pt x="2124869" y="1072229"/>
                  </a:lnTo>
                  <a:lnTo>
                    <a:pt x="2132013" y="1101592"/>
                  </a:lnTo>
                  <a:lnTo>
                    <a:pt x="2138760" y="1131353"/>
                  </a:lnTo>
                  <a:lnTo>
                    <a:pt x="2144316" y="1161510"/>
                  </a:lnTo>
                  <a:lnTo>
                    <a:pt x="2149872" y="1192460"/>
                  </a:lnTo>
                  <a:lnTo>
                    <a:pt x="2154635" y="1223808"/>
                  </a:lnTo>
                  <a:lnTo>
                    <a:pt x="2159000" y="1255552"/>
                  </a:lnTo>
                  <a:lnTo>
                    <a:pt x="2162969" y="1288090"/>
                  </a:lnTo>
                  <a:lnTo>
                    <a:pt x="2166144" y="1320628"/>
                  </a:lnTo>
                  <a:lnTo>
                    <a:pt x="2168525" y="1353959"/>
                  </a:lnTo>
                  <a:lnTo>
                    <a:pt x="2170510" y="1388084"/>
                  </a:lnTo>
                  <a:lnTo>
                    <a:pt x="2171700" y="1421813"/>
                  </a:lnTo>
                  <a:lnTo>
                    <a:pt x="2576513" y="1421813"/>
                  </a:lnTo>
                  <a:lnTo>
                    <a:pt x="2575719" y="1400385"/>
                  </a:lnTo>
                  <a:lnTo>
                    <a:pt x="2573735" y="1379355"/>
                  </a:lnTo>
                  <a:lnTo>
                    <a:pt x="2572147" y="1357927"/>
                  </a:lnTo>
                  <a:lnTo>
                    <a:pt x="2569766" y="1336897"/>
                  </a:lnTo>
                  <a:lnTo>
                    <a:pt x="2566988" y="1315866"/>
                  </a:lnTo>
                  <a:lnTo>
                    <a:pt x="2563813" y="1294836"/>
                  </a:lnTo>
                  <a:lnTo>
                    <a:pt x="2559844" y="1274202"/>
                  </a:lnTo>
                  <a:lnTo>
                    <a:pt x="2555875" y="1253568"/>
                  </a:lnTo>
                  <a:lnTo>
                    <a:pt x="2551510" y="1232934"/>
                  </a:lnTo>
                  <a:lnTo>
                    <a:pt x="2546747" y="1213094"/>
                  </a:lnTo>
                  <a:lnTo>
                    <a:pt x="2541588" y="1192857"/>
                  </a:lnTo>
                  <a:lnTo>
                    <a:pt x="2536032" y="1172620"/>
                  </a:lnTo>
                  <a:lnTo>
                    <a:pt x="2529682" y="1153177"/>
                  </a:lnTo>
                  <a:lnTo>
                    <a:pt x="2523332" y="1133337"/>
                  </a:lnTo>
                  <a:lnTo>
                    <a:pt x="2516585" y="1114290"/>
                  </a:lnTo>
                  <a:lnTo>
                    <a:pt x="2509441" y="1094450"/>
                  </a:lnTo>
                  <a:lnTo>
                    <a:pt x="2501901" y="1075800"/>
                  </a:lnTo>
                  <a:lnTo>
                    <a:pt x="2493566" y="1057150"/>
                  </a:lnTo>
                  <a:lnTo>
                    <a:pt x="2485232" y="1038501"/>
                  </a:lnTo>
                  <a:lnTo>
                    <a:pt x="2476897" y="1019851"/>
                  </a:lnTo>
                  <a:lnTo>
                    <a:pt x="2467769" y="1001598"/>
                  </a:lnTo>
                  <a:lnTo>
                    <a:pt x="2458244" y="983345"/>
                  </a:lnTo>
                  <a:lnTo>
                    <a:pt x="2448719" y="965886"/>
                  </a:lnTo>
                  <a:lnTo>
                    <a:pt x="2438401" y="948029"/>
                  </a:lnTo>
                  <a:lnTo>
                    <a:pt x="2428082" y="930570"/>
                  </a:lnTo>
                  <a:lnTo>
                    <a:pt x="2417366" y="913508"/>
                  </a:lnTo>
                  <a:lnTo>
                    <a:pt x="2406254" y="896445"/>
                  </a:lnTo>
                  <a:lnTo>
                    <a:pt x="2394744" y="879779"/>
                  </a:lnTo>
                  <a:lnTo>
                    <a:pt x="2383235" y="863114"/>
                  </a:lnTo>
                  <a:lnTo>
                    <a:pt x="2371329" y="847242"/>
                  </a:lnTo>
                  <a:lnTo>
                    <a:pt x="2359025" y="830973"/>
                  </a:lnTo>
                  <a:lnTo>
                    <a:pt x="2346325" y="815100"/>
                  </a:lnTo>
                  <a:close/>
                  <a:moveTo>
                    <a:pt x="770334" y="815100"/>
                  </a:moveTo>
                  <a:lnTo>
                    <a:pt x="757634" y="830973"/>
                  </a:lnTo>
                  <a:lnTo>
                    <a:pt x="745331" y="847242"/>
                  </a:lnTo>
                  <a:lnTo>
                    <a:pt x="733028" y="863114"/>
                  </a:lnTo>
                  <a:lnTo>
                    <a:pt x="721519" y="879779"/>
                  </a:lnTo>
                  <a:lnTo>
                    <a:pt x="710009" y="896445"/>
                  </a:lnTo>
                  <a:lnTo>
                    <a:pt x="699294" y="913508"/>
                  </a:lnTo>
                  <a:lnTo>
                    <a:pt x="688181" y="930570"/>
                  </a:lnTo>
                  <a:lnTo>
                    <a:pt x="677863" y="948029"/>
                  </a:lnTo>
                  <a:lnTo>
                    <a:pt x="667544" y="965886"/>
                  </a:lnTo>
                  <a:lnTo>
                    <a:pt x="658019" y="983345"/>
                  </a:lnTo>
                  <a:lnTo>
                    <a:pt x="648494" y="1001598"/>
                  </a:lnTo>
                  <a:lnTo>
                    <a:pt x="639763" y="1019851"/>
                  </a:lnTo>
                  <a:lnTo>
                    <a:pt x="631031" y="1038501"/>
                  </a:lnTo>
                  <a:lnTo>
                    <a:pt x="622697" y="1057150"/>
                  </a:lnTo>
                  <a:lnTo>
                    <a:pt x="614759" y="1075800"/>
                  </a:lnTo>
                  <a:lnTo>
                    <a:pt x="606822" y="1094450"/>
                  </a:lnTo>
                  <a:lnTo>
                    <a:pt x="600075" y="1114290"/>
                  </a:lnTo>
                  <a:lnTo>
                    <a:pt x="592931" y="1133337"/>
                  </a:lnTo>
                  <a:lnTo>
                    <a:pt x="586581" y="1153177"/>
                  </a:lnTo>
                  <a:lnTo>
                    <a:pt x="580628" y="1172620"/>
                  </a:lnTo>
                  <a:lnTo>
                    <a:pt x="575072" y="1192857"/>
                  </a:lnTo>
                  <a:lnTo>
                    <a:pt x="569913" y="1213094"/>
                  </a:lnTo>
                  <a:lnTo>
                    <a:pt x="564753" y="1232934"/>
                  </a:lnTo>
                  <a:lnTo>
                    <a:pt x="560388" y="1253568"/>
                  </a:lnTo>
                  <a:lnTo>
                    <a:pt x="556419" y="1274202"/>
                  </a:lnTo>
                  <a:lnTo>
                    <a:pt x="552847" y="1294836"/>
                  </a:lnTo>
                  <a:lnTo>
                    <a:pt x="549275" y="1315866"/>
                  </a:lnTo>
                  <a:lnTo>
                    <a:pt x="546894" y="1336897"/>
                  </a:lnTo>
                  <a:lnTo>
                    <a:pt x="544116" y="1357927"/>
                  </a:lnTo>
                  <a:lnTo>
                    <a:pt x="542528" y="1379355"/>
                  </a:lnTo>
                  <a:lnTo>
                    <a:pt x="540544" y="1400385"/>
                  </a:lnTo>
                  <a:lnTo>
                    <a:pt x="539750" y="1421813"/>
                  </a:lnTo>
                  <a:lnTo>
                    <a:pt x="944563" y="1421813"/>
                  </a:lnTo>
                  <a:lnTo>
                    <a:pt x="945753" y="1388084"/>
                  </a:lnTo>
                  <a:lnTo>
                    <a:pt x="947738" y="1353959"/>
                  </a:lnTo>
                  <a:lnTo>
                    <a:pt x="950119" y="1320628"/>
                  </a:lnTo>
                  <a:lnTo>
                    <a:pt x="953691" y="1288090"/>
                  </a:lnTo>
                  <a:lnTo>
                    <a:pt x="957263" y="1255552"/>
                  </a:lnTo>
                  <a:lnTo>
                    <a:pt x="961628" y="1223808"/>
                  </a:lnTo>
                  <a:lnTo>
                    <a:pt x="966391" y="1192460"/>
                  </a:lnTo>
                  <a:lnTo>
                    <a:pt x="971947" y="1161510"/>
                  </a:lnTo>
                  <a:lnTo>
                    <a:pt x="978297" y="1131353"/>
                  </a:lnTo>
                  <a:lnTo>
                    <a:pt x="984250" y="1101196"/>
                  </a:lnTo>
                  <a:lnTo>
                    <a:pt x="991394" y="1071832"/>
                  </a:lnTo>
                  <a:lnTo>
                    <a:pt x="998538" y="1043262"/>
                  </a:lnTo>
                  <a:lnTo>
                    <a:pt x="1006078" y="1015089"/>
                  </a:lnTo>
                  <a:lnTo>
                    <a:pt x="1014413" y="987313"/>
                  </a:lnTo>
                  <a:lnTo>
                    <a:pt x="1022747" y="960330"/>
                  </a:lnTo>
                  <a:lnTo>
                    <a:pt x="1031478" y="933745"/>
                  </a:lnTo>
                  <a:lnTo>
                    <a:pt x="1009650" y="925809"/>
                  </a:lnTo>
                  <a:lnTo>
                    <a:pt x="988219" y="917476"/>
                  </a:lnTo>
                  <a:lnTo>
                    <a:pt x="967185" y="909540"/>
                  </a:lnTo>
                  <a:lnTo>
                    <a:pt x="946944" y="901207"/>
                  </a:lnTo>
                  <a:lnTo>
                    <a:pt x="909638" y="884938"/>
                  </a:lnTo>
                  <a:lnTo>
                    <a:pt x="875109" y="869462"/>
                  </a:lnTo>
                  <a:lnTo>
                    <a:pt x="843756" y="853987"/>
                  </a:lnTo>
                  <a:lnTo>
                    <a:pt x="815578" y="840099"/>
                  </a:lnTo>
                  <a:lnTo>
                    <a:pt x="791369" y="827004"/>
                  </a:lnTo>
                  <a:lnTo>
                    <a:pt x="770334" y="815100"/>
                  </a:lnTo>
                  <a:close/>
                  <a:moveTo>
                    <a:pt x="1855788" y="486547"/>
                  </a:moveTo>
                  <a:lnTo>
                    <a:pt x="1866900" y="502419"/>
                  </a:lnTo>
                  <a:lnTo>
                    <a:pt x="1878410" y="519085"/>
                  </a:lnTo>
                  <a:lnTo>
                    <a:pt x="1890713" y="536941"/>
                  </a:lnTo>
                  <a:lnTo>
                    <a:pt x="1903016" y="555591"/>
                  </a:lnTo>
                  <a:lnTo>
                    <a:pt x="1915319" y="575431"/>
                  </a:lnTo>
                  <a:lnTo>
                    <a:pt x="1928019" y="596065"/>
                  </a:lnTo>
                  <a:lnTo>
                    <a:pt x="1941116" y="618286"/>
                  </a:lnTo>
                  <a:lnTo>
                    <a:pt x="1954213" y="641301"/>
                  </a:lnTo>
                  <a:lnTo>
                    <a:pt x="1967310" y="665109"/>
                  </a:lnTo>
                  <a:lnTo>
                    <a:pt x="1980803" y="690107"/>
                  </a:lnTo>
                  <a:lnTo>
                    <a:pt x="1993900" y="716296"/>
                  </a:lnTo>
                  <a:lnTo>
                    <a:pt x="2006997" y="742882"/>
                  </a:lnTo>
                  <a:lnTo>
                    <a:pt x="2020094" y="770658"/>
                  </a:lnTo>
                  <a:lnTo>
                    <a:pt x="2033191" y="799625"/>
                  </a:lnTo>
                  <a:lnTo>
                    <a:pt x="2045494" y="829385"/>
                  </a:lnTo>
                  <a:lnTo>
                    <a:pt x="2058194" y="860336"/>
                  </a:lnTo>
                  <a:lnTo>
                    <a:pt x="2095103" y="846845"/>
                  </a:lnTo>
                  <a:lnTo>
                    <a:pt x="2129235" y="832560"/>
                  </a:lnTo>
                  <a:lnTo>
                    <a:pt x="2161779" y="819068"/>
                  </a:lnTo>
                  <a:lnTo>
                    <a:pt x="2191941" y="805577"/>
                  </a:lnTo>
                  <a:lnTo>
                    <a:pt x="2219722" y="792483"/>
                  </a:lnTo>
                  <a:lnTo>
                    <a:pt x="2245519" y="780182"/>
                  </a:lnTo>
                  <a:lnTo>
                    <a:pt x="2268141" y="768674"/>
                  </a:lnTo>
                  <a:lnTo>
                    <a:pt x="2288382" y="757564"/>
                  </a:lnTo>
                  <a:lnTo>
                    <a:pt x="2292747" y="755580"/>
                  </a:lnTo>
                  <a:lnTo>
                    <a:pt x="2270125" y="732962"/>
                  </a:lnTo>
                  <a:lnTo>
                    <a:pt x="2246710" y="710344"/>
                  </a:lnTo>
                  <a:lnTo>
                    <a:pt x="2222897" y="689314"/>
                  </a:lnTo>
                  <a:lnTo>
                    <a:pt x="2197894" y="668680"/>
                  </a:lnTo>
                  <a:lnTo>
                    <a:pt x="2172494" y="648443"/>
                  </a:lnTo>
                  <a:lnTo>
                    <a:pt x="2146300" y="629793"/>
                  </a:lnTo>
                  <a:lnTo>
                    <a:pt x="2119710" y="611540"/>
                  </a:lnTo>
                  <a:lnTo>
                    <a:pt x="2092722" y="594081"/>
                  </a:lnTo>
                  <a:lnTo>
                    <a:pt x="2065338" y="577415"/>
                  </a:lnTo>
                  <a:lnTo>
                    <a:pt x="2036763" y="561543"/>
                  </a:lnTo>
                  <a:lnTo>
                    <a:pt x="2007791" y="546861"/>
                  </a:lnTo>
                  <a:lnTo>
                    <a:pt x="1978422" y="532973"/>
                  </a:lnTo>
                  <a:lnTo>
                    <a:pt x="1963341" y="526228"/>
                  </a:lnTo>
                  <a:lnTo>
                    <a:pt x="1948657" y="519879"/>
                  </a:lnTo>
                  <a:lnTo>
                    <a:pt x="1933575" y="513530"/>
                  </a:lnTo>
                  <a:lnTo>
                    <a:pt x="1918097" y="507975"/>
                  </a:lnTo>
                  <a:lnTo>
                    <a:pt x="1903016" y="502419"/>
                  </a:lnTo>
                  <a:lnTo>
                    <a:pt x="1887141" y="496864"/>
                  </a:lnTo>
                  <a:lnTo>
                    <a:pt x="1871266" y="491309"/>
                  </a:lnTo>
                  <a:lnTo>
                    <a:pt x="1855788" y="486547"/>
                  </a:lnTo>
                  <a:close/>
                  <a:moveTo>
                    <a:pt x="1260475" y="486547"/>
                  </a:moveTo>
                  <a:lnTo>
                    <a:pt x="1244997" y="491309"/>
                  </a:lnTo>
                  <a:lnTo>
                    <a:pt x="1229122" y="496864"/>
                  </a:lnTo>
                  <a:lnTo>
                    <a:pt x="1214041" y="502419"/>
                  </a:lnTo>
                  <a:lnTo>
                    <a:pt x="1198563" y="507975"/>
                  </a:lnTo>
                  <a:lnTo>
                    <a:pt x="1183481" y="513530"/>
                  </a:lnTo>
                  <a:lnTo>
                    <a:pt x="1168003" y="519879"/>
                  </a:lnTo>
                  <a:lnTo>
                    <a:pt x="1152922" y="526228"/>
                  </a:lnTo>
                  <a:lnTo>
                    <a:pt x="1137841" y="532973"/>
                  </a:lnTo>
                  <a:lnTo>
                    <a:pt x="1108472" y="546861"/>
                  </a:lnTo>
                  <a:lnTo>
                    <a:pt x="1079897" y="561543"/>
                  </a:lnTo>
                  <a:lnTo>
                    <a:pt x="1051322" y="577415"/>
                  </a:lnTo>
                  <a:lnTo>
                    <a:pt x="1023541" y="594081"/>
                  </a:lnTo>
                  <a:lnTo>
                    <a:pt x="996553" y="611540"/>
                  </a:lnTo>
                  <a:lnTo>
                    <a:pt x="969963" y="629793"/>
                  </a:lnTo>
                  <a:lnTo>
                    <a:pt x="944166" y="648443"/>
                  </a:lnTo>
                  <a:lnTo>
                    <a:pt x="918766" y="668680"/>
                  </a:lnTo>
                  <a:lnTo>
                    <a:pt x="893763" y="689314"/>
                  </a:lnTo>
                  <a:lnTo>
                    <a:pt x="869950" y="710344"/>
                  </a:lnTo>
                  <a:lnTo>
                    <a:pt x="846138" y="732962"/>
                  </a:lnTo>
                  <a:lnTo>
                    <a:pt x="823913" y="755580"/>
                  </a:lnTo>
                  <a:lnTo>
                    <a:pt x="827881" y="757564"/>
                  </a:lnTo>
                  <a:lnTo>
                    <a:pt x="843756" y="765897"/>
                  </a:lnTo>
                  <a:lnTo>
                    <a:pt x="860822" y="775023"/>
                  </a:lnTo>
                  <a:lnTo>
                    <a:pt x="879872" y="784547"/>
                  </a:lnTo>
                  <a:lnTo>
                    <a:pt x="900509" y="794467"/>
                  </a:lnTo>
                  <a:lnTo>
                    <a:pt x="922338" y="804784"/>
                  </a:lnTo>
                  <a:lnTo>
                    <a:pt x="945356" y="815100"/>
                  </a:lnTo>
                  <a:lnTo>
                    <a:pt x="970359" y="825814"/>
                  </a:lnTo>
                  <a:lnTo>
                    <a:pt x="996553" y="836528"/>
                  </a:lnTo>
                  <a:lnTo>
                    <a:pt x="1026716" y="848432"/>
                  </a:lnTo>
                  <a:lnTo>
                    <a:pt x="1058466" y="860336"/>
                  </a:lnTo>
                  <a:lnTo>
                    <a:pt x="1070769" y="829385"/>
                  </a:lnTo>
                  <a:lnTo>
                    <a:pt x="1083469" y="799625"/>
                  </a:lnTo>
                  <a:lnTo>
                    <a:pt x="1096169" y="770658"/>
                  </a:lnTo>
                  <a:lnTo>
                    <a:pt x="1109266" y="742882"/>
                  </a:lnTo>
                  <a:lnTo>
                    <a:pt x="1122363" y="716296"/>
                  </a:lnTo>
                  <a:lnTo>
                    <a:pt x="1135459" y="690107"/>
                  </a:lnTo>
                  <a:lnTo>
                    <a:pt x="1148953" y="665109"/>
                  </a:lnTo>
                  <a:lnTo>
                    <a:pt x="1162050" y="641301"/>
                  </a:lnTo>
                  <a:lnTo>
                    <a:pt x="1175147" y="618286"/>
                  </a:lnTo>
                  <a:lnTo>
                    <a:pt x="1188244" y="596065"/>
                  </a:lnTo>
                  <a:lnTo>
                    <a:pt x="1201341" y="575431"/>
                  </a:lnTo>
                  <a:lnTo>
                    <a:pt x="1213247" y="555591"/>
                  </a:lnTo>
                  <a:lnTo>
                    <a:pt x="1225947" y="536941"/>
                  </a:lnTo>
                  <a:lnTo>
                    <a:pt x="1237853" y="519085"/>
                  </a:lnTo>
                  <a:lnTo>
                    <a:pt x="1249760" y="502419"/>
                  </a:lnTo>
                  <a:lnTo>
                    <a:pt x="1260475" y="486547"/>
                  </a:lnTo>
                  <a:close/>
                  <a:moveTo>
                    <a:pt x="1597819" y="442899"/>
                  </a:moveTo>
                  <a:lnTo>
                    <a:pt x="1597819" y="950410"/>
                  </a:lnTo>
                  <a:lnTo>
                    <a:pt x="1624013" y="949617"/>
                  </a:lnTo>
                  <a:lnTo>
                    <a:pt x="1650207" y="948029"/>
                  </a:lnTo>
                  <a:lnTo>
                    <a:pt x="1676400" y="945649"/>
                  </a:lnTo>
                  <a:lnTo>
                    <a:pt x="1701800" y="943268"/>
                  </a:lnTo>
                  <a:lnTo>
                    <a:pt x="1727200" y="940490"/>
                  </a:lnTo>
                  <a:lnTo>
                    <a:pt x="1752203" y="936919"/>
                  </a:lnTo>
                  <a:lnTo>
                    <a:pt x="1777207" y="932951"/>
                  </a:lnTo>
                  <a:lnTo>
                    <a:pt x="1801416" y="929380"/>
                  </a:lnTo>
                  <a:lnTo>
                    <a:pt x="1825625" y="924221"/>
                  </a:lnTo>
                  <a:lnTo>
                    <a:pt x="1849041" y="919460"/>
                  </a:lnTo>
                  <a:lnTo>
                    <a:pt x="1872853" y="914301"/>
                  </a:lnTo>
                  <a:lnTo>
                    <a:pt x="1895475" y="909143"/>
                  </a:lnTo>
                  <a:lnTo>
                    <a:pt x="1918097" y="903588"/>
                  </a:lnTo>
                  <a:lnTo>
                    <a:pt x="1940322" y="897239"/>
                  </a:lnTo>
                  <a:lnTo>
                    <a:pt x="1962150" y="891287"/>
                  </a:lnTo>
                  <a:lnTo>
                    <a:pt x="1983185" y="884541"/>
                  </a:lnTo>
                  <a:lnTo>
                    <a:pt x="1970485" y="853194"/>
                  </a:lnTo>
                  <a:lnTo>
                    <a:pt x="1957388" y="822243"/>
                  </a:lnTo>
                  <a:lnTo>
                    <a:pt x="1943894" y="792483"/>
                  </a:lnTo>
                  <a:lnTo>
                    <a:pt x="1930400" y="764310"/>
                  </a:lnTo>
                  <a:lnTo>
                    <a:pt x="1916510" y="736533"/>
                  </a:lnTo>
                  <a:lnTo>
                    <a:pt x="1903016" y="709948"/>
                  </a:lnTo>
                  <a:lnTo>
                    <a:pt x="1888729" y="685346"/>
                  </a:lnTo>
                  <a:lnTo>
                    <a:pt x="1875235" y="660744"/>
                  </a:lnTo>
                  <a:lnTo>
                    <a:pt x="1861741" y="638126"/>
                  </a:lnTo>
                  <a:lnTo>
                    <a:pt x="1848247" y="616302"/>
                  </a:lnTo>
                  <a:lnTo>
                    <a:pt x="1835150" y="595668"/>
                  </a:lnTo>
                  <a:lnTo>
                    <a:pt x="1822450" y="576225"/>
                  </a:lnTo>
                  <a:lnTo>
                    <a:pt x="1810147" y="558369"/>
                  </a:lnTo>
                  <a:lnTo>
                    <a:pt x="1798638" y="541306"/>
                  </a:lnTo>
                  <a:lnTo>
                    <a:pt x="1787128" y="525434"/>
                  </a:lnTo>
                  <a:lnTo>
                    <a:pt x="1776810" y="511149"/>
                  </a:lnTo>
                  <a:lnTo>
                    <a:pt x="1763713" y="494086"/>
                  </a:lnTo>
                  <a:lnTo>
                    <a:pt x="1752203" y="479802"/>
                  </a:lnTo>
                  <a:lnTo>
                    <a:pt x="1733947" y="457581"/>
                  </a:lnTo>
                  <a:lnTo>
                    <a:pt x="1716881" y="454803"/>
                  </a:lnTo>
                  <a:lnTo>
                    <a:pt x="1700213" y="452025"/>
                  </a:lnTo>
                  <a:lnTo>
                    <a:pt x="1683147" y="450041"/>
                  </a:lnTo>
                  <a:lnTo>
                    <a:pt x="1666081" y="448057"/>
                  </a:lnTo>
                  <a:lnTo>
                    <a:pt x="1649016" y="446470"/>
                  </a:lnTo>
                  <a:lnTo>
                    <a:pt x="1631950" y="444883"/>
                  </a:lnTo>
                  <a:lnTo>
                    <a:pt x="1614488" y="443692"/>
                  </a:lnTo>
                  <a:lnTo>
                    <a:pt x="1597819" y="442899"/>
                  </a:lnTo>
                  <a:close/>
                  <a:moveTo>
                    <a:pt x="1519238" y="442899"/>
                  </a:moveTo>
                  <a:lnTo>
                    <a:pt x="1501775" y="443692"/>
                  </a:lnTo>
                  <a:lnTo>
                    <a:pt x="1484710" y="444883"/>
                  </a:lnTo>
                  <a:lnTo>
                    <a:pt x="1467247" y="446470"/>
                  </a:lnTo>
                  <a:lnTo>
                    <a:pt x="1450181" y="448057"/>
                  </a:lnTo>
                  <a:lnTo>
                    <a:pt x="1433116" y="450041"/>
                  </a:lnTo>
                  <a:lnTo>
                    <a:pt x="1416447" y="452025"/>
                  </a:lnTo>
                  <a:lnTo>
                    <a:pt x="1399381" y="454803"/>
                  </a:lnTo>
                  <a:lnTo>
                    <a:pt x="1382713" y="457581"/>
                  </a:lnTo>
                  <a:lnTo>
                    <a:pt x="1364456" y="479802"/>
                  </a:lnTo>
                  <a:lnTo>
                    <a:pt x="1352550" y="494086"/>
                  </a:lnTo>
                  <a:lnTo>
                    <a:pt x="1339453" y="511149"/>
                  </a:lnTo>
                  <a:lnTo>
                    <a:pt x="1325960" y="529799"/>
                  </a:lnTo>
                  <a:lnTo>
                    <a:pt x="1311275" y="550433"/>
                  </a:lnTo>
                  <a:lnTo>
                    <a:pt x="1295797" y="573050"/>
                  </a:lnTo>
                  <a:lnTo>
                    <a:pt x="1279922" y="598049"/>
                  </a:lnTo>
                  <a:lnTo>
                    <a:pt x="1262856" y="624635"/>
                  </a:lnTo>
                  <a:lnTo>
                    <a:pt x="1245791" y="652808"/>
                  </a:lnTo>
                  <a:lnTo>
                    <a:pt x="1228328" y="683362"/>
                  </a:lnTo>
                  <a:lnTo>
                    <a:pt x="1210469" y="715900"/>
                  </a:lnTo>
                  <a:lnTo>
                    <a:pt x="1200944" y="734946"/>
                  </a:lnTo>
                  <a:lnTo>
                    <a:pt x="1190625" y="754786"/>
                  </a:lnTo>
                  <a:lnTo>
                    <a:pt x="1180703" y="775023"/>
                  </a:lnTo>
                  <a:lnTo>
                    <a:pt x="1171178" y="795657"/>
                  </a:lnTo>
                  <a:lnTo>
                    <a:pt x="1161653" y="817481"/>
                  </a:lnTo>
                  <a:lnTo>
                    <a:pt x="1151731" y="839305"/>
                  </a:lnTo>
                  <a:lnTo>
                    <a:pt x="1142603" y="861923"/>
                  </a:lnTo>
                  <a:lnTo>
                    <a:pt x="1133078" y="884541"/>
                  </a:lnTo>
                  <a:lnTo>
                    <a:pt x="1154510" y="891287"/>
                  </a:lnTo>
                  <a:lnTo>
                    <a:pt x="1176338" y="897239"/>
                  </a:lnTo>
                  <a:lnTo>
                    <a:pt x="1198563" y="903588"/>
                  </a:lnTo>
                  <a:lnTo>
                    <a:pt x="1220788" y="909143"/>
                  </a:lnTo>
                  <a:lnTo>
                    <a:pt x="1244203" y="914301"/>
                  </a:lnTo>
                  <a:lnTo>
                    <a:pt x="1267222" y="919460"/>
                  </a:lnTo>
                  <a:lnTo>
                    <a:pt x="1291035" y="924221"/>
                  </a:lnTo>
                  <a:lnTo>
                    <a:pt x="1315244" y="928586"/>
                  </a:lnTo>
                  <a:lnTo>
                    <a:pt x="1339453" y="932951"/>
                  </a:lnTo>
                  <a:lnTo>
                    <a:pt x="1364060" y="936522"/>
                  </a:lnTo>
                  <a:lnTo>
                    <a:pt x="1389460" y="940094"/>
                  </a:lnTo>
                  <a:lnTo>
                    <a:pt x="1414860" y="943268"/>
                  </a:lnTo>
                  <a:lnTo>
                    <a:pt x="1440657" y="945649"/>
                  </a:lnTo>
                  <a:lnTo>
                    <a:pt x="1466057" y="947633"/>
                  </a:lnTo>
                  <a:lnTo>
                    <a:pt x="1492250" y="949220"/>
                  </a:lnTo>
                  <a:lnTo>
                    <a:pt x="1519238" y="950014"/>
                  </a:lnTo>
                  <a:lnTo>
                    <a:pt x="1519238" y="442899"/>
                  </a:lnTo>
                  <a:close/>
                  <a:moveTo>
                    <a:pt x="1558528" y="363538"/>
                  </a:moveTo>
                  <a:lnTo>
                    <a:pt x="1586707" y="363935"/>
                  </a:lnTo>
                  <a:lnTo>
                    <a:pt x="1614488" y="364729"/>
                  </a:lnTo>
                  <a:lnTo>
                    <a:pt x="1642666" y="366713"/>
                  </a:lnTo>
                  <a:lnTo>
                    <a:pt x="1670447" y="369093"/>
                  </a:lnTo>
                  <a:lnTo>
                    <a:pt x="1698228" y="372268"/>
                  </a:lnTo>
                  <a:lnTo>
                    <a:pt x="1725613" y="376236"/>
                  </a:lnTo>
                  <a:lnTo>
                    <a:pt x="1752600" y="380601"/>
                  </a:lnTo>
                  <a:lnTo>
                    <a:pt x="1779191" y="385759"/>
                  </a:lnTo>
                  <a:lnTo>
                    <a:pt x="1806178" y="391314"/>
                  </a:lnTo>
                  <a:lnTo>
                    <a:pt x="1832372" y="398060"/>
                  </a:lnTo>
                  <a:lnTo>
                    <a:pt x="1858566" y="405202"/>
                  </a:lnTo>
                  <a:lnTo>
                    <a:pt x="1884363" y="412742"/>
                  </a:lnTo>
                  <a:lnTo>
                    <a:pt x="1910160" y="421075"/>
                  </a:lnTo>
                  <a:lnTo>
                    <a:pt x="1935560" y="430201"/>
                  </a:lnTo>
                  <a:lnTo>
                    <a:pt x="1960960" y="439328"/>
                  </a:lnTo>
                  <a:lnTo>
                    <a:pt x="1985963" y="450041"/>
                  </a:lnTo>
                  <a:lnTo>
                    <a:pt x="2010172" y="460358"/>
                  </a:lnTo>
                  <a:lnTo>
                    <a:pt x="2034382" y="471865"/>
                  </a:lnTo>
                  <a:lnTo>
                    <a:pt x="2057797" y="483770"/>
                  </a:lnTo>
                  <a:lnTo>
                    <a:pt x="2081213" y="496070"/>
                  </a:lnTo>
                  <a:lnTo>
                    <a:pt x="2104629" y="508768"/>
                  </a:lnTo>
                  <a:lnTo>
                    <a:pt x="2127647" y="522259"/>
                  </a:lnTo>
                  <a:lnTo>
                    <a:pt x="2149872" y="536544"/>
                  </a:lnTo>
                  <a:lnTo>
                    <a:pt x="2172097" y="550829"/>
                  </a:lnTo>
                  <a:lnTo>
                    <a:pt x="2193529" y="565908"/>
                  </a:lnTo>
                  <a:lnTo>
                    <a:pt x="2214960" y="581780"/>
                  </a:lnTo>
                  <a:lnTo>
                    <a:pt x="2235994" y="597652"/>
                  </a:lnTo>
                  <a:lnTo>
                    <a:pt x="2256632" y="613921"/>
                  </a:lnTo>
                  <a:lnTo>
                    <a:pt x="2276475" y="630984"/>
                  </a:lnTo>
                  <a:lnTo>
                    <a:pt x="2296716" y="648443"/>
                  </a:lnTo>
                  <a:lnTo>
                    <a:pt x="2315766" y="666299"/>
                  </a:lnTo>
                  <a:lnTo>
                    <a:pt x="2334419" y="685346"/>
                  </a:lnTo>
                  <a:lnTo>
                    <a:pt x="2353072" y="703995"/>
                  </a:lnTo>
                  <a:lnTo>
                    <a:pt x="2370932" y="723042"/>
                  </a:lnTo>
                  <a:lnTo>
                    <a:pt x="2388394" y="742882"/>
                  </a:lnTo>
                  <a:lnTo>
                    <a:pt x="2405460" y="762722"/>
                  </a:lnTo>
                  <a:lnTo>
                    <a:pt x="2421732" y="783356"/>
                  </a:lnTo>
                  <a:lnTo>
                    <a:pt x="2438004" y="804387"/>
                  </a:lnTo>
                  <a:lnTo>
                    <a:pt x="2453482" y="825814"/>
                  </a:lnTo>
                  <a:lnTo>
                    <a:pt x="2468563" y="847638"/>
                  </a:lnTo>
                  <a:lnTo>
                    <a:pt x="2483247" y="869462"/>
                  </a:lnTo>
                  <a:lnTo>
                    <a:pt x="2497138" y="892080"/>
                  </a:lnTo>
                  <a:lnTo>
                    <a:pt x="2510632" y="914698"/>
                  </a:lnTo>
                  <a:lnTo>
                    <a:pt x="2523729" y="938109"/>
                  </a:lnTo>
                  <a:lnTo>
                    <a:pt x="2536032" y="961521"/>
                  </a:lnTo>
                  <a:lnTo>
                    <a:pt x="2547541" y="985329"/>
                  </a:lnTo>
                  <a:lnTo>
                    <a:pt x="2559051" y="1009534"/>
                  </a:lnTo>
                  <a:lnTo>
                    <a:pt x="2569766" y="1034136"/>
                  </a:lnTo>
                  <a:lnTo>
                    <a:pt x="2580085" y="1058738"/>
                  </a:lnTo>
                  <a:lnTo>
                    <a:pt x="2589610" y="1083736"/>
                  </a:lnTo>
                  <a:lnTo>
                    <a:pt x="2598341" y="1109132"/>
                  </a:lnTo>
                  <a:lnTo>
                    <a:pt x="2606675" y="1134924"/>
                  </a:lnTo>
                  <a:lnTo>
                    <a:pt x="2614613" y="1160716"/>
                  </a:lnTo>
                  <a:lnTo>
                    <a:pt x="2621360" y="1186905"/>
                  </a:lnTo>
                  <a:lnTo>
                    <a:pt x="2628107" y="1213491"/>
                  </a:lnTo>
                  <a:lnTo>
                    <a:pt x="2633663" y="1240077"/>
                  </a:lnTo>
                  <a:lnTo>
                    <a:pt x="2638822" y="1267059"/>
                  </a:lnTo>
                  <a:lnTo>
                    <a:pt x="2643188" y="1294042"/>
                  </a:lnTo>
                  <a:lnTo>
                    <a:pt x="2647157" y="1321025"/>
                  </a:lnTo>
                  <a:lnTo>
                    <a:pt x="2650332" y="1349198"/>
                  </a:lnTo>
                  <a:lnTo>
                    <a:pt x="2652713" y="1376577"/>
                  </a:lnTo>
                  <a:lnTo>
                    <a:pt x="2654697" y="1404353"/>
                  </a:lnTo>
                  <a:lnTo>
                    <a:pt x="2655888" y="1432923"/>
                  </a:lnTo>
                  <a:lnTo>
                    <a:pt x="2655888" y="1461096"/>
                  </a:lnTo>
                  <a:lnTo>
                    <a:pt x="2655888" y="1489666"/>
                  </a:lnTo>
                  <a:lnTo>
                    <a:pt x="2654697" y="1517442"/>
                  </a:lnTo>
                  <a:lnTo>
                    <a:pt x="2652713" y="1545615"/>
                  </a:lnTo>
                  <a:lnTo>
                    <a:pt x="2650332" y="1573392"/>
                  </a:lnTo>
                  <a:lnTo>
                    <a:pt x="2647157" y="1600771"/>
                  </a:lnTo>
                  <a:lnTo>
                    <a:pt x="2643188" y="1628547"/>
                  </a:lnTo>
                  <a:lnTo>
                    <a:pt x="2638822" y="1655530"/>
                  </a:lnTo>
                  <a:lnTo>
                    <a:pt x="2633663" y="1682512"/>
                  </a:lnTo>
                  <a:lnTo>
                    <a:pt x="2628107" y="1709098"/>
                  </a:lnTo>
                  <a:lnTo>
                    <a:pt x="2621360" y="1735287"/>
                  </a:lnTo>
                  <a:lnTo>
                    <a:pt x="2614613" y="1761476"/>
                  </a:lnTo>
                  <a:lnTo>
                    <a:pt x="2606675" y="1787665"/>
                  </a:lnTo>
                  <a:lnTo>
                    <a:pt x="2598341" y="1813061"/>
                  </a:lnTo>
                  <a:lnTo>
                    <a:pt x="2589610" y="1838456"/>
                  </a:lnTo>
                  <a:lnTo>
                    <a:pt x="2580085" y="1863852"/>
                  </a:lnTo>
                  <a:lnTo>
                    <a:pt x="2569766" y="1888453"/>
                  </a:lnTo>
                  <a:lnTo>
                    <a:pt x="2559051" y="1913055"/>
                  </a:lnTo>
                  <a:lnTo>
                    <a:pt x="2547541" y="1936863"/>
                  </a:lnTo>
                  <a:lnTo>
                    <a:pt x="2536032" y="1961068"/>
                  </a:lnTo>
                  <a:lnTo>
                    <a:pt x="2523729" y="1984083"/>
                  </a:lnTo>
                  <a:lnTo>
                    <a:pt x="2510632" y="2007098"/>
                  </a:lnTo>
                  <a:lnTo>
                    <a:pt x="2497138" y="2030509"/>
                  </a:lnTo>
                  <a:lnTo>
                    <a:pt x="2483247" y="2052730"/>
                  </a:lnTo>
                  <a:lnTo>
                    <a:pt x="2468563" y="2074951"/>
                  </a:lnTo>
                  <a:lnTo>
                    <a:pt x="2453482" y="2096775"/>
                  </a:lnTo>
                  <a:lnTo>
                    <a:pt x="2438004" y="2117806"/>
                  </a:lnTo>
                  <a:lnTo>
                    <a:pt x="2421732" y="2138440"/>
                  </a:lnTo>
                  <a:lnTo>
                    <a:pt x="2405460" y="2159073"/>
                  </a:lnTo>
                  <a:lnTo>
                    <a:pt x="2388394" y="2179310"/>
                  </a:lnTo>
                  <a:lnTo>
                    <a:pt x="2370932" y="2199151"/>
                  </a:lnTo>
                  <a:lnTo>
                    <a:pt x="2353072" y="2218594"/>
                  </a:lnTo>
                  <a:lnTo>
                    <a:pt x="2334419" y="2237244"/>
                  </a:lnTo>
                  <a:lnTo>
                    <a:pt x="2315766" y="2255497"/>
                  </a:lnTo>
                  <a:lnTo>
                    <a:pt x="2296716" y="2273353"/>
                  </a:lnTo>
                  <a:lnTo>
                    <a:pt x="2276475" y="2290812"/>
                  </a:lnTo>
                  <a:lnTo>
                    <a:pt x="2256632" y="2307875"/>
                  </a:lnTo>
                  <a:lnTo>
                    <a:pt x="2235994" y="2324540"/>
                  </a:lnTo>
                  <a:lnTo>
                    <a:pt x="2214960" y="2340809"/>
                  </a:lnTo>
                  <a:lnTo>
                    <a:pt x="2193529" y="2356285"/>
                  </a:lnTo>
                  <a:lnTo>
                    <a:pt x="2172097" y="2371363"/>
                  </a:lnTo>
                  <a:lnTo>
                    <a:pt x="2149872" y="2385648"/>
                  </a:lnTo>
                  <a:lnTo>
                    <a:pt x="2127647" y="2399536"/>
                  </a:lnTo>
                  <a:lnTo>
                    <a:pt x="2104629" y="2413028"/>
                  </a:lnTo>
                  <a:lnTo>
                    <a:pt x="2081213" y="2426122"/>
                  </a:lnTo>
                  <a:lnTo>
                    <a:pt x="2057797" y="2438423"/>
                  </a:lnTo>
                  <a:lnTo>
                    <a:pt x="2034382" y="2450724"/>
                  </a:lnTo>
                  <a:lnTo>
                    <a:pt x="2010172" y="2461437"/>
                  </a:lnTo>
                  <a:lnTo>
                    <a:pt x="1985963" y="2472548"/>
                  </a:lnTo>
                  <a:lnTo>
                    <a:pt x="1960960" y="2482468"/>
                  </a:lnTo>
                  <a:lnTo>
                    <a:pt x="1935560" y="2491991"/>
                  </a:lnTo>
                  <a:lnTo>
                    <a:pt x="1910160" y="2500721"/>
                  </a:lnTo>
                  <a:lnTo>
                    <a:pt x="1884363" y="2509054"/>
                  </a:lnTo>
                  <a:lnTo>
                    <a:pt x="1858566" y="2516990"/>
                  </a:lnTo>
                  <a:lnTo>
                    <a:pt x="1832372" y="2524132"/>
                  </a:lnTo>
                  <a:lnTo>
                    <a:pt x="1806178" y="2530481"/>
                  </a:lnTo>
                  <a:lnTo>
                    <a:pt x="1779191" y="2536433"/>
                  </a:lnTo>
                  <a:lnTo>
                    <a:pt x="1752600" y="2541592"/>
                  </a:lnTo>
                  <a:lnTo>
                    <a:pt x="1725613" y="2546353"/>
                  </a:lnTo>
                  <a:lnTo>
                    <a:pt x="1698228" y="2549925"/>
                  </a:lnTo>
                  <a:lnTo>
                    <a:pt x="1670447" y="2553099"/>
                  </a:lnTo>
                  <a:lnTo>
                    <a:pt x="1642666" y="2555480"/>
                  </a:lnTo>
                  <a:lnTo>
                    <a:pt x="1614488" y="2557067"/>
                  </a:lnTo>
                  <a:lnTo>
                    <a:pt x="1586707" y="2558654"/>
                  </a:lnTo>
                  <a:lnTo>
                    <a:pt x="1558528" y="2559051"/>
                  </a:lnTo>
                  <a:lnTo>
                    <a:pt x="1529953" y="2558654"/>
                  </a:lnTo>
                  <a:lnTo>
                    <a:pt x="1501775" y="2557067"/>
                  </a:lnTo>
                  <a:lnTo>
                    <a:pt x="1473597" y="2555480"/>
                  </a:lnTo>
                  <a:lnTo>
                    <a:pt x="1446213" y="2553099"/>
                  </a:lnTo>
                  <a:lnTo>
                    <a:pt x="1418035" y="2549925"/>
                  </a:lnTo>
                  <a:lnTo>
                    <a:pt x="1391047" y="2546353"/>
                  </a:lnTo>
                  <a:lnTo>
                    <a:pt x="1364060" y="2541592"/>
                  </a:lnTo>
                  <a:lnTo>
                    <a:pt x="1337072" y="2536433"/>
                  </a:lnTo>
                  <a:lnTo>
                    <a:pt x="1310481" y="2530481"/>
                  </a:lnTo>
                  <a:lnTo>
                    <a:pt x="1283891" y="2524132"/>
                  </a:lnTo>
                  <a:lnTo>
                    <a:pt x="1257697" y="2516990"/>
                  </a:lnTo>
                  <a:lnTo>
                    <a:pt x="1231900" y="2509054"/>
                  </a:lnTo>
                  <a:lnTo>
                    <a:pt x="1206103" y="2500721"/>
                  </a:lnTo>
                  <a:lnTo>
                    <a:pt x="1180703" y="2491991"/>
                  </a:lnTo>
                  <a:lnTo>
                    <a:pt x="1155700" y="2482468"/>
                  </a:lnTo>
                  <a:lnTo>
                    <a:pt x="1131094" y="2472548"/>
                  </a:lnTo>
                  <a:lnTo>
                    <a:pt x="1106488" y="2461437"/>
                  </a:lnTo>
                  <a:lnTo>
                    <a:pt x="1081881" y="2450724"/>
                  </a:lnTo>
                  <a:lnTo>
                    <a:pt x="1058466" y="2438423"/>
                  </a:lnTo>
                  <a:lnTo>
                    <a:pt x="1035050" y="2426122"/>
                  </a:lnTo>
                  <a:lnTo>
                    <a:pt x="1011635" y="2413028"/>
                  </a:lnTo>
                  <a:lnTo>
                    <a:pt x="989013" y="2399536"/>
                  </a:lnTo>
                  <a:lnTo>
                    <a:pt x="966391" y="2385648"/>
                  </a:lnTo>
                  <a:lnTo>
                    <a:pt x="944563" y="2371363"/>
                  </a:lnTo>
                  <a:lnTo>
                    <a:pt x="922734" y="2356285"/>
                  </a:lnTo>
                  <a:lnTo>
                    <a:pt x="901303" y="2340809"/>
                  </a:lnTo>
                  <a:lnTo>
                    <a:pt x="880269" y="2324540"/>
                  </a:lnTo>
                  <a:lnTo>
                    <a:pt x="859631" y="2307875"/>
                  </a:lnTo>
                  <a:lnTo>
                    <a:pt x="839788" y="2290812"/>
                  </a:lnTo>
                  <a:lnTo>
                    <a:pt x="819944" y="2273353"/>
                  </a:lnTo>
                  <a:lnTo>
                    <a:pt x="800894" y="2255497"/>
                  </a:lnTo>
                  <a:lnTo>
                    <a:pt x="781844" y="2237244"/>
                  </a:lnTo>
                  <a:lnTo>
                    <a:pt x="763191" y="2218594"/>
                  </a:lnTo>
                  <a:lnTo>
                    <a:pt x="745331" y="2199151"/>
                  </a:lnTo>
                  <a:lnTo>
                    <a:pt x="727869" y="2179310"/>
                  </a:lnTo>
                  <a:lnTo>
                    <a:pt x="710803" y="2159073"/>
                  </a:lnTo>
                  <a:lnTo>
                    <a:pt x="694531" y="2138440"/>
                  </a:lnTo>
                  <a:lnTo>
                    <a:pt x="678656" y="2117806"/>
                  </a:lnTo>
                  <a:lnTo>
                    <a:pt x="662781" y="2096775"/>
                  </a:lnTo>
                  <a:lnTo>
                    <a:pt x="647700" y="2074951"/>
                  </a:lnTo>
                  <a:lnTo>
                    <a:pt x="633413" y="2052730"/>
                  </a:lnTo>
                  <a:lnTo>
                    <a:pt x="619125" y="2030509"/>
                  </a:lnTo>
                  <a:lnTo>
                    <a:pt x="605631" y="2007098"/>
                  </a:lnTo>
                  <a:lnTo>
                    <a:pt x="592534" y="1984083"/>
                  </a:lnTo>
                  <a:lnTo>
                    <a:pt x="580231" y="1961068"/>
                  </a:lnTo>
                  <a:lnTo>
                    <a:pt x="568722" y="1936863"/>
                  </a:lnTo>
                  <a:lnTo>
                    <a:pt x="557213" y="1913055"/>
                  </a:lnTo>
                  <a:lnTo>
                    <a:pt x="546894" y="1888453"/>
                  </a:lnTo>
                  <a:lnTo>
                    <a:pt x="536178" y="1863852"/>
                  </a:lnTo>
                  <a:lnTo>
                    <a:pt x="527050" y="1838456"/>
                  </a:lnTo>
                  <a:lnTo>
                    <a:pt x="517922" y="1813061"/>
                  </a:lnTo>
                  <a:lnTo>
                    <a:pt x="509588" y="1787665"/>
                  </a:lnTo>
                  <a:lnTo>
                    <a:pt x="501650" y="1761476"/>
                  </a:lnTo>
                  <a:lnTo>
                    <a:pt x="494903" y="1735287"/>
                  </a:lnTo>
                  <a:lnTo>
                    <a:pt x="488156" y="1709098"/>
                  </a:lnTo>
                  <a:lnTo>
                    <a:pt x="482600" y="1682512"/>
                  </a:lnTo>
                  <a:lnTo>
                    <a:pt x="477441" y="1655530"/>
                  </a:lnTo>
                  <a:lnTo>
                    <a:pt x="473075" y="1628547"/>
                  </a:lnTo>
                  <a:lnTo>
                    <a:pt x="469106" y="1600771"/>
                  </a:lnTo>
                  <a:lnTo>
                    <a:pt x="465931" y="1573392"/>
                  </a:lnTo>
                  <a:lnTo>
                    <a:pt x="463550" y="1545615"/>
                  </a:lnTo>
                  <a:lnTo>
                    <a:pt x="461566" y="1517442"/>
                  </a:lnTo>
                  <a:lnTo>
                    <a:pt x="460772" y="1489666"/>
                  </a:lnTo>
                  <a:lnTo>
                    <a:pt x="460375" y="1461096"/>
                  </a:lnTo>
                  <a:lnTo>
                    <a:pt x="460772" y="1432923"/>
                  </a:lnTo>
                  <a:lnTo>
                    <a:pt x="461566" y="1404353"/>
                  </a:lnTo>
                  <a:lnTo>
                    <a:pt x="463550" y="1376577"/>
                  </a:lnTo>
                  <a:lnTo>
                    <a:pt x="465931" y="1349198"/>
                  </a:lnTo>
                  <a:lnTo>
                    <a:pt x="469106" y="1321025"/>
                  </a:lnTo>
                  <a:lnTo>
                    <a:pt x="473075" y="1294042"/>
                  </a:lnTo>
                  <a:lnTo>
                    <a:pt x="477441" y="1267059"/>
                  </a:lnTo>
                  <a:lnTo>
                    <a:pt x="482600" y="1240077"/>
                  </a:lnTo>
                  <a:lnTo>
                    <a:pt x="488156" y="1213491"/>
                  </a:lnTo>
                  <a:lnTo>
                    <a:pt x="494903" y="1186905"/>
                  </a:lnTo>
                  <a:lnTo>
                    <a:pt x="501650" y="1160716"/>
                  </a:lnTo>
                  <a:lnTo>
                    <a:pt x="509588" y="1134924"/>
                  </a:lnTo>
                  <a:lnTo>
                    <a:pt x="517922" y="1109132"/>
                  </a:lnTo>
                  <a:lnTo>
                    <a:pt x="527050" y="1083736"/>
                  </a:lnTo>
                  <a:lnTo>
                    <a:pt x="536178" y="1058738"/>
                  </a:lnTo>
                  <a:lnTo>
                    <a:pt x="546894" y="1034136"/>
                  </a:lnTo>
                  <a:lnTo>
                    <a:pt x="557213" y="1009534"/>
                  </a:lnTo>
                  <a:lnTo>
                    <a:pt x="568722" y="985329"/>
                  </a:lnTo>
                  <a:lnTo>
                    <a:pt x="580231" y="961521"/>
                  </a:lnTo>
                  <a:lnTo>
                    <a:pt x="592534" y="938109"/>
                  </a:lnTo>
                  <a:lnTo>
                    <a:pt x="605631" y="914698"/>
                  </a:lnTo>
                  <a:lnTo>
                    <a:pt x="619125" y="892080"/>
                  </a:lnTo>
                  <a:lnTo>
                    <a:pt x="633413" y="869462"/>
                  </a:lnTo>
                  <a:lnTo>
                    <a:pt x="647700" y="847638"/>
                  </a:lnTo>
                  <a:lnTo>
                    <a:pt x="662781" y="825814"/>
                  </a:lnTo>
                  <a:lnTo>
                    <a:pt x="678656" y="804387"/>
                  </a:lnTo>
                  <a:lnTo>
                    <a:pt x="694531" y="783356"/>
                  </a:lnTo>
                  <a:lnTo>
                    <a:pt x="710803" y="762722"/>
                  </a:lnTo>
                  <a:lnTo>
                    <a:pt x="727869" y="742882"/>
                  </a:lnTo>
                  <a:lnTo>
                    <a:pt x="745331" y="723042"/>
                  </a:lnTo>
                  <a:lnTo>
                    <a:pt x="763191" y="703995"/>
                  </a:lnTo>
                  <a:lnTo>
                    <a:pt x="781844" y="685346"/>
                  </a:lnTo>
                  <a:lnTo>
                    <a:pt x="800894" y="666299"/>
                  </a:lnTo>
                  <a:lnTo>
                    <a:pt x="819944" y="648443"/>
                  </a:lnTo>
                  <a:lnTo>
                    <a:pt x="839788" y="630984"/>
                  </a:lnTo>
                  <a:lnTo>
                    <a:pt x="859631" y="613921"/>
                  </a:lnTo>
                  <a:lnTo>
                    <a:pt x="880269" y="597652"/>
                  </a:lnTo>
                  <a:lnTo>
                    <a:pt x="901303" y="581780"/>
                  </a:lnTo>
                  <a:lnTo>
                    <a:pt x="922734" y="565908"/>
                  </a:lnTo>
                  <a:lnTo>
                    <a:pt x="944563" y="550829"/>
                  </a:lnTo>
                  <a:lnTo>
                    <a:pt x="966391" y="536544"/>
                  </a:lnTo>
                  <a:lnTo>
                    <a:pt x="989013" y="522259"/>
                  </a:lnTo>
                  <a:lnTo>
                    <a:pt x="1011635" y="508768"/>
                  </a:lnTo>
                  <a:lnTo>
                    <a:pt x="1035050" y="496070"/>
                  </a:lnTo>
                  <a:lnTo>
                    <a:pt x="1058466" y="483770"/>
                  </a:lnTo>
                  <a:lnTo>
                    <a:pt x="1081881" y="471865"/>
                  </a:lnTo>
                  <a:lnTo>
                    <a:pt x="1106488" y="460358"/>
                  </a:lnTo>
                  <a:lnTo>
                    <a:pt x="1131094" y="450041"/>
                  </a:lnTo>
                  <a:lnTo>
                    <a:pt x="1155700" y="439328"/>
                  </a:lnTo>
                  <a:lnTo>
                    <a:pt x="1180703" y="430201"/>
                  </a:lnTo>
                  <a:lnTo>
                    <a:pt x="1206103" y="421075"/>
                  </a:lnTo>
                  <a:lnTo>
                    <a:pt x="1231900" y="412742"/>
                  </a:lnTo>
                  <a:lnTo>
                    <a:pt x="1257697" y="405202"/>
                  </a:lnTo>
                  <a:lnTo>
                    <a:pt x="1283891" y="398060"/>
                  </a:lnTo>
                  <a:lnTo>
                    <a:pt x="1310481" y="391314"/>
                  </a:lnTo>
                  <a:lnTo>
                    <a:pt x="1337072" y="385759"/>
                  </a:lnTo>
                  <a:lnTo>
                    <a:pt x="1364060" y="380601"/>
                  </a:lnTo>
                  <a:lnTo>
                    <a:pt x="1391047" y="376236"/>
                  </a:lnTo>
                  <a:lnTo>
                    <a:pt x="1418035" y="372268"/>
                  </a:lnTo>
                  <a:lnTo>
                    <a:pt x="1446213" y="369093"/>
                  </a:lnTo>
                  <a:lnTo>
                    <a:pt x="1473597" y="366713"/>
                  </a:lnTo>
                  <a:lnTo>
                    <a:pt x="1501775" y="364729"/>
                  </a:lnTo>
                  <a:lnTo>
                    <a:pt x="1529953" y="363935"/>
                  </a:lnTo>
                  <a:lnTo>
                    <a:pt x="1558528" y="363538"/>
                  </a:lnTo>
                  <a:close/>
                  <a:moveTo>
                    <a:pt x="852488" y="277813"/>
                  </a:moveTo>
                  <a:lnTo>
                    <a:pt x="826703" y="300832"/>
                  </a:lnTo>
                  <a:lnTo>
                    <a:pt x="801712" y="324247"/>
                  </a:lnTo>
                  <a:lnTo>
                    <a:pt x="777910" y="347663"/>
                  </a:lnTo>
                  <a:lnTo>
                    <a:pt x="754109" y="372269"/>
                  </a:lnTo>
                  <a:lnTo>
                    <a:pt x="731497" y="397272"/>
                  </a:lnTo>
                  <a:lnTo>
                    <a:pt x="709679" y="422672"/>
                  </a:lnTo>
                  <a:lnTo>
                    <a:pt x="688258" y="448072"/>
                  </a:lnTo>
                  <a:lnTo>
                    <a:pt x="667630" y="473869"/>
                  </a:lnTo>
                  <a:lnTo>
                    <a:pt x="647796" y="500460"/>
                  </a:lnTo>
                  <a:lnTo>
                    <a:pt x="628755" y="527447"/>
                  </a:lnTo>
                  <a:lnTo>
                    <a:pt x="610507" y="554435"/>
                  </a:lnTo>
                  <a:lnTo>
                    <a:pt x="593052" y="581819"/>
                  </a:lnTo>
                  <a:lnTo>
                    <a:pt x="575995" y="609601"/>
                  </a:lnTo>
                  <a:lnTo>
                    <a:pt x="560127" y="637779"/>
                  </a:lnTo>
                  <a:lnTo>
                    <a:pt x="544656" y="665957"/>
                  </a:lnTo>
                  <a:lnTo>
                    <a:pt x="530375" y="694532"/>
                  </a:lnTo>
                  <a:lnTo>
                    <a:pt x="516888" y="723107"/>
                  </a:lnTo>
                  <a:lnTo>
                    <a:pt x="503797" y="752079"/>
                  </a:lnTo>
                  <a:lnTo>
                    <a:pt x="491896" y="781448"/>
                  </a:lnTo>
                  <a:lnTo>
                    <a:pt x="480392" y="810419"/>
                  </a:lnTo>
                  <a:lnTo>
                    <a:pt x="469682" y="839788"/>
                  </a:lnTo>
                  <a:lnTo>
                    <a:pt x="460161" y="869157"/>
                  </a:lnTo>
                  <a:lnTo>
                    <a:pt x="451037" y="898923"/>
                  </a:lnTo>
                  <a:lnTo>
                    <a:pt x="443103" y="928291"/>
                  </a:lnTo>
                  <a:lnTo>
                    <a:pt x="435566" y="958057"/>
                  </a:lnTo>
                  <a:lnTo>
                    <a:pt x="428823" y="987823"/>
                  </a:lnTo>
                  <a:lnTo>
                    <a:pt x="422872" y="1017588"/>
                  </a:lnTo>
                  <a:lnTo>
                    <a:pt x="417715" y="1047354"/>
                  </a:lnTo>
                  <a:lnTo>
                    <a:pt x="413352" y="1076326"/>
                  </a:lnTo>
                  <a:lnTo>
                    <a:pt x="409781" y="1106091"/>
                  </a:lnTo>
                  <a:lnTo>
                    <a:pt x="407401" y="1135857"/>
                  </a:lnTo>
                  <a:lnTo>
                    <a:pt x="405021" y="1165226"/>
                  </a:lnTo>
                  <a:lnTo>
                    <a:pt x="287204" y="1130698"/>
                  </a:lnTo>
                  <a:lnTo>
                    <a:pt x="280857" y="1153320"/>
                  </a:lnTo>
                  <a:lnTo>
                    <a:pt x="274510" y="1175941"/>
                  </a:lnTo>
                  <a:lnTo>
                    <a:pt x="269353" y="1198960"/>
                  </a:lnTo>
                  <a:lnTo>
                    <a:pt x="264196" y="1221979"/>
                  </a:lnTo>
                  <a:lnTo>
                    <a:pt x="259436" y="1244998"/>
                  </a:lnTo>
                  <a:lnTo>
                    <a:pt x="255072" y="1268016"/>
                  </a:lnTo>
                  <a:lnTo>
                    <a:pt x="251105" y="1291035"/>
                  </a:lnTo>
                  <a:lnTo>
                    <a:pt x="247535" y="1314848"/>
                  </a:lnTo>
                  <a:lnTo>
                    <a:pt x="244361" y="1337866"/>
                  </a:lnTo>
                  <a:lnTo>
                    <a:pt x="241981" y="1361679"/>
                  </a:lnTo>
                  <a:lnTo>
                    <a:pt x="239601" y="1384698"/>
                  </a:lnTo>
                  <a:lnTo>
                    <a:pt x="238014" y="1408113"/>
                  </a:lnTo>
                  <a:lnTo>
                    <a:pt x="236824" y="1431926"/>
                  </a:lnTo>
                  <a:lnTo>
                    <a:pt x="235237" y="1455341"/>
                  </a:lnTo>
                  <a:lnTo>
                    <a:pt x="234841" y="1478757"/>
                  </a:lnTo>
                  <a:lnTo>
                    <a:pt x="234841" y="1502570"/>
                  </a:lnTo>
                  <a:lnTo>
                    <a:pt x="234841" y="1525985"/>
                  </a:lnTo>
                  <a:lnTo>
                    <a:pt x="235634" y="1549798"/>
                  </a:lnTo>
                  <a:lnTo>
                    <a:pt x="236824" y="1573213"/>
                  </a:lnTo>
                  <a:lnTo>
                    <a:pt x="238014" y="1596629"/>
                  </a:lnTo>
                  <a:lnTo>
                    <a:pt x="239998" y="1620045"/>
                  </a:lnTo>
                  <a:lnTo>
                    <a:pt x="242378" y="1643460"/>
                  </a:lnTo>
                  <a:lnTo>
                    <a:pt x="244758" y="1666876"/>
                  </a:lnTo>
                  <a:lnTo>
                    <a:pt x="247932" y="1690291"/>
                  </a:lnTo>
                  <a:lnTo>
                    <a:pt x="251899" y="1713310"/>
                  </a:lnTo>
                  <a:lnTo>
                    <a:pt x="255865" y="1736726"/>
                  </a:lnTo>
                  <a:lnTo>
                    <a:pt x="260229" y="1760142"/>
                  </a:lnTo>
                  <a:lnTo>
                    <a:pt x="264989" y="1782763"/>
                  </a:lnTo>
                  <a:lnTo>
                    <a:pt x="270146" y="1805782"/>
                  </a:lnTo>
                  <a:lnTo>
                    <a:pt x="275303" y="1828404"/>
                  </a:lnTo>
                  <a:lnTo>
                    <a:pt x="281650" y="1851423"/>
                  </a:lnTo>
                  <a:lnTo>
                    <a:pt x="287997" y="1874045"/>
                  </a:lnTo>
                  <a:lnTo>
                    <a:pt x="295138" y="1896667"/>
                  </a:lnTo>
                  <a:lnTo>
                    <a:pt x="302278" y="1918892"/>
                  </a:lnTo>
                  <a:lnTo>
                    <a:pt x="309419" y="1941117"/>
                  </a:lnTo>
                  <a:lnTo>
                    <a:pt x="317749" y="1963342"/>
                  </a:lnTo>
                  <a:lnTo>
                    <a:pt x="326080" y="1985170"/>
                  </a:lnTo>
                  <a:lnTo>
                    <a:pt x="334807" y="2006998"/>
                  </a:lnTo>
                  <a:lnTo>
                    <a:pt x="343931" y="2028826"/>
                  </a:lnTo>
                  <a:lnTo>
                    <a:pt x="353451" y="2050257"/>
                  </a:lnTo>
                  <a:lnTo>
                    <a:pt x="363765" y="2071688"/>
                  </a:lnTo>
                  <a:lnTo>
                    <a:pt x="374079" y="2092723"/>
                  </a:lnTo>
                  <a:lnTo>
                    <a:pt x="385187" y="2113757"/>
                  </a:lnTo>
                  <a:lnTo>
                    <a:pt x="395897" y="2134395"/>
                  </a:lnTo>
                  <a:lnTo>
                    <a:pt x="407401" y="2155032"/>
                  </a:lnTo>
                  <a:lnTo>
                    <a:pt x="419302" y="2175273"/>
                  </a:lnTo>
                  <a:lnTo>
                    <a:pt x="431599" y="2195117"/>
                  </a:lnTo>
                  <a:lnTo>
                    <a:pt x="443897" y="2215357"/>
                  </a:lnTo>
                  <a:lnTo>
                    <a:pt x="456988" y="2234804"/>
                  </a:lnTo>
                  <a:lnTo>
                    <a:pt x="470078" y="2254648"/>
                  </a:lnTo>
                  <a:lnTo>
                    <a:pt x="483566" y="2273698"/>
                  </a:lnTo>
                  <a:lnTo>
                    <a:pt x="497450" y="2292748"/>
                  </a:lnTo>
                  <a:lnTo>
                    <a:pt x="512127" y="2311401"/>
                  </a:lnTo>
                  <a:lnTo>
                    <a:pt x="526408" y="2329657"/>
                  </a:lnTo>
                  <a:lnTo>
                    <a:pt x="541483" y="2347914"/>
                  </a:lnTo>
                  <a:lnTo>
                    <a:pt x="556557" y="2365773"/>
                  </a:lnTo>
                  <a:lnTo>
                    <a:pt x="572028" y="2384029"/>
                  </a:lnTo>
                  <a:lnTo>
                    <a:pt x="587895" y="2401492"/>
                  </a:lnTo>
                  <a:lnTo>
                    <a:pt x="604160" y="2418160"/>
                  </a:lnTo>
                  <a:lnTo>
                    <a:pt x="620821" y="2434829"/>
                  </a:lnTo>
                  <a:lnTo>
                    <a:pt x="637878" y="2451498"/>
                  </a:lnTo>
                  <a:lnTo>
                    <a:pt x="654539" y="2467770"/>
                  </a:lnTo>
                  <a:lnTo>
                    <a:pt x="671994" y="2483645"/>
                  </a:lnTo>
                  <a:lnTo>
                    <a:pt x="689448" y="2499520"/>
                  </a:lnTo>
                  <a:lnTo>
                    <a:pt x="574011" y="2632076"/>
                  </a:lnTo>
                  <a:lnTo>
                    <a:pt x="554177" y="2614217"/>
                  </a:lnTo>
                  <a:lnTo>
                    <a:pt x="534739" y="2596357"/>
                  </a:lnTo>
                  <a:lnTo>
                    <a:pt x="514904" y="2578101"/>
                  </a:lnTo>
                  <a:lnTo>
                    <a:pt x="496260" y="2559448"/>
                  </a:lnTo>
                  <a:lnTo>
                    <a:pt x="477615" y="2540001"/>
                  </a:lnTo>
                  <a:lnTo>
                    <a:pt x="459368" y="2520951"/>
                  </a:lnTo>
                  <a:lnTo>
                    <a:pt x="441120" y="2501107"/>
                  </a:lnTo>
                  <a:lnTo>
                    <a:pt x="423665" y="2481264"/>
                  </a:lnTo>
                  <a:lnTo>
                    <a:pt x="406211" y="2460626"/>
                  </a:lnTo>
                  <a:lnTo>
                    <a:pt x="389550" y="2439989"/>
                  </a:lnTo>
                  <a:lnTo>
                    <a:pt x="373286" y="2419351"/>
                  </a:lnTo>
                  <a:lnTo>
                    <a:pt x="357021" y="2398317"/>
                  </a:lnTo>
                  <a:lnTo>
                    <a:pt x="340757" y="2376489"/>
                  </a:lnTo>
                  <a:lnTo>
                    <a:pt x="325683" y="2355057"/>
                  </a:lnTo>
                  <a:lnTo>
                    <a:pt x="311005" y="2332832"/>
                  </a:lnTo>
                  <a:lnTo>
                    <a:pt x="295931" y="2310607"/>
                  </a:lnTo>
                  <a:lnTo>
                    <a:pt x="282047" y="2287985"/>
                  </a:lnTo>
                  <a:lnTo>
                    <a:pt x="268163" y="2264967"/>
                  </a:lnTo>
                  <a:lnTo>
                    <a:pt x="254675" y="2241948"/>
                  </a:lnTo>
                  <a:lnTo>
                    <a:pt x="241981" y="2218929"/>
                  </a:lnTo>
                  <a:lnTo>
                    <a:pt x="229287" y="2195117"/>
                  </a:lnTo>
                  <a:lnTo>
                    <a:pt x="216990" y="2171701"/>
                  </a:lnTo>
                  <a:lnTo>
                    <a:pt x="205089" y="2147492"/>
                  </a:lnTo>
                  <a:lnTo>
                    <a:pt x="193982" y="2123282"/>
                  </a:lnTo>
                  <a:lnTo>
                    <a:pt x="182874" y="2099073"/>
                  </a:lnTo>
                  <a:lnTo>
                    <a:pt x="172560" y="2074467"/>
                  </a:lnTo>
                  <a:lnTo>
                    <a:pt x="162643" y="2049860"/>
                  </a:lnTo>
                  <a:lnTo>
                    <a:pt x="152726" y="2024857"/>
                  </a:lnTo>
                  <a:lnTo>
                    <a:pt x="143602" y="1999854"/>
                  </a:lnTo>
                  <a:lnTo>
                    <a:pt x="135271" y="1974454"/>
                  </a:lnTo>
                  <a:lnTo>
                    <a:pt x="126941" y="1949054"/>
                  </a:lnTo>
                  <a:lnTo>
                    <a:pt x="119404" y="1923654"/>
                  </a:lnTo>
                  <a:lnTo>
                    <a:pt x="111867" y="1897857"/>
                  </a:lnTo>
                  <a:lnTo>
                    <a:pt x="105123" y="1872060"/>
                  </a:lnTo>
                  <a:lnTo>
                    <a:pt x="98776" y="1845867"/>
                  </a:lnTo>
                  <a:lnTo>
                    <a:pt x="93222" y="1820467"/>
                  </a:lnTo>
                  <a:lnTo>
                    <a:pt x="87272" y="1794273"/>
                  </a:lnTo>
                  <a:lnTo>
                    <a:pt x="82512" y="1768079"/>
                  </a:lnTo>
                  <a:lnTo>
                    <a:pt x="78148" y="1741885"/>
                  </a:lnTo>
                  <a:lnTo>
                    <a:pt x="74181" y="1714898"/>
                  </a:lnTo>
                  <a:lnTo>
                    <a:pt x="70214" y="1688704"/>
                  </a:lnTo>
                  <a:lnTo>
                    <a:pt x="67437" y="1662113"/>
                  </a:lnTo>
                  <a:lnTo>
                    <a:pt x="64661" y="1635523"/>
                  </a:lnTo>
                  <a:lnTo>
                    <a:pt x="62677" y="1609329"/>
                  </a:lnTo>
                  <a:lnTo>
                    <a:pt x="61090" y="1582738"/>
                  </a:lnTo>
                  <a:lnTo>
                    <a:pt x="59900" y="1556148"/>
                  </a:lnTo>
                  <a:lnTo>
                    <a:pt x="59107" y="1529557"/>
                  </a:lnTo>
                  <a:lnTo>
                    <a:pt x="58710" y="1502570"/>
                  </a:lnTo>
                  <a:lnTo>
                    <a:pt x="59107" y="1475979"/>
                  </a:lnTo>
                  <a:lnTo>
                    <a:pt x="59504" y="1449388"/>
                  </a:lnTo>
                  <a:lnTo>
                    <a:pt x="60694" y="1422401"/>
                  </a:lnTo>
                  <a:lnTo>
                    <a:pt x="62677" y="1395810"/>
                  </a:lnTo>
                  <a:lnTo>
                    <a:pt x="64264" y="1369616"/>
                  </a:lnTo>
                  <a:lnTo>
                    <a:pt x="67041" y="1343026"/>
                  </a:lnTo>
                  <a:lnTo>
                    <a:pt x="69818" y="1316435"/>
                  </a:lnTo>
                  <a:lnTo>
                    <a:pt x="73388" y="1290241"/>
                  </a:lnTo>
                  <a:lnTo>
                    <a:pt x="77355" y="1263651"/>
                  </a:lnTo>
                  <a:lnTo>
                    <a:pt x="81718" y="1237457"/>
                  </a:lnTo>
                  <a:lnTo>
                    <a:pt x="86479" y="1211263"/>
                  </a:lnTo>
                  <a:lnTo>
                    <a:pt x="92032" y="1185070"/>
                  </a:lnTo>
                  <a:lnTo>
                    <a:pt x="97983" y="1158876"/>
                  </a:lnTo>
                  <a:lnTo>
                    <a:pt x="103933" y="1133079"/>
                  </a:lnTo>
                  <a:lnTo>
                    <a:pt x="111073" y="1107282"/>
                  </a:lnTo>
                  <a:lnTo>
                    <a:pt x="117817" y="1081485"/>
                  </a:lnTo>
                  <a:lnTo>
                    <a:pt x="0" y="1047354"/>
                  </a:lnTo>
                  <a:lnTo>
                    <a:pt x="17454" y="1012429"/>
                  </a:lnTo>
                  <a:lnTo>
                    <a:pt x="36099" y="977901"/>
                  </a:lnTo>
                  <a:lnTo>
                    <a:pt x="55140" y="943769"/>
                  </a:lnTo>
                  <a:lnTo>
                    <a:pt x="74578" y="910035"/>
                  </a:lnTo>
                  <a:lnTo>
                    <a:pt x="95206" y="877888"/>
                  </a:lnTo>
                  <a:lnTo>
                    <a:pt x="116627" y="845344"/>
                  </a:lnTo>
                  <a:lnTo>
                    <a:pt x="138842" y="813991"/>
                  </a:lnTo>
                  <a:lnTo>
                    <a:pt x="161453" y="783432"/>
                  </a:lnTo>
                  <a:lnTo>
                    <a:pt x="184858" y="753269"/>
                  </a:lnTo>
                  <a:lnTo>
                    <a:pt x="208659" y="724298"/>
                  </a:lnTo>
                  <a:lnTo>
                    <a:pt x="233254" y="695723"/>
                  </a:lnTo>
                  <a:lnTo>
                    <a:pt x="258642" y="667941"/>
                  </a:lnTo>
                  <a:lnTo>
                    <a:pt x="284030" y="640954"/>
                  </a:lnTo>
                  <a:lnTo>
                    <a:pt x="310212" y="614760"/>
                  </a:lnTo>
                  <a:lnTo>
                    <a:pt x="337584" y="588963"/>
                  </a:lnTo>
                  <a:lnTo>
                    <a:pt x="364559" y="563960"/>
                  </a:lnTo>
                  <a:lnTo>
                    <a:pt x="392327" y="539751"/>
                  </a:lnTo>
                  <a:lnTo>
                    <a:pt x="420889" y="516732"/>
                  </a:lnTo>
                  <a:lnTo>
                    <a:pt x="449054" y="494507"/>
                  </a:lnTo>
                  <a:lnTo>
                    <a:pt x="478409" y="472679"/>
                  </a:lnTo>
                  <a:lnTo>
                    <a:pt x="508161" y="452041"/>
                  </a:lnTo>
                  <a:lnTo>
                    <a:pt x="537912" y="432197"/>
                  </a:lnTo>
                  <a:lnTo>
                    <a:pt x="567664" y="412751"/>
                  </a:lnTo>
                  <a:lnTo>
                    <a:pt x="598209" y="394494"/>
                  </a:lnTo>
                  <a:lnTo>
                    <a:pt x="629548" y="377032"/>
                  </a:lnTo>
                  <a:lnTo>
                    <a:pt x="660490" y="359966"/>
                  </a:lnTo>
                  <a:lnTo>
                    <a:pt x="691828" y="344488"/>
                  </a:lnTo>
                  <a:lnTo>
                    <a:pt x="723564" y="329407"/>
                  </a:lnTo>
                  <a:lnTo>
                    <a:pt x="755695" y="315119"/>
                  </a:lnTo>
                  <a:lnTo>
                    <a:pt x="787827" y="302022"/>
                  </a:lnTo>
                  <a:lnTo>
                    <a:pt x="819563" y="289322"/>
                  </a:lnTo>
                  <a:lnTo>
                    <a:pt x="852488" y="277813"/>
                  </a:lnTo>
                  <a:close/>
                  <a:moveTo>
                    <a:pt x="1541357" y="0"/>
                  </a:moveTo>
                  <a:lnTo>
                    <a:pt x="1567964" y="0"/>
                  </a:lnTo>
                  <a:lnTo>
                    <a:pt x="1594571" y="0"/>
                  </a:lnTo>
                  <a:lnTo>
                    <a:pt x="1621178" y="794"/>
                  </a:lnTo>
                  <a:lnTo>
                    <a:pt x="1647785" y="2780"/>
                  </a:lnTo>
                  <a:lnTo>
                    <a:pt x="1674392" y="4368"/>
                  </a:lnTo>
                  <a:lnTo>
                    <a:pt x="1700999" y="6751"/>
                  </a:lnTo>
                  <a:lnTo>
                    <a:pt x="1727209" y="9133"/>
                  </a:lnTo>
                  <a:lnTo>
                    <a:pt x="1753816" y="12707"/>
                  </a:lnTo>
                  <a:lnTo>
                    <a:pt x="1780423" y="16281"/>
                  </a:lnTo>
                  <a:lnTo>
                    <a:pt x="1806633" y="20251"/>
                  </a:lnTo>
                  <a:lnTo>
                    <a:pt x="1833240" y="25016"/>
                  </a:lnTo>
                  <a:lnTo>
                    <a:pt x="1859450" y="30179"/>
                  </a:lnTo>
                  <a:lnTo>
                    <a:pt x="1885660" y="35341"/>
                  </a:lnTo>
                  <a:lnTo>
                    <a:pt x="1911076" y="41694"/>
                  </a:lnTo>
                  <a:lnTo>
                    <a:pt x="1937286" y="48047"/>
                  </a:lnTo>
                  <a:lnTo>
                    <a:pt x="1963099" y="55195"/>
                  </a:lnTo>
                  <a:lnTo>
                    <a:pt x="1988911" y="62343"/>
                  </a:lnTo>
                  <a:lnTo>
                    <a:pt x="2014327" y="70284"/>
                  </a:lnTo>
                  <a:lnTo>
                    <a:pt x="2039743" y="78623"/>
                  </a:lnTo>
                  <a:lnTo>
                    <a:pt x="2065159" y="87359"/>
                  </a:lnTo>
                  <a:lnTo>
                    <a:pt x="2089780" y="96492"/>
                  </a:lnTo>
                  <a:lnTo>
                    <a:pt x="2114799" y="106419"/>
                  </a:lnTo>
                  <a:lnTo>
                    <a:pt x="2139420" y="116743"/>
                  </a:lnTo>
                  <a:lnTo>
                    <a:pt x="2164041" y="127067"/>
                  </a:lnTo>
                  <a:lnTo>
                    <a:pt x="2188266" y="138186"/>
                  </a:lnTo>
                  <a:lnTo>
                    <a:pt x="2212093" y="149304"/>
                  </a:lnTo>
                  <a:lnTo>
                    <a:pt x="2236317" y="161614"/>
                  </a:lnTo>
                  <a:lnTo>
                    <a:pt x="2259747" y="173923"/>
                  </a:lnTo>
                  <a:lnTo>
                    <a:pt x="2283575" y="186630"/>
                  </a:lnTo>
                  <a:lnTo>
                    <a:pt x="2306608" y="199734"/>
                  </a:lnTo>
                  <a:lnTo>
                    <a:pt x="2329641" y="213235"/>
                  </a:lnTo>
                  <a:lnTo>
                    <a:pt x="2352277" y="227133"/>
                  </a:lnTo>
                  <a:lnTo>
                    <a:pt x="2375309" y="241428"/>
                  </a:lnTo>
                  <a:lnTo>
                    <a:pt x="2397548" y="256120"/>
                  </a:lnTo>
                  <a:lnTo>
                    <a:pt x="2419390" y="271209"/>
                  </a:lnTo>
                  <a:lnTo>
                    <a:pt x="2441231" y="286696"/>
                  </a:lnTo>
                  <a:lnTo>
                    <a:pt x="2462676" y="302579"/>
                  </a:lnTo>
                  <a:lnTo>
                    <a:pt x="2483723" y="318860"/>
                  </a:lnTo>
                  <a:lnTo>
                    <a:pt x="2504374" y="335537"/>
                  </a:lnTo>
                  <a:lnTo>
                    <a:pt x="2525024" y="352612"/>
                  </a:lnTo>
                  <a:lnTo>
                    <a:pt x="2545277" y="370084"/>
                  </a:lnTo>
                  <a:lnTo>
                    <a:pt x="2565133" y="387555"/>
                  </a:lnTo>
                  <a:lnTo>
                    <a:pt x="2584989" y="405821"/>
                  </a:lnTo>
                  <a:lnTo>
                    <a:pt x="2604051" y="424087"/>
                  </a:lnTo>
                  <a:lnTo>
                    <a:pt x="2622715" y="442750"/>
                  </a:lnTo>
                  <a:lnTo>
                    <a:pt x="2641777" y="462207"/>
                  </a:lnTo>
                  <a:lnTo>
                    <a:pt x="2730335" y="376834"/>
                  </a:lnTo>
                  <a:lnTo>
                    <a:pt x="2752177" y="409792"/>
                  </a:lnTo>
                  <a:lnTo>
                    <a:pt x="2772827" y="442353"/>
                  </a:lnTo>
                  <a:lnTo>
                    <a:pt x="2792683" y="476105"/>
                  </a:lnTo>
                  <a:lnTo>
                    <a:pt x="2811745" y="510255"/>
                  </a:lnTo>
                  <a:lnTo>
                    <a:pt x="2829615" y="544404"/>
                  </a:lnTo>
                  <a:lnTo>
                    <a:pt x="2847089" y="578950"/>
                  </a:lnTo>
                  <a:lnTo>
                    <a:pt x="2862973" y="613100"/>
                  </a:lnTo>
                  <a:lnTo>
                    <a:pt x="2878461" y="648043"/>
                  </a:lnTo>
                  <a:lnTo>
                    <a:pt x="2892360" y="683781"/>
                  </a:lnTo>
                  <a:lnTo>
                    <a:pt x="2905862" y="719121"/>
                  </a:lnTo>
                  <a:lnTo>
                    <a:pt x="2918570" y="754462"/>
                  </a:lnTo>
                  <a:lnTo>
                    <a:pt x="2930087" y="790200"/>
                  </a:lnTo>
                  <a:lnTo>
                    <a:pt x="2940809" y="825937"/>
                  </a:lnTo>
                  <a:lnTo>
                    <a:pt x="2950340" y="861675"/>
                  </a:lnTo>
                  <a:lnTo>
                    <a:pt x="2959077" y="898207"/>
                  </a:lnTo>
                  <a:lnTo>
                    <a:pt x="2967019" y="934342"/>
                  </a:lnTo>
                  <a:lnTo>
                    <a:pt x="2974167" y="970079"/>
                  </a:lnTo>
                  <a:lnTo>
                    <a:pt x="2980124" y="1006214"/>
                  </a:lnTo>
                  <a:lnTo>
                    <a:pt x="2985286" y="1042746"/>
                  </a:lnTo>
                  <a:lnTo>
                    <a:pt x="2989258" y="1078484"/>
                  </a:lnTo>
                  <a:lnTo>
                    <a:pt x="2992832" y="1114618"/>
                  </a:lnTo>
                  <a:lnTo>
                    <a:pt x="2995214" y="1150356"/>
                  </a:lnTo>
                  <a:lnTo>
                    <a:pt x="2996406" y="1186491"/>
                  </a:lnTo>
                  <a:lnTo>
                    <a:pt x="2997200" y="1222228"/>
                  </a:lnTo>
                  <a:lnTo>
                    <a:pt x="2996803" y="1257569"/>
                  </a:lnTo>
                  <a:lnTo>
                    <a:pt x="2995611" y="1292910"/>
                  </a:lnTo>
                  <a:lnTo>
                    <a:pt x="2993626" y="1327853"/>
                  </a:lnTo>
                  <a:lnTo>
                    <a:pt x="2990846" y="1362797"/>
                  </a:lnTo>
                  <a:lnTo>
                    <a:pt x="2986875" y="1397740"/>
                  </a:lnTo>
                  <a:lnTo>
                    <a:pt x="2982507" y="1432286"/>
                  </a:lnTo>
                  <a:lnTo>
                    <a:pt x="2977344" y="1466436"/>
                  </a:lnTo>
                  <a:lnTo>
                    <a:pt x="2970593" y="1500188"/>
                  </a:lnTo>
                  <a:lnTo>
                    <a:pt x="2963445" y="1466833"/>
                  </a:lnTo>
                  <a:lnTo>
                    <a:pt x="2956297" y="1433478"/>
                  </a:lnTo>
                  <a:lnTo>
                    <a:pt x="2947560" y="1400123"/>
                  </a:lnTo>
                  <a:lnTo>
                    <a:pt x="2938426" y="1367959"/>
                  </a:lnTo>
                  <a:lnTo>
                    <a:pt x="2928101" y="1335795"/>
                  </a:lnTo>
                  <a:lnTo>
                    <a:pt x="2917379" y="1304425"/>
                  </a:lnTo>
                  <a:lnTo>
                    <a:pt x="2905465" y="1272658"/>
                  </a:lnTo>
                  <a:lnTo>
                    <a:pt x="2893155" y="1241686"/>
                  </a:lnTo>
                  <a:lnTo>
                    <a:pt x="2880447" y="1211507"/>
                  </a:lnTo>
                  <a:lnTo>
                    <a:pt x="2866547" y="1181329"/>
                  </a:lnTo>
                  <a:lnTo>
                    <a:pt x="2852648" y="1152341"/>
                  </a:lnTo>
                  <a:lnTo>
                    <a:pt x="2837558" y="1123354"/>
                  </a:lnTo>
                  <a:lnTo>
                    <a:pt x="2822070" y="1095161"/>
                  </a:lnTo>
                  <a:lnTo>
                    <a:pt x="2805391" y="1066968"/>
                  </a:lnTo>
                  <a:lnTo>
                    <a:pt x="2788712" y="1039569"/>
                  </a:lnTo>
                  <a:lnTo>
                    <a:pt x="2771239" y="1012965"/>
                  </a:lnTo>
                  <a:lnTo>
                    <a:pt x="2752971" y="986757"/>
                  </a:lnTo>
                  <a:lnTo>
                    <a:pt x="2734703" y="960946"/>
                  </a:lnTo>
                  <a:lnTo>
                    <a:pt x="2715642" y="935930"/>
                  </a:lnTo>
                  <a:lnTo>
                    <a:pt x="2695786" y="911708"/>
                  </a:lnTo>
                  <a:lnTo>
                    <a:pt x="2675930" y="887883"/>
                  </a:lnTo>
                  <a:lnTo>
                    <a:pt x="2654882" y="864852"/>
                  </a:lnTo>
                  <a:lnTo>
                    <a:pt x="2633835" y="842218"/>
                  </a:lnTo>
                  <a:lnTo>
                    <a:pt x="2611993" y="820378"/>
                  </a:lnTo>
                  <a:lnTo>
                    <a:pt x="2590152" y="798936"/>
                  </a:lnTo>
                  <a:lnTo>
                    <a:pt x="2567913" y="778287"/>
                  </a:lnTo>
                  <a:lnTo>
                    <a:pt x="2544880" y="758830"/>
                  </a:lnTo>
                  <a:lnTo>
                    <a:pt x="2521450" y="739373"/>
                  </a:lnTo>
                  <a:lnTo>
                    <a:pt x="2498020" y="720710"/>
                  </a:lnTo>
                  <a:lnTo>
                    <a:pt x="2474193" y="702841"/>
                  </a:lnTo>
                  <a:lnTo>
                    <a:pt x="2449968" y="685766"/>
                  </a:lnTo>
                  <a:lnTo>
                    <a:pt x="2425347" y="669089"/>
                  </a:lnTo>
                  <a:lnTo>
                    <a:pt x="2514699" y="584113"/>
                  </a:lnTo>
                  <a:lnTo>
                    <a:pt x="2498020" y="567038"/>
                  </a:lnTo>
                  <a:lnTo>
                    <a:pt x="2481341" y="550360"/>
                  </a:lnTo>
                  <a:lnTo>
                    <a:pt x="2464265" y="534080"/>
                  </a:lnTo>
                  <a:lnTo>
                    <a:pt x="2446791" y="518196"/>
                  </a:lnTo>
                  <a:lnTo>
                    <a:pt x="2429318" y="502313"/>
                  </a:lnTo>
                  <a:lnTo>
                    <a:pt x="2411447" y="487224"/>
                  </a:lnTo>
                  <a:lnTo>
                    <a:pt x="2393180" y="472134"/>
                  </a:lnTo>
                  <a:lnTo>
                    <a:pt x="2374912" y="457442"/>
                  </a:lnTo>
                  <a:lnTo>
                    <a:pt x="2356248" y="442750"/>
                  </a:lnTo>
                  <a:lnTo>
                    <a:pt x="2337186" y="428852"/>
                  </a:lnTo>
                  <a:lnTo>
                    <a:pt x="2318124" y="415351"/>
                  </a:lnTo>
                  <a:lnTo>
                    <a:pt x="2298665" y="401850"/>
                  </a:lnTo>
                  <a:lnTo>
                    <a:pt x="2279206" y="389144"/>
                  </a:lnTo>
                  <a:lnTo>
                    <a:pt x="2258953" y="376437"/>
                  </a:lnTo>
                  <a:lnTo>
                    <a:pt x="2238700" y="363730"/>
                  </a:lnTo>
                  <a:lnTo>
                    <a:pt x="2218844" y="352215"/>
                  </a:lnTo>
                  <a:lnTo>
                    <a:pt x="2198194" y="340699"/>
                  </a:lnTo>
                  <a:lnTo>
                    <a:pt x="2177544" y="329184"/>
                  </a:lnTo>
                  <a:lnTo>
                    <a:pt x="2156893" y="318462"/>
                  </a:lnTo>
                  <a:lnTo>
                    <a:pt x="2135449" y="308138"/>
                  </a:lnTo>
                  <a:lnTo>
                    <a:pt x="2114401" y="297814"/>
                  </a:lnTo>
                  <a:lnTo>
                    <a:pt x="2092957" y="288284"/>
                  </a:lnTo>
                  <a:lnTo>
                    <a:pt x="2071115" y="278754"/>
                  </a:lnTo>
                  <a:lnTo>
                    <a:pt x="2049274" y="270018"/>
                  </a:lnTo>
                  <a:lnTo>
                    <a:pt x="2027432" y="261282"/>
                  </a:lnTo>
                  <a:lnTo>
                    <a:pt x="2005591" y="253341"/>
                  </a:lnTo>
                  <a:lnTo>
                    <a:pt x="1983352" y="245399"/>
                  </a:lnTo>
                  <a:lnTo>
                    <a:pt x="1961113" y="238251"/>
                  </a:lnTo>
                  <a:lnTo>
                    <a:pt x="1938477" y="231104"/>
                  </a:lnTo>
                  <a:lnTo>
                    <a:pt x="1915444" y="224353"/>
                  </a:lnTo>
                  <a:lnTo>
                    <a:pt x="1892808" y="218397"/>
                  </a:lnTo>
                  <a:lnTo>
                    <a:pt x="1870173" y="212838"/>
                  </a:lnTo>
                  <a:lnTo>
                    <a:pt x="1847139" y="207676"/>
                  </a:lnTo>
                  <a:lnTo>
                    <a:pt x="1824107" y="202514"/>
                  </a:lnTo>
                  <a:lnTo>
                    <a:pt x="1801074" y="197749"/>
                  </a:lnTo>
                  <a:lnTo>
                    <a:pt x="1778041" y="193778"/>
                  </a:lnTo>
                  <a:lnTo>
                    <a:pt x="1754213" y="190601"/>
                  </a:lnTo>
                  <a:lnTo>
                    <a:pt x="1731180" y="187027"/>
                  </a:lnTo>
                  <a:lnTo>
                    <a:pt x="1707750" y="184248"/>
                  </a:lnTo>
                  <a:lnTo>
                    <a:pt x="1684320" y="181865"/>
                  </a:lnTo>
                  <a:lnTo>
                    <a:pt x="1660890" y="179483"/>
                  </a:lnTo>
                  <a:lnTo>
                    <a:pt x="1637460" y="178291"/>
                  </a:lnTo>
                  <a:lnTo>
                    <a:pt x="1613633" y="177100"/>
                  </a:lnTo>
                  <a:lnTo>
                    <a:pt x="1590203" y="175909"/>
                  </a:lnTo>
                  <a:lnTo>
                    <a:pt x="1566375" y="175909"/>
                  </a:lnTo>
                  <a:lnTo>
                    <a:pt x="1542945" y="175909"/>
                  </a:lnTo>
                  <a:lnTo>
                    <a:pt x="1519515" y="176306"/>
                  </a:lnTo>
                  <a:lnTo>
                    <a:pt x="1495688" y="177497"/>
                  </a:lnTo>
                  <a:lnTo>
                    <a:pt x="1472655" y="178689"/>
                  </a:lnTo>
                  <a:lnTo>
                    <a:pt x="1449225" y="180277"/>
                  </a:lnTo>
                  <a:lnTo>
                    <a:pt x="1425398" y="182659"/>
                  </a:lnTo>
                  <a:lnTo>
                    <a:pt x="1401968" y="184645"/>
                  </a:lnTo>
                  <a:lnTo>
                    <a:pt x="1378537" y="187821"/>
                  </a:lnTo>
                  <a:lnTo>
                    <a:pt x="1355107" y="191395"/>
                  </a:lnTo>
                  <a:lnTo>
                    <a:pt x="1332074" y="194969"/>
                  </a:lnTo>
                  <a:lnTo>
                    <a:pt x="1308644" y="199337"/>
                  </a:lnTo>
                  <a:lnTo>
                    <a:pt x="1285611" y="204102"/>
                  </a:lnTo>
                  <a:lnTo>
                    <a:pt x="1262975" y="208867"/>
                  </a:lnTo>
                  <a:lnTo>
                    <a:pt x="1239943" y="214029"/>
                  </a:lnTo>
                  <a:lnTo>
                    <a:pt x="1216910" y="219985"/>
                  </a:lnTo>
                  <a:lnTo>
                    <a:pt x="1194274" y="226339"/>
                  </a:lnTo>
                  <a:lnTo>
                    <a:pt x="1171638" y="232692"/>
                  </a:lnTo>
                  <a:lnTo>
                    <a:pt x="1149399" y="240237"/>
                  </a:lnTo>
                  <a:lnTo>
                    <a:pt x="1127160" y="247781"/>
                  </a:lnTo>
                  <a:lnTo>
                    <a:pt x="1069975" y="81403"/>
                  </a:lnTo>
                  <a:lnTo>
                    <a:pt x="1094994" y="72667"/>
                  </a:lnTo>
                  <a:lnTo>
                    <a:pt x="1120409" y="64725"/>
                  </a:lnTo>
                  <a:lnTo>
                    <a:pt x="1146222" y="56783"/>
                  </a:lnTo>
                  <a:lnTo>
                    <a:pt x="1172035" y="49636"/>
                  </a:lnTo>
                  <a:lnTo>
                    <a:pt x="1197848" y="43282"/>
                  </a:lnTo>
                  <a:lnTo>
                    <a:pt x="1223661" y="37326"/>
                  </a:lnTo>
                  <a:lnTo>
                    <a:pt x="1249871" y="31370"/>
                  </a:lnTo>
                  <a:lnTo>
                    <a:pt x="1276080" y="26208"/>
                  </a:lnTo>
                  <a:lnTo>
                    <a:pt x="1302290" y="21443"/>
                  </a:lnTo>
                  <a:lnTo>
                    <a:pt x="1328500" y="17075"/>
                  </a:lnTo>
                  <a:lnTo>
                    <a:pt x="1355107" y="13501"/>
                  </a:lnTo>
                  <a:lnTo>
                    <a:pt x="1381317" y="9927"/>
                  </a:lnTo>
                  <a:lnTo>
                    <a:pt x="1407924" y="7545"/>
                  </a:lnTo>
                  <a:lnTo>
                    <a:pt x="1434531" y="4765"/>
                  </a:lnTo>
                  <a:lnTo>
                    <a:pt x="1461139" y="3177"/>
                  </a:lnTo>
                  <a:lnTo>
                    <a:pt x="1487746" y="1191"/>
                  </a:lnTo>
                  <a:lnTo>
                    <a:pt x="1514750" y="397"/>
                  </a:lnTo>
                  <a:lnTo>
                    <a:pt x="154135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07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B6885CB8-2D39-4AF6-852C-FA8872FBC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1" t="31242" r="6411" b="25674"/>
          <a:stretch/>
        </p:blipFill>
        <p:spPr>
          <a:xfrm flipV="1">
            <a:off x="-13381" y="2173742"/>
            <a:ext cx="6471104" cy="5514068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64251160-28AD-4502-9383-C3B9AD375655}"/>
              </a:ext>
            </a:extLst>
          </p:cNvPr>
          <p:cNvGrpSpPr/>
          <p:nvPr/>
        </p:nvGrpSpPr>
        <p:grpSpPr>
          <a:xfrm>
            <a:off x="284163" y="4729163"/>
            <a:ext cx="1765300" cy="1766887"/>
            <a:chOff x="284163" y="4729163"/>
            <a:chExt cx="1765300" cy="1766887"/>
          </a:xfrm>
        </p:grpSpPr>
        <p:sp>
          <p:nvSpPr>
            <p:cNvPr id="2" name="椭圆 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B371D60-C367-44AB-811A-E44435A93C90}"/>
                </a:ext>
              </a:extLst>
            </p:cNvPr>
            <p:cNvSpPr/>
            <p:nvPr/>
          </p:nvSpPr>
          <p:spPr>
            <a:xfrm>
              <a:off x="284163" y="4729163"/>
              <a:ext cx="1765300" cy="176688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" name="TextBox 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89283C2D-4B04-4BBF-ADAD-BFE948D77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988" y="5351463"/>
              <a:ext cx="13398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>
                  <a:solidFill>
                    <a:schemeClr val="bg1"/>
                  </a:solidFill>
                </a:rPr>
                <a:t>TEXT</a:t>
              </a:r>
              <a:endParaRPr lang="zh-CN" altLang="en-US" sz="320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A5ADB694-30D1-40E8-939E-97433AEF5E61}"/>
              </a:ext>
            </a:extLst>
          </p:cNvPr>
          <p:cNvGrpSpPr/>
          <p:nvPr/>
        </p:nvGrpSpPr>
        <p:grpSpPr>
          <a:xfrm>
            <a:off x="3621088" y="1014413"/>
            <a:ext cx="739775" cy="739775"/>
            <a:chOff x="3621088" y="1014413"/>
            <a:chExt cx="739775" cy="739775"/>
          </a:xfrm>
        </p:grpSpPr>
        <p:sp>
          <p:nvSpPr>
            <p:cNvPr id="4" name="椭圆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1DAE5972-16B5-455A-8C8E-608C50F00722}"/>
                </a:ext>
              </a:extLst>
            </p:cNvPr>
            <p:cNvSpPr/>
            <p:nvPr/>
          </p:nvSpPr>
          <p:spPr>
            <a:xfrm>
              <a:off x="3621088" y="1014413"/>
              <a:ext cx="739775" cy="7397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CFE1CD5A-88D1-4A05-8FAB-7B06B2D368A2}"/>
                </a:ext>
              </a:extLst>
            </p:cNvPr>
            <p:cNvSpPr/>
            <p:nvPr/>
          </p:nvSpPr>
          <p:spPr>
            <a:xfrm>
              <a:off x="3886200" y="1220788"/>
              <a:ext cx="233363" cy="350837"/>
            </a:xfrm>
            <a:custGeom>
              <a:avLst/>
              <a:gdLst>
                <a:gd name="connsiteX0" fmla="*/ 1491342 w 1491342"/>
                <a:gd name="connsiteY0" fmla="*/ 0 h 2231572"/>
                <a:gd name="connsiteX1" fmla="*/ 32657 w 1491342"/>
                <a:gd name="connsiteY1" fmla="*/ 1143000 h 2231572"/>
                <a:gd name="connsiteX2" fmla="*/ 685800 w 1491342"/>
                <a:gd name="connsiteY2" fmla="*/ 1284515 h 2231572"/>
                <a:gd name="connsiteX3" fmla="*/ 0 w 1491342"/>
                <a:gd name="connsiteY3" fmla="*/ 2231572 h 2231572"/>
                <a:gd name="connsiteX4" fmla="*/ 1404257 w 1491342"/>
                <a:gd name="connsiteY4" fmla="*/ 1143000 h 2231572"/>
                <a:gd name="connsiteX5" fmla="*/ 794657 w 1491342"/>
                <a:gd name="connsiteY5" fmla="*/ 990600 h 2231572"/>
                <a:gd name="connsiteX6" fmla="*/ 1491342 w 1491342"/>
                <a:gd name="connsiteY6" fmla="*/ 0 h 223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1342" h="2231572">
                  <a:moveTo>
                    <a:pt x="1491342" y="0"/>
                  </a:moveTo>
                  <a:lnTo>
                    <a:pt x="32657" y="1143000"/>
                  </a:lnTo>
                  <a:lnTo>
                    <a:pt x="685800" y="1284515"/>
                  </a:lnTo>
                  <a:lnTo>
                    <a:pt x="0" y="2231572"/>
                  </a:lnTo>
                  <a:lnTo>
                    <a:pt x="1404257" y="1143000"/>
                  </a:lnTo>
                  <a:lnTo>
                    <a:pt x="794657" y="990600"/>
                  </a:lnTo>
                  <a:lnTo>
                    <a:pt x="149134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061B36E2-AC29-4633-A9E9-BD3E0B2A4F00}"/>
              </a:ext>
            </a:extLst>
          </p:cNvPr>
          <p:cNvGrpSpPr/>
          <p:nvPr/>
        </p:nvGrpSpPr>
        <p:grpSpPr>
          <a:xfrm>
            <a:off x="4729163" y="1938338"/>
            <a:ext cx="741362" cy="739775"/>
            <a:chOff x="4729163" y="1938338"/>
            <a:chExt cx="741362" cy="739775"/>
          </a:xfrm>
        </p:grpSpPr>
        <p:sp>
          <p:nvSpPr>
            <p:cNvPr id="5" name="椭圆 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2DC5DB0-2145-4B6F-82A6-495019980513}"/>
                </a:ext>
              </a:extLst>
            </p:cNvPr>
            <p:cNvSpPr/>
            <p:nvPr/>
          </p:nvSpPr>
          <p:spPr>
            <a:xfrm>
              <a:off x="4729163" y="1938338"/>
              <a:ext cx="741362" cy="7397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469B6B1-61C6-4409-B326-E01B3D3B9568}"/>
                </a:ext>
              </a:extLst>
            </p:cNvPr>
            <p:cNvSpPr/>
            <p:nvPr/>
          </p:nvSpPr>
          <p:spPr>
            <a:xfrm>
              <a:off x="4932363" y="2162175"/>
              <a:ext cx="323850" cy="323850"/>
            </a:xfrm>
            <a:custGeom>
              <a:avLst/>
              <a:gdLst>
                <a:gd name="connsiteX0" fmla="*/ 84274 w 494050"/>
                <a:gd name="connsiteY0" fmla="*/ 98107 h 531069"/>
                <a:gd name="connsiteX1" fmla="*/ 84423 w 494050"/>
                <a:gd name="connsiteY1" fmla="*/ 98165 h 531069"/>
                <a:gd name="connsiteX2" fmla="*/ 83683 w 494050"/>
                <a:gd name="connsiteY2" fmla="*/ 98867 h 531069"/>
                <a:gd name="connsiteX3" fmla="*/ 423146 w 494050"/>
                <a:gd name="connsiteY3" fmla="*/ 0 h 531069"/>
                <a:gd name="connsiteX4" fmla="*/ 395440 w 494050"/>
                <a:gd name="connsiteY4" fmla="*/ 62229 h 531069"/>
                <a:gd name="connsiteX5" fmla="*/ 406255 w 494050"/>
                <a:gd name="connsiteY5" fmla="*/ 71591 h 531069"/>
                <a:gd name="connsiteX6" fmla="*/ 494044 w 494050"/>
                <a:gd name="connsiteY6" fmla="*/ 276386 h 531069"/>
                <a:gd name="connsiteX7" fmla="*/ 493844 w 494050"/>
                <a:gd name="connsiteY7" fmla="*/ 291720 h 531069"/>
                <a:gd name="connsiteX8" fmla="*/ 489376 w 494050"/>
                <a:gd name="connsiteY8" fmla="*/ 331393 h 531069"/>
                <a:gd name="connsiteX9" fmla="*/ 274337 w 494050"/>
                <a:gd name="connsiteY9" fmla="*/ 529541 h 531069"/>
                <a:gd name="connsiteX10" fmla="*/ 20946 w 494050"/>
                <a:gd name="connsiteY10" fmla="*/ 383604 h 531069"/>
                <a:gd name="connsiteX11" fmla="*/ 69840 w 494050"/>
                <a:gd name="connsiteY11" fmla="*/ 111994 h 531069"/>
                <a:gd name="connsiteX12" fmla="*/ 83683 w 494050"/>
                <a:gd name="connsiteY12" fmla="*/ 98867 h 531069"/>
                <a:gd name="connsiteX13" fmla="*/ 82441 w 494050"/>
                <a:gd name="connsiteY13" fmla="*/ 100464 h 531069"/>
                <a:gd name="connsiteX14" fmla="*/ 46275 w 494050"/>
                <a:gd name="connsiteY14" fmla="*/ 342257 h 531069"/>
                <a:gd name="connsiteX15" fmla="*/ 231312 w 494050"/>
                <a:gd name="connsiteY15" fmla="*/ 478390 h 531069"/>
                <a:gd name="connsiteX16" fmla="*/ 425060 w 494050"/>
                <a:gd name="connsiteY16" fmla="*/ 284642 h 531069"/>
                <a:gd name="connsiteX17" fmla="*/ 362655 w 494050"/>
                <a:gd name="connsiteY17" fmla="*/ 142208 h 531069"/>
                <a:gd name="connsiteX18" fmla="*/ 360587 w 494050"/>
                <a:gd name="connsiteY18" fmla="*/ 140509 h 531069"/>
                <a:gd name="connsiteX19" fmla="*/ 336426 w 494050"/>
                <a:gd name="connsiteY19" fmla="*/ 194776 h 531069"/>
                <a:gd name="connsiteX20" fmla="*/ 214880 w 494050"/>
                <a:gd name="connsiteY20" fmla="*/ 23967 h 53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4050" h="531069">
                  <a:moveTo>
                    <a:pt x="84274" y="98107"/>
                  </a:moveTo>
                  <a:cubicBezTo>
                    <a:pt x="84621" y="97719"/>
                    <a:pt x="84687" y="97734"/>
                    <a:pt x="84423" y="98165"/>
                  </a:cubicBezTo>
                  <a:lnTo>
                    <a:pt x="83683" y="98867"/>
                  </a:lnTo>
                  <a:close/>
                  <a:moveTo>
                    <a:pt x="423146" y="0"/>
                  </a:moveTo>
                  <a:lnTo>
                    <a:pt x="395440" y="62229"/>
                  </a:lnTo>
                  <a:lnTo>
                    <a:pt x="406255" y="71591"/>
                  </a:lnTo>
                  <a:cubicBezTo>
                    <a:pt x="473633" y="133566"/>
                    <a:pt x="493625" y="204832"/>
                    <a:pt x="494044" y="276386"/>
                  </a:cubicBezTo>
                  <a:cubicBezTo>
                    <a:pt x="494073" y="281497"/>
                    <a:pt x="494003" y="286610"/>
                    <a:pt x="493844" y="291720"/>
                  </a:cubicBezTo>
                  <a:cubicBezTo>
                    <a:pt x="493432" y="304888"/>
                    <a:pt x="491960" y="318150"/>
                    <a:pt x="489376" y="331393"/>
                  </a:cubicBezTo>
                  <a:cubicBezTo>
                    <a:pt x="468702" y="437339"/>
                    <a:pt x="381617" y="517584"/>
                    <a:pt x="274337" y="529541"/>
                  </a:cubicBezTo>
                  <a:cubicBezTo>
                    <a:pt x="167057" y="541499"/>
                    <a:pt x="64440" y="482398"/>
                    <a:pt x="20946" y="383604"/>
                  </a:cubicBezTo>
                  <a:cubicBezTo>
                    <a:pt x="-19829" y="290984"/>
                    <a:pt x="215" y="183599"/>
                    <a:pt x="69840" y="111994"/>
                  </a:cubicBezTo>
                  <a:lnTo>
                    <a:pt x="83683" y="98867"/>
                  </a:lnTo>
                  <a:lnTo>
                    <a:pt x="82441" y="100464"/>
                  </a:lnTo>
                  <a:cubicBezTo>
                    <a:pt x="70421" y="116975"/>
                    <a:pt x="13101" y="209765"/>
                    <a:pt x="46275" y="342257"/>
                  </a:cubicBezTo>
                  <a:cubicBezTo>
                    <a:pt x="70805" y="421126"/>
                    <a:pt x="144371" y="478390"/>
                    <a:pt x="231312" y="478390"/>
                  </a:cubicBezTo>
                  <a:cubicBezTo>
                    <a:pt x="338316" y="478390"/>
                    <a:pt x="425060" y="391646"/>
                    <a:pt x="425060" y="284642"/>
                  </a:cubicBezTo>
                  <a:cubicBezTo>
                    <a:pt x="425060" y="228319"/>
                    <a:pt x="401027" y="177609"/>
                    <a:pt x="362655" y="142208"/>
                  </a:cubicBezTo>
                  <a:lnTo>
                    <a:pt x="360587" y="140509"/>
                  </a:lnTo>
                  <a:lnTo>
                    <a:pt x="336426" y="194776"/>
                  </a:lnTo>
                  <a:lnTo>
                    <a:pt x="214880" y="239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077D999B-EBB6-4B4E-B53A-AF073EFA3494}"/>
              </a:ext>
            </a:extLst>
          </p:cNvPr>
          <p:cNvGrpSpPr/>
          <p:nvPr/>
        </p:nvGrpSpPr>
        <p:grpSpPr>
          <a:xfrm>
            <a:off x="5476875" y="3113088"/>
            <a:ext cx="739775" cy="741362"/>
            <a:chOff x="5476875" y="3113088"/>
            <a:chExt cx="739775" cy="741362"/>
          </a:xfrm>
        </p:grpSpPr>
        <p:sp>
          <p:nvSpPr>
            <p:cNvPr id="6" name="椭圆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CB5BBA7-AD4D-43FB-BEC4-C8175DD93E46}"/>
                </a:ext>
              </a:extLst>
            </p:cNvPr>
            <p:cNvSpPr/>
            <p:nvPr/>
          </p:nvSpPr>
          <p:spPr>
            <a:xfrm>
              <a:off x="5476875" y="3113088"/>
              <a:ext cx="739775" cy="741362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E6A43E2-9230-4FB7-9461-3C258022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3314700"/>
              <a:ext cx="323850" cy="323850"/>
            </a:xfrm>
            <a:custGeom>
              <a:avLst/>
              <a:gdLst>
                <a:gd name="T0" fmla="*/ 1435690 w 5147"/>
                <a:gd name="T1" fmla="*/ 1165934 h 5145"/>
                <a:gd name="T2" fmla="*/ 1462708 w 5147"/>
                <a:gd name="T3" fmla="*/ 1091584 h 5145"/>
                <a:gd name="T4" fmla="*/ 1474552 w 5147"/>
                <a:gd name="T5" fmla="*/ 867423 h 5145"/>
                <a:gd name="T6" fmla="*/ 1440131 w 5147"/>
                <a:gd name="T7" fmla="*/ 746834 h 5145"/>
                <a:gd name="T8" fmla="*/ 1367218 w 5147"/>
                <a:gd name="T9" fmla="*/ 623656 h 5145"/>
                <a:gd name="T10" fmla="*/ 1264325 w 5147"/>
                <a:gd name="T11" fmla="*/ 524892 h 5145"/>
                <a:gd name="T12" fmla="*/ 1138114 w 5147"/>
                <a:gd name="T13" fmla="*/ 456830 h 5145"/>
                <a:gd name="T14" fmla="*/ 867928 w 5147"/>
                <a:gd name="T15" fmla="*/ 429457 h 5145"/>
                <a:gd name="T16" fmla="*/ 801307 w 5147"/>
                <a:gd name="T17" fmla="*/ 444993 h 5145"/>
                <a:gd name="T18" fmla="*/ 727653 w 5147"/>
                <a:gd name="T19" fmla="*/ 472736 h 5145"/>
                <a:gd name="T20" fmla="*/ 483375 w 5147"/>
                <a:gd name="T21" fmla="*/ 707255 h 5145"/>
                <a:gd name="T22" fmla="*/ 452285 w 5147"/>
                <a:gd name="T23" fmla="*/ 779016 h 5145"/>
                <a:gd name="T24" fmla="*/ 432298 w 5147"/>
                <a:gd name="T25" fmla="*/ 855956 h 5145"/>
                <a:gd name="T26" fmla="*/ 443772 w 5147"/>
                <a:gd name="T27" fmla="*/ 1097502 h 5145"/>
                <a:gd name="T28" fmla="*/ 502251 w 5147"/>
                <a:gd name="T29" fmla="*/ 1229558 h 5145"/>
                <a:gd name="T30" fmla="*/ 593300 w 5147"/>
                <a:gd name="T31" fmla="*/ 1339419 h 5145"/>
                <a:gd name="T32" fmla="*/ 709887 w 5147"/>
                <a:gd name="T33" fmla="*/ 1421167 h 5145"/>
                <a:gd name="T34" fmla="*/ 847201 w 5147"/>
                <a:gd name="T35" fmla="*/ 1469625 h 5145"/>
                <a:gd name="T36" fmla="*/ 1070383 w 5147"/>
                <a:gd name="T37" fmla="*/ 1466665 h 5145"/>
                <a:gd name="T38" fmla="*/ 1146257 w 5147"/>
                <a:gd name="T39" fmla="*/ 1443362 h 5145"/>
                <a:gd name="T40" fmla="*/ 1846521 w 5147"/>
                <a:gd name="T41" fmla="*/ 1844706 h 5145"/>
                <a:gd name="T42" fmla="*/ 1006722 w 5147"/>
                <a:gd name="T43" fmla="*/ 527112 h 5145"/>
                <a:gd name="T44" fmla="*/ 1079636 w 5147"/>
                <a:gd name="T45" fmla="*/ 543018 h 5145"/>
                <a:gd name="T46" fmla="*/ 1146997 w 5147"/>
                <a:gd name="T47" fmla="*/ 570390 h 5145"/>
                <a:gd name="T48" fmla="*/ 1208437 w 5147"/>
                <a:gd name="T49" fmla="*/ 608860 h 5145"/>
                <a:gd name="T50" fmla="*/ 1262104 w 5147"/>
                <a:gd name="T51" fmla="*/ 656208 h 5145"/>
                <a:gd name="T52" fmla="*/ 1307259 w 5147"/>
                <a:gd name="T53" fmla="*/ 712433 h 5145"/>
                <a:gd name="T54" fmla="*/ 1342790 w 5147"/>
                <a:gd name="T55" fmla="*/ 775317 h 5145"/>
                <a:gd name="T56" fmla="*/ 1367218 w 5147"/>
                <a:gd name="T57" fmla="*/ 844858 h 5145"/>
                <a:gd name="T58" fmla="*/ 1379432 w 5147"/>
                <a:gd name="T59" fmla="*/ 918469 h 5145"/>
                <a:gd name="T60" fmla="*/ 1379432 w 5147"/>
                <a:gd name="T61" fmla="*/ 982092 h 5145"/>
                <a:gd name="T62" fmla="*/ 1368698 w 5147"/>
                <a:gd name="T63" fmla="*/ 1052004 h 5145"/>
                <a:gd name="T64" fmla="*/ 1065201 w 5147"/>
                <a:gd name="T65" fmla="*/ 734627 h 5145"/>
                <a:gd name="T66" fmla="*/ 851643 w 5147"/>
                <a:gd name="T67" fmla="*/ 535620 h 5145"/>
                <a:gd name="T68" fmla="*/ 921595 w 5147"/>
                <a:gd name="T69" fmla="*/ 524892 h 5145"/>
                <a:gd name="T70" fmla="*/ 1034851 w 5147"/>
                <a:gd name="T71" fmla="*/ 959898 h 5145"/>
                <a:gd name="T72" fmla="*/ 1010794 w 5147"/>
                <a:gd name="T73" fmla="*/ 1010205 h 5145"/>
                <a:gd name="T74" fmla="*/ 960828 w 5147"/>
                <a:gd name="T75" fmla="*/ 1033879 h 5145"/>
                <a:gd name="T76" fmla="*/ 912712 w 5147"/>
                <a:gd name="T77" fmla="*/ 1024631 h 5145"/>
                <a:gd name="T78" fmla="*/ 876071 w 5147"/>
                <a:gd name="T79" fmla="*/ 983942 h 5145"/>
                <a:gd name="T80" fmla="*/ 870889 w 5147"/>
                <a:gd name="T81" fmla="*/ 934745 h 5145"/>
                <a:gd name="T82" fmla="*/ 899758 w 5147"/>
                <a:gd name="T83" fmla="*/ 887397 h 5145"/>
                <a:gd name="T84" fmla="*/ 952315 w 5147"/>
                <a:gd name="T85" fmla="*/ 868532 h 5145"/>
                <a:gd name="T86" fmla="*/ 998950 w 5147"/>
                <a:gd name="T87" fmla="*/ 882958 h 5145"/>
                <a:gd name="T88" fmla="*/ 1031520 w 5147"/>
                <a:gd name="T89" fmla="*/ 926977 h 5145"/>
                <a:gd name="T90" fmla="*/ 941582 w 5147"/>
                <a:gd name="T91" fmla="*/ 1379368 h 5145"/>
                <a:gd name="T92" fmla="*/ 866077 w 5147"/>
                <a:gd name="T93" fmla="*/ 1370861 h 5145"/>
                <a:gd name="T94" fmla="*/ 795755 w 5147"/>
                <a:gd name="T95" fmla="*/ 1349776 h 5145"/>
                <a:gd name="T96" fmla="*/ 730244 w 5147"/>
                <a:gd name="T97" fmla="*/ 1317225 h 5145"/>
                <a:gd name="T98" fmla="*/ 672135 w 5147"/>
                <a:gd name="T99" fmla="*/ 1275056 h 5145"/>
                <a:gd name="T100" fmla="*/ 622169 w 5147"/>
                <a:gd name="T101" fmla="*/ 1223269 h 5145"/>
                <a:gd name="T102" fmla="*/ 581086 w 5147"/>
                <a:gd name="T103" fmla="*/ 1164085 h 5145"/>
                <a:gd name="T104" fmla="*/ 549996 w 5147"/>
                <a:gd name="T105" fmla="*/ 1098242 h 5145"/>
                <a:gd name="T106" fmla="*/ 530750 w 5147"/>
                <a:gd name="T107" fmla="*/ 1027221 h 5145"/>
                <a:gd name="T108" fmla="*/ 524088 w 5147"/>
                <a:gd name="T109" fmla="*/ 951391 h 5145"/>
                <a:gd name="T110" fmla="*/ 528529 w 5147"/>
                <a:gd name="T111" fmla="*/ 890357 h 5145"/>
                <a:gd name="T112" fmla="*/ 544074 w 5147"/>
                <a:gd name="T113" fmla="*/ 822664 h 5145"/>
                <a:gd name="T114" fmla="*/ 1090739 w 5147"/>
                <a:gd name="T115" fmla="*/ 1356434 h 5145"/>
                <a:gd name="T116" fmla="*/ 1023378 w 5147"/>
                <a:gd name="T117" fmla="*/ 1373450 h 5145"/>
                <a:gd name="T118" fmla="*/ 952315 w 5147"/>
                <a:gd name="T119" fmla="*/ 1379368 h 514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47" h="5145">
                  <a:moveTo>
                    <a:pt x="4989" y="4987"/>
                  </a:moveTo>
                  <a:lnTo>
                    <a:pt x="3826" y="3260"/>
                  </a:lnTo>
                  <a:lnTo>
                    <a:pt x="3841" y="3233"/>
                  </a:lnTo>
                  <a:lnTo>
                    <a:pt x="3854" y="3207"/>
                  </a:lnTo>
                  <a:lnTo>
                    <a:pt x="3867" y="3179"/>
                  </a:lnTo>
                  <a:lnTo>
                    <a:pt x="3879" y="3152"/>
                  </a:lnTo>
                  <a:lnTo>
                    <a:pt x="3892" y="3124"/>
                  </a:lnTo>
                  <a:lnTo>
                    <a:pt x="3903" y="3096"/>
                  </a:lnTo>
                  <a:lnTo>
                    <a:pt x="3914" y="3067"/>
                  </a:lnTo>
                  <a:lnTo>
                    <a:pt x="3924" y="3038"/>
                  </a:lnTo>
                  <a:lnTo>
                    <a:pt x="3934" y="3010"/>
                  </a:lnTo>
                  <a:lnTo>
                    <a:pt x="3944" y="2980"/>
                  </a:lnTo>
                  <a:lnTo>
                    <a:pt x="3952" y="2951"/>
                  </a:lnTo>
                  <a:lnTo>
                    <a:pt x="3959" y="2921"/>
                  </a:lnTo>
                  <a:lnTo>
                    <a:pt x="3967" y="2891"/>
                  </a:lnTo>
                  <a:lnTo>
                    <a:pt x="3973" y="2861"/>
                  </a:lnTo>
                  <a:lnTo>
                    <a:pt x="3979" y="2831"/>
                  </a:lnTo>
                  <a:lnTo>
                    <a:pt x="3984" y="2800"/>
                  </a:lnTo>
                  <a:lnTo>
                    <a:pt x="5147" y="2572"/>
                  </a:lnTo>
                  <a:lnTo>
                    <a:pt x="3984" y="2345"/>
                  </a:lnTo>
                  <a:lnTo>
                    <a:pt x="3974" y="2289"/>
                  </a:lnTo>
                  <a:lnTo>
                    <a:pt x="3962" y="2233"/>
                  </a:lnTo>
                  <a:lnTo>
                    <a:pt x="3947" y="2178"/>
                  </a:lnTo>
                  <a:lnTo>
                    <a:pt x="3930" y="2124"/>
                  </a:lnTo>
                  <a:lnTo>
                    <a:pt x="3912" y="2071"/>
                  </a:lnTo>
                  <a:lnTo>
                    <a:pt x="3891" y="2019"/>
                  </a:lnTo>
                  <a:lnTo>
                    <a:pt x="3868" y="1968"/>
                  </a:lnTo>
                  <a:lnTo>
                    <a:pt x="3844" y="1918"/>
                  </a:lnTo>
                  <a:lnTo>
                    <a:pt x="3817" y="1869"/>
                  </a:lnTo>
                  <a:lnTo>
                    <a:pt x="3789" y="1821"/>
                  </a:lnTo>
                  <a:lnTo>
                    <a:pt x="3759" y="1774"/>
                  </a:lnTo>
                  <a:lnTo>
                    <a:pt x="3728" y="1730"/>
                  </a:lnTo>
                  <a:lnTo>
                    <a:pt x="3694" y="1686"/>
                  </a:lnTo>
                  <a:lnTo>
                    <a:pt x="3658" y="1643"/>
                  </a:lnTo>
                  <a:lnTo>
                    <a:pt x="3622" y="1601"/>
                  </a:lnTo>
                  <a:lnTo>
                    <a:pt x="3584" y="1562"/>
                  </a:lnTo>
                  <a:lnTo>
                    <a:pt x="3544" y="1524"/>
                  </a:lnTo>
                  <a:lnTo>
                    <a:pt x="3502" y="1487"/>
                  </a:lnTo>
                  <a:lnTo>
                    <a:pt x="3461" y="1452"/>
                  </a:lnTo>
                  <a:lnTo>
                    <a:pt x="3416" y="1419"/>
                  </a:lnTo>
                  <a:lnTo>
                    <a:pt x="3371" y="1386"/>
                  </a:lnTo>
                  <a:lnTo>
                    <a:pt x="3324" y="1357"/>
                  </a:lnTo>
                  <a:lnTo>
                    <a:pt x="3277" y="1328"/>
                  </a:lnTo>
                  <a:lnTo>
                    <a:pt x="3228" y="1302"/>
                  </a:lnTo>
                  <a:lnTo>
                    <a:pt x="3178" y="1277"/>
                  </a:lnTo>
                  <a:lnTo>
                    <a:pt x="3127" y="1255"/>
                  </a:lnTo>
                  <a:lnTo>
                    <a:pt x="3075" y="1235"/>
                  </a:lnTo>
                  <a:lnTo>
                    <a:pt x="3022" y="1215"/>
                  </a:lnTo>
                  <a:lnTo>
                    <a:pt x="2968" y="1199"/>
                  </a:lnTo>
                  <a:lnTo>
                    <a:pt x="2913" y="1185"/>
                  </a:lnTo>
                  <a:lnTo>
                    <a:pt x="2858" y="1171"/>
                  </a:lnTo>
                  <a:lnTo>
                    <a:pt x="2801" y="1161"/>
                  </a:lnTo>
                  <a:lnTo>
                    <a:pt x="2573" y="0"/>
                  </a:lnTo>
                  <a:lnTo>
                    <a:pt x="2345" y="1161"/>
                  </a:lnTo>
                  <a:lnTo>
                    <a:pt x="2315" y="1166"/>
                  </a:lnTo>
                  <a:lnTo>
                    <a:pt x="2284" y="1172"/>
                  </a:lnTo>
                  <a:lnTo>
                    <a:pt x="2255" y="1180"/>
                  </a:lnTo>
                  <a:lnTo>
                    <a:pt x="2224" y="1187"/>
                  </a:lnTo>
                  <a:lnTo>
                    <a:pt x="2194" y="1194"/>
                  </a:lnTo>
                  <a:lnTo>
                    <a:pt x="2165" y="1203"/>
                  </a:lnTo>
                  <a:lnTo>
                    <a:pt x="2135" y="1212"/>
                  </a:lnTo>
                  <a:lnTo>
                    <a:pt x="2107" y="1221"/>
                  </a:lnTo>
                  <a:lnTo>
                    <a:pt x="2078" y="1232"/>
                  </a:lnTo>
                  <a:lnTo>
                    <a:pt x="2050" y="1243"/>
                  </a:lnTo>
                  <a:lnTo>
                    <a:pt x="2021" y="1254"/>
                  </a:lnTo>
                  <a:lnTo>
                    <a:pt x="1994" y="1266"/>
                  </a:lnTo>
                  <a:lnTo>
                    <a:pt x="1966" y="1278"/>
                  </a:lnTo>
                  <a:lnTo>
                    <a:pt x="1939" y="1292"/>
                  </a:lnTo>
                  <a:lnTo>
                    <a:pt x="1912" y="1305"/>
                  </a:lnTo>
                  <a:lnTo>
                    <a:pt x="1886" y="1319"/>
                  </a:lnTo>
                  <a:lnTo>
                    <a:pt x="158" y="157"/>
                  </a:lnTo>
                  <a:lnTo>
                    <a:pt x="1320" y="1885"/>
                  </a:lnTo>
                  <a:lnTo>
                    <a:pt x="1306" y="1912"/>
                  </a:lnTo>
                  <a:lnTo>
                    <a:pt x="1292" y="1938"/>
                  </a:lnTo>
                  <a:lnTo>
                    <a:pt x="1279" y="1966"/>
                  </a:lnTo>
                  <a:lnTo>
                    <a:pt x="1266" y="1993"/>
                  </a:lnTo>
                  <a:lnTo>
                    <a:pt x="1254" y="2021"/>
                  </a:lnTo>
                  <a:lnTo>
                    <a:pt x="1243" y="2049"/>
                  </a:lnTo>
                  <a:lnTo>
                    <a:pt x="1232" y="2077"/>
                  </a:lnTo>
                  <a:lnTo>
                    <a:pt x="1222" y="2106"/>
                  </a:lnTo>
                  <a:lnTo>
                    <a:pt x="1212" y="2135"/>
                  </a:lnTo>
                  <a:lnTo>
                    <a:pt x="1203" y="2165"/>
                  </a:lnTo>
                  <a:lnTo>
                    <a:pt x="1195" y="2194"/>
                  </a:lnTo>
                  <a:lnTo>
                    <a:pt x="1187" y="2224"/>
                  </a:lnTo>
                  <a:lnTo>
                    <a:pt x="1180" y="2253"/>
                  </a:lnTo>
                  <a:lnTo>
                    <a:pt x="1174" y="2284"/>
                  </a:lnTo>
                  <a:lnTo>
                    <a:pt x="1168" y="2314"/>
                  </a:lnTo>
                  <a:lnTo>
                    <a:pt x="1162" y="2345"/>
                  </a:lnTo>
                  <a:lnTo>
                    <a:pt x="0" y="2572"/>
                  </a:lnTo>
                  <a:lnTo>
                    <a:pt x="1162" y="2800"/>
                  </a:lnTo>
                  <a:lnTo>
                    <a:pt x="1173" y="2856"/>
                  </a:lnTo>
                  <a:lnTo>
                    <a:pt x="1185" y="2912"/>
                  </a:lnTo>
                  <a:lnTo>
                    <a:pt x="1199" y="2967"/>
                  </a:lnTo>
                  <a:lnTo>
                    <a:pt x="1216" y="3021"/>
                  </a:lnTo>
                  <a:lnTo>
                    <a:pt x="1235" y="3074"/>
                  </a:lnTo>
                  <a:lnTo>
                    <a:pt x="1255" y="3126"/>
                  </a:lnTo>
                  <a:lnTo>
                    <a:pt x="1278" y="3177"/>
                  </a:lnTo>
                  <a:lnTo>
                    <a:pt x="1303" y="3227"/>
                  </a:lnTo>
                  <a:lnTo>
                    <a:pt x="1330" y="3276"/>
                  </a:lnTo>
                  <a:lnTo>
                    <a:pt x="1357" y="3324"/>
                  </a:lnTo>
                  <a:lnTo>
                    <a:pt x="1388" y="3371"/>
                  </a:lnTo>
                  <a:lnTo>
                    <a:pt x="1419" y="3415"/>
                  </a:lnTo>
                  <a:lnTo>
                    <a:pt x="1453" y="3459"/>
                  </a:lnTo>
                  <a:lnTo>
                    <a:pt x="1487" y="3502"/>
                  </a:lnTo>
                  <a:lnTo>
                    <a:pt x="1524" y="3543"/>
                  </a:lnTo>
                  <a:lnTo>
                    <a:pt x="1563" y="3582"/>
                  </a:lnTo>
                  <a:lnTo>
                    <a:pt x="1603" y="3621"/>
                  </a:lnTo>
                  <a:lnTo>
                    <a:pt x="1643" y="3658"/>
                  </a:lnTo>
                  <a:lnTo>
                    <a:pt x="1686" y="3692"/>
                  </a:lnTo>
                  <a:lnTo>
                    <a:pt x="1730" y="3726"/>
                  </a:lnTo>
                  <a:lnTo>
                    <a:pt x="1775" y="3758"/>
                  </a:lnTo>
                  <a:lnTo>
                    <a:pt x="1822" y="3788"/>
                  </a:lnTo>
                  <a:lnTo>
                    <a:pt x="1869" y="3816"/>
                  </a:lnTo>
                  <a:lnTo>
                    <a:pt x="1918" y="3842"/>
                  </a:lnTo>
                  <a:lnTo>
                    <a:pt x="1968" y="3868"/>
                  </a:lnTo>
                  <a:lnTo>
                    <a:pt x="2019" y="3890"/>
                  </a:lnTo>
                  <a:lnTo>
                    <a:pt x="2071" y="3910"/>
                  </a:lnTo>
                  <a:lnTo>
                    <a:pt x="2124" y="3930"/>
                  </a:lnTo>
                  <a:lnTo>
                    <a:pt x="2178" y="3946"/>
                  </a:lnTo>
                  <a:lnTo>
                    <a:pt x="2233" y="3960"/>
                  </a:lnTo>
                  <a:lnTo>
                    <a:pt x="2289" y="3973"/>
                  </a:lnTo>
                  <a:lnTo>
                    <a:pt x="2345" y="3983"/>
                  </a:lnTo>
                  <a:lnTo>
                    <a:pt x="2573" y="5145"/>
                  </a:lnTo>
                  <a:lnTo>
                    <a:pt x="2801" y="3983"/>
                  </a:lnTo>
                  <a:lnTo>
                    <a:pt x="2831" y="3978"/>
                  </a:lnTo>
                  <a:lnTo>
                    <a:pt x="2862" y="3972"/>
                  </a:lnTo>
                  <a:lnTo>
                    <a:pt x="2892" y="3965"/>
                  </a:lnTo>
                  <a:lnTo>
                    <a:pt x="2922" y="3958"/>
                  </a:lnTo>
                  <a:lnTo>
                    <a:pt x="2951" y="3950"/>
                  </a:lnTo>
                  <a:lnTo>
                    <a:pt x="2981" y="3942"/>
                  </a:lnTo>
                  <a:lnTo>
                    <a:pt x="3010" y="3933"/>
                  </a:lnTo>
                  <a:lnTo>
                    <a:pt x="3039" y="3924"/>
                  </a:lnTo>
                  <a:lnTo>
                    <a:pt x="3068" y="3913"/>
                  </a:lnTo>
                  <a:lnTo>
                    <a:pt x="3097" y="3902"/>
                  </a:lnTo>
                  <a:lnTo>
                    <a:pt x="3124" y="3891"/>
                  </a:lnTo>
                  <a:lnTo>
                    <a:pt x="3152" y="3879"/>
                  </a:lnTo>
                  <a:lnTo>
                    <a:pt x="3180" y="3867"/>
                  </a:lnTo>
                  <a:lnTo>
                    <a:pt x="3207" y="3853"/>
                  </a:lnTo>
                  <a:lnTo>
                    <a:pt x="3233" y="3839"/>
                  </a:lnTo>
                  <a:lnTo>
                    <a:pt x="3260" y="3826"/>
                  </a:lnTo>
                  <a:lnTo>
                    <a:pt x="4989" y="4987"/>
                  </a:lnTo>
                  <a:close/>
                  <a:moveTo>
                    <a:pt x="2573" y="1416"/>
                  </a:moveTo>
                  <a:lnTo>
                    <a:pt x="2573" y="1416"/>
                  </a:lnTo>
                  <a:lnTo>
                    <a:pt x="2603" y="1416"/>
                  </a:lnTo>
                  <a:lnTo>
                    <a:pt x="2632" y="1417"/>
                  </a:lnTo>
                  <a:lnTo>
                    <a:pt x="2662" y="1419"/>
                  </a:lnTo>
                  <a:lnTo>
                    <a:pt x="2692" y="1422"/>
                  </a:lnTo>
                  <a:lnTo>
                    <a:pt x="2720" y="1425"/>
                  </a:lnTo>
                  <a:lnTo>
                    <a:pt x="2750" y="1429"/>
                  </a:lnTo>
                  <a:lnTo>
                    <a:pt x="2778" y="1433"/>
                  </a:lnTo>
                  <a:lnTo>
                    <a:pt x="2806" y="1439"/>
                  </a:lnTo>
                  <a:lnTo>
                    <a:pt x="2834" y="1445"/>
                  </a:lnTo>
                  <a:lnTo>
                    <a:pt x="2862" y="1452"/>
                  </a:lnTo>
                  <a:lnTo>
                    <a:pt x="2889" y="1460"/>
                  </a:lnTo>
                  <a:lnTo>
                    <a:pt x="2917" y="1468"/>
                  </a:lnTo>
                  <a:lnTo>
                    <a:pt x="2944" y="1476"/>
                  </a:lnTo>
                  <a:lnTo>
                    <a:pt x="2971" y="1486"/>
                  </a:lnTo>
                  <a:lnTo>
                    <a:pt x="2997" y="1496"/>
                  </a:lnTo>
                  <a:lnTo>
                    <a:pt x="3023" y="1507"/>
                  </a:lnTo>
                  <a:lnTo>
                    <a:pt x="3049" y="1518"/>
                  </a:lnTo>
                  <a:lnTo>
                    <a:pt x="3075" y="1530"/>
                  </a:lnTo>
                  <a:lnTo>
                    <a:pt x="3099" y="1542"/>
                  </a:lnTo>
                  <a:lnTo>
                    <a:pt x="3124" y="1555"/>
                  </a:lnTo>
                  <a:lnTo>
                    <a:pt x="3149" y="1569"/>
                  </a:lnTo>
                  <a:lnTo>
                    <a:pt x="3172" y="1583"/>
                  </a:lnTo>
                  <a:lnTo>
                    <a:pt x="3196" y="1598"/>
                  </a:lnTo>
                  <a:lnTo>
                    <a:pt x="3219" y="1613"/>
                  </a:lnTo>
                  <a:lnTo>
                    <a:pt x="3243" y="1629"/>
                  </a:lnTo>
                  <a:lnTo>
                    <a:pt x="3265" y="1646"/>
                  </a:lnTo>
                  <a:lnTo>
                    <a:pt x="3287" y="1662"/>
                  </a:lnTo>
                  <a:lnTo>
                    <a:pt x="3309" y="1680"/>
                  </a:lnTo>
                  <a:lnTo>
                    <a:pt x="3330" y="1698"/>
                  </a:lnTo>
                  <a:lnTo>
                    <a:pt x="3351" y="1716"/>
                  </a:lnTo>
                  <a:lnTo>
                    <a:pt x="3371" y="1736"/>
                  </a:lnTo>
                  <a:lnTo>
                    <a:pt x="3390" y="1755"/>
                  </a:lnTo>
                  <a:lnTo>
                    <a:pt x="3410" y="1774"/>
                  </a:lnTo>
                  <a:lnTo>
                    <a:pt x="3429" y="1795"/>
                  </a:lnTo>
                  <a:lnTo>
                    <a:pt x="3447" y="1816"/>
                  </a:lnTo>
                  <a:lnTo>
                    <a:pt x="3466" y="1837"/>
                  </a:lnTo>
                  <a:lnTo>
                    <a:pt x="3483" y="1859"/>
                  </a:lnTo>
                  <a:lnTo>
                    <a:pt x="3500" y="1880"/>
                  </a:lnTo>
                  <a:lnTo>
                    <a:pt x="3517" y="1903"/>
                  </a:lnTo>
                  <a:lnTo>
                    <a:pt x="3532" y="1926"/>
                  </a:lnTo>
                  <a:lnTo>
                    <a:pt x="3547" y="1950"/>
                  </a:lnTo>
                  <a:lnTo>
                    <a:pt x="3563" y="1973"/>
                  </a:lnTo>
                  <a:lnTo>
                    <a:pt x="3577" y="1996"/>
                  </a:lnTo>
                  <a:lnTo>
                    <a:pt x="3590" y="2021"/>
                  </a:lnTo>
                  <a:lnTo>
                    <a:pt x="3603" y="2046"/>
                  </a:lnTo>
                  <a:lnTo>
                    <a:pt x="3616" y="2071"/>
                  </a:lnTo>
                  <a:lnTo>
                    <a:pt x="3628" y="2096"/>
                  </a:lnTo>
                  <a:lnTo>
                    <a:pt x="3639" y="2123"/>
                  </a:lnTo>
                  <a:lnTo>
                    <a:pt x="3650" y="2148"/>
                  </a:lnTo>
                  <a:lnTo>
                    <a:pt x="3659" y="2175"/>
                  </a:lnTo>
                  <a:lnTo>
                    <a:pt x="3669" y="2201"/>
                  </a:lnTo>
                  <a:lnTo>
                    <a:pt x="3678" y="2229"/>
                  </a:lnTo>
                  <a:lnTo>
                    <a:pt x="3686" y="2256"/>
                  </a:lnTo>
                  <a:lnTo>
                    <a:pt x="3694" y="2284"/>
                  </a:lnTo>
                  <a:lnTo>
                    <a:pt x="3700" y="2311"/>
                  </a:lnTo>
                  <a:lnTo>
                    <a:pt x="3706" y="2340"/>
                  </a:lnTo>
                  <a:lnTo>
                    <a:pt x="3712" y="2368"/>
                  </a:lnTo>
                  <a:lnTo>
                    <a:pt x="3716" y="2397"/>
                  </a:lnTo>
                  <a:lnTo>
                    <a:pt x="3720" y="2425"/>
                  </a:lnTo>
                  <a:lnTo>
                    <a:pt x="3725" y="2454"/>
                  </a:lnTo>
                  <a:lnTo>
                    <a:pt x="3727" y="2483"/>
                  </a:lnTo>
                  <a:lnTo>
                    <a:pt x="3729" y="2513"/>
                  </a:lnTo>
                  <a:lnTo>
                    <a:pt x="3730" y="2542"/>
                  </a:lnTo>
                  <a:lnTo>
                    <a:pt x="3730" y="2572"/>
                  </a:lnTo>
                  <a:lnTo>
                    <a:pt x="3730" y="2600"/>
                  </a:lnTo>
                  <a:lnTo>
                    <a:pt x="3729" y="2628"/>
                  </a:lnTo>
                  <a:lnTo>
                    <a:pt x="3727" y="2655"/>
                  </a:lnTo>
                  <a:lnTo>
                    <a:pt x="3725" y="2683"/>
                  </a:lnTo>
                  <a:lnTo>
                    <a:pt x="3721" y="2711"/>
                  </a:lnTo>
                  <a:lnTo>
                    <a:pt x="3718" y="2738"/>
                  </a:lnTo>
                  <a:lnTo>
                    <a:pt x="3714" y="2764"/>
                  </a:lnTo>
                  <a:lnTo>
                    <a:pt x="3709" y="2791"/>
                  </a:lnTo>
                  <a:lnTo>
                    <a:pt x="3704" y="2817"/>
                  </a:lnTo>
                  <a:lnTo>
                    <a:pt x="3698" y="2844"/>
                  </a:lnTo>
                  <a:lnTo>
                    <a:pt x="3691" y="2870"/>
                  </a:lnTo>
                  <a:lnTo>
                    <a:pt x="3684" y="2896"/>
                  </a:lnTo>
                  <a:lnTo>
                    <a:pt x="3676" y="2921"/>
                  </a:lnTo>
                  <a:lnTo>
                    <a:pt x="3667" y="2947"/>
                  </a:lnTo>
                  <a:lnTo>
                    <a:pt x="3649" y="2997"/>
                  </a:lnTo>
                  <a:lnTo>
                    <a:pt x="3159" y="2268"/>
                  </a:lnTo>
                  <a:lnTo>
                    <a:pt x="2878" y="1986"/>
                  </a:lnTo>
                  <a:lnTo>
                    <a:pt x="2149" y="1496"/>
                  </a:lnTo>
                  <a:lnTo>
                    <a:pt x="2198" y="1478"/>
                  </a:lnTo>
                  <a:lnTo>
                    <a:pt x="2224" y="1470"/>
                  </a:lnTo>
                  <a:lnTo>
                    <a:pt x="2249" y="1462"/>
                  </a:lnTo>
                  <a:lnTo>
                    <a:pt x="2276" y="1455"/>
                  </a:lnTo>
                  <a:lnTo>
                    <a:pt x="2301" y="1448"/>
                  </a:lnTo>
                  <a:lnTo>
                    <a:pt x="2328" y="1442"/>
                  </a:lnTo>
                  <a:lnTo>
                    <a:pt x="2354" y="1436"/>
                  </a:lnTo>
                  <a:lnTo>
                    <a:pt x="2381" y="1431"/>
                  </a:lnTo>
                  <a:lnTo>
                    <a:pt x="2407" y="1427"/>
                  </a:lnTo>
                  <a:lnTo>
                    <a:pt x="2435" y="1424"/>
                  </a:lnTo>
                  <a:lnTo>
                    <a:pt x="2462" y="1421"/>
                  </a:lnTo>
                  <a:lnTo>
                    <a:pt x="2490" y="1419"/>
                  </a:lnTo>
                  <a:lnTo>
                    <a:pt x="2517" y="1417"/>
                  </a:lnTo>
                  <a:lnTo>
                    <a:pt x="2545" y="1416"/>
                  </a:lnTo>
                  <a:lnTo>
                    <a:pt x="2573" y="1416"/>
                  </a:lnTo>
                  <a:close/>
                  <a:moveTo>
                    <a:pt x="2797" y="2572"/>
                  </a:moveTo>
                  <a:lnTo>
                    <a:pt x="2797" y="2572"/>
                  </a:lnTo>
                  <a:lnTo>
                    <a:pt x="2796" y="2595"/>
                  </a:lnTo>
                  <a:lnTo>
                    <a:pt x="2792" y="2618"/>
                  </a:lnTo>
                  <a:lnTo>
                    <a:pt x="2787" y="2639"/>
                  </a:lnTo>
                  <a:lnTo>
                    <a:pt x="2780" y="2660"/>
                  </a:lnTo>
                  <a:lnTo>
                    <a:pt x="2770" y="2679"/>
                  </a:lnTo>
                  <a:lnTo>
                    <a:pt x="2759" y="2698"/>
                  </a:lnTo>
                  <a:lnTo>
                    <a:pt x="2747" y="2715"/>
                  </a:lnTo>
                  <a:lnTo>
                    <a:pt x="2731" y="2731"/>
                  </a:lnTo>
                  <a:lnTo>
                    <a:pt x="2716" y="2745"/>
                  </a:lnTo>
                  <a:lnTo>
                    <a:pt x="2699" y="2758"/>
                  </a:lnTo>
                  <a:lnTo>
                    <a:pt x="2680" y="2770"/>
                  </a:lnTo>
                  <a:lnTo>
                    <a:pt x="2660" y="2779"/>
                  </a:lnTo>
                  <a:lnTo>
                    <a:pt x="2640" y="2787"/>
                  </a:lnTo>
                  <a:lnTo>
                    <a:pt x="2618" y="2792"/>
                  </a:lnTo>
                  <a:lnTo>
                    <a:pt x="2596" y="2795"/>
                  </a:lnTo>
                  <a:lnTo>
                    <a:pt x="2573" y="2797"/>
                  </a:lnTo>
                  <a:lnTo>
                    <a:pt x="2550" y="2795"/>
                  </a:lnTo>
                  <a:lnTo>
                    <a:pt x="2528" y="2792"/>
                  </a:lnTo>
                  <a:lnTo>
                    <a:pt x="2506" y="2787"/>
                  </a:lnTo>
                  <a:lnTo>
                    <a:pt x="2486" y="2779"/>
                  </a:lnTo>
                  <a:lnTo>
                    <a:pt x="2466" y="2770"/>
                  </a:lnTo>
                  <a:lnTo>
                    <a:pt x="2448" y="2758"/>
                  </a:lnTo>
                  <a:lnTo>
                    <a:pt x="2431" y="2745"/>
                  </a:lnTo>
                  <a:lnTo>
                    <a:pt x="2414" y="2731"/>
                  </a:lnTo>
                  <a:lnTo>
                    <a:pt x="2400" y="2715"/>
                  </a:lnTo>
                  <a:lnTo>
                    <a:pt x="2387" y="2698"/>
                  </a:lnTo>
                  <a:lnTo>
                    <a:pt x="2376" y="2679"/>
                  </a:lnTo>
                  <a:lnTo>
                    <a:pt x="2367" y="2660"/>
                  </a:lnTo>
                  <a:lnTo>
                    <a:pt x="2358" y="2639"/>
                  </a:lnTo>
                  <a:lnTo>
                    <a:pt x="2353" y="2618"/>
                  </a:lnTo>
                  <a:lnTo>
                    <a:pt x="2350" y="2595"/>
                  </a:lnTo>
                  <a:lnTo>
                    <a:pt x="2348" y="2572"/>
                  </a:lnTo>
                  <a:lnTo>
                    <a:pt x="2350" y="2550"/>
                  </a:lnTo>
                  <a:lnTo>
                    <a:pt x="2353" y="2527"/>
                  </a:lnTo>
                  <a:lnTo>
                    <a:pt x="2358" y="2506"/>
                  </a:lnTo>
                  <a:lnTo>
                    <a:pt x="2367" y="2485"/>
                  </a:lnTo>
                  <a:lnTo>
                    <a:pt x="2376" y="2465"/>
                  </a:lnTo>
                  <a:lnTo>
                    <a:pt x="2387" y="2447"/>
                  </a:lnTo>
                  <a:lnTo>
                    <a:pt x="2400" y="2429"/>
                  </a:lnTo>
                  <a:lnTo>
                    <a:pt x="2414" y="2414"/>
                  </a:lnTo>
                  <a:lnTo>
                    <a:pt x="2431" y="2399"/>
                  </a:lnTo>
                  <a:lnTo>
                    <a:pt x="2448" y="2387"/>
                  </a:lnTo>
                  <a:lnTo>
                    <a:pt x="2466" y="2375"/>
                  </a:lnTo>
                  <a:lnTo>
                    <a:pt x="2486" y="2365"/>
                  </a:lnTo>
                  <a:lnTo>
                    <a:pt x="2506" y="2358"/>
                  </a:lnTo>
                  <a:lnTo>
                    <a:pt x="2528" y="2353"/>
                  </a:lnTo>
                  <a:lnTo>
                    <a:pt x="2550" y="2349"/>
                  </a:lnTo>
                  <a:lnTo>
                    <a:pt x="2573" y="2348"/>
                  </a:lnTo>
                  <a:lnTo>
                    <a:pt x="2596" y="2349"/>
                  </a:lnTo>
                  <a:lnTo>
                    <a:pt x="2618" y="2353"/>
                  </a:lnTo>
                  <a:lnTo>
                    <a:pt x="2640" y="2358"/>
                  </a:lnTo>
                  <a:lnTo>
                    <a:pt x="2660" y="2365"/>
                  </a:lnTo>
                  <a:lnTo>
                    <a:pt x="2680" y="2375"/>
                  </a:lnTo>
                  <a:lnTo>
                    <a:pt x="2699" y="2387"/>
                  </a:lnTo>
                  <a:lnTo>
                    <a:pt x="2716" y="2399"/>
                  </a:lnTo>
                  <a:lnTo>
                    <a:pt x="2731" y="2414"/>
                  </a:lnTo>
                  <a:lnTo>
                    <a:pt x="2747" y="2429"/>
                  </a:lnTo>
                  <a:lnTo>
                    <a:pt x="2759" y="2447"/>
                  </a:lnTo>
                  <a:lnTo>
                    <a:pt x="2770" y="2465"/>
                  </a:lnTo>
                  <a:lnTo>
                    <a:pt x="2780" y="2485"/>
                  </a:lnTo>
                  <a:lnTo>
                    <a:pt x="2787" y="2506"/>
                  </a:lnTo>
                  <a:lnTo>
                    <a:pt x="2792" y="2527"/>
                  </a:lnTo>
                  <a:lnTo>
                    <a:pt x="2796" y="2550"/>
                  </a:lnTo>
                  <a:lnTo>
                    <a:pt x="2797" y="2572"/>
                  </a:lnTo>
                  <a:close/>
                  <a:moveTo>
                    <a:pt x="2573" y="3729"/>
                  </a:moveTo>
                  <a:lnTo>
                    <a:pt x="2573" y="3729"/>
                  </a:lnTo>
                  <a:lnTo>
                    <a:pt x="2544" y="3729"/>
                  </a:lnTo>
                  <a:lnTo>
                    <a:pt x="2513" y="3728"/>
                  </a:lnTo>
                  <a:lnTo>
                    <a:pt x="2485" y="3726"/>
                  </a:lnTo>
                  <a:lnTo>
                    <a:pt x="2455" y="3723"/>
                  </a:lnTo>
                  <a:lnTo>
                    <a:pt x="2426" y="3720"/>
                  </a:lnTo>
                  <a:lnTo>
                    <a:pt x="2397" y="3716"/>
                  </a:lnTo>
                  <a:lnTo>
                    <a:pt x="2369" y="3711"/>
                  </a:lnTo>
                  <a:lnTo>
                    <a:pt x="2340" y="3706"/>
                  </a:lnTo>
                  <a:lnTo>
                    <a:pt x="2313" y="3700"/>
                  </a:lnTo>
                  <a:lnTo>
                    <a:pt x="2284" y="3692"/>
                  </a:lnTo>
                  <a:lnTo>
                    <a:pt x="2257" y="3685"/>
                  </a:lnTo>
                  <a:lnTo>
                    <a:pt x="2229" y="3677"/>
                  </a:lnTo>
                  <a:lnTo>
                    <a:pt x="2203" y="3668"/>
                  </a:lnTo>
                  <a:lnTo>
                    <a:pt x="2176" y="3659"/>
                  </a:lnTo>
                  <a:lnTo>
                    <a:pt x="2150" y="3649"/>
                  </a:lnTo>
                  <a:lnTo>
                    <a:pt x="2123" y="3638"/>
                  </a:lnTo>
                  <a:lnTo>
                    <a:pt x="2098" y="3627"/>
                  </a:lnTo>
                  <a:lnTo>
                    <a:pt x="2072" y="3615"/>
                  </a:lnTo>
                  <a:lnTo>
                    <a:pt x="2047" y="3603"/>
                  </a:lnTo>
                  <a:lnTo>
                    <a:pt x="2022" y="3590"/>
                  </a:lnTo>
                  <a:lnTo>
                    <a:pt x="1998" y="3575"/>
                  </a:lnTo>
                  <a:lnTo>
                    <a:pt x="1973" y="3561"/>
                  </a:lnTo>
                  <a:lnTo>
                    <a:pt x="1950" y="3547"/>
                  </a:lnTo>
                  <a:lnTo>
                    <a:pt x="1926" y="3531"/>
                  </a:lnTo>
                  <a:lnTo>
                    <a:pt x="1904" y="3515"/>
                  </a:lnTo>
                  <a:lnTo>
                    <a:pt x="1882" y="3499"/>
                  </a:lnTo>
                  <a:lnTo>
                    <a:pt x="1859" y="3482"/>
                  </a:lnTo>
                  <a:lnTo>
                    <a:pt x="1838" y="3464"/>
                  </a:lnTo>
                  <a:lnTo>
                    <a:pt x="1816" y="3447"/>
                  </a:lnTo>
                  <a:lnTo>
                    <a:pt x="1796" y="3429"/>
                  </a:lnTo>
                  <a:lnTo>
                    <a:pt x="1776" y="3409"/>
                  </a:lnTo>
                  <a:lnTo>
                    <a:pt x="1755" y="3390"/>
                  </a:lnTo>
                  <a:lnTo>
                    <a:pt x="1736" y="3370"/>
                  </a:lnTo>
                  <a:lnTo>
                    <a:pt x="1717" y="3350"/>
                  </a:lnTo>
                  <a:lnTo>
                    <a:pt x="1698" y="3329"/>
                  </a:lnTo>
                  <a:lnTo>
                    <a:pt x="1681" y="3307"/>
                  </a:lnTo>
                  <a:lnTo>
                    <a:pt x="1664" y="3286"/>
                  </a:lnTo>
                  <a:lnTo>
                    <a:pt x="1646" y="3264"/>
                  </a:lnTo>
                  <a:lnTo>
                    <a:pt x="1630" y="3241"/>
                  </a:lnTo>
                  <a:lnTo>
                    <a:pt x="1614" y="3219"/>
                  </a:lnTo>
                  <a:lnTo>
                    <a:pt x="1598" y="3195"/>
                  </a:lnTo>
                  <a:lnTo>
                    <a:pt x="1584" y="3172"/>
                  </a:lnTo>
                  <a:lnTo>
                    <a:pt x="1570" y="3147"/>
                  </a:lnTo>
                  <a:lnTo>
                    <a:pt x="1556" y="3123"/>
                  </a:lnTo>
                  <a:lnTo>
                    <a:pt x="1543" y="3099"/>
                  </a:lnTo>
                  <a:lnTo>
                    <a:pt x="1530" y="3073"/>
                  </a:lnTo>
                  <a:lnTo>
                    <a:pt x="1519" y="3048"/>
                  </a:lnTo>
                  <a:lnTo>
                    <a:pt x="1507" y="3022"/>
                  </a:lnTo>
                  <a:lnTo>
                    <a:pt x="1497" y="2996"/>
                  </a:lnTo>
                  <a:lnTo>
                    <a:pt x="1486" y="2969"/>
                  </a:lnTo>
                  <a:lnTo>
                    <a:pt x="1477" y="2943"/>
                  </a:lnTo>
                  <a:lnTo>
                    <a:pt x="1468" y="2916"/>
                  </a:lnTo>
                  <a:lnTo>
                    <a:pt x="1460" y="2889"/>
                  </a:lnTo>
                  <a:lnTo>
                    <a:pt x="1453" y="2861"/>
                  </a:lnTo>
                  <a:lnTo>
                    <a:pt x="1446" y="2833"/>
                  </a:lnTo>
                  <a:lnTo>
                    <a:pt x="1440" y="2805"/>
                  </a:lnTo>
                  <a:lnTo>
                    <a:pt x="1434" y="2777"/>
                  </a:lnTo>
                  <a:lnTo>
                    <a:pt x="1429" y="2748"/>
                  </a:lnTo>
                  <a:lnTo>
                    <a:pt x="1425" y="2720"/>
                  </a:lnTo>
                  <a:lnTo>
                    <a:pt x="1422" y="2690"/>
                  </a:lnTo>
                  <a:lnTo>
                    <a:pt x="1419" y="2662"/>
                  </a:lnTo>
                  <a:lnTo>
                    <a:pt x="1418" y="2632"/>
                  </a:lnTo>
                  <a:lnTo>
                    <a:pt x="1416" y="2603"/>
                  </a:lnTo>
                  <a:lnTo>
                    <a:pt x="1416" y="2572"/>
                  </a:lnTo>
                  <a:lnTo>
                    <a:pt x="1416" y="2544"/>
                  </a:lnTo>
                  <a:lnTo>
                    <a:pt x="1417" y="2517"/>
                  </a:lnTo>
                  <a:lnTo>
                    <a:pt x="1419" y="2488"/>
                  </a:lnTo>
                  <a:lnTo>
                    <a:pt x="1421" y="2461"/>
                  </a:lnTo>
                  <a:lnTo>
                    <a:pt x="1424" y="2434"/>
                  </a:lnTo>
                  <a:lnTo>
                    <a:pt x="1428" y="2407"/>
                  </a:lnTo>
                  <a:lnTo>
                    <a:pt x="1432" y="2380"/>
                  </a:lnTo>
                  <a:lnTo>
                    <a:pt x="1438" y="2354"/>
                  </a:lnTo>
                  <a:lnTo>
                    <a:pt x="1443" y="2328"/>
                  </a:lnTo>
                  <a:lnTo>
                    <a:pt x="1449" y="2301"/>
                  </a:lnTo>
                  <a:lnTo>
                    <a:pt x="1455" y="2275"/>
                  </a:lnTo>
                  <a:lnTo>
                    <a:pt x="1462" y="2249"/>
                  </a:lnTo>
                  <a:lnTo>
                    <a:pt x="1470" y="2224"/>
                  </a:lnTo>
                  <a:lnTo>
                    <a:pt x="1478" y="2198"/>
                  </a:lnTo>
                  <a:lnTo>
                    <a:pt x="1497" y="2148"/>
                  </a:lnTo>
                  <a:lnTo>
                    <a:pt x="1987" y="2877"/>
                  </a:lnTo>
                  <a:lnTo>
                    <a:pt x="2269" y="3159"/>
                  </a:lnTo>
                  <a:lnTo>
                    <a:pt x="2997" y="3649"/>
                  </a:lnTo>
                  <a:lnTo>
                    <a:pt x="2947" y="3667"/>
                  </a:lnTo>
                  <a:lnTo>
                    <a:pt x="2922" y="3675"/>
                  </a:lnTo>
                  <a:lnTo>
                    <a:pt x="2896" y="3683"/>
                  </a:lnTo>
                  <a:lnTo>
                    <a:pt x="2871" y="3690"/>
                  </a:lnTo>
                  <a:lnTo>
                    <a:pt x="2844" y="3696"/>
                  </a:lnTo>
                  <a:lnTo>
                    <a:pt x="2819" y="3703"/>
                  </a:lnTo>
                  <a:lnTo>
                    <a:pt x="2792" y="3708"/>
                  </a:lnTo>
                  <a:lnTo>
                    <a:pt x="2765" y="3713"/>
                  </a:lnTo>
                  <a:lnTo>
                    <a:pt x="2738" y="3717"/>
                  </a:lnTo>
                  <a:lnTo>
                    <a:pt x="2711" y="3721"/>
                  </a:lnTo>
                  <a:lnTo>
                    <a:pt x="2684" y="3724"/>
                  </a:lnTo>
                  <a:lnTo>
                    <a:pt x="2657" y="3726"/>
                  </a:lnTo>
                  <a:lnTo>
                    <a:pt x="2629" y="3728"/>
                  </a:lnTo>
                  <a:lnTo>
                    <a:pt x="2601" y="3729"/>
                  </a:lnTo>
                  <a:lnTo>
                    <a:pt x="2573" y="37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1D7AAA1E-73E8-4EB7-936B-53A7EBE164C9}"/>
              </a:ext>
            </a:extLst>
          </p:cNvPr>
          <p:cNvGrpSpPr/>
          <p:nvPr/>
        </p:nvGrpSpPr>
        <p:grpSpPr>
          <a:xfrm>
            <a:off x="6148388" y="4456113"/>
            <a:ext cx="741362" cy="739775"/>
            <a:chOff x="6148388" y="4456113"/>
            <a:chExt cx="741362" cy="739775"/>
          </a:xfrm>
        </p:grpSpPr>
        <p:sp>
          <p:nvSpPr>
            <p:cNvPr id="7" name="椭圆 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DAE9154-5AAF-4779-AFBD-E349F7EDE3AA}"/>
                </a:ext>
              </a:extLst>
            </p:cNvPr>
            <p:cNvSpPr/>
            <p:nvPr/>
          </p:nvSpPr>
          <p:spPr>
            <a:xfrm>
              <a:off x="6148388" y="4456113"/>
              <a:ext cx="741362" cy="739775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AA1ECD13-E2E0-483A-9881-5B9BC00D47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43663" y="4595813"/>
              <a:ext cx="173037" cy="396875"/>
            </a:xfrm>
            <a:custGeom>
              <a:avLst/>
              <a:gdLst>
                <a:gd name="T0" fmla="*/ 484604 w 1488"/>
                <a:gd name="T1" fmla="*/ 425334 h 3386"/>
                <a:gd name="T2" fmla="*/ 461555 w 1488"/>
                <a:gd name="T3" fmla="*/ 402267 h 3386"/>
                <a:gd name="T4" fmla="*/ 283342 w 1488"/>
                <a:gd name="T5" fmla="*/ 400016 h 3386"/>
                <a:gd name="T6" fmla="*/ 255795 w 1488"/>
                <a:gd name="T7" fmla="*/ 418582 h 3386"/>
                <a:gd name="T8" fmla="*/ 215879 w 1488"/>
                <a:gd name="T9" fmla="*/ 473718 h 3386"/>
                <a:gd name="T10" fmla="*/ 206885 w 1488"/>
                <a:gd name="T11" fmla="*/ 24192 h 3386"/>
                <a:gd name="T12" fmla="*/ 171467 w 1488"/>
                <a:gd name="T13" fmla="*/ 563 h 3386"/>
                <a:gd name="T14" fmla="*/ 133238 w 1488"/>
                <a:gd name="T15" fmla="*/ 6751 h 3386"/>
                <a:gd name="T16" fmla="*/ 106253 w 1488"/>
                <a:gd name="T17" fmla="*/ 39383 h 3386"/>
                <a:gd name="T18" fmla="*/ 51159 w 1488"/>
                <a:gd name="T19" fmla="*/ 475406 h 3386"/>
                <a:gd name="T20" fmla="*/ 10682 w 1488"/>
                <a:gd name="T21" fmla="*/ 501849 h 3386"/>
                <a:gd name="T22" fmla="*/ 0 w 1488"/>
                <a:gd name="T23" fmla="*/ 1840300 h 3386"/>
                <a:gd name="T24" fmla="*/ 18552 w 1488"/>
                <a:gd name="T25" fmla="*/ 1885871 h 3386"/>
                <a:gd name="T26" fmla="*/ 64089 w 1488"/>
                <a:gd name="T27" fmla="*/ 1905000 h 3386"/>
                <a:gd name="T28" fmla="*/ 807862 w 1488"/>
                <a:gd name="T29" fmla="*/ 1893748 h 3386"/>
                <a:gd name="T30" fmla="*/ 834846 w 1488"/>
                <a:gd name="T31" fmla="*/ 1853240 h 3386"/>
                <a:gd name="T32" fmla="*/ 830911 w 1488"/>
                <a:gd name="T33" fmla="*/ 513101 h 3386"/>
                <a:gd name="T34" fmla="*/ 796618 w 1488"/>
                <a:gd name="T35" fmla="*/ 478782 h 3386"/>
                <a:gd name="T36" fmla="*/ 263665 w 1488"/>
                <a:gd name="T37" fmla="*/ 1577561 h 3386"/>
                <a:gd name="T38" fmla="*/ 178213 w 1488"/>
                <a:gd name="T39" fmla="*/ 1549430 h 3386"/>
                <a:gd name="T40" fmla="*/ 148417 w 1488"/>
                <a:gd name="T41" fmla="*/ 1499920 h 3386"/>
                <a:gd name="T42" fmla="*/ 186646 w 1488"/>
                <a:gd name="T43" fmla="*/ 1445347 h 3386"/>
                <a:gd name="T44" fmla="*/ 277158 w 1488"/>
                <a:gd name="T45" fmla="*/ 1422280 h 3386"/>
                <a:gd name="T46" fmla="*/ 313138 w 1488"/>
                <a:gd name="T47" fmla="*/ 1441409 h 3386"/>
                <a:gd name="T48" fmla="*/ 330003 w 1488"/>
                <a:gd name="T49" fmla="*/ 1493169 h 3386"/>
                <a:gd name="T50" fmla="*/ 319884 w 1488"/>
                <a:gd name="T51" fmla="*/ 1547742 h 3386"/>
                <a:gd name="T52" fmla="*/ 283342 w 1488"/>
                <a:gd name="T53" fmla="*/ 1577561 h 3386"/>
                <a:gd name="T54" fmla="*/ 385098 w 1488"/>
                <a:gd name="T55" fmla="*/ 1749719 h 3386"/>
                <a:gd name="T56" fmla="*/ 344058 w 1488"/>
                <a:gd name="T57" fmla="*/ 1681644 h 3386"/>
                <a:gd name="T58" fmla="*/ 341809 w 1488"/>
                <a:gd name="T59" fmla="*/ 1613568 h 3386"/>
                <a:gd name="T60" fmla="*/ 380600 w 1488"/>
                <a:gd name="T61" fmla="*/ 1583749 h 3386"/>
                <a:gd name="T62" fmla="*/ 436819 w 1488"/>
                <a:gd name="T63" fmla="*/ 1580374 h 3386"/>
                <a:gd name="T64" fmla="*/ 482918 w 1488"/>
                <a:gd name="T65" fmla="*/ 1603441 h 3386"/>
                <a:gd name="T66" fmla="*/ 491351 w 1488"/>
                <a:gd name="T67" fmla="*/ 1657451 h 3386"/>
                <a:gd name="T68" fmla="*/ 458744 w 1488"/>
                <a:gd name="T69" fmla="*/ 1737905 h 3386"/>
                <a:gd name="T70" fmla="*/ 337874 w 1488"/>
                <a:gd name="T71" fmla="*/ 1368832 h 3386"/>
                <a:gd name="T72" fmla="*/ 355302 w 1488"/>
                <a:gd name="T73" fmla="*/ 1287253 h 3386"/>
                <a:gd name="T74" fmla="*/ 407585 w 1488"/>
                <a:gd name="T75" fmla="*/ 1241119 h 3386"/>
                <a:gd name="T76" fmla="*/ 458744 w 1488"/>
                <a:gd name="T77" fmla="*/ 1261936 h 3386"/>
                <a:gd name="T78" fmla="*/ 491351 w 1488"/>
                <a:gd name="T79" fmla="*/ 1342952 h 3386"/>
                <a:gd name="T80" fmla="*/ 482918 w 1488"/>
                <a:gd name="T81" fmla="*/ 1396962 h 3386"/>
                <a:gd name="T82" fmla="*/ 436819 w 1488"/>
                <a:gd name="T83" fmla="*/ 1420030 h 3386"/>
                <a:gd name="T84" fmla="*/ 380600 w 1488"/>
                <a:gd name="T85" fmla="*/ 1417216 h 3386"/>
                <a:gd name="T86" fmla="*/ 341809 w 1488"/>
                <a:gd name="T87" fmla="*/ 1386835 h 3386"/>
                <a:gd name="T88" fmla="*/ 546445 w 1488"/>
                <a:gd name="T89" fmla="*/ 1575873 h 3386"/>
                <a:gd name="T90" fmla="*/ 513276 w 1488"/>
                <a:gd name="T91" fmla="*/ 1541553 h 3386"/>
                <a:gd name="T92" fmla="*/ 506530 w 1488"/>
                <a:gd name="T93" fmla="*/ 1485855 h 3386"/>
                <a:gd name="T94" fmla="*/ 526768 w 1488"/>
                <a:gd name="T95" fmla="*/ 1436908 h 3386"/>
                <a:gd name="T96" fmla="*/ 572306 w 1488"/>
                <a:gd name="T97" fmla="*/ 1422843 h 3386"/>
                <a:gd name="T98" fmla="*/ 657758 w 1488"/>
                <a:gd name="T99" fmla="*/ 1450973 h 3386"/>
                <a:gd name="T100" fmla="*/ 687554 w 1488"/>
                <a:gd name="T101" fmla="*/ 1499920 h 3386"/>
                <a:gd name="T102" fmla="*/ 650449 w 1488"/>
                <a:gd name="T103" fmla="*/ 1554494 h 3386"/>
                <a:gd name="T104" fmla="*/ 558813 w 1488"/>
                <a:gd name="T105" fmla="*/ 1578123 h 3386"/>
                <a:gd name="T106" fmla="*/ 736464 w 1488"/>
                <a:gd name="T107" fmla="*/ 1104405 h 3386"/>
                <a:gd name="T108" fmla="*/ 698797 w 1488"/>
                <a:gd name="T109" fmla="*/ 1135348 h 3386"/>
                <a:gd name="T110" fmla="*/ 148979 w 1488"/>
                <a:gd name="T111" fmla="*/ 1135348 h 3386"/>
                <a:gd name="T112" fmla="*/ 111875 w 1488"/>
                <a:gd name="T113" fmla="*/ 1104405 h 3386"/>
                <a:gd name="T114" fmla="*/ 104004 w 1488"/>
                <a:gd name="T115" fmla="*/ 656004 h 3386"/>
                <a:gd name="T116" fmla="*/ 127054 w 1488"/>
                <a:gd name="T117" fmla="*/ 612683 h 3386"/>
                <a:gd name="T118" fmla="*/ 679683 w 1488"/>
                <a:gd name="T119" fmla="*/ 597493 h 3386"/>
                <a:gd name="T120" fmla="*/ 720723 w 1488"/>
                <a:gd name="T121" fmla="*/ 612683 h 3386"/>
                <a:gd name="T122" fmla="*/ 743772 w 1488"/>
                <a:gd name="T123" fmla="*/ 656004 h 338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88" h="3386">
                  <a:moveTo>
                    <a:pt x="1373" y="842"/>
                  </a:moveTo>
                  <a:lnTo>
                    <a:pt x="869" y="842"/>
                  </a:lnTo>
                  <a:lnTo>
                    <a:pt x="869" y="787"/>
                  </a:lnTo>
                  <a:lnTo>
                    <a:pt x="869" y="780"/>
                  </a:lnTo>
                  <a:lnTo>
                    <a:pt x="867" y="771"/>
                  </a:lnTo>
                  <a:lnTo>
                    <a:pt x="865" y="764"/>
                  </a:lnTo>
                  <a:lnTo>
                    <a:pt x="862" y="756"/>
                  </a:lnTo>
                  <a:lnTo>
                    <a:pt x="859" y="750"/>
                  </a:lnTo>
                  <a:lnTo>
                    <a:pt x="855" y="744"/>
                  </a:lnTo>
                  <a:lnTo>
                    <a:pt x="851" y="737"/>
                  </a:lnTo>
                  <a:lnTo>
                    <a:pt x="845" y="732"/>
                  </a:lnTo>
                  <a:lnTo>
                    <a:pt x="840" y="727"/>
                  </a:lnTo>
                  <a:lnTo>
                    <a:pt x="834" y="723"/>
                  </a:lnTo>
                  <a:lnTo>
                    <a:pt x="827" y="718"/>
                  </a:lnTo>
                  <a:lnTo>
                    <a:pt x="821" y="715"/>
                  </a:lnTo>
                  <a:lnTo>
                    <a:pt x="814" y="713"/>
                  </a:lnTo>
                  <a:lnTo>
                    <a:pt x="806" y="711"/>
                  </a:lnTo>
                  <a:lnTo>
                    <a:pt x="799" y="710"/>
                  </a:lnTo>
                  <a:lnTo>
                    <a:pt x="791" y="709"/>
                  </a:lnTo>
                  <a:lnTo>
                    <a:pt x="519" y="709"/>
                  </a:lnTo>
                  <a:lnTo>
                    <a:pt x="511" y="710"/>
                  </a:lnTo>
                  <a:lnTo>
                    <a:pt x="504" y="711"/>
                  </a:lnTo>
                  <a:lnTo>
                    <a:pt x="496" y="713"/>
                  </a:lnTo>
                  <a:lnTo>
                    <a:pt x="489" y="715"/>
                  </a:lnTo>
                  <a:lnTo>
                    <a:pt x="483" y="718"/>
                  </a:lnTo>
                  <a:lnTo>
                    <a:pt x="476" y="723"/>
                  </a:lnTo>
                  <a:lnTo>
                    <a:pt x="470" y="727"/>
                  </a:lnTo>
                  <a:lnTo>
                    <a:pt x="465" y="732"/>
                  </a:lnTo>
                  <a:lnTo>
                    <a:pt x="459" y="737"/>
                  </a:lnTo>
                  <a:lnTo>
                    <a:pt x="455" y="744"/>
                  </a:lnTo>
                  <a:lnTo>
                    <a:pt x="451" y="750"/>
                  </a:lnTo>
                  <a:lnTo>
                    <a:pt x="448" y="756"/>
                  </a:lnTo>
                  <a:lnTo>
                    <a:pt x="445" y="764"/>
                  </a:lnTo>
                  <a:lnTo>
                    <a:pt x="444" y="771"/>
                  </a:lnTo>
                  <a:lnTo>
                    <a:pt x="442" y="780"/>
                  </a:lnTo>
                  <a:lnTo>
                    <a:pt x="441" y="787"/>
                  </a:lnTo>
                  <a:lnTo>
                    <a:pt x="441" y="842"/>
                  </a:lnTo>
                  <a:lnTo>
                    <a:pt x="384" y="842"/>
                  </a:lnTo>
                  <a:lnTo>
                    <a:pt x="384" y="99"/>
                  </a:lnTo>
                  <a:lnTo>
                    <a:pt x="384" y="90"/>
                  </a:lnTo>
                  <a:lnTo>
                    <a:pt x="382" y="79"/>
                  </a:lnTo>
                  <a:lnTo>
                    <a:pt x="380" y="70"/>
                  </a:lnTo>
                  <a:lnTo>
                    <a:pt x="377" y="60"/>
                  </a:lnTo>
                  <a:lnTo>
                    <a:pt x="373" y="52"/>
                  </a:lnTo>
                  <a:lnTo>
                    <a:pt x="368" y="43"/>
                  </a:lnTo>
                  <a:lnTo>
                    <a:pt x="362" y="36"/>
                  </a:lnTo>
                  <a:lnTo>
                    <a:pt x="356" y="29"/>
                  </a:lnTo>
                  <a:lnTo>
                    <a:pt x="349" y="22"/>
                  </a:lnTo>
                  <a:lnTo>
                    <a:pt x="341" y="17"/>
                  </a:lnTo>
                  <a:lnTo>
                    <a:pt x="333" y="12"/>
                  </a:lnTo>
                  <a:lnTo>
                    <a:pt x="323" y="7"/>
                  </a:lnTo>
                  <a:lnTo>
                    <a:pt x="315" y="4"/>
                  </a:lnTo>
                  <a:lnTo>
                    <a:pt x="305" y="1"/>
                  </a:lnTo>
                  <a:lnTo>
                    <a:pt x="295" y="0"/>
                  </a:lnTo>
                  <a:lnTo>
                    <a:pt x="285" y="0"/>
                  </a:lnTo>
                  <a:lnTo>
                    <a:pt x="275" y="0"/>
                  </a:lnTo>
                  <a:lnTo>
                    <a:pt x="264" y="1"/>
                  </a:lnTo>
                  <a:lnTo>
                    <a:pt x="255" y="4"/>
                  </a:lnTo>
                  <a:lnTo>
                    <a:pt x="246" y="7"/>
                  </a:lnTo>
                  <a:lnTo>
                    <a:pt x="237" y="12"/>
                  </a:lnTo>
                  <a:lnTo>
                    <a:pt x="229" y="17"/>
                  </a:lnTo>
                  <a:lnTo>
                    <a:pt x="221" y="22"/>
                  </a:lnTo>
                  <a:lnTo>
                    <a:pt x="215" y="29"/>
                  </a:lnTo>
                  <a:lnTo>
                    <a:pt x="207" y="36"/>
                  </a:lnTo>
                  <a:lnTo>
                    <a:pt x="202" y="43"/>
                  </a:lnTo>
                  <a:lnTo>
                    <a:pt x="197" y="52"/>
                  </a:lnTo>
                  <a:lnTo>
                    <a:pt x="192" y="60"/>
                  </a:lnTo>
                  <a:lnTo>
                    <a:pt x="189" y="70"/>
                  </a:lnTo>
                  <a:lnTo>
                    <a:pt x="187" y="79"/>
                  </a:lnTo>
                  <a:lnTo>
                    <a:pt x="185" y="90"/>
                  </a:lnTo>
                  <a:lnTo>
                    <a:pt x="185" y="99"/>
                  </a:lnTo>
                  <a:lnTo>
                    <a:pt x="185" y="842"/>
                  </a:lnTo>
                  <a:lnTo>
                    <a:pt x="114" y="842"/>
                  </a:lnTo>
                  <a:lnTo>
                    <a:pt x="103" y="843"/>
                  </a:lnTo>
                  <a:lnTo>
                    <a:pt x="91" y="845"/>
                  </a:lnTo>
                  <a:lnTo>
                    <a:pt x="81" y="847"/>
                  </a:lnTo>
                  <a:lnTo>
                    <a:pt x="70" y="851"/>
                  </a:lnTo>
                  <a:lnTo>
                    <a:pt x="60" y="855"/>
                  </a:lnTo>
                  <a:lnTo>
                    <a:pt x="50" y="862"/>
                  </a:lnTo>
                  <a:lnTo>
                    <a:pt x="42" y="868"/>
                  </a:lnTo>
                  <a:lnTo>
                    <a:pt x="33" y="875"/>
                  </a:lnTo>
                  <a:lnTo>
                    <a:pt x="26" y="884"/>
                  </a:lnTo>
                  <a:lnTo>
                    <a:pt x="19" y="892"/>
                  </a:lnTo>
                  <a:lnTo>
                    <a:pt x="14" y="902"/>
                  </a:lnTo>
                  <a:lnTo>
                    <a:pt x="9" y="912"/>
                  </a:lnTo>
                  <a:lnTo>
                    <a:pt x="5" y="922"/>
                  </a:lnTo>
                  <a:lnTo>
                    <a:pt x="3" y="933"/>
                  </a:lnTo>
                  <a:lnTo>
                    <a:pt x="0" y="945"/>
                  </a:lnTo>
                  <a:lnTo>
                    <a:pt x="0" y="957"/>
                  </a:lnTo>
                  <a:lnTo>
                    <a:pt x="0" y="3271"/>
                  </a:lnTo>
                  <a:lnTo>
                    <a:pt x="0" y="3282"/>
                  </a:lnTo>
                  <a:lnTo>
                    <a:pt x="3" y="3294"/>
                  </a:lnTo>
                  <a:lnTo>
                    <a:pt x="5" y="3306"/>
                  </a:lnTo>
                  <a:lnTo>
                    <a:pt x="9" y="3316"/>
                  </a:lnTo>
                  <a:lnTo>
                    <a:pt x="14" y="3326"/>
                  </a:lnTo>
                  <a:lnTo>
                    <a:pt x="19" y="3335"/>
                  </a:lnTo>
                  <a:lnTo>
                    <a:pt x="26" y="3344"/>
                  </a:lnTo>
                  <a:lnTo>
                    <a:pt x="33" y="3352"/>
                  </a:lnTo>
                  <a:lnTo>
                    <a:pt x="42" y="3359"/>
                  </a:lnTo>
                  <a:lnTo>
                    <a:pt x="50" y="3366"/>
                  </a:lnTo>
                  <a:lnTo>
                    <a:pt x="60" y="3372"/>
                  </a:lnTo>
                  <a:lnTo>
                    <a:pt x="70" y="3376"/>
                  </a:lnTo>
                  <a:lnTo>
                    <a:pt x="81" y="3380"/>
                  </a:lnTo>
                  <a:lnTo>
                    <a:pt x="91" y="3383"/>
                  </a:lnTo>
                  <a:lnTo>
                    <a:pt x="103" y="3385"/>
                  </a:lnTo>
                  <a:lnTo>
                    <a:pt x="114" y="3386"/>
                  </a:lnTo>
                  <a:lnTo>
                    <a:pt x="1373" y="3386"/>
                  </a:lnTo>
                  <a:lnTo>
                    <a:pt x="1384" y="3385"/>
                  </a:lnTo>
                  <a:lnTo>
                    <a:pt x="1396" y="3383"/>
                  </a:lnTo>
                  <a:lnTo>
                    <a:pt x="1407" y="3380"/>
                  </a:lnTo>
                  <a:lnTo>
                    <a:pt x="1417" y="3376"/>
                  </a:lnTo>
                  <a:lnTo>
                    <a:pt x="1428" y="3372"/>
                  </a:lnTo>
                  <a:lnTo>
                    <a:pt x="1437" y="3366"/>
                  </a:lnTo>
                  <a:lnTo>
                    <a:pt x="1446" y="3359"/>
                  </a:lnTo>
                  <a:lnTo>
                    <a:pt x="1454" y="3352"/>
                  </a:lnTo>
                  <a:lnTo>
                    <a:pt x="1461" y="3344"/>
                  </a:lnTo>
                  <a:lnTo>
                    <a:pt x="1468" y="3335"/>
                  </a:lnTo>
                  <a:lnTo>
                    <a:pt x="1473" y="3326"/>
                  </a:lnTo>
                  <a:lnTo>
                    <a:pt x="1478" y="3316"/>
                  </a:lnTo>
                  <a:lnTo>
                    <a:pt x="1483" y="3306"/>
                  </a:lnTo>
                  <a:lnTo>
                    <a:pt x="1485" y="3294"/>
                  </a:lnTo>
                  <a:lnTo>
                    <a:pt x="1487" y="3282"/>
                  </a:lnTo>
                  <a:lnTo>
                    <a:pt x="1488" y="3271"/>
                  </a:lnTo>
                  <a:lnTo>
                    <a:pt x="1488" y="957"/>
                  </a:lnTo>
                  <a:lnTo>
                    <a:pt x="1487" y="945"/>
                  </a:lnTo>
                  <a:lnTo>
                    <a:pt x="1485" y="933"/>
                  </a:lnTo>
                  <a:lnTo>
                    <a:pt x="1483" y="922"/>
                  </a:lnTo>
                  <a:lnTo>
                    <a:pt x="1478" y="912"/>
                  </a:lnTo>
                  <a:lnTo>
                    <a:pt x="1473" y="902"/>
                  </a:lnTo>
                  <a:lnTo>
                    <a:pt x="1468" y="892"/>
                  </a:lnTo>
                  <a:lnTo>
                    <a:pt x="1461" y="884"/>
                  </a:lnTo>
                  <a:lnTo>
                    <a:pt x="1454" y="875"/>
                  </a:lnTo>
                  <a:lnTo>
                    <a:pt x="1446" y="868"/>
                  </a:lnTo>
                  <a:lnTo>
                    <a:pt x="1437" y="862"/>
                  </a:lnTo>
                  <a:lnTo>
                    <a:pt x="1428" y="855"/>
                  </a:lnTo>
                  <a:lnTo>
                    <a:pt x="1417" y="851"/>
                  </a:lnTo>
                  <a:lnTo>
                    <a:pt x="1407" y="847"/>
                  </a:lnTo>
                  <a:lnTo>
                    <a:pt x="1396" y="845"/>
                  </a:lnTo>
                  <a:lnTo>
                    <a:pt x="1384" y="843"/>
                  </a:lnTo>
                  <a:lnTo>
                    <a:pt x="1373" y="842"/>
                  </a:lnTo>
                  <a:close/>
                  <a:moveTo>
                    <a:pt x="493" y="2805"/>
                  </a:moveTo>
                  <a:lnTo>
                    <a:pt x="493" y="2805"/>
                  </a:lnTo>
                  <a:lnTo>
                    <a:pt x="469" y="2804"/>
                  </a:lnTo>
                  <a:lnTo>
                    <a:pt x="447" y="2801"/>
                  </a:lnTo>
                  <a:lnTo>
                    <a:pt x="425" y="2798"/>
                  </a:lnTo>
                  <a:lnTo>
                    <a:pt x="403" y="2793"/>
                  </a:lnTo>
                  <a:lnTo>
                    <a:pt x="383" y="2788"/>
                  </a:lnTo>
                  <a:lnTo>
                    <a:pt x="365" y="2780"/>
                  </a:lnTo>
                  <a:lnTo>
                    <a:pt x="348" y="2773"/>
                  </a:lnTo>
                  <a:lnTo>
                    <a:pt x="332" y="2763"/>
                  </a:lnTo>
                  <a:lnTo>
                    <a:pt x="317" y="2754"/>
                  </a:lnTo>
                  <a:lnTo>
                    <a:pt x="303" y="2743"/>
                  </a:lnTo>
                  <a:lnTo>
                    <a:pt x="292" y="2732"/>
                  </a:lnTo>
                  <a:lnTo>
                    <a:pt x="282" y="2720"/>
                  </a:lnTo>
                  <a:lnTo>
                    <a:pt x="275" y="2708"/>
                  </a:lnTo>
                  <a:lnTo>
                    <a:pt x="269" y="2694"/>
                  </a:lnTo>
                  <a:lnTo>
                    <a:pt x="265" y="2680"/>
                  </a:lnTo>
                  <a:lnTo>
                    <a:pt x="264" y="2666"/>
                  </a:lnTo>
                  <a:lnTo>
                    <a:pt x="265" y="2653"/>
                  </a:lnTo>
                  <a:lnTo>
                    <a:pt x="269" y="2639"/>
                  </a:lnTo>
                  <a:lnTo>
                    <a:pt x="275" y="2625"/>
                  </a:lnTo>
                  <a:lnTo>
                    <a:pt x="282" y="2613"/>
                  </a:lnTo>
                  <a:lnTo>
                    <a:pt x="292" y="2601"/>
                  </a:lnTo>
                  <a:lnTo>
                    <a:pt x="303" y="2589"/>
                  </a:lnTo>
                  <a:lnTo>
                    <a:pt x="317" y="2579"/>
                  </a:lnTo>
                  <a:lnTo>
                    <a:pt x="332" y="2569"/>
                  </a:lnTo>
                  <a:lnTo>
                    <a:pt x="348" y="2560"/>
                  </a:lnTo>
                  <a:lnTo>
                    <a:pt x="365" y="2553"/>
                  </a:lnTo>
                  <a:lnTo>
                    <a:pt x="383" y="2545"/>
                  </a:lnTo>
                  <a:lnTo>
                    <a:pt x="403" y="2540"/>
                  </a:lnTo>
                  <a:lnTo>
                    <a:pt x="425" y="2535"/>
                  </a:lnTo>
                  <a:lnTo>
                    <a:pt x="447" y="2531"/>
                  </a:lnTo>
                  <a:lnTo>
                    <a:pt x="469" y="2529"/>
                  </a:lnTo>
                  <a:lnTo>
                    <a:pt x="493" y="2528"/>
                  </a:lnTo>
                  <a:lnTo>
                    <a:pt x="504" y="2529"/>
                  </a:lnTo>
                  <a:lnTo>
                    <a:pt x="515" y="2531"/>
                  </a:lnTo>
                  <a:lnTo>
                    <a:pt x="525" y="2536"/>
                  </a:lnTo>
                  <a:lnTo>
                    <a:pt x="534" y="2541"/>
                  </a:lnTo>
                  <a:lnTo>
                    <a:pt x="543" y="2546"/>
                  </a:lnTo>
                  <a:lnTo>
                    <a:pt x="550" y="2554"/>
                  </a:lnTo>
                  <a:lnTo>
                    <a:pt x="557" y="2562"/>
                  </a:lnTo>
                  <a:lnTo>
                    <a:pt x="564" y="2572"/>
                  </a:lnTo>
                  <a:lnTo>
                    <a:pt x="569" y="2582"/>
                  </a:lnTo>
                  <a:lnTo>
                    <a:pt x="574" y="2593"/>
                  </a:lnTo>
                  <a:lnTo>
                    <a:pt x="579" y="2604"/>
                  </a:lnTo>
                  <a:lnTo>
                    <a:pt x="582" y="2616"/>
                  </a:lnTo>
                  <a:lnTo>
                    <a:pt x="584" y="2628"/>
                  </a:lnTo>
                  <a:lnTo>
                    <a:pt x="586" y="2641"/>
                  </a:lnTo>
                  <a:lnTo>
                    <a:pt x="587" y="2654"/>
                  </a:lnTo>
                  <a:lnTo>
                    <a:pt x="587" y="2666"/>
                  </a:lnTo>
                  <a:lnTo>
                    <a:pt x="587" y="2679"/>
                  </a:lnTo>
                  <a:lnTo>
                    <a:pt x="586" y="2692"/>
                  </a:lnTo>
                  <a:lnTo>
                    <a:pt x="584" y="2704"/>
                  </a:lnTo>
                  <a:lnTo>
                    <a:pt x="582" y="2717"/>
                  </a:lnTo>
                  <a:lnTo>
                    <a:pt x="579" y="2729"/>
                  </a:lnTo>
                  <a:lnTo>
                    <a:pt x="574" y="2740"/>
                  </a:lnTo>
                  <a:lnTo>
                    <a:pt x="569" y="2751"/>
                  </a:lnTo>
                  <a:lnTo>
                    <a:pt x="564" y="2761"/>
                  </a:lnTo>
                  <a:lnTo>
                    <a:pt x="557" y="2771"/>
                  </a:lnTo>
                  <a:lnTo>
                    <a:pt x="550" y="2778"/>
                  </a:lnTo>
                  <a:lnTo>
                    <a:pt x="543" y="2786"/>
                  </a:lnTo>
                  <a:lnTo>
                    <a:pt x="534" y="2792"/>
                  </a:lnTo>
                  <a:lnTo>
                    <a:pt x="525" y="2797"/>
                  </a:lnTo>
                  <a:lnTo>
                    <a:pt x="515" y="2801"/>
                  </a:lnTo>
                  <a:lnTo>
                    <a:pt x="504" y="2804"/>
                  </a:lnTo>
                  <a:lnTo>
                    <a:pt x="493" y="2805"/>
                  </a:lnTo>
                  <a:close/>
                  <a:moveTo>
                    <a:pt x="739" y="3128"/>
                  </a:moveTo>
                  <a:lnTo>
                    <a:pt x="739" y="3128"/>
                  </a:lnTo>
                  <a:lnTo>
                    <a:pt x="725" y="3127"/>
                  </a:lnTo>
                  <a:lnTo>
                    <a:pt x="711" y="3124"/>
                  </a:lnTo>
                  <a:lnTo>
                    <a:pt x="698" y="3118"/>
                  </a:lnTo>
                  <a:lnTo>
                    <a:pt x="685" y="3110"/>
                  </a:lnTo>
                  <a:lnTo>
                    <a:pt x="673" y="3101"/>
                  </a:lnTo>
                  <a:lnTo>
                    <a:pt x="662" y="3089"/>
                  </a:lnTo>
                  <a:lnTo>
                    <a:pt x="651" y="3077"/>
                  </a:lnTo>
                  <a:lnTo>
                    <a:pt x="642" y="3062"/>
                  </a:lnTo>
                  <a:lnTo>
                    <a:pt x="632" y="3045"/>
                  </a:lnTo>
                  <a:lnTo>
                    <a:pt x="625" y="3028"/>
                  </a:lnTo>
                  <a:lnTo>
                    <a:pt x="618" y="3009"/>
                  </a:lnTo>
                  <a:lnTo>
                    <a:pt x="612" y="2989"/>
                  </a:lnTo>
                  <a:lnTo>
                    <a:pt x="607" y="2968"/>
                  </a:lnTo>
                  <a:lnTo>
                    <a:pt x="604" y="2946"/>
                  </a:lnTo>
                  <a:lnTo>
                    <a:pt x="602" y="2924"/>
                  </a:lnTo>
                  <a:lnTo>
                    <a:pt x="601" y="2901"/>
                  </a:lnTo>
                  <a:lnTo>
                    <a:pt x="602" y="2889"/>
                  </a:lnTo>
                  <a:lnTo>
                    <a:pt x="604" y="2878"/>
                  </a:lnTo>
                  <a:lnTo>
                    <a:pt x="608" y="2868"/>
                  </a:lnTo>
                  <a:lnTo>
                    <a:pt x="613" y="2858"/>
                  </a:lnTo>
                  <a:lnTo>
                    <a:pt x="620" y="2850"/>
                  </a:lnTo>
                  <a:lnTo>
                    <a:pt x="627" y="2843"/>
                  </a:lnTo>
                  <a:lnTo>
                    <a:pt x="634" y="2835"/>
                  </a:lnTo>
                  <a:lnTo>
                    <a:pt x="644" y="2829"/>
                  </a:lnTo>
                  <a:lnTo>
                    <a:pt x="654" y="2824"/>
                  </a:lnTo>
                  <a:lnTo>
                    <a:pt x="665" y="2819"/>
                  </a:lnTo>
                  <a:lnTo>
                    <a:pt x="677" y="2815"/>
                  </a:lnTo>
                  <a:lnTo>
                    <a:pt x="688" y="2812"/>
                  </a:lnTo>
                  <a:lnTo>
                    <a:pt x="701" y="2809"/>
                  </a:lnTo>
                  <a:lnTo>
                    <a:pt x="714" y="2807"/>
                  </a:lnTo>
                  <a:lnTo>
                    <a:pt x="726" y="2806"/>
                  </a:lnTo>
                  <a:lnTo>
                    <a:pt x="739" y="2806"/>
                  </a:lnTo>
                  <a:lnTo>
                    <a:pt x="752" y="2806"/>
                  </a:lnTo>
                  <a:lnTo>
                    <a:pt x="764" y="2807"/>
                  </a:lnTo>
                  <a:lnTo>
                    <a:pt x="777" y="2809"/>
                  </a:lnTo>
                  <a:lnTo>
                    <a:pt x="790" y="2812"/>
                  </a:lnTo>
                  <a:lnTo>
                    <a:pt x="801" y="2815"/>
                  </a:lnTo>
                  <a:lnTo>
                    <a:pt x="813" y="2819"/>
                  </a:lnTo>
                  <a:lnTo>
                    <a:pt x="823" y="2824"/>
                  </a:lnTo>
                  <a:lnTo>
                    <a:pt x="834" y="2829"/>
                  </a:lnTo>
                  <a:lnTo>
                    <a:pt x="843" y="2835"/>
                  </a:lnTo>
                  <a:lnTo>
                    <a:pt x="852" y="2843"/>
                  </a:lnTo>
                  <a:lnTo>
                    <a:pt x="859" y="2850"/>
                  </a:lnTo>
                  <a:lnTo>
                    <a:pt x="864" y="2858"/>
                  </a:lnTo>
                  <a:lnTo>
                    <a:pt x="870" y="2868"/>
                  </a:lnTo>
                  <a:lnTo>
                    <a:pt x="874" y="2878"/>
                  </a:lnTo>
                  <a:lnTo>
                    <a:pt x="876" y="2889"/>
                  </a:lnTo>
                  <a:lnTo>
                    <a:pt x="877" y="2901"/>
                  </a:lnTo>
                  <a:lnTo>
                    <a:pt x="876" y="2924"/>
                  </a:lnTo>
                  <a:lnTo>
                    <a:pt x="874" y="2946"/>
                  </a:lnTo>
                  <a:lnTo>
                    <a:pt x="871" y="2968"/>
                  </a:lnTo>
                  <a:lnTo>
                    <a:pt x="865" y="2989"/>
                  </a:lnTo>
                  <a:lnTo>
                    <a:pt x="860" y="3009"/>
                  </a:lnTo>
                  <a:lnTo>
                    <a:pt x="853" y="3028"/>
                  </a:lnTo>
                  <a:lnTo>
                    <a:pt x="845" y="3045"/>
                  </a:lnTo>
                  <a:lnTo>
                    <a:pt x="836" y="3062"/>
                  </a:lnTo>
                  <a:lnTo>
                    <a:pt x="826" y="3077"/>
                  </a:lnTo>
                  <a:lnTo>
                    <a:pt x="816" y="3089"/>
                  </a:lnTo>
                  <a:lnTo>
                    <a:pt x="804" y="3101"/>
                  </a:lnTo>
                  <a:lnTo>
                    <a:pt x="793" y="3110"/>
                  </a:lnTo>
                  <a:lnTo>
                    <a:pt x="780" y="3118"/>
                  </a:lnTo>
                  <a:lnTo>
                    <a:pt x="766" y="3124"/>
                  </a:lnTo>
                  <a:lnTo>
                    <a:pt x="753" y="3127"/>
                  </a:lnTo>
                  <a:lnTo>
                    <a:pt x="739" y="3128"/>
                  </a:lnTo>
                  <a:close/>
                  <a:moveTo>
                    <a:pt x="601" y="2433"/>
                  </a:moveTo>
                  <a:lnTo>
                    <a:pt x="601" y="2433"/>
                  </a:lnTo>
                  <a:lnTo>
                    <a:pt x="602" y="2410"/>
                  </a:lnTo>
                  <a:lnTo>
                    <a:pt x="604" y="2387"/>
                  </a:lnTo>
                  <a:lnTo>
                    <a:pt x="607" y="2365"/>
                  </a:lnTo>
                  <a:lnTo>
                    <a:pt x="612" y="2344"/>
                  </a:lnTo>
                  <a:lnTo>
                    <a:pt x="618" y="2325"/>
                  </a:lnTo>
                  <a:lnTo>
                    <a:pt x="625" y="2306"/>
                  </a:lnTo>
                  <a:lnTo>
                    <a:pt x="632" y="2288"/>
                  </a:lnTo>
                  <a:lnTo>
                    <a:pt x="642" y="2272"/>
                  </a:lnTo>
                  <a:lnTo>
                    <a:pt x="651" y="2257"/>
                  </a:lnTo>
                  <a:lnTo>
                    <a:pt x="662" y="2243"/>
                  </a:lnTo>
                  <a:lnTo>
                    <a:pt x="673" y="2232"/>
                  </a:lnTo>
                  <a:lnTo>
                    <a:pt x="685" y="2222"/>
                  </a:lnTo>
                  <a:lnTo>
                    <a:pt x="698" y="2215"/>
                  </a:lnTo>
                  <a:lnTo>
                    <a:pt x="711" y="2210"/>
                  </a:lnTo>
                  <a:lnTo>
                    <a:pt x="725" y="2206"/>
                  </a:lnTo>
                  <a:lnTo>
                    <a:pt x="739" y="2204"/>
                  </a:lnTo>
                  <a:lnTo>
                    <a:pt x="753" y="2206"/>
                  </a:lnTo>
                  <a:lnTo>
                    <a:pt x="766" y="2210"/>
                  </a:lnTo>
                  <a:lnTo>
                    <a:pt x="780" y="2215"/>
                  </a:lnTo>
                  <a:lnTo>
                    <a:pt x="793" y="2222"/>
                  </a:lnTo>
                  <a:lnTo>
                    <a:pt x="804" y="2232"/>
                  </a:lnTo>
                  <a:lnTo>
                    <a:pt x="816" y="2243"/>
                  </a:lnTo>
                  <a:lnTo>
                    <a:pt x="826" y="2257"/>
                  </a:lnTo>
                  <a:lnTo>
                    <a:pt x="836" y="2272"/>
                  </a:lnTo>
                  <a:lnTo>
                    <a:pt x="845" y="2288"/>
                  </a:lnTo>
                  <a:lnTo>
                    <a:pt x="853" y="2306"/>
                  </a:lnTo>
                  <a:lnTo>
                    <a:pt x="860" y="2325"/>
                  </a:lnTo>
                  <a:lnTo>
                    <a:pt x="865" y="2344"/>
                  </a:lnTo>
                  <a:lnTo>
                    <a:pt x="871" y="2365"/>
                  </a:lnTo>
                  <a:lnTo>
                    <a:pt x="874" y="2387"/>
                  </a:lnTo>
                  <a:lnTo>
                    <a:pt x="876" y="2410"/>
                  </a:lnTo>
                  <a:lnTo>
                    <a:pt x="877" y="2433"/>
                  </a:lnTo>
                  <a:lnTo>
                    <a:pt x="876" y="2445"/>
                  </a:lnTo>
                  <a:lnTo>
                    <a:pt x="874" y="2455"/>
                  </a:lnTo>
                  <a:lnTo>
                    <a:pt x="870" y="2465"/>
                  </a:lnTo>
                  <a:lnTo>
                    <a:pt x="864" y="2474"/>
                  </a:lnTo>
                  <a:lnTo>
                    <a:pt x="859" y="2483"/>
                  </a:lnTo>
                  <a:lnTo>
                    <a:pt x="852" y="2490"/>
                  </a:lnTo>
                  <a:lnTo>
                    <a:pt x="843" y="2498"/>
                  </a:lnTo>
                  <a:lnTo>
                    <a:pt x="834" y="2504"/>
                  </a:lnTo>
                  <a:lnTo>
                    <a:pt x="823" y="2509"/>
                  </a:lnTo>
                  <a:lnTo>
                    <a:pt x="813" y="2515"/>
                  </a:lnTo>
                  <a:lnTo>
                    <a:pt x="801" y="2519"/>
                  </a:lnTo>
                  <a:lnTo>
                    <a:pt x="790" y="2522"/>
                  </a:lnTo>
                  <a:lnTo>
                    <a:pt x="777" y="2524"/>
                  </a:lnTo>
                  <a:lnTo>
                    <a:pt x="764" y="2526"/>
                  </a:lnTo>
                  <a:lnTo>
                    <a:pt x="752" y="2527"/>
                  </a:lnTo>
                  <a:lnTo>
                    <a:pt x="739" y="2527"/>
                  </a:lnTo>
                  <a:lnTo>
                    <a:pt x="726" y="2527"/>
                  </a:lnTo>
                  <a:lnTo>
                    <a:pt x="714" y="2526"/>
                  </a:lnTo>
                  <a:lnTo>
                    <a:pt x="701" y="2524"/>
                  </a:lnTo>
                  <a:lnTo>
                    <a:pt x="688" y="2522"/>
                  </a:lnTo>
                  <a:lnTo>
                    <a:pt x="677" y="2519"/>
                  </a:lnTo>
                  <a:lnTo>
                    <a:pt x="665" y="2515"/>
                  </a:lnTo>
                  <a:lnTo>
                    <a:pt x="654" y="2509"/>
                  </a:lnTo>
                  <a:lnTo>
                    <a:pt x="644" y="2504"/>
                  </a:lnTo>
                  <a:lnTo>
                    <a:pt x="634" y="2498"/>
                  </a:lnTo>
                  <a:lnTo>
                    <a:pt x="627" y="2490"/>
                  </a:lnTo>
                  <a:lnTo>
                    <a:pt x="620" y="2483"/>
                  </a:lnTo>
                  <a:lnTo>
                    <a:pt x="613" y="2474"/>
                  </a:lnTo>
                  <a:lnTo>
                    <a:pt x="608" y="2465"/>
                  </a:lnTo>
                  <a:lnTo>
                    <a:pt x="604" y="2455"/>
                  </a:lnTo>
                  <a:lnTo>
                    <a:pt x="602" y="2445"/>
                  </a:lnTo>
                  <a:lnTo>
                    <a:pt x="601" y="2433"/>
                  </a:lnTo>
                  <a:close/>
                  <a:moveTo>
                    <a:pt x="994" y="2805"/>
                  </a:moveTo>
                  <a:lnTo>
                    <a:pt x="994" y="2805"/>
                  </a:lnTo>
                  <a:lnTo>
                    <a:pt x="984" y="2804"/>
                  </a:lnTo>
                  <a:lnTo>
                    <a:pt x="972" y="2801"/>
                  </a:lnTo>
                  <a:lnTo>
                    <a:pt x="963" y="2797"/>
                  </a:lnTo>
                  <a:lnTo>
                    <a:pt x="953" y="2792"/>
                  </a:lnTo>
                  <a:lnTo>
                    <a:pt x="945" y="2786"/>
                  </a:lnTo>
                  <a:lnTo>
                    <a:pt x="937" y="2778"/>
                  </a:lnTo>
                  <a:lnTo>
                    <a:pt x="930" y="2771"/>
                  </a:lnTo>
                  <a:lnTo>
                    <a:pt x="923" y="2761"/>
                  </a:lnTo>
                  <a:lnTo>
                    <a:pt x="918" y="2751"/>
                  </a:lnTo>
                  <a:lnTo>
                    <a:pt x="913" y="2740"/>
                  </a:lnTo>
                  <a:lnTo>
                    <a:pt x="910" y="2729"/>
                  </a:lnTo>
                  <a:lnTo>
                    <a:pt x="906" y="2717"/>
                  </a:lnTo>
                  <a:lnTo>
                    <a:pt x="903" y="2704"/>
                  </a:lnTo>
                  <a:lnTo>
                    <a:pt x="901" y="2692"/>
                  </a:lnTo>
                  <a:lnTo>
                    <a:pt x="900" y="2679"/>
                  </a:lnTo>
                  <a:lnTo>
                    <a:pt x="900" y="2666"/>
                  </a:lnTo>
                  <a:lnTo>
                    <a:pt x="900" y="2654"/>
                  </a:lnTo>
                  <a:lnTo>
                    <a:pt x="901" y="2641"/>
                  </a:lnTo>
                  <a:lnTo>
                    <a:pt x="903" y="2628"/>
                  </a:lnTo>
                  <a:lnTo>
                    <a:pt x="906" y="2616"/>
                  </a:lnTo>
                  <a:lnTo>
                    <a:pt x="910" y="2604"/>
                  </a:lnTo>
                  <a:lnTo>
                    <a:pt x="913" y="2593"/>
                  </a:lnTo>
                  <a:lnTo>
                    <a:pt x="918" y="2582"/>
                  </a:lnTo>
                  <a:lnTo>
                    <a:pt x="923" y="2572"/>
                  </a:lnTo>
                  <a:lnTo>
                    <a:pt x="930" y="2562"/>
                  </a:lnTo>
                  <a:lnTo>
                    <a:pt x="937" y="2554"/>
                  </a:lnTo>
                  <a:lnTo>
                    <a:pt x="945" y="2546"/>
                  </a:lnTo>
                  <a:lnTo>
                    <a:pt x="953" y="2541"/>
                  </a:lnTo>
                  <a:lnTo>
                    <a:pt x="963" y="2536"/>
                  </a:lnTo>
                  <a:lnTo>
                    <a:pt x="972" y="2531"/>
                  </a:lnTo>
                  <a:lnTo>
                    <a:pt x="984" y="2529"/>
                  </a:lnTo>
                  <a:lnTo>
                    <a:pt x="994" y="2528"/>
                  </a:lnTo>
                  <a:lnTo>
                    <a:pt x="1018" y="2529"/>
                  </a:lnTo>
                  <a:lnTo>
                    <a:pt x="1041" y="2531"/>
                  </a:lnTo>
                  <a:lnTo>
                    <a:pt x="1063" y="2535"/>
                  </a:lnTo>
                  <a:lnTo>
                    <a:pt x="1084" y="2540"/>
                  </a:lnTo>
                  <a:lnTo>
                    <a:pt x="1104" y="2545"/>
                  </a:lnTo>
                  <a:lnTo>
                    <a:pt x="1122" y="2553"/>
                  </a:lnTo>
                  <a:lnTo>
                    <a:pt x="1140" y="2560"/>
                  </a:lnTo>
                  <a:lnTo>
                    <a:pt x="1157" y="2569"/>
                  </a:lnTo>
                  <a:lnTo>
                    <a:pt x="1170" y="2579"/>
                  </a:lnTo>
                  <a:lnTo>
                    <a:pt x="1184" y="2589"/>
                  </a:lnTo>
                  <a:lnTo>
                    <a:pt x="1196" y="2601"/>
                  </a:lnTo>
                  <a:lnTo>
                    <a:pt x="1205" y="2613"/>
                  </a:lnTo>
                  <a:lnTo>
                    <a:pt x="1213" y="2625"/>
                  </a:lnTo>
                  <a:lnTo>
                    <a:pt x="1219" y="2639"/>
                  </a:lnTo>
                  <a:lnTo>
                    <a:pt x="1222" y="2653"/>
                  </a:lnTo>
                  <a:lnTo>
                    <a:pt x="1223" y="2666"/>
                  </a:lnTo>
                  <a:lnTo>
                    <a:pt x="1222" y="2680"/>
                  </a:lnTo>
                  <a:lnTo>
                    <a:pt x="1219" y="2694"/>
                  </a:lnTo>
                  <a:lnTo>
                    <a:pt x="1213" y="2708"/>
                  </a:lnTo>
                  <a:lnTo>
                    <a:pt x="1205" y="2720"/>
                  </a:lnTo>
                  <a:lnTo>
                    <a:pt x="1196" y="2732"/>
                  </a:lnTo>
                  <a:lnTo>
                    <a:pt x="1184" y="2743"/>
                  </a:lnTo>
                  <a:lnTo>
                    <a:pt x="1170" y="2754"/>
                  </a:lnTo>
                  <a:lnTo>
                    <a:pt x="1157" y="2763"/>
                  </a:lnTo>
                  <a:lnTo>
                    <a:pt x="1140" y="2773"/>
                  </a:lnTo>
                  <a:lnTo>
                    <a:pt x="1122" y="2780"/>
                  </a:lnTo>
                  <a:lnTo>
                    <a:pt x="1104" y="2788"/>
                  </a:lnTo>
                  <a:lnTo>
                    <a:pt x="1084" y="2793"/>
                  </a:lnTo>
                  <a:lnTo>
                    <a:pt x="1063" y="2798"/>
                  </a:lnTo>
                  <a:lnTo>
                    <a:pt x="1041" y="2801"/>
                  </a:lnTo>
                  <a:lnTo>
                    <a:pt x="1018" y="2804"/>
                  </a:lnTo>
                  <a:lnTo>
                    <a:pt x="994" y="2805"/>
                  </a:lnTo>
                  <a:close/>
                  <a:moveTo>
                    <a:pt x="1323" y="1909"/>
                  </a:moveTo>
                  <a:lnTo>
                    <a:pt x="1323" y="1909"/>
                  </a:lnTo>
                  <a:lnTo>
                    <a:pt x="1323" y="1921"/>
                  </a:lnTo>
                  <a:lnTo>
                    <a:pt x="1321" y="1932"/>
                  </a:lnTo>
                  <a:lnTo>
                    <a:pt x="1318" y="1943"/>
                  </a:lnTo>
                  <a:lnTo>
                    <a:pt x="1315" y="1953"/>
                  </a:lnTo>
                  <a:lnTo>
                    <a:pt x="1310" y="1963"/>
                  </a:lnTo>
                  <a:lnTo>
                    <a:pt x="1304" y="1972"/>
                  </a:lnTo>
                  <a:lnTo>
                    <a:pt x="1298" y="1982"/>
                  </a:lnTo>
                  <a:lnTo>
                    <a:pt x="1291" y="1989"/>
                  </a:lnTo>
                  <a:lnTo>
                    <a:pt x="1282" y="1997"/>
                  </a:lnTo>
                  <a:lnTo>
                    <a:pt x="1274" y="2004"/>
                  </a:lnTo>
                  <a:lnTo>
                    <a:pt x="1264" y="2009"/>
                  </a:lnTo>
                  <a:lnTo>
                    <a:pt x="1254" y="2015"/>
                  </a:lnTo>
                  <a:lnTo>
                    <a:pt x="1243" y="2018"/>
                  </a:lnTo>
                  <a:lnTo>
                    <a:pt x="1233" y="2021"/>
                  </a:lnTo>
                  <a:lnTo>
                    <a:pt x="1221" y="2023"/>
                  </a:lnTo>
                  <a:lnTo>
                    <a:pt x="1209" y="2023"/>
                  </a:lnTo>
                  <a:lnTo>
                    <a:pt x="299" y="2023"/>
                  </a:lnTo>
                  <a:lnTo>
                    <a:pt x="287" y="2023"/>
                  </a:lnTo>
                  <a:lnTo>
                    <a:pt x="276" y="2021"/>
                  </a:lnTo>
                  <a:lnTo>
                    <a:pt x="265" y="2018"/>
                  </a:lnTo>
                  <a:lnTo>
                    <a:pt x="255" y="2015"/>
                  </a:lnTo>
                  <a:lnTo>
                    <a:pt x="244" y="2009"/>
                  </a:lnTo>
                  <a:lnTo>
                    <a:pt x="236" y="2004"/>
                  </a:lnTo>
                  <a:lnTo>
                    <a:pt x="226" y="1997"/>
                  </a:lnTo>
                  <a:lnTo>
                    <a:pt x="218" y="1989"/>
                  </a:lnTo>
                  <a:lnTo>
                    <a:pt x="210" y="1982"/>
                  </a:lnTo>
                  <a:lnTo>
                    <a:pt x="204" y="1972"/>
                  </a:lnTo>
                  <a:lnTo>
                    <a:pt x="199" y="1963"/>
                  </a:lnTo>
                  <a:lnTo>
                    <a:pt x="194" y="1953"/>
                  </a:lnTo>
                  <a:lnTo>
                    <a:pt x="190" y="1943"/>
                  </a:lnTo>
                  <a:lnTo>
                    <a:pt x="187" y="1932"/>
                  </a:lnTo>
                  <a:lnTo>
                    <a:pt x="185" y="1921"/>
                  </a:lnTo>
                  <a:lnTo>
                    <a:pt x="185" y="1909"/>
                  </a:lnTo>
                  <a:lnTo>
                    <a:pt x="185" y="1177"/>
                  </a:lnTo>
                  <a:lnTo>
                    <a:pt x="185" y="1166"/>
                  </a:lnTo>
                  <a:lnTo>
                    <a:pt x="187" y="1154"/>
                  </a:lnTo>
                  <a:lnTo>
                    <a:pt x="190" y="1142"/>
                  </a:lnTo>
                  <a:lnTo>
                    <a:pt x="194" y="1132"/>
                  </a:lnTo>
                  <a:lnTo>
                    <a:pt x="199" y="1122"/>
                  </a:lnTo>
                  <a:lnTo>
                    <a:pt x="204" y="1113"/>
                  </a:lnTo>
                  <a:lnTo>
                    <a:pt x="210" y="1104"/>
                  </a:lnTo>
                  <a:lnTo>
                    <a:pt x="218" y="1096"/>
                  </a:lnTo>
                  <a:lnTo>
                    <a:pt x="226" y="1089"/>
                  </a:lnTo>
                  <a:lnTo>
                    <a:pt x="236" y="1082"/>
                  </a:lnTo>
                  <a:lnTo>
                    <a:pt x="244" y="1076"/>
                  </a:lnTo>
                  <a:lnTo>
                    <a:pt x="255" y="1072"/>
                  </a:lnTo>
                  <a:lnTo>
                    <a:pt x="265" y="1067"/>
                  </a:lnTo>
                  <a:lnTo>
                    <a:pt x="276" y="1065"/>
                  </a:lnTo>
                  <a:lnTo>
                    <a:pt x="287" y="1063"/>
                  </a:lnTo>
                  <a:lnTo>
                    <a:pt x="299" y="1062"/>
                  </a:lnTo>
                  <a:lnTo>
                    <a:pt x="1209" y="1062"/>
                  </a:lnTo>
                  <a:lnTo>
                    <a:pt x="1221" y="1063"/>
                  </a:lnTo>
                  <a:lnTo>
                    <a:pt x="1233" y="1065"/>
                  </a:lnTo>
                  <a:lnTo>
                    <a:pt x="1243" y="1067"/>
                  </a:lnTo>
                  <a:lnTo>
                    <a:pt x="1254" y="1072"/>
                  </a:lnTo>
                  <a:lnTo>
                    <a:pt x="1264" y="1076"/>
                  </a:lnTo>
                  <a:lnTo>
                    <a:pt x="1274" y="1082"/>
                  </a:lnTo>
                  <a:lnTo>
                    <a:pt x="1282" y="1089"/>
                  </a:lnTo>
                  <a:lnTo>
                    <a:pt x="1291" y="1096"/>
                  </a:lnTo>
                  <a:lnTo>
                    <a:pt x="1298" y="1104"/>
                  </a:lnTo>
                  <a:lnTo>
                    <a:pt x="1304" y="1113"/>
                  </a:lnTo>
                  <a:lnTo>
                    <a:pt x="1310" y="1122"/>
                  </a:lnTo>
                  <a:lnTo>
                    <a:pt x="1315" y="1132"/>
                  </a:lnTo>
                  <a:lnTo>
                    <a:pt x="1318" y="1142"/>
                  </a:lnTo>
                  <a:lnTo>
                    <a:pt x="1321" y="1154"/>
                  </a:lnTo>
                  <a:lnTo>
                    <a:pt x="1323" y="1166"/>
                  </a:lnTo>
                  <a:lnTo>
                    <a:pt x="1323" y="1177"/>
                  </a:lnTo>
                  <a:lnTo>
                    <a:pt x="1323" y="19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E50C3836-3A74-43E4-8796-6479362CD020}"/>
              </a:ext>
            </a:extLst>
          </p:cNvPr>
          <p:cNvGrpSpPr/>
          <p:nvPr/>
        </p:nvGrpSpPr>
        <p:grpSpPr>
          <a:xfrm>
            <a:off x="1568450" y="1677988"/>
            <a:ext cx="2208213" cy="3281362"/>
            <a:chOff x="1568450" y="1677988"/>
            <a:chExt cx="2208213" cy="3281362"/>
          </a:xfrm>
        </p:grpSpPr>
        <p:cxnSp>
          <p:nvCxnSpPr>
            <p:cNvPr id="8" name="直接连接符 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50B7B28-8A2C-4B9F-9812-C3F96B1F832E}"/>
                </a:ext>
              </a:extLst>
            </p:cNvPr>
            <p:cNvCxnSpPr/>
            <p:nvPr/>
          </p:nvCxnSpPr>
          <p:spPr>
            <a:xfrm flipH="1">
              <a:off x="1671638" y="1677988"/>
              <a:ext cx="2105025" cy="3181350"/>
            </a:xfrm>
            <a:prstGeom prst="line">
              <a:avLst/>
            </a:prstGeom>
            <a:ln>
              <a:solidFill>
                <a:srgbClr val="3D3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FF63DD9-D2F5-458E-9A7A-0B2F990197C1}"/>
                </a:ext>
              </a:extLst>
            </p:cNvPr>
            <p:cNvSpPr/>
            <p:nvPr/>
          </p:nvSpPr>
          <p:spPr>
            <a:xfrm>
              <a:off x="1568450" y="4754563"/>
              <a:ext cx="204788" cy="204787"/>
            </a:xfrm>
            <a:prstGeom prst="ellipse">
              <a:avLst/>
            </a:prstGeom>
            <a:solidFill>
              <a:srgbClr val="3D356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D1DF0B77-341A-406B-B51D-64FB67A878D3}"/>
              </a:ext>
            </a:extLst>
          </p:cNvPr>
          <p:cNvGrpSpPr/>
          <p:nvPr/>
        </p:nvGrpSpPr>
        <p:grpSpPr>
          <a:xfrm>
            <a:off x="1736725" y="2570163"/>
            <a:ext cx="3100388" cy="2557462"/>
            <a:chOff x="1736725" y="2570163"/>
            <a:chExt cx="3100388" cy="2557462"/>
          </a:xfrm>
        </p:grpSpPr>
        <p:cxnSp>
          <p:nvCxnSpPr>
            <p:cNvPr id="9" name="直接连接符 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5F0A0F9B-A49F-4C40-8542-91514BA7E3C2}"/>
                </a:ext>
              </a:extLst>
            </p:cNvPr>
            <p:cNvCxnSpPr/>
            <p:nvPr/>
          </p:nvCxnSpPr>
          <p:spPr>
            <a:xfrm flipH="1">
              <a:off x="1830388" y="2570163"/>
              <a:ext cx="3006725" cy="2432050"/>
            </a:xfrm>
            <a:prstGeom prst="line">
              <a:avLst/>
            </a:prstGeom>
            <a:ln>
              <a:solidFill>
                <a:srgbClr val="3D3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678D7B4-0271-4687-A00A-1F4C58502FF1}"/>
                </a:ext>
              </a:extLst>
            </p:cNvPr>
            <p:cNvSpPr/>
            <p:nvPr/>
          </p:nvSpPr>
          <p:spPr>
            <a:xfrm>
              <a:off x="1736725" y="4922838"/>
              <a:ext cx="204788" cy="204787"/>
            </a:xfrm>
            <a:prstGeom prst="ellipse">
              <a:avLst/>
            </a:prstGeom>
            <a:solidFill>
              <a:srgbClr val="3D356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1434B8AA-0CEC-4241-B18B-D192C6829FB2}"/>
              </a:ext>
            </a:extLst>
          </p:cNvPr>
          <p:cNvGrpSpPr/>
          <p:nvPr/>
        </p:nvGrpSpPr>
        <p:grpSpPr>
          <a:xfrm>
            <a:off x="1873250" y="3648075"/>
            <a:ext cx="3636963" cy="1695450"/>
            <a:chOff x="1873250" y="3648075"/>
            <a:chExt cx="3636963" cy="1695450"/>
          </a:xfrm>
        </p:grpSpPr>
        <p:cxnSp>
          <p:nvCxnSpPr>
            <p:cNvPr id="10" name="直接连接符 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03B70757-B5AD-46AA-8D93-A2B240E012A3}"/>
                </a:ext>
              </a:extLst>
            </p:cNvPr>
            <p:cNvCxnSpPr/>
            <p:nvPr/>
          </p:nvCxnSpPr>
          <p:spPr>
            <a:xfrm flipH="1">
              <a:off x="1971675" y="3648075"/>
              <a:ext cx="3538538" cy="1589088"/>
            </a:xfrm>
            <a:prstGeom prst="line">
              <a:avLst/>
            </a:prstGeom>
            <a:ln>
              <a:solidFill>
                <a:srgbClr val="3D3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52E0BE7-8BD3-4A58-989A-5028F17CBCDD}"/>
                </a:ext>
              </a:extLst>
            </p:cNvPr>
            <p:cNvSpPr/>
            <p:nvPr/>
          </p:nvSpPr>
          <p:spPr>
            <a:xfrm>
              <a:off x="1873250" y="5138738"/>
              <a:ext cx="204788" cy="204787"/>
            </a:xfrm>
            <a:prstGeom prst="ellipse">
              <a:avLst/>
            </a:prstGeom>
            <a:solidFill>
              <a:srgbClr val="3D356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2D7BB644-15D9-45BD-8E71-3D3707CAF7E3}"/>
              </a:ext>
            </a:extLst>
          </p:cNvPr>
          <p:cNvGrpSpPr/>
          <p:nvPr/>
        </p:nvGrpSpPr>
        <p:grpSpPr>
          <a:xfrm>
            <a:off x="1971675" y="4826000"/>
            <a:ext cx="4176713" cy="771525"/>
            <a:chOff x="1971675" y="4826000"/>
            <a:chExt cx="4176713" cy="771525"/>
          </a:xfrm>
        </p:grpSpPr>
        <p:cxnSp>
          <p:nvCxnSpPr>
            <p:cNvPr id="11" name="直接连接符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96E09F1-4077-4B2F-8FA9-C127FF804C42}"/>
                </a:ext>
              </a:extLst>
            </p:cNvPr>
            <p:cNvCxnSpPr/>
            <p:nvPr/>
          </p:nvCxnSpPr>
          <p:spPr>
            <a:xfrm flipH="1">
              <a:off x="2033588" y="4826000"/>
              <a:ext cx="4114800" cy="652463"/>
            </a:xfrm>
            <a:prstGeom prst="line">
              <a:avLst/>
            </a:prstGeom>
            <a:ln>
              <a:solidFill>
                <a:srgbClr val="3D3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7364E4F-CADD-49D7-BC6F-9D95BFF9EB54}"/>
                </a:ext>
              </a:extLst>
            </p:cNvPr>
            <p:cNvSpPr/>
            <p:nvPr/>
          </p:nvSpPr>
          <p:spPr>
            <a:xfrm>
              <a:off x="1971675" y="5392738"/>
              <a:ext cx="204788" cy="204787"/>
            </a:xfrm>
            <a:prstGeom prst="ellipse">
              <a:avLst/>
            </a:prstGeom>
            <a:solidFill>
              <a:srgbClr val="3D356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="" xmlns:a16="http://schemas.microsoft.com/office/drawing/2014/main" id="{6C0F8E27-BAB4-4CCA-88DB-0C80292075F2}"/>
              </a:ext>
            </a:extLst>
          </p:cNvPr>
          <p:cNvGrpSpPr/>
          <p:nvPr/>
        </p:nvGrpSpPr>
        <p:grpSpPr>
          <a:xfrm>
            <a:off x="4705350" y="798513"/>
            <a:ext cx="4041775" cy="881062"/>
            <a:chOff x="4705350" y="798513"/>
            <a:chExt cx="4041775" cy="881062"/>
          </a:xfrm>
        </p:grpSpPr>
        <p:sp>
          <p:nvSpPr>
            <p:cNvPr id="20" name="TextBox 4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AE4E582-14E8-4545-950C-052D00B4A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5350" y="798513"/>
              <a:ext cx="30241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zh-CN" sz="2000" dirty="0">
                  <a:solidFill>
                    <a:schemeClr val="bg2">
                      <a:lumMod val="50000"/>
                    </a:schemeClr>
                  </a:solidFill>
                  <a:latin typeface="+mn-lt"/>
                  <a:ea typeface="宋体" pitchFamily="2" charset="-122"/>
                </a:rPr>
                <a:t>YOUR TEXT HERE</a:t>
              </a:r>
              <a:endParaRPr lang="zh-CN" altLang="en-US" sz="2000" dirty="0">
                <a:solidFill>
                  <a:schemeClr val="bg2">
                    <a:lumMod val="50000"/>
                  </a:schemeClr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21" name="TextBox 6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18DB51DB-936F-4279-8D81-658428CD5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7100" y="1031875"/>
              <a:ext cx="4010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ea typeface="幼圆" panose="02010509060101010101" pitchFamily="49" charset="-122"/>
                </a:rPr>
                <a:t>The amendments of the Employment Act enables employees to better</a:t>
              </a:r>
              <a:endParaRPr lang="en-US" altLang="zh-CN" dirty="0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="" xmlns:a16="http://schemas.microsoft.com/office/drawing/2014/main" id="{5B153CB2-520C-4FBB-8E99-66AF53AD72AA}"/>
              </a:ext>
            </a:extLst>
          </p:cNvPr>
          <p:cNvGrpSpPr/>
          <p:nvPr/>
        </p:nvGrpSpPr>
        <p:grpSpPr>
          <a:xfrm>
            <a:off x="5802313" y="1862138"/>
            <a:ext cx="4043362" cy="881062"/>
            <a:chOff x="5802313" y="1862138"/>
            <a:chExt cx="4043362" cy="881062"/>
          </a:xfrm>
        </p:grpSpPr>
        <p:sp>
          <p:nvSpPr>
            <p:cNvPr id="22" name="TextBox 4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CD145B3-4F77-440C-82EB-F8D259280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2313" y="1862138"/>
              <a:ext cx="30241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 2" pitchFamily="18" charset="2"/>
                <a:buNone/>
                <a:defRPr/>
              </a:pPr>
              <a:r>
                <a:rPr lang="en-US" altLang="zh-CN" sz="2000" dirty="0">
                  <a:solidFill>
                    <a:schemeClr val="bg2">
                      <a:lumMod val="50000"/>
                    </a:schemeClr>
                  </a:solidFill>
                  <a:latin typeface="+mn-lt"/>
                  <a:ea typeface="宋体" pitchFamily="2" charset="-122"/>
                </a:rPr>
                <a:t>YOUR TEXT HERE</a:t>
              </a:r>
              <a:endParaRPr lang="zh-CN" altLang="en-US" sz="2000" dirty="0">
                <a:solidFill>
                  <a:schemeClr val="bg2">
                    <a:lumMod val="50000"/>
                  </a:schemeClr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23" name="TextBox 6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30526F0-3261-4A86-992B-C3DE06EF4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4063" y="2097088"/>
              <a:ext cx="401161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ea typeface="幼圆" panose="02010509060101010101" pitchFamily="49" charset="-122"/>
                </a:rPr>
                <a:t>The amendments of the Employment Act enables employees to better</a:t>
              </a:r>
              <a:endParaRPr lang="en-US" altLang="zh-CN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9634447C-BECB-41FB-AE7E-E33A2A48D50F}"/>
              </a:ext>
            </a:extLst>
          </p:cNvPr>
          <p:cNvGrpSpPr/>
          <p:nvPr/>
        </p:nvGrpSpPr>
        <p:grpSpPr>
          <a:xfrm>
            <a:off x="6516688" y="3003550"/>
            <a:ext cx="4041775" cy="881063"/>
            <a:chOff x="6516688" y="3003550"/>
            <a:chExt cx="4041775" cy="881063"/>
          </a:xfrm>
        </p:grpSpPr>
        <p:sp>
          <p:nvSpPr>
            <p:cNvPr id="24" name="TextBox 4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E80FA91-0CC7-4D90-8A9C-48273A160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688" y="3003550"/>
              <a:ext cx="30241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 2" pitchFamily="18" charset="2"/>
                <a:buNone/>
                <a:defRPr/>
              </a:pPr>
              <a:r>
                <a:rPr lang="en-US" altLang="zh-CN" sz="2000" dirty="0">
                  <a:solidFill>
                    <a:schemeClr val="bg2">
                      <a:lumMod val="50000"/>
                    </a:schemeClr>
                  </a:solidFill>
                  <a:latin typeface="+mn-lt"/>
                  <a:ea typeface="宋体" pitchFamily="2" charset="-122"/>
                </a:rPr>
                <a:t>YOUR TEXT HERE</a:t>
              </a:r>
              <a:endParaRPr lang="zh-CN" altLang="en-US" sz="2000" dirty="0">
                <a:solidFill>
                  <a:schemeClr val="bg2">
                    <a:lumMod val="50000"/>
                  </a:schemeClr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25" name="TextBox 6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E20F6347-3904-4B21-BFBA-DC55B3A145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6850" y="3238500"/>
              <a:ext cx="401161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ea typeface="幼圆" panose="02010509060101010101" pitchFamily="49" charset="-122"/>
                </a:rPr>
                <a:t>The amendments of the Employment Act enables employees to better</a:t>
              </a:r>
              <a:endParaRPr lang="en-US" altLang="zh-CN" dirty="0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7C9EA75E-BD79-47DE-BB4E-11A19E4678E4}"/>
              </a:ext>
            </a:extLst>
          </p:cNvPr>
          <p:cNvGrpSpPr/>
          <p:nvPr/>
        </p:nvGrpSpPr>
        <p:grpSpPr>
          <a:xfrm>
            <a:off x="7162800" y="4344988"/>
            <a:ext cx="4041775" cy="882650"/>
            <a:chOff x="7162800" y="4344988"/>
            <a:chExt cx="4041775" cy="882650"/>
          </a:xfrm>
        </p:grpSpPr>
        <p:sp>
          <p:nvSpPr>
            <p:cNvPr id="26" name="TextBox 4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14903F00-5AD7-48A8-92A8-A149C3F3C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4344988"/>
              <a:ext cx="30241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"/>
                <a:defRPr sz="2800">
                  <a:solidFill>
                    <a:schemeClr val="accent1"/>
                  </a:solidFill>
                  <a:latin typeface="Calibri" pitchFamily="34" charset="0"/>
                  <a:ea typeface="幼圆" pitchFamily="49" charset="-122"/>
                </a:defRPr>
              </a:lvl1pPr>
              <a:lvl2pPr marL="742950" indent="-285750" eaLnBrk="0" hangingPunct="0">
                <a:lnSpc>
                  <a:spcPct val="130000"/>
                </a:lnSpc>
                <a:buFont typeface="Calibri" pitchFamily="34" charset="0"/>
                <a:buChar char=" "/>
                <a:defRPr sz="2000">
                  <a:solidFill>
                    <a:schemeClr val="tx1"/>
                  </a:solidFill>
                  <a:latin typeface="Calibri" pitchFamily="34" charset="0"/>
                  <a:ea typeface="幼圆" pitchFamily="49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rgbClr val="7F7F7F"/>
                  </a:solidFill>
                  <a:latin typeface="Calibri" pitchFamily="34" charset="0"/>
                  <a:ea typeface="幼圆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 2" pitchFamily="18" charset="2"/>
                <a:buNone/>
                <a:defRPr/>
              </a:pPr>
              <a:r>
                <a:rPr lang="en-US" altLang="zh-CN" sz="2000" dirty="0">
                  <a:solidFill>
                    <a:schemeClr val="bg2">
                      <a:lumMod val="50000"/>
                    </a:schemeClr>
                  </a:solidFill>
                  <a:latin typeface="+mn-lt"/>
                  <a:ea typeface="宋体" pitchFamily="2" charset="-122"/>
                </a:rPr>
                <a:t>YOUR TEXT HERE</a:t>
              </a:r>
              <a:endParaRPr lang="zh-CN" altLang="en-US" sz="2000" dirty="0">
                <a:solidFill>
                  <a:schemeClr val="bg2">
                    <a:lumMod val="50000"/>
                  </a:schemeClr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27" name="TextBox 6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DD8238A-CAA5-4C35-9F33-DABD320740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4550" y="4579938"/>
              <a:ext cx="4010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>
                  <a:ea typeface="幼圆" panose="02010509060101010101" pitchFamily="49" charset="-122"/>
                </a:rPr>
                <a:t>The amendments of the Employment Act enables employees to better</a:t>
              </a:r>
              <a:endParaRPr lang="en-US" altLang="zh-CN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4C99E508-7D92-448A-B7C4-62A2B7C11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2" t="32766" r="58077" b="32674"/>
          <a:stretch/>
        </p:blipFill>
        <p:spPr>
          <a:xfrm rot="20063485">
            <a:off x="9012025" y="-885298"/>
            <a:ext cx="4385099" cy="44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50D3404-4F12-4246-9430-B6969C1386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20" t="27149" r="6411" b="25674"/>
          <a:stretch/>
        </p:blipFill>
        <p:spPr>
          <a:xfrm>
            <a:off x="0" y="0"/>
            <a:ext cx="8825622" cy="6037943"/>
          </a:xfrm>
          <a:prstGeom prst="rect">
            <a:avLst/>
          </a:prstGeom>
        </p:spPr>
      </p:pic>
      <p:sp>
        <p:nvSpPr>
          <p:cNvPr id="20" name="弧形 1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53E5AEF3-7338-400B-A8E1-22C8754A4A7D}"/>
              </a:ext>
            </a:extLst>
          </p:cNvPr>
          <p:cNvSpPr/>
          <p:nvPr/>
        </p:nvSpPr>
        <p:spPr>
          <a:xfrm rot="64353">
            <a:off x="2334927" y="884686"/>
            <a:ext cx="4865688" cy="5273675"/>
          </a:xfrm>
          <a:prstGeom prst="arc">
            <a:avLst>
              <a:gd name="adj1" fmla="val 16200000"/>
              <a:gd name="adj2" fmla="val 5866389"/>
            </a:avLst>
          </a:prstGeom>
          <a:ln>
            <a:solidFill>
              <a:srgbClr val="7B7C81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弧形 1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E66379DD-FA3A-4A4D-B754-FD80EADD9FBF}"/>
              </a:ext>
            </a:extLst>
          </p:cNvPr>
          <p:cNvSpPr/>
          <p:nvPr/>
        </p:nvSpPr>
        <p:spPr>
          <a:xfrm rot="64353">
            <a:off x="2654161" y="1071518"/>
            <a:ext cx="4865687" cy="5273675"/>
          </a:xfrm>
          <a:prstGeom prst="arc">
            <a:avLst>
              <a:gd name="adj1" fmla="val 16200000"/>
              <a:gd name="adj2" fmla="val 5866389"/>
            </a:avLst>
          </a:prstGeom>
          <a:ln>
            <a:solidFill>
              <a:srgbClr val="7B7C81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61C1DAA8-901D-4FE0-93D4-4FA6A5ED010E}"/>
              </a:ext>
            </a:extLst>
          </p:cNvPr>
          <p:cNvSpPr/>
          <p:nvPr/>
        </p:nvSpPr>
        <p:spPr>
          <a:xfrm rot="1820311">
            <a:off x="5979292" y="1205529"/>
            <a:ext cx="204788" cy="204788"/>
          </a:xfrm>
          <a:prstGeom prst="ellipse">
            <a:avLst/>
          </a:prstGeom>
          <a:solidFill>
            <a:srgbClr val="AECF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75AC4DFE-BF75-4988-9BAB-714DA162D9EC}"/>
              </a:ext>
            </a:extLst>
          </p:cNvPr>
          <p:cNvSpPr/>
          <p:nvPr/>
        </p:nvSpPr>
        <p:spPr>
          <a:xfrm rot="1820311">
            <a:off x="7365627" y="3131344"/>
            <a:ext cx="204788" cy="204787"/>
          </a:xfrm>
          <a:prstGeom prst="ellipse">
            <a:avLst/>
          </a:prstGeom>
          <a:solidFill>
            <a:srgbClr val="AECF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BC319C9C-04C1-458D-91C6-4E4104027FE1}"/>
              </a:ext>
            </a:extLst>
          </p:cNvPr>
          <p:cNvSpPr/>
          <p:nvPr/>
        </p:nvSpPr>
        <p:spPr>
          <a:xfrm rot="1820311">
            <a:off x="5862132" y="5699120"/>
            <a:ext cx="206375" cy="204788"/>
          </a:xfrm>
          <a:prstGeom prst="ellipse">
            <a:avLst/>
          </a:prstGeom>
          <a:solidFill>
            <a:srgbClr val="AECF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弧形 1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="" xmlns:a16="http://schemas.microsoft.com/office/drawing/2014/main" id="{CC02030F-9432-4178-87D0-B0D9EF034EDF}"/>
              </a:ext>
            </a:extLst>
          </p:cNvPr>
          <p:cNvSpPr/>
          <p:nvPr/>
        </p:nvSpPr>
        <p:spPr>
          <a:xfrm rot="64353">
            <a:off x="2910756" y="633086"/>
            <a:ext cx="4865687" cy="5273675"/>
          </a:xfrm>
          <a:prstGeom prst="arc">
            <a:avLst>
              <a:gd name="adj1" fmla="val 16200000"/>
              <a:gd name="adj2" fmla="val 5866389"/>
            </a:avLst>
          </a:prstGeom>
          <a:ln>
            <a:solidFill>
              <a:srgbClr val="7B7C81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DD4E8A19-BB7A-4D61-9ED4-CBCB9362FED9}"/>
              </a:ext>
            </a:extLst>
          </p:cNvPr>
          <p:cNvGrpSpPr/>
          <p:nvPr/>
        </p:nvGrpSpPr>
        <p:grpSpPr>
          <a:xfrm>
            <a:off x="8904288" y="2801938"/>
            <a:ext cx="2717800" cy="955675"/>
            <a:chOff x="8904288" y="2801938"/>
            <a:chExt cx="2717800" cy="955675"/>
          </a:xfrm>
        </p:grpSpPr>
        <p:sp>
          <p:nvSpPr>
            <p:cNvPr id="4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25F46BA-6D9D-4419-A5C5-E5FC7E4A10A3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972550" y="2801938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da-DK" altLang="zh-CN" sz="2000" b="1">
                  <a:solidFill>
                    <a:srgbClr val="3D3565"/>
                  </a:solidFill>
                </a:rPr>
                <a:t>EIUSMOD TEMPOR</a:t>
              </a:r>
              <a:endParaRPr lang="zh-CN" altLang="en-US" sz="2000" b="1">
                <a:solidFill>
                  <a:srgbClr val="3D3565"/>
                </a:solidFill>
              </a:endParaRPr>
            </a:p>
          </p:txBody>
        </p:sp>
        <p:sp>
          <p:nvSpPr>
            <p:cNvPr id="5" name="TextBox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1CD261B-D5A2-4B58-96B4-D2B2C812A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4288" y="3233738"/>
              <a:ext cx="2717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/>
                <a:t>This is a sample text.Insert</a:t>
              </a:r>
            </a:p>
            <a:p>
              <a:pPr eaLnBrk="1" hangingPunct="1"/>
              <a:r>
                <a:rPr lang="en-US" altLang="zh-CN" sz="1400"/>
                <a:t>Your desired text here.</a:t>
              </a:r>
              <a:endParaRPr lang="zh-CN" altLang="en-US" sz="1400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A8AA4A67-F42B-46AA-A42D-3792B2030C88}"/>
              </a:ext>
            </a:extLst>
          </p:cNvPr>
          <p:cNvGrpSpPr/>
          <p:nvPr/>
        </p:nvGrpSpPr>
        <p:grpSpPr>
          <a:xfrm>
            <a:off x="8661400" y="4881563"/>
            <a:ext cx="2717800" cy="955675"/>
            <a:chOff x="8661400" y="4881563"/>
            <a:chExt cx="2717800" cy="955675"/>
          </a:xfrm>
        </p:grpSpPr>
        <p:sp>
          <p:nvSpPr>
            <p:cNvPr id="7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22DBCB87-7836-4EB0-9C5E-683070B66FB6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731250" y="4881563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da-DK" altLang="zh-CN" sz="2000" b="1">
                  <a:solidFill>
                    <a:srgbClr val="3D3565"/>
                  </a:solidFill>
                </a:rPr>
                <a:t>EIUSMOD TEMPOR</a:t>
              </a:r>
              <a:endParaRPr lang="zh-CN" altLang="en-US" sz="2000" b="1">
                <a:solidFill>
                  <a:srgbClr val="3D3565"/>
                </a:solidFill>
              </a:endParaRPr>
            </a:p>
          </p:txBody>
        </p:sp>
        <p:sp>
          <p:nvSpPr>
            <p:cNvPr id="8" name="TextBox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30552614-FE4A-47A3-81F1-4D868C4A13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61400" y="5313363"/>
              <a:ext cx="2717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/>
                <a:t>This is a sample text.Insert</a:t>
              </a:r>
            </a:p>
            <a:p>
              <a:pPr eaLnBrk="1" hangingPunct="1"/>
              <a:r>
                <a:rPr lang="en-US" altLang="zh-CN" sz="1400"/>
                <a:t>Your desired text here.</a:t>
              </a:r>
              <a:endParaRPr lang="zh-CN" altLang="en-US" sz="1400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CC4533AA-3128-484C-B6F1-10863F02BF23}"/>
              </a:ext>
            </a:extLst>
          </p:cNvPr>
          <p:cNvGrpSpPr/>
          <p:nvPr/>
        </p:nvGrpSpPr>
        <p:grpSpPr>
          <a:xfrm>
            <a:off x="8204200" y="795338"/>
            <a:ext cx="2717800" cy="955675"/>
            <a:chOff x="8204200" y="795338"/>
            <a:chExt cx="2717800" cy="955675"/>
          </a:xfrm>
        </p:grpSpPr>
        <p:sp>
          <p:nvSpPr>
            <p:cNvPr id="10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100A3AF-AD1E-415D-8395-463081AC674D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8274050" y="795338"/>
              <a:ext cx="2324100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da-DK" altLang="zh-CN" sz="2000" b="1" dirty="0">
                  <a:solidFill>
                    <a:srgbClr val="3D3565"/>
                  </a:solidFill>
                </a:rPr>
                <a:t>EIUSMOD TEMPOR</a:t>
              </a:r>
              <a:endParaRPr lang="zh-CN" altLang="en-US" sz="2000" b="1" dirty="0">
                <a:solidFill>
                  <a:srgbClr val="3D3565"/>
                </a:solidFill>
              </a:endParaRPr>
            </a:p>
          </p:txBody>
        </p:sp>
        <p:sp>
          <p:nvSpPr>
            <p:cNvPr id="11" name="TextBox 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1D7A71F-BB90-4CA8-A45F-8A8D0D63E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4200" y="1227138"/>
              <a:ext cx="2717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 dirty="0"/>
                <a:t>This is a sample </a:t>
              </a:r>
              <a:r>
                <a:rPr lang="en-US" altLang="zh-CN" sz="1400" dirty="0" err="1"/>
                <a:t>text.Insert</a:t>
              </a:r>
              <a:endParaRPr lang="en-US" altLang="zh-CN" sz="1400" dirty="0"/>
            </a:p>
            <a:p>
              <a:pPr eaLnBrk="1" hangingPunct="1"/>
              <a:r>
                <a:rPr lang="en-US" altLang="zh-CN" sz="1400" dirty="0"/>
                <a:t>Your desired text here.</a:t>
              </a:r>
              <a:endParaRPr lang="zh-CN" altLang="en-US" sz="1400" dirty="0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E10048E6-B10F-4B5D-A477-8F150E716AD0}"/>
              </a:ext>
            </a:extLst>
          </p:cNvPr>
          <p:cNvGrpSpPr/>
          <p:nvPr/>
        </p:nvGrpSpPr>
        <p:grpSpPr>
          <a:xfrm>
            <a:off x="7400925" y="1009650"/>
            <a:ext cx="692150" cy="692150"/>
            <a:chOff x="7400925" y="1009650"/>
            <a:chExt cx="692150" cy="692150"/>
          </a:xfrm>
        </p:grpSpPr>
        <p:sp>
          <p:nvSpPr>
            <p:cNvPr id="9" name="椭圆 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DFCA0C15-1E13-4F2C-9E84-B221F97F0963}"/>
                </a:ext>
              </a:extLst>
            </p:cNvPr>
            <p:cNvSpPr/>
            <p:nvPr/>
          </p:nvSpPr>
          <p:spPr>
            <a:xfrm>
              <a:off x="7400925" y="1009650"/>
              <a:ext cx="692150" cy="692150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69589A80-67FA-4148-AB53-44ECF3C94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4288" y="1136650"/>
              <a:ext cx="230187" cy="439738"/>
            </a:xfrm>
            <a:custGeom>
              <a:avLst/>
              <a:gdLst>
                <a:gd name="T0" fmla="*/ 1003326 w 2665"/>
                <a:gd name="T1" fmla="*/ 573986 h 5058"/>
                <a:gd name="T2" fmla="*/ 429943 w 2665"/>
                <a:gd name="T3" fmla="*/ 0 h 5058"/>
                <a:gd name="T4" fmla="*/ 429943 w 2665"/>
                <a:gd name="T5" fmla="*/ 756652 h 5058"/>
                <a:gd name="T6" fmla="*/ 114827 w 2665"/>
                <a:gd name="T7" fmla="*/ 440658 h 5058"/>
                <a:gd name="T8" fmla="*/ 0 w 2665"/>
                <a:gd name="T9" fmla="*/ 555531 h 5058"/>
                <a:gd name="T10" fmla="*/ 395683 w 2665"/>
                <a:gd name="T11" fmla="*/ 952500 h 5058"/>
                <a:gd name="T12" fmla="*/ 0 w 2665"/>
                <a:gd name="T13" fmla="*/ 1349469 h 5058"/>
                <a:gd name="T14" fmla="*/ 114827 w 2665"/>
                <a:gd name="T15" fmla="*/ 1464342 h 5058"/>
                <a:gd name="T16" fmla="*/ 429943 w 2665"/>
                <a:gd name="T17" fmla="*/ 1149101 h 5058"/>
                <a:gd name="T18" fmla="*/ 429943 w 2665"/>
                <a:gd name="T19" fmla="*/ 1905000 h 5058"/>
                <a:gd name="T20" fmla="*/ 1003326 w 2665"/>
                <a:gd name="T21" fmla="*/ 1331767 h 5058"/>
                <a:gd name="T22" fmla="*/ 624961 w 2665"/>
                <a:gd name="T23" fmla="*/ 952500 h 5058"/>
                <a:gd name="T24" fmla="*/ 1003326 w 2665"/>
                <a:gd name="T25" fmla="*/ 573986 h 5058"/>
                <a:gd name="T26" fmla="*/ 774425 w 2665"/>
                <a:gd name="T27" fmla="*/ 574739 h 5058"/>
                <a:gd name="T28" fmla="*/ 591454 w 2665"/>
                <a:gd name="T29" fmla="*/ 757782 h 5058"/>
                <a:gd name="T30" fmla="*/ 591078 w 2665"/>
                <a:gd name="T31" fmla="*/ 391320 h 5058"/>
                <a:gd name="T32" fmla="*/ 774425 w 2665"/>
                <a:gd name="T33" fmla="*/ 574739 h 5058"/>
                <a:gd name="T34" fmla="*/ 774425 w 2665"/>
                <a:gd name="T35" fmla="*/ 1330261 h 5058"/>
                <a:gd name="T36" fmla="*/ 591078 w 2665"/>
                <a:gd name="T37" fmla="*/ 1513304 h 5058"/>
                <a:gd name="T38" fmla="*/ 591454 w 2665"/>
                <a:gd name="T39" fmla="*/ 1147218 h 5058"/>
                <a:gd name="T40" fmla="*/ 774425 w 2665"/>
                <a:gd name="T41" fmla="*/ 1330261 h 50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65" h="5058">
                  <a:moveTo>
                    <a:pt x="2665" y="1524"/>
                  </a:moveTo>
                  <a:lnTo>
                    <a:pt x="1142" y="0"/>
                  </a:lnTo>
                  <a:lnTo>
                    <a:pt x="1142" y="2009"/>
                  </a:lnTo>
                  <a:lnTo>
                    <a:pt x="305" y="1170"/>
                  </a:lnTo>
                  <a:lnTo>
                    <a:pt x="0" y="1475"/>
                  </a:lnTo>
                  <a:lnTo>
                    <a:pt x="1051" y="2529"/>
                  </a:lnTo>
                  <a:lnTo>
                    <a:pt x="0" y="3583"/>
                  </a:lnTo>
                  <a:lnTo>
                    <a:pt x="305" y="3888"/>
                  </a:lnTo>
                  <a:lnTo>
                    <a:pt x="1142" y="3051"/>
                  </a:lnTo>
                  <a:lnTo>
                    <a:pt x="1142" y="5058"/>
                  </a:lnTo>
                  <a:lnTo>
                    <a:pt x="2665" y="3536"/>
                  </a:lnTo>
                  <a:lnTo>
                    <a:pt x="1660" y="2529"/>
                  </a:lnTo>
                  <a:lnTo>
                    <a:pt x="2665" y="1524"/>
                  </a:lnTo>
                  <a:close/>
                  <a:moveTo>
                    <a:pt x="2057" y="1526"/>
                  </a:moveTo>
                  <a:lnTo>
                    <a:pt x="1571" y="2012"/>
                  </a:lnTo>
                  <a:lnTo>
                    <a:pt x="1570" y="1039"/>
                  </a:lnTo>
                  <a:lnTo>
                    <a:pt x="2057" y="1526"/>
                  </a:lnTo>
                  <a:close/>
                  <a:moveTo>
                    <a:pt x="2057" y="3532"/>
                  </a:moveTo>
                  <a:lnTo>
                    <a:pt x="1570" y="4018"/>
                  </a:lnTo>
                  <a:lnTo>
                    <a:pt x="1571" y="3046"/>
                  </a:lnTo>
                  <a:lnTo>
                    <a:pt x="2057" y="35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4785B891-F8AF-4BBF-AE83-2F608D8872CD}"/>
              </a:ext>
            </a:extLst>
          </p:cNvPr>
          <p:cNvGrpSpPr/>
          <p:nvPr/>
        </p:nvGrpSpPr>
        <p:grpSpPr>
          <a:xfrm>
            <a:off x="8101013" y="3016250"/>
            <a:ext cx="692150" cy="692150"/>
            <a:chOff x="8101013" y="3016250"/>
            <a:chExt cx="692150" cy="692150"/>
          </a:xfrm>
        </p:grpSpPr>
        <p:sp>
          <p:nvSpPr>
            <p:cNvPr id="3" name="椭圆 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9B94C749-DE24-46E8-8D94-51015DC7579D}"/>
                </a:ext>
              </a:extLst>
            </p:cNvPr>
            <p:cNvSpPr/>
            <p:nvPr/>
          </p:nvSpPr>
          <p:spPr>
            <a:xfrm>
              <a:off x="8101013" y="3016250"/>
              <a:ext cx="692150" cy="692150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23018C6-9127-4F0B-BB49-2C88BD675687}"/>
                </a:ext>
              </a:extLst>
            </p:cNvPr>
            <p:cNvSpPr/>
            <p:nvPr/>
          </p:nvSpPr>
          <p:spPr>
            <a:xfrm>
              <a:off x="8313738" y="3219450"/>
              <a:ext cx="290512" cy="244475"/>
            </a:xfrm>
            <a:custGeom>
              <a:avLst/>
              <a:gdLst>
                <a:gd name="connsiteX0" fmla="*/ 2733675 w 5559425"/>
                <a:gd name="connsiteY0" fmla="*/ 1498599 h 4676774"/>
                <a:gd name="connsiteX1" fmla="*/ 2708275 w 5559425"/>
                <a:gd name="connsiteY1" fmla="*/ 1501774 h 4676774"/>
                <a:gd name="connsiteX2" fmla="*/ 2689225 w 5559425"/>
                <a:gd name="connsiteY2" fmla="*/ 1511299 h 4676774"/>
                <a:gd name="connsiteX3" fmla="*/ 2673350 w 5559425"/>
                <a:gd name="connsiteY3" fmla="*/ 1520824 h 4676774"/>
                <a:gd name="connsiteX4" fmla="*/ 2663825 w 5559425"/>
                <a:gd name="connsiteY4" fmla="*/ 1536699 h 4676774"/>
                <a:gd name="connsiteX5" fmla="*/ 2657475 w 5559425"/>
                <a:gd name="connsiteY5" fmla="*/ 1555749 h 4676774"/>
                <a:gd name="connsiteX6" fmla="*/ 2654300 w 5559425"/>
                <a:gd name="connsiteY6" fmla="*/ 1577974 h 4676774"/>
                <a:gd name="connsiteX7" fmla="*/ 2654300 w 5559425"/>
                <a:gd name="connsiteY7" fmla="*/ 1603374 h 4676774"/>
                <a:gd name="connsiteX8" fmla="*/ 2654300 w 5559425"/>
                <a:gd name="connsiteY8" fmla="*/ 1758949 h 4676774"/>
                <a:gd name="connsiteX9" fmla="*/ 2593975 w 5559425"/>
                <a:gd name="connsiteY9" fmla="*/ 1771649 h 4676774"/>
                <a:gd name="connsiteX10" fmla="*/ 2540000 w 5559425"/>
                <a:gd name="connsiteY10" fmla="*/ 1787524 h 4676774"/>
                <a:gd name="connsiteX11" fmla="*/ 2492375 w 5559425"/>
                <a:gd name="connsiteY11" fmla="*/ 1806574 h 4676774"/>
                <a:gd name="connsiteX12" fmla="*/ 2444750 w 5559425"/>
                <a:gd name="connsiteY12" fmla="*/ 1828799 h 4676774"/>
                <a:gd name="connsiteX13" fmla="*/ 2400300 w 5559425"/>
                <a:gd name="connsiteY13" fmla="*/ 1854199 h 4676774"/>
                <a:gd name="connsiteX14" fmla="*/ 2362200 w 5559425"/>
                <a:gd name="connsiteY14" fmla="*/ 1879599 h 4676774"/>
                <a:gd name="connsiteX15" fmla="*/ 2327275 w 5559425"/>
                <a:gd name="connsiteY15" fmla="*/ 1911349 h 4676774"/>
                <a:gd name="connsiteX16" fmla="*/ 2292350 w 5559425"/>
                <a:gd name="connsiteY16" fmla="*/ 1943099 h 4676774"/>
                <a:gd name="connsiteX17" fmla="*/ 2266950 w 5559425"/>
                <a:gd name="connsiteY17" fmla="*/ 1978024 h 4676774"/>
                <a:gd name="connsiteX18" fmla="*/ 2241550 w 5559425"/>
                <a:gd name="connsiteY18" fmla="*/ 2016124 h 4676774"/>
                <a:gd name="connsiteX19" fmla="*/ 2219325 w 5559425"/>
                <a:gd name="connsiteY19" fmla="*/ 2054224 h 4676774"/>
                <a:gd name="connsiteX20" fmla="*/ 2203450 w 5559425"/>
                <a:gd name="connsiteY20" fmla="*/ 2092324 h 4676774"/>
                <a:gd name="connsiteX21" fmla="*/ 2190750 w 5559425"/>
                <a:gd name="connsiteY21" fmla="*/ 2130424 h 4676774"/>
                <a:gd name="connsiteX22" fmla="*/ 2181225 w 5559425"/>
                <a:gd name="connsiteY22" fmla="*/ 2168524 h 4676774"/>
                <a:gd name="connsiteX23" fmla="*/ 2174875 w 5559425"/>
                <a:gd name="connsiteY23" fmla="*/ 2209799 h 4676774"/>
                <a:gd name="connsiteX24" fmla="*/ 2171700 w 5559425"/>
                <a:gd name="connsiteY24" fmla="*/ 2251074 h 4676774"/>
                <a:gd name="connsiteX25" fmla="*/ 2174875 w 5559425"/>
                <a:gd name="connsiteY25" fmla="*/ 2314574 h 4676774"/>
                <a:gd name="connsiteX26" fmla="*/ 2184400 w 5559425"/>
                <a:gd name="connsiteY26" fmla="*/ 2371724 h 4676774"/>
                <a:gd name="connsiteX27" fmla="*/ 2197100 w 5559425"/>
                <a:gd name="connsiteY27" fmla="*/ 2425699 h 4676774"/>
                <a:gd name="connsiteX28" fmla="*/ 2216150 w 5559425"/>
                <a:gd name="connsiteY28" fmla="*/ 2476499 h 4676774"/>
                <a:gd name="connsiteX29" fmla="*/ 2238375 w 5559425"/>
                <a:gd name="connsiteY29" fmla="*/ 2520949 h 4676774"/>
                <a:gd name="connsiteX30" fmla="*/ 2266950 w 5559425"/>
                <a:gd name="connsiteY30" fmla="*/ 2562224 h 4676774"/>
                <a:gd name="connsiteX31" fmla="*/ 2298700 w 5559425"/>
                <a:gd name="connsiteY31" fmla="*/ 2603499 h 4676774"/>
                <a:gd name="connsiteX32" fmla="*/ 2333625 w 5559425"/>
                <a:gd name="connsiteY32" fmla="*/ 2638424 h 4676774"/>
                <a:gd name="connsiteX33" fmla="*/ 2371725 w 5559425"/>
                <a:gd name="connsiteY33" fmla="*/ 2670174 h 4676774"/>
                <a:gd name="connsiteX34" fmla="*/ 2413000 w 5559425"/>
                <a:gd name="connsiteY34" fmla="*/ 2701924 h 4676774"/>
                <a:gd name="connsiteX35" fmla="*/ 2457450 w 5559425"/>
                <a:gd name="connsiteY35" fmla="*/ 2730499 h 4676774"/>
                <a:gd name="connsiteX36" fmla="*/ 2501900 w 5559425"/>
                <a:gd name="connsiteY36" fmla="*/ 2755899 h 4676774"/>
                <a:gd name="connsiteX37" fmla="*/ 2600325 w 5559425"/>
                <a:gd name="connsiteY37" fmla="*/ 2803524 h 4676774"/>
                <a:gd name="connsiteX38" fmla="*/ 2701925 w 5559425"/>
                <a:gd name="connsiteY38" fmla="*/ 2844799 h 4676774"/>
                <a:gd name="connsiteX39" fmla="*/ 2790825 w 5559425"/>
                <a:gd name="connsiteY39" fmla="*/ 2882899 h 4676774"/>
                <a:gd name="connsiteX40" fmla="*/ 2863850 w 5559425"/>
                <a:gd name="connsiteY40" fmla="*/ 2920999 h 4676774"/>
                <a:gd name="connsiteX41" fmla="*/ 2924175 w 5559425"/>
                <a:gd name="connsiteY41" fmla="*/ 2955924 h 4676774"/>
                <a:gd name="connsiteX42" fmla="*/ 2946400 w 5559425"/>
                <a:gd name="connsiteY42" fmla="*/ 2974974 h 4676774"/>
                <a:gd name="connsiteX43" fmla="*/ 2968625 w 5559425"/>
                <a:gd name="connsiteY43" fmla="*/ 2994024 h 4676774"/>
                <a:gd name="connsiteX44" fmla="*/ 2984500 w 5559425"/>
                <a:gd name="connsiteY44" fmla="*/ 3009899 h 4676774"/>
                <a:gd name="connsiteX45" fmla="*/ 3000375 w 5559425"/>
                <a:gd name="connsiteY45" fmla="*/ 3032124 h 4676774"/>
                <a:gd name="connsiteX46" fmla="*/ 3013075 w 5559425"/>
                <a:gd name="connsiteY46" fmla="*/ 3051174 h 4676774"/>
                <a:gd name="connsiteX47" fmla="*/ 3022600 w 5559425"/>
                <a:gd name="connsiteY47" fmla="*/ 3073399 h 4676774"/>
                <a:gd name="connsiteX48" fmla="*/ 3028950 w 5559425"/>
                <a:gd name="connsiteY48" fmla="*/ 3095624 h 4676774"/>
                <a:gd name="connsiteX49" fmla="*/ 3035300 w 5559425"/>
                <a:gd name="connsiteY49" fmla="*/ 3121024 h 4676774"/>
                <a:gd name="connsiteX50" fmla="*/ 3038475 w 5559425"/>
                <a:gd name="connsiteY50" fmla="*/ 3146424 h 4676774"/>
                <a:gd name="connsiteX51" fmla="*/ 3041650 w 5559425"/>
                <a:gd name="connsiteY51" fmla="*/ 3171824 h 4676774"/>
                <a:gd name="connsiteX52" fmla="*/ 3038475 w 5559425"/>
                <a:gd name="connsiteY52" fmla="*/ 3203574 h 4676774"/>
                <a:gd name="connsiteX53" fmla="*/ 3032125 w 5559425"/>
                <a:gd name="connsiteY53" fmla="*/ 3232149 h 4676774"/>
                <a:gd name="connsiteX54" fmla="*/ 3025775 w 5559425"/>
                <a:gd name="connsiteY54" fmla="*/ 3257549 h 4676774"/>
                <a:gd name="connsiteX55" fmla="*/ 3013075 w 5559425"/>
                <a:gd name="connsiteY55" fmla="*/ 3279774 h 4676774"/>
                <a:gd name="connsiteX56" fmla="*/ 2997200 w 5559425"/>
                <a:gd name="connsiteY56" fmla="*/ 3301999 h 4676774"/>
                <a:gd name="connsiteX57" fmla="*/ 2978150 w 5559425"/>
                <a:gd name="connsiteY57" fmla="*/ 3317874 h 4676774"/>
                <a:gd name="connsiteX58" fmla="*/ 2955925 w 5559425"/>
                <a:gd name="connsiteY58" fmla="*/ 3333749 h 4676774"/>
                <a:gd name="connsiteX59" fmla="*/ 2927350 w 5559425"/>
                <a:gd name="connsiteY59" fmla="*/ 3349624 h 4676774"/>
                <a:gd name="connsiteX60" fmla="*/ 2898775 w 5559425"/>
                <a:gd name="connsiteY60" fmla="*/ 3359149 h 4676774"/>
                <a:gd name="connsiteX61" fmla="*/ 2870200 w 5559425"/>
                <a:gd name="connsiteY61" fmla="*/ 3371849 h 4676774"/>
                <a:gd name="connsiteX62" fmla="*/ 2803525 w 5559425"/>
                <a:gd name="connsiteY62" fmla="*/ 3384549 h 4676774"/>
                <a:gd name="connsiteX63" fmla="*/ 2733675 w 5559425"/>
                <a:gd name="connsiteY63" fmla="*/ 3394074 h 4676774"/>
                <a:gd name="connsiteX64" fmla="*/ 2657475 w 5559425"/>
                <a:gd name="connsiteY64" fmla="*/ 3397249 h 4676774"/>
                <a:gd name="connsiteX65" fmla="*/ 2581275 w 5559425"/>
                <a:gd name="connsiteY65" fmla="*/ 3397249 h 4676774"/>
                <a:gd name="connsiteX66" fmla="*/ 2517775 w 5559425"/>
                <a:gd name="connsiteY66" fmla="*/ 3390899 h 4676774"/>
                <a:gd name="connsiteX67" fmla="*/ 2457450 w 5559425"/>
                <a:gd name="connsiteY67" fmla="*/ 3384549 h 4676774"/>
                <a:gd name="connsiteX68" fmla="*/ 2406650 w 5559425"/>
                <a:gd name="connsiteY68" fmla="*/ 3375024 h 4676774"/>
                <a:gd name="connsiteX69" fmla="*/ 2324100 w 5559425"/>
                <a:gd name="connsiteY69" fmla="*/ 3349624 h 4676774"/>
                <a:gd name="connsiteX70" fmla="*/ 2257425 w 5559425"/>
                <a:gd name="connsiteY70" fmla="*/ 3324224 h 4676774"/>
                <a:gd name="connsiteX71" fmla="*/ 2232025 w 5559425"/>
                <a:gd name="connsiteY71" fmla="*/ 3314699 h 4676774"/>
                <a:gd name="connsiteX72" fmla="*/ 2212975 w 5559425"/>
                <a:gd name="connsiteY72" fmla="*/ 3308349 h 4676774"/>
                <a:gd name="connsiteX73" fmla="*/ 2203450 w 5559425"/>
                <a:gd name="connsiteY73" fmla="*/ 3311524 h 4676774"/>
                <a:gd name="connsiteX74" fmla="*/ 2193925 w 5559425"/>
                <a:gd name="connsiteY74" fmla="*/ 3317874 h 4676774"/>
                <a:gd name="connsiteX75" fmla="*/ 2184400 w 5559425"/>
                <a:gd name="connsiteY75" fmla="*/ 3330574 h 4676774"/>
                <a:gd name="connsiteX76" fmla="*/ 2174875 w 5559425"/>
                <a:gd name="connsiteY76" fmla="*/ 3346449 h 4676774"/>
                <a:gd name="connsiteX77" fmla="*/ 2159000 w 5559425"/>
                <a:gd name="connsiteY77" fmla="*/ 3390899 h 4676774"/>
                <a:gd name="connsiteX78" fmla="*/ 2146300 w 5559425"/>
                <a:gd name="connsiteY78" fmla="*/ 3441699 h 4676774"/>
                <a:gd name="connsiteX79" fmla="*/ 2133600 w 5559425"/>
                <a:gd name="connsiteY79" fmla="*/ 3495674 h 4676774"/>
                <a:gd name="connsiteX80" fmla="*/ 2130425 w 5559425"/>
                <a:gd name="connsiteY80" fmla="*/ 3546474 h 4676774"/>
                <a:gd name="connsiteX81" fmla="*/ 2130425 w 5559425"/>
                <a:gd name="connsiteY81" fmla="*/ 3568699 h 4676774"/>
                <a:gd name="connsiteX82" fmla="*/ 2130425 w 5559425"/>
                <a:gd name="connsiteY82" fmla="*/ 3587749 h 4676774"/>
                <a:gd name="connsiteX83" fmla="*/ 2133600 w 5559425"/>
                <a:gd name="connsiteY83" fmla="*/ 3600449 h 4676774"/>
                <a:gd name="connsiteX84" fmla="*/ 2139950 w 5559425"/>
                <a:gd name="connsiteY84" fmla="*/ 3606799 h 4676774"/>
                <a:gd name="connsiteX85" fmla="*/ 2168525 w 5559425"/>
                <a:gd name="connsiteY85" fmla="*/ 3622674 h 4676774"/>
                <a:gd name="connsiteX86" fmla="*/ 2203450 w 5559425"/>
                <a:gd name="connsiteY86" fmla="*/ 3641724 h 4676774"/>
                <a:gd name="connsiteX87" fmla="*/ 2247900 w 5559425"/>
                <a:gd name="connsiteY87" fmla="*/ 3657599 h 4676774"/>
                <a:gd name="connsiteX88" fmla="*/ 2301875 w 5559425"/>
                <a:gd name="connsiteY88" fmla="*/ 3673474 h 4676774"/>
                <a:gd name="connsiteX89" fmla="*/ 2362200 w 5559425"/>
                <a:gd name="connsiteY89" fmla="*/ 3689349 h 4676774"/>
                <a:gd name="connsiteX90" fmla="*/ 2432050 w 5559425"/>
                <a:gd name="connsiteY90" fmla="*/ 3702049 h 4676774"/>
                <a:gd name="connsiteX91" fmla="*/ 2511425 w 5559425"/>
                <a:gd name="connsiteY91" fmla="*/ 3711574 h 4676774"/>
                <a:gd name="connsiteX92" fmla="*/ 2597150 w 5559425"/>
                <a:gd name="connsiteY92" fmla="*/ 3717924 h 4676774"/>
                <a:gd name="connsiteX93" fmla="*/ 2597150 w 5559425"/>
                <a:gd name="connsiteY93" fmla="*/ 3829049 h 4676774"/>
                <a:gd name="connsiteX94" fmla="*/ 2597150 w 5559425"/>
                <a:gd name="connsiteY94" fmla="*/ 3860799 h 4676774"/>
                <a:gd name="connsiteX95" fmla="*/ 2603500 w 5559425"/>
                <a:gd name="connsiteY95" fmla="*/ 3886199 h 4676774"/>
                <a:gd name="connsiteX96" fmla="*/ 2609850 w 5559425"/>
                <a:gd name="connsiteY96" fmla="*/ 3905249 h 4676774"/>
                <a:gd name="connsiteX97" fmla="*/ 2619375 w 5559425"/>
                <a:gd name="connsiteY97" fmla="*/ 3921124 h 4676774"/>
                <a:gd name="connsiteX98" fmla="*/ 2632075 w 5559425"/>
                <a:gd name="connsiteY98" fmla="*/ 3930649 h 4676774"/>
                <a:gd name="connsiteX99" fmla="*/ 2647950 w 5559425"/>
                <a:gd name="connsiteY99" fmla="*/ 3936999 h 4676774"/>
                <a:gd name="connsiteX100" fmla="*/ 2670175 w 5559425"/>
                <a:gd name="connsiteY100" fmla="*/ 3940174 h 4676774"/>
                <a:gd name="connsiteX101" fmla="*/ 2695575 w 5559425"/>
                <a:gd name="connsiteY101" fmla="*/ 3940174 h 4676774"/>
                <a:gd name="connsiteX102" fmla="*/ 2879725 w 5559425"/>
                <a:gd name="connsiteY102" fmla="*/ 3940174 h 4676774"/>
                <a:gd name="connsiteX103" fmla="*/ 2905125 w 5559425"/>
                <a:gd name="connsiteY103" fmla="*/ 3940174 h 4676774"/>
                <a:gd name="connsiteX104" fmla="*/ 2924175 w 5559425"/>
                <a:gd name="connsiteY104" fmla="*/ 3936999 h 4676774"/>
                <a:gd name="connsiteX105" fmla="*/ 2940050 w 5559425"/>
                <a:gd name="connsiteY105" fmla="*/ 3930649 h 4676774"/>
                <a:gd name="connsiteX106" fmla="*/ 2946400 w 5559425"/>
                <a:gd name="connsiteY106" fmla="*/ 3924299 h 4676774"/>
                <a:gd name="connsiteX107" fmla="*/ 2952750 w 5559425"/>
                <a:gd name="connsiteY107" fmla="*/ 3911599 h 4676774"/>
                <a:gd name="connsiteX108" fmla="*/ 2959100 w 5559425"/>
                <a:gd name="connsiteY108" fmla="*/ 3892549 h 4676774"/>
                <a:gd name="connsiteX109" fmla="*/ 2959100 w 5559425"/>
                <a:gd name="connsiteY109" fmla="*/ 3870324 h 4676774"/>
                <a:gd name="connsiteX110" fmla="*/ 2962275 w 5559425"/>
                <a:gd name="connsiteY110" fmla="*/ 3841749 h 4676774"/>
                <a:gd name="connsiteX111" fmla="*/ 2962275 w 5559425"/>
                <a:gd name="connsiteY111" fmla="*/ 3689349 h 4676774"/>
                <a:gd name="connsiteX112" fmla="*/ 3009900 w 5559425"/>
                <a:gd name="connsiteY112" fmla="*/ 3679824 h 4676774"/>
                <a:gd name="connsiteX113" fmla="*/ 3057525 w 5559425"/>
                <a:gd name="connsiteY113" fmla="*/ 3663949 h 4676774"/>
                <a:gd name="connsiteX114" fmla="*/ 3101975 w 5559425"/>
                <a:gd name="connsiteY114" fmla="*/ 3648074 h 4676774"/>
                <a:gd name="connsiteX115" fmla="*/ 3146425 w 5559425"/>
                <a:gd name="connsiteY115" fmla="*/ 3629024 h 4676774"/>
                <a:gd name="connsiteX116" fmla="*/ 3187700 w 5559425"/>
                <a:gd name="connsiteY116" fmla="*/ 3609974 h 4676774"/>
                <a:gd name="connsiteX117" fmla="*/ 3225800 w 5559425"/>
                <a:gd name="connsiteY117" fmla="*/ 3584574 h 4676774"/>
                <a:gd name="connsiteX118" fmla="*/ 3260725 w 5559425"/>
                <a:gd name="connsiteY118" fmla="*/ 3555999 h 4676774"/>
                <a:gd name="connsiteX119" fmla="*/ 3295650 w 5559425"/>
                <a:gd name="connsiteY119" fmla="*/ 3527424 h 4676774"/>
                <a:gd name="connsiteX120" fmla="*/ 3324225 w 5559425"/>
                <a:gd name="connsiteY120" fmla="*/ 3492499 h 4676774"/>
                <a:gd name="connsiteX121" fmla="*/ 3349625 w 5559425"/>
                <a:gd name="connsiteY121" fmla="*/ 3454399 h 4676774"/>
                <a:gd name="connsiteX122" fmla="*/ 3371850 w 5559425"/>
                <a:gd name="connsiteY122" fmla="*/ 3413124 h 4676774"/>
                <a:gd name="connsiteX123" fmla="*/ 3390900 w 5559425"/>
                <a:gd name="connsiteY123" fmla="*/ 3371849 h 4676774"/>
                <a:gd name="connsiteX124" fmla="*/ 3406775 w 5559425"/>
                <a:gd name="connsiteY124" fmla="*/ 3324224 h 4676774"/>
                <a:gd name="connsiteX125" fmla="*/ 3419475 w 5559425"/>
                <a:gd name="connsiteY125" fmla="*/ 3270249 h 4676774"/>
                <a:gd name="connsiteX126" fmla="*/ 3425825 w 5559425"/>
                <a:gd name="connsiteY126" fmla="*/ 3216274 h 4676774"/>
                <a:gd name="connsiteX127" fmla="*/ 3429000 w 5559425"/>
                <a:gd name="connsiteY127" fmla="*/ 3155949 h 4676774"/>
                <a:gd name="connsiteX128" fmla="*/ 3425825 w 5559425"/>
                <a:gd name="connsiteY128" fmla="*/ 3101974 h 4676774"/>
                <a:gd name="connsiteX129" fmla="*/ 3419475 w 5559425"/>
                <a:gd name="connsiteY129" fmla="*/ 3051174 h 4676774"/>
                <a:gd name="connsiteX130" fmla="*/ 3406775 w 5559425"/>
                <a:gd name="connsiteY130" fmla="*/ 3003549 h 4676774"/>
                <a:gd name="connsiteX131" fmla="*/ 3394075 w 5559425"/>
                <a:gd name="connsiteY131" fmla="*/ 2955924 h 4676774"/>
                <a:gd name="connsiteX132" fmla="*/ 3371850 w 5559425"/>
                <a:gd name="connsiteY132" fmla="*/ 2911474 h 4676774"/>
                <a:gd name="connsiteX133" fmla="*/ 3349625 w 5559425"/>
                <a:gd name="connsiteY133" fmla="*/ 2870199 h 4676774"/>
                <a:gd name="connsiteX134" fmla="*/ 3317875 w 5559425"/>
                <a:gd name="connsiteY134" fmla="*/ 2828924 h 4676774"/>
                <a:gd name="connsiteX135" fmla="*/ 3286125 w 5559425"/>
                <a:gd name="connsiteY135" fmla="*/ 2790824 h 4676774"/>
                <a:gd name="connsiteX136" fmla="*/ 3248025 w 5559425"/>
                <a:gd name="connsiteY136" fmla="*/ 2755899 h 4676774"/>
                <a:gd name="connsiteX137" fmla="*/ 3206750 w 5559425"/>
                <a:gd name="connsiteY137" fmla="*/ 2720974 h 4676774"/>
                <a:gd name="connsiteX138" fmla="*/ 3162300 w 5559425"/>
                <a:gd name="connsiteY138" fmla="*/ 2689224 h 4676774"/>
                <a:gd name="connsiteX139" fmla="*/ 3114675 w 5559425"/>
                <a:gd name="connsiteY139" fmla="*/ 2657474 h 4676774"/>
                <a:gd name="connsiteX140" fmla="*/ 3063875 w 5559425"/>
                <a:gd name="connsiteY140" fmla="*/ 2625724 h 4676774"/>
                <a:gd name="connsiteX141" fmla="*/ 3006725 w 5559425"/>
                <a:gd name="connsiteY141" fmla="*/ 2597149 h 4676774"/>
                <a:gd name="connsiteX142" fmla="*/ 2946400 w 5559425"/>
                <a:gd name="connsiteY142" fmla="*/ 2568574 h 4676774"/>
                <a:gd name="connsiteX143" fmla="*/ 2886075 w 5559425"/>
                <a:gd name="connsiteY143" fmla="*/ 2539999 h 4676774"/>
                <a:gd name="connsiteX144" fmla="*/ 2806700 w 5559425"/>
                <a:gd name="connsiteY144" fmla="*/ 2508249 h 4676774"/>
                <a:gd name="connsiteX145" fmla="*/ 2740025 w 5559425"/>
                <a:gd name="connsiteY145" fmla="*/ 2476499 h 4676774"/>
                <a:gd name="connsiteX146" fmla="*/ 2682875 w 5559425"/>
                <a:gd name="connsiteY146" fmla="*/ 2441574 h 4676774"/>
                <a:gd name="connsiteX147" fmla="*/ 2635250 w 5559425"/>
                <a:gd name="connsiteY147" fmla="*/ 2409824 h 4676774"/>
                <a:gd name="connsiteX148" fmla="*/ 2616200 w 5559425"/>
                <a:gd name="connsiteY148" fmla="*/ 2393949 h 4676774"/>
                <a:gd name="connsiteX149" fmla="*/ 2600325 w 5559425"/>
                <a:gd name="connsiteY149" fmla="*/ 2378074 h 4676774"/>
                <a:gd name="connsiteX150" fmla="*/ 2587625 w 5559425"/>
                <a:gd name="connsiteY150" fmla="*/ 2359024 h 4676774"/>
                <a:gd name="connsiteX151" fmla="*/ 2574925 w 5559425"/>
                <a:gd name="connsiteY151" fmla="*/ 2339974 h 4676774"/>
                <a:gd name="connsiteX152" fmla="*/ 2565400 w 5559425"/>
                <a:gd name="connsiteY152" fmla="*/ 2320924 h 4676774"/>
                <a:gd name="connsiteX153" fmla="*/ 2559050 w 5559425"/>
                <a:gd name="connsiteY153" fmla="*/ 2298699 h 4676774"/>
                <a:gd name="connsiteX154" fmla="*/ 2555875 w 5559425"/>
                <a:gd name="connsiteY154" fmla="*/ 2276474 h 4676774"/>
                <a:gd name="connsiteX155" fmla="*/ 2552700 w 5559425"/>
                <a:gd name="connsiteY155" fmla="*/ 2251074 h 4676774"/>
                <a:gd name="connsiteX156" fmla="*/ 2555875 w 5559425"/>
                <a:gd name="connsiteY156" fmla="*/ 2228849 h 4676774"/>
                <a:gd name="connsiteX157" fmla="*/ 2559050 w 5559425"/>
                <a:gd name="connsiteY157" fmla="*/ 2206624 h 4676774"/>
                <a:gd name="connsiteX158" fmla="*/ 2562225 w 5559425"/>
                <a:gd name="connsiteY158" fmla="*/ 2184399 h 4676774"/>
                <a:gd name="connsiteX159" fmla="*/ 2571750 w 5559425"/>
                <a:gd name="connsiteY159" fmla="*/ 2162174 h 4676774"/>
                <a:gd name="connsiteX160" fmla="*/ 2581275 w 5559425"/>
                <a:gd name="connsiteY160" fmla="*/ 2143124 h 4676774"/>
                <a:gd name="connsiteX161" fmla="*/ 2593975 w 5559425"/>
                <a:gd name="connsiteY161" fmla="*/ 2124074 h 4676774"/>
                <a:gd name="connsiteX162" fmla="*/ 2609850 w 5559425"/>
                <a:gd name="connsiteY162" fmla="*/ 2108199 h 4676774"/>
                <a:gd name="connsiteX163" fmla="*/ 2625725 w 5559425"/>
                <a:gd name="connsiteY163" fmla="*/ 2092324 h 4676774"/>
                <a:gd name="connsiteX164" fmla="*/ 2644775 w 5559425"/>
                <a:gd name="connsiteY164" fmla="*/ 2079624 h 4676774"/>
                <a:gd name="connsiteX165" fmla="*/ 2667000 w 5559425"/>
                <a:gd name="connsiteY165" fmla="*/ 2066924 h 4676774"/>
                <a:gd name="connsiteX166" fmla="*/ 2695575 w 5559425"/>
                <a:gd name="connsiteY166" fmla="*/ 2057399 h 4676774"/>
                <a:gd name="connsiteX167" fmla="*/ 2724150 w 5559425"/>
                <a:gd name="connsiteY167" fmla="*/ 2047874 h 4676774"/>
                <a:gd name="connsiteX168" fmla="*/ 2759075 w 5559425"/>
                <a:gd name="connsiteY168" fmla="*/ 2041524 h 4676774"/>
                <a:gd name="connsiteX169" fmla="*/ 2797175 w 5559425"/>
                <a:gd name="connsiteY169" fmla="*/ 2038349 h 4676774"/>
                <a:gd name="connsiteX170" fmla="*/ 2838450 w 5559425"/>
                <a:gd name="connsiteY170" fmla="*/ 2035174 h 4676774"/>
                <a:gd name="connsiteX171" fmla="*/ 2886075 w 5559425"/>
                <a:gd name="connsiteY171" fmla="*/ 2035174 h 4676774"/>
                <a:gd name="connsiteX172" fmla="*/ 2933700 w 5559425"/>
                <a:gd name="connsiteY172" fmla="*/ 2035174 h 4676774"/>
                <a:gd name="connsiteX173" fmla="*/ 2981325 w 5559425"/>
                <a:gd name="connsiteY173" fmla="*/ 2038349 h 4676774"/>
                <a:gd name="connsiteX174" fmla="*/ 3032125 w 5559425"/>
                <a:gd name="connsiteY174" fmla="*/ 2044699 h 4676774"/>
                <a:gd name="connsiteX175" fmla="*/ 3079750 w 5559425"/>
                <a:gd name="connsiteY175" fmla="*/ 2054224 h 4676774"/>
                <a:gd name="connsiteX176" fmla="*/ 3165475 w 5559425"/>
                <a:gd name="connsiteY176" fmla="*/ 2073274 h 4676774"/>
                <a:gd name="connsiteX177" fmla="*/ 3225800 w 5559425"/>
                <a:gd name="connsiteY177" fmla="*/ 2089149 h 4676774"/>
                <a:gd name="connsiteX178" fmla="*/ 3238500 w 5559425"/>
                <a:gd name="connsiteY178" fmla="*/ 2089149 h 4676774"/>
                <a:gd name="connsiteX179" fmla="*/ 3251200 w 5559425"/>
                <a:gd name="connsiteY179" fmla="*/ 2082799 h 4676774"/>
                <a:gd name="connsiteX180" fmla="*/ 3260725 w 5559425"/>
                <a:gd name="connsiteY180" fmla="*/ 2073274 h 4676774"/>
                <a:gd name="connsiteX181" fmla="*/ 3273425 w 5559425"/>
                <a:gd name="connsiteY181" fmla="*/ 2054224 h 4676774"/>
                <a:gd name="connsiteX182" fmla="*/ 3295650 w 5559425"/>
                <a:gd name="connsiteY182" fmla="*/ 2006599 h 4676774"/>
                <a:gd name="connsiteX183" fmla="*/ 3311525 w 5559425"/>
                <a:gd name="connsiteY183" fmla="*/ 1958974 h 4676774"/>
                <a:gd name="connsiteX184" fmla="*/ 3321050 w 5559425"/>
                <a:gd name="connsiteY184" fmla="*/ 1904999 h 4676774"/>
                <a:gd name="connsiteX185" fmla="*/ 3324225 w 5559425"/>
                <a:gd name="connsiteY185" fmla="*/ 1857374 h 4676774"/>
                <a:gd name="connsiteX186" fmla="*/ 3324225 w 5559425"/>
                <a:gd name="connsiteY186" fmla="*/ 1835149 h 4676774"/>
                <a:gd name="connsiteX187" fmla="*/ 3317875 w 5559425"/>
                <a:gd name="connsiteY187" fmla="*/ 1819274 h 4676774"/>
                <a:gd name="connsiteX188" fmla="*/ 3311525 w 5559425"/>
                <a:gd name="connsiteY188" fmla="*/ 1806574 h 4676774"/>
                <a:gd name="connsiteX189" fmla="*/ 3298825 w 5559425"/>
                <a:gd name="connsiteY189" fmla="*/ 1797049 h 4676774"/>
                <a:gd name="connsiteX190" fmla="*/ 3254375 w 5559425"/>
                <a:gd name="connsiteY190" fmla="*/ 1784349 h 4676774"/>
                <a:gd name="connsiteX191" fmla="*/ 3197225 w 5559425"/>
                <a:gd name="connsiteY191" fmla="*/ 1768474 h 4676774"/>
                <a:gd name="connsiteX192" fmla="*/ 3159125 w 5559425"/>
                <a:gd name="connsiteY192" fmla="*/ 1762124 h 4676774"/>
                <a:gd name="connsiteX193" fmla="*/ 3117850 w 5559425"/>
                <a:gd name="connsiteY193" fmla="*/ 1755774 h 4676774"/>
                <a:gd name="connsiteX194" fmla="*/ 3019425 w 5559425"/>
                <a:gd name="connsiteY194" fmla="*/ 1746249 h 4676774"/>
                <a:gd name="connsiteX195" fmla="*/ 3019425 w 5559425"/>
                <a:gd name="connsiteY195" fmla="*/ 1609724 h 4676774"/>
                <a:gd name="connsiteX196" fmla="*/ 3019425 w 5559425"/>
                <a:gd name="connsiteY196" fmla="*/ 1555749 h 4676774"/>
                <a:gd name="connsiteX197" fmla="*/ 3016250 w 5559425"/>
                <a:gd name="connsiteY197" fmla="*/ 1533524 h 4676774"/>
                <a:gd name="connsiteX198" fmla="*/ 3009900 w 5559425"/>
                <a:gd name="connsiteY198" fmla="*/ 1520824 h 4676774"/>
                <a:gd name="connsiteX199" fmla="*/ 3003550 w 5559425"/>
                <a:gd name="connsiteY199" fmla="*/ 1511299 h 4676774"/>
                <a:gd name="connsiteX200" fmla="*/ 2990850 w 5559425"/>
                <a:gd name="connsiteY200" fmla="*/ 1501774 h 4676774"/>
                <a:gd name="connsiteX201" fmla="*/ 2968625 w 5559425"/>
                <a:gd name="connsiteY201" fmla="*/ 1498599 h 4676774"/>
                <a:gd name="connsiteX202" fmla="*/ 2943225 w 5559425"/>
                <a:gd name="connsiteY202" fmla="*/ 1498599 h 4676774"/>
                <a:gd name="connsiteX203" fmla="*/ 2762250 w 5559425"/>
                <a:gd name="connsiteY203" fmla="*/ 1498599 h 4676774"/>
                <a:gd name="connsiteX204" fmla="*/ 2077933 w 5559425"/>
                <a:gd name="connsiteY204" fmla="*/ 438148 h 4676774"/>
                <a:gd name="connsiteX205" fmla="*/ 2048669 w 5559425"/>
                <a:gd name="connsiteY205" fmla="*/ 467412 h 4676774"/>
                <a:gd name="connsiteX206" fmla="*/ 2048669 w 5559425"/>
                <a:gd name="connsiteY206" fmla="*/ 769928 h 4676774"/>
                <a:gd name="connsiteX207" fmla="*/ 2075397 w 5559425"/>
                <a:gd name="connsiteY207" fmla="*/ 778225 h 4676774"/>
                <a:gd name="connsiteX208" fmla="*/ 2174524 w 5559425"/>
                <a:gd name="connsiteY208" fmla="*/ 877352 h 4676774"/>
                <a:gd name="connsiteX209" fmla="*/ 2184888 w 5559425"/>
                <a:gd name="connsiteY209" fmla="*/ 928686 h 4676774"/>
                <a:gd name="connsiteX210" fmla="*/ 3371361 w 5559425"/>
                <a:gd name="connsiteY210" fmla="*/ 928686 h 4676774"/>
                <a:gd name="connsiteX211" fmla="*/ 3381725 w 5559425"/>
                <a:gd name="connsiteY211" fmla="*/ 877352 h 4676774"/>
                <a:gd name="connsiteX212" fmla="*/ 3480853 w 5559425"/>
                <a:gd name="connsiteY212" fmla="*/ 778224 h 4676774"/>
                <a:gd name="connsiteX213" fmla="*/ 3507582 w 5559425"/>
                <a:gd name="connsiteY213" fmla="*/ 769927 h 4676774"/>
                <a:gd name="connsiteX214" fmla="*/ 3507582 w 5559425"/>
                <a:gd name="connsiteY214" fmla="*/ 467412 h 4676774"/>
                <a:gd name="connsiteX215" fmla="*/ 3478318 w 5559425"/>
                <a:gd name="connsiteY215" fmla="*/ 438148 h 4676774"/>
                <a:gd name="connsiteX216" fmla="*/ 2060754 w 5559425"/>
                <a:gd name="connsiteY216" fmla="*/ 0 h 4676774"/>
                <a:gd name="connsiteX217" fmla="*/ 3495494 w 5559425"/>
                <a:gd name="connsiteY217" fmla="*/ 0 h 4676774"/>
                <a:gd name="connsiteX218" fmla="*/ 3949699 w 5559425"/>
                <a:gd name="connsiteY218" fmla="*/ 454204 h 4676774"/>
                <a:gd name="connsiteX219" fmla="*/ 3949699 w 5559425"/>
                <a:gd name="connsiteY219" fmla="*/ 772638 h 4676774"/>
                <a:gd name="connsiteX220" fmla="*/ 3967697 w 5559425"/>
                <a:gd name="connsiteY220" fmla="*/ 778224 h 4676774"/>
                <a:gd name="connsiteX221" fmla="*/ 4066824 w 5559425"/>
                <a:gd name="connsiteY221" fmla="*/ 877352 h 4676774"/>
                <a:gd name="connsiteX222" fmla="*/ 4077188 w 5559425"/>
                <a:gd name="connsiteY222" fmla="*/ 928686 h 4676774"/>
                <a:gd name="connsiteX223" fmla="*/ 5316011 w 5559425"/>
                <a:gd name="connsiteY223" fmla="*/ 928686 h 4676774"/>
                <a:gd name="connsiteX224" fmla="*/ 5559425 w 5559425"/>
                <a:gd name="connsiteY224" fmla="*/ 1172100 h 4676774"/>
                <a:gd name="connsiteX225" fmla="*/ 5559425 w 5559425"/>
                <a:gd name="connsiteY225" fmla="*/ 4355572 h 4676774"/>
                <a:gd name="connsiteX226" fmla="*/ 5316011 w 5559425"/>
                <a:gd name="connsiteY226" fmla="*/ 4598986 h 4676774"/>
                <a:gd name="connsiteX227" fmla="*/ 4950129 w 5559425"/>
                <a:gd name="connsiteY227" fmla="*/ 4598986 h 4676774"/>
                <a:gd name="connsiteX228" fmla="*/ 4924434 w 5559425"/>
                <a:gd name="connsiteY228" fmla="*/ 4637096 h 4676774"/>
                <a:gd name="connsiteX229" fmla="*/ 4828643 w 5559425"/>
                <a:gd name="connsiteY229" fmla="*/ 4676774 h 4676774"/>
                <a:gd name="connsiteX230" fmla="*/ 4572531 w 5559425"/>
                <a:gd name="connsiteY230" fmla="*/ 4676774 h 4676774"/>
                <a:gd name="connsiteX231" fmla="*/ 4476740 w 5559425"/>
                <a:gd name="connsiteY231" fmla="*/ 4637096 h 4676774"/>
                <a:gd name="connsiteX232" fmla="*/ 4451046 w 5559425"/>
                <a:gd name="connsiteY232" fmla="*/ 4598986 h 4676774"/>
                <a:gd name="connsiteX233" fmla="*/ 1063928 w 5559425"/>
                <a:gd name="connsiteY233" fmla="*/ 4598986 h 4676774"/>
                <a:gd name="connsiteX234" fmla="*/ 1038234 w 5559425"/>
                <a:gd name="connsiteY234" fmla="*/ 4637096 h 4676774"/>
                <a:gd name="connsiteX235" fmla="*/ 942443 w 5559425"/>
                <a:gd name="connsiteY235" fmla="*/ 4676774 h 4676774"/>
                <a:gd name="connsiteX236" fmla="*/ 686331 w 5559425"/>
                <a:gd name="connsiteY236" fmla="*/ 4676774 h 4676774"/>
                <a:gd name="connsiteX237" fmla="*/ 590540 w 5559425"/>
                <a:gd name="connsiteY237" fmla="*/ 4637096 h 4676774"/>
                <a:gd name="connsiteX238" fmla="*/ 564846 w 5559425"/>
                <a:gd name="connsiteY238" fmla="*/ 4598986 h 4676774"/>
                <a:gd name="connsiteX239" fmla="*/ 243414 w 5559425"/>
                <a:gd name="connsiteY239" fmla="*/ 4598986 h 4676774"/>
                <a:gd name="connsiteX240" fmla="*/ 0 w 5559425"/>
                <a:gd name="connsiteY240" fmla="*/ 4355572 h 4676774"/>
                <a:gd name="connsiteX241" fmla="*/ 0 w 5559425"/>
                <a:gd name="connsiteY241" fmla="*/ 1172100 h 4676774"/>
                <a:gd name="connsiteX242" fmla="*/ 243414 w 5559425"/>
                <a:gd name="connsiteY242" fmla="*/ 928686 h 4676774"/>
                <a:gd name="connsiteX243" fmla="*/ 1479061 w 5559425"/>
                <a:gd name="connsiteY243" fmla="*/ 928686 h 4676774"/>
                <a:gd name="connsiteX244" fmla="*/ 1489425 w 5559425"/>
                <a:gd name="connsiteY244" fmla="*/ 877352 h 4676774"/>
                <a:gd name="connsiteX245" fmla="*/ 1588552 w 5559425"/>
                <a:gd name="connsiteY245" fmla="*/ 778225 h 4676774"/>
                <a:gd name="connsiteX246" fmla="*/ 1606549 w 5559425"/>
                <a:gd name="connsiteY246" fmla="*/ 772638 h 4676774"/>
                <a:gd name="connsiteX247" fmla="*/ 1606549 w 5559425"/>
                <a:gd name="connsiteY247" fmla="*/ 454204 h 4676774"/>
                <a:gd name="connsiteX248" fmla="*/ 2060754 w 5559425"/>
                <a:gd name="connsiteY248" fmla="*/ 0 h 46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5559425" h="4676774">
                  <a:moveTo>
                    <a:pt x="2733675" y="1498599"/>
                  </a:moveTo>
                  <a:lnTo>
                    <a:pt x="2708275" y="1501774"/>
                  </a:lnTo>
                  <a:lnTo>
                    <a:pt x="2689225" y="1511299"/>
                  </a:lnTo>
                  <a:lnTo>
                    <a:pt x="2673350" y="1520824"/>
                  </a:lnTo>
                  <a:lnTo>
                    <a:pt x="2663825" y="1536699"/>
                  </a:lnTo>
                  <a:lnTo>
                    <a:pt x="2657475" y="1555749"/>
                  </a:lnTo>
                  <a:lnTo>
                    <a:pt x="2654300" y="1577974"/>
                  </a:lnTo>
                  <a:lnTo>
                    <a:pt x="2654300" y="1603374"/>
                  </a:lnTo>
                  <a:lnTo>
                    <a:pt x="2654300" y="1758949"/>
                  </a:lnTo>
                  <a:lnTo>
                    <a:pt x="2593975" y="1771649"/>
                  </a:lnTo>
                  <a:lnTo>
                    <a:pt x="2540000" y="1787524"/>
                  </a:lnTo>
                  <a:lnTo>
                    <a:pt x="2492375" y="1806574"/>
                  </a:lnTo>
                  <a:lnTo>
                    <a:pt x="2444750" y="1828799"/>
                  </a:lnTo>
                  <a:lnTo>
                    <a:pt x="2400300" y="1854199"/>
                  </a:lnTo>
                  <a:lnTo>
                    <a:pt x="2362200" y="1879599"/>
                  </a:lnTo>
                  <a:lnTo>
                    <a:pt x="2327275" y="1911349"/>
                  </a:lnTo>
                  <a:lnTo>
                    <a:pt x="2292350" y="1943099"/>
                  </a:lnTo>
                  <a:lnTo>
                    <a:pt x="2266950" y="1978024"/>
                  </a:lnTo>
                  <a:lnTo>
                    <a:pt x="2241550" y="2016124"/>
                  </a:lnTo>
                  <a:lnTo>
                    <a:pt x="2219325" y="2054224"/>
                  </a:lnTo>
                  <a:lnTo>
                    <a:pt x="2203450" y="2092324"/>
                  </a:lnTo>
                  <a:lnTo>
                    <a:pt x="2190750" y="2130424"/>
                  </a:lnTo>
                  <a:lnTo>
                    <a:pt x="2181225" y="2168524"/>
                  </a:lnTo>
                  <a:lnTo>
                    <a:pt x="2174875" y="2209799"/>
                  </a:lnTo>
                  <a:lnTo>
                    <a:pt x="2171700" y="2251074"/>
                  </a:lnTo>
                  <a:lnTo>
                    <a:pt x="2174875" y="2314574"/>
                  </a:lnTo>
                  <a:lnTo>
                    <a:pt x="2184400" y="2371724"/>
                  </a:lnTo>
                  <a:lnTo>
                    <a:pt x="2197100" y="2425699"/>
                  </a:lnTo>
                  <a:lnTo>
                    <a:pt x="2216150" y="2476499"/>
                  </a:lnTo>
                  <a:lnTo>
                    <a:pt x="2238375" y="2520949"/>
                  </a:lnTo>
                  <a:lnTo>
                    <a:pt x="2266950" y="2562224"/>
                  </a:lnTo>
                  <a:lnTo>
                    <a:pt x="2298700" y="2603499"/>
                  </a:lnTo>
                  <a:lnTo>
                    <a:pt x="2333625" y="2638424"/>
                  </a:lnTo>
                  <a:lnTo>
                    <a:pt x="2371725" y="2670174"/>
                  </a:lnTo>
                  <a:lnTo>
                    <a:pt x="2413000" y="2701924"/>
                  </a:lnTo>
                  <a:lnTo>
                    <a:pt x="2457450" y="2730499"/>
                  </a:lnTo>
                  <a:lnTo>
                    <a:pt x="2501900" y="2755899"/>
                  </a:lnTo>
                  <a:lnTo>
                    <a:pt x="2600325" y="2803524"/>
                  </a:lnTo>
                  <a:lnTo>
                    <a:pt x="2701925" y="2844799"/>
                  </a:lnTo>
                  <a:lnTo>
                    <a:pt x="2790825" y="2882899"/>
                  </a:lnTo>
                  <a:lnTo>
                    <a:pt x="2863850" y="2920999"/>
                  </a:lnTo>
                  <a:lnTo>
                    <a:pt x="2924175" y="2955924"/>
                  </a:lnTo>
                  <a:lnTo>
                    <a:pt x="2946400" y="2974974"/>
                  </a:lnTo>
                  <a:lnTo>
                    <a:pt x="2968625" y="2994024"/>
                  </a:lnTo>
                  <a:lnTo>
                    <a:pt x="2984500" y="3009899"/>
                  </a:lnTo>
                  <a:lnTo>
                    <a:pt x="3000375" y="3032124"/>
                  </a:lnTo>
                  <a:lnTo>
                    <a:pt x="3013075" y="3051174"/>
                  </a:lnTo>
                  <a:lnTo>
                    <a:pt x="3022600" y="3073399"/>
                  </a:lnTo>
                  <a:lnTo>
                    <a:pt x="3028950" y="3095624"/>
                  </a:lnTo>
                  <a:lnTo>
                    <a:pt x="3035300" y="3121024"/>
                  </a:lnTo>
                  <a:lnTo>
                    <a:pt x="3038475" y="3146424"/>
                  </a:lnTo>
                  <a:lnTo>
                    <a:pt x="3041650" y="3171824"/>
                  </a:lnTo>
                  <a:lnTo>
                    <a:pt x="3038475" y="3203574"/>
                  </a:lnTo>
                  <a:lnTo>
                    <a:pt x="3032125" y="3232149"/>
                  </a:lnTo>
                  <a:lnTo>
                    <a:pt x="3025775" y="3257549"/>
                  </a:lnTo>
                  <a:lnTo>
                    <a:pt x="3013075" y="3279774"/>
                  </a:lnTo>
                  <a:lnTo>
                    <a:pt x="2997200" y="3301999"/>
                  </a:lnTo>
                  <a:lnTo>
                    <a:pt x="2978150" y="3317874"/>
                  </a:lnTo>
                  <a:lnTo>
                    <a:pt x="2955925" y="3333749"/>
                  </a:lnTo>
                  <a:lnTo>
                    <a:pt x="2927350" y="3349624"/>
                  </a:lnTo>
                  <a:lnTo>
                    <a:pt x="2898775" y="3359149"/>
                  </a:lnTo>
                  <a:lnTo>
                    <a:pt x="2870200" y="3371849"/>
                  </a:lnTo>
                  <a:lnTo>
                    <a:pt x="2803525" y="3384549"/>
                  </a:lnTo>
                  <a:lnTo>
                    <a:pt x="2733675" y="3394074"/>
                  </a:lnTo>
                  <a:lnTo>
                    <a:pt x="2657475" y="3397249"/>
                  </a:lnTo>
                  <a:lnTo>
                    <a:pt x="2581275" y="3397249"/>
                  </a:lnTo>
                  <a:lnTo>
                    <a:pt x="2517775" y="3390899"/>
                  </a:lnTo>
                  <a:lnTo>
                    <a:pt x="2457450" y="3384549"/>
                  </a:lnTo>
                  <a:lnTo>
                    <a:pt x="2406650" y="3375024"/>
                  </a:lnTo>
                  <a:lnTo>
                    <a:pt x="2324100" y="3349624"/>
                  </a:lnTo>
                  <a:lnTo>
                    <a:pt x="2257425" y="3324224"/>
                  </a:lnTo>
                  <a:lnTo>
                    <a:pt x="2232025" y="3314699"/>
                  </a:lnTo>
                  <a:lnTo>
                    <a:pt x="2212975" y="3308349"/>
                  </a:lnTo>
                  <a:lnTo>
                    <a:pt x="2203450" y="3311524"/>
                  </a:lnTo>
                  <a:lnTo>
                    <a:pt x="2193925" y="3317874"/>
                  </a:lnTo>
                  <a:lnTo>
                    <a:pt x="2184400" y="3330574"/>
                  </a:lnTo>
                  <a:lnTo>
                    <a:pt x="2174875" y="3346449"/>
                  </a:lnTo>
                  <a:lnTo>
                    <a:pt x="2159000" y="3390899"/>
                  </a:lnTo>
                  <a:lnTo>
                    <a:pt x="2146300" y="3441699"/>
                  </a:lnTo>
                  <a:lnTo>
                    <a:pt x="2133600" y="3495674"/>
                  </a:lnTo>
                  <a:lnTo>
                    <a:pt x="2130425" y="3546474"/>
                  </a:lnTo>
                  <a:lnTo>
                    <a:pt x="2130425" y="3568699"/>
                  </a:lnTo>
                  <a:lnTo>
                    <a:pt x="2130425" y="3587749"/>
                  </a:lnTo>
                  <a:lnTo>
                    <a:pt x="2133600" y="3600449"/>
                  </a:lnTo>
                  <a:lnTo>
                    <a:pt x="2139950" y="3606799"/>
                  </a:lnTo>
                  <a:lnTo>
                    <a:pt x="2168525" y="3622674"/>
                  </a:lnTo>
                  <a:lnTo>
                    <a:pt x="2203450" y="3641724"/>
                  </a:lnTo>
                  <a:lnTo>
                    <a:pt x="2247900" y="3657599"/>
                  </a:lnTo>
                  <a:lnTo>
                    <a:pt x="2301875" y="3673474"/>
                  </a:lnTo>
                  <a:lnTo>
                    <a:pt x="2362200" y="3689349"/>
                  </a:lnTo>
                  <a:lnTo>
                    <a:pt x="2432050" y="3702049"/>
                  </a:lnTo>
                  <a:lnTo>
                    <a:pt x="2511425" y="3711574"/>
                  </a:lnTo>
                  <a:lnTo>
                    <a:pt x="2597150" y="3717924"/>
                  </a:lnTo>
                  <a:lnTo>
                    <a:pt x="2597150" y="3829049"/>
                  </a:lnTo>
                  <a:lnTo>
                    <a:pt x="2597150" y="3860799"/>
                  </a:lnTo>
                  <a:lnTo>
                    <a:pt x="2603500" y="3886199"/>
                  </a:lnTo>
                  <a:lnTo>
                    <a:pt x="2609850" y="3905249"/>
                  </a:lnTo>
                  <a:lnTo>
                    <a:pt x="2619375" y="3921124"/>
                  </a:lnTo>
                  <a:lnTo>
                    <a:pt x="2632075" y="3930649"/>
                  </a:lnTo>
                  <a:lnTo>
                    <a:pt x="2647950" y="3936999"/>
                  </a:lnTo>
                  <a:lnTo>
                    <a:pt x="2670175" y="3940174"/>
                  </a:lnTo>
                  <a:lnTo>
                    <a:pt x="2695575" y="3940174"/>
                  </a:lnTo>
                  <a:lnTo>
                    <a:pt x="2879725" y="3940174"/>
                  </a:lnTo>
                  <a:lnTo>
                    <a:pt x="2905125" y="3940174"/>
                  </a:lnTo>
                  <a:lnTo>
                    <a:pt x="2924175" y="3936999"/>
                  </a:lnTo>
                  <a:lnTo>
                    <a:pt x="2940050" y="3930649"/>
                  </a:lnTo>
                  <a:lnTo>
                    <a:pt x="2946400" y="3924299"/>
                  </a:lnTo>
                  <a:lnTo>
                    <a:pt x="2952750" y="3911599"/>
                  </a:lnTo>
                  <a:lnTo>
                    <a:pt x="2959100" y="3892549"/>
                  </a:lnTo>
                  <a:lnTo>
                    <a:pt x="2959100" y="3870324"/>
                  </a:lnTo>
                  <a:lnTo>
                    <a:pt x="2962275" y="3841749"/>
                  </a:lnTo>
                  <a:lnTo>
                    <a:pt x="2962275" y="3689349"/>
                  </a:lnTo>
                  <a:lnTo>
                    <a:pt x="3009900" y="3679824"/>
                  </a:lnTo>
                  <a:lnTo>
                    <a:pt x="3057525" y="3663949"/>
                  </a:lnTo>
                  <a:lnTo>
                    <a:pt x="3101975" y="3648074"/>
                  </a:lnTo>
                  <a:lnTo>
                    <a:pt x="3146425" y="3629024"/>
                  </a:lnTo>
                  <a:lnTo>
                    <a:pt x="3187700" y="3609974"/>
                  </a:lnTo>
                  <a:lnTo>
                    <a:pt x="3225800" y="3584574"/>
                  </a:lnTo>
                  <a:lnTo>
                    <a:pt x="3260725" y="3555999"/>
                  </a:lnTo>
                  <a:lnTo>
                    <a:pt x="3295650" y="3527424"/>
                  </a:lnTo>
                  <a:lnTo>
                    <a:pt x="3324225" y="3492499"/>
                  </a:lnTo>
                  <a:lnTo>
                    <a:pt x="3349625" y="3454399"/>
                  </a:lnTo>
                  <a:lnTo>
                    <a:pt x="3371850" y="3413124"/>
                  </a:lnTo>
                  <a:lnTo>
                    <a:pt x="3390900" y="3371849"/>
                  </a:lnTo>
                  <a:lnTo>
                    <a:pt x="3406775" y="3324224"/>
                  </a:lnTo>
                  <a:lnTo>
                    <a:pt x="3419475" y="3270249"/>
                  </a:lnTo>
                  <a:lnTo>
                    <a:pt x="3425825" y="3216274"/>
                  </a:lnTo>
                  <a:lnTo>
                    <a:pt x="3429000" y="3155949"/>
                  </a:lnTo>
                  <a:lnTo>
                    <a:pt x="3425825" y="3101974"/>
                  </a:lnTo>
                  <a:lnTo>
                    <a:pt x="3419475" y="3051174"/>
                  </a:lnTo>
                  <a:lnTo>
                    <a:pt x="3406775" y="3003549"/>
                  </a:lnTo>
                  <a:lnTo>
                    <a:pt x="3394075" y="2955924"/>
                  </a:lnTo>
                  <a:lnTo>
                    <a:pt x="3371850" y="2911474"/>
                  </a:lnTo>
                  <a:lnTo>
                    <a:pt x="3349625" y="2870199"/>
                  </a:lnTo>
                  <a:lnTo>
                    <a:pt x="3317875" y="2828924"/>
                  </a:lnTo>
                  <a:lnTo>
                    <a:pt x="3286125" y="2790824"/>
                  </a:lnTo>
                  <a:lnTo>
                    <a:pt x="3248025" y="2755899"/>
                  </a:lnTo>
                  <a:lnTo>
                    <a:pt x="3206750" y="2720974"/>
                  </a:lnTo>
                  <a:lnTo>
                    <a:pt x="3162300" y="2689224"/>
                  </a:lnTo>
                  <a:lnTo>
                    <a:pt x="3114675" y="2657474"/>
                  </a:lnTo>
                  <a:lnTo>
                    <a:pt x="3063875" y="2625724"/>
                  </a:lnTo>
                  <a:lnTo>
                    <a:pt x="3006725" y="2597149"/>
                  </a:lnTo>
                  <a:lnTo>
                    <a:pt x="2946400" y="2568574"/>
                  </a:lnTo>
                  <a:lnTo>
                    <a:pt x="2886075" y="2539999"/>
                  </a:lnTo>
                  <a:lnTo>
                    <a:pt x="2806700" y="2508249"/>
                  </a:lnTo>
                  <a:lnTo>
                    <a:pt x="2740025" y="2476499"/>
                  </a:lnTo>
                  <a:lnTo>
                    <a:pt x="2682875" y="2441574"/>
                  </a:lnTo>
                  <a:lnTo>
                    <a:pt x="2635250" y="2409824"/>
                  </a:lnTo>
                  <a:lnTo>
                    <a:pt x="2616200" y="2393949"/>
                  </a:lnTo>
                  <a:lnTo>
                    <a:pt x="2600325" y="2378074"/>
                  </a:lnTo>
                  <a:lnTo>
                    <a:pt x="2587625" y="2359024"/>
                  </a:lnTo>
                  <a:lnTo>
                    <a:pt x="2574925" y="2339974"/>
                  </a:lnTo>
                  <a:lnTo>
                    <a:pt x="2565400" y="2320924"/>
                  </a:lnTo>
                  <a:lnTo>
                    <a:pt x="2559050" y="2298699"/>
                  </a:lnTo>
                  <a:lnTo>
                    <a:pt x="2555875" y="2276474"/>
                  </a:lnTo>
                  <a:lnTo>
                    <a:pt x="2552700" y="2251074"/>
                  </a:lnTo>
                  <a:lnTo>
                    <a:pt x="2555875" y="2228849"/>
                  </a:lnTo>
                  <a:lnTo>
                    <a:pt x="2559050" y="2206624"/>
                  </a:lnTo>
                  <a:lnTo>
                    <a:pt x="2562225" y="2184399"/>
                  </a:lnTo>
                  <a:lnTo>
                    <a:pt x="2571750" y="2162174"/>
                  </a:lnTo>
                  <a:lnTo>
                    <a:pt x="2581275" y="2143124"/>
                  </a:lnTo>
                  <a:lnTo>
                    <a:pt x="2593975" y="2124074"/>
                  </a:lnTo>
                  <a:lnTo>
                    <a:pt x="2609850" y="2108199"/>
                  </a:lnTo>
                  <a:lnTo>
                    <a:pt x="2625725" y="2092324"/>
                  </a:lnTo>
                  <a:lnTo>
                    <a:pt x="2644775" y="2079624"/>
                  </a:lnTo>
                  <a:lnTo>
                    <a:pt x="2667000" y="2066924"/>
                  </a:lnTo>
                  <a:lnTo>
                    <a:pt x="2695575" y="2057399"/>
                  </a:lnTo>
                  <a:lnTo>
                    <a:pt x="2724150" y="2047874"/>
                  </a:lnTo>
                  <a:lnTo>
                    <a:pt x="2759075" y="2041524"/>
                  </a:lnTo>
                  <a:lnTo>
                    <a:pt x="2797175" y="2038349"/>
                  </a:lnTo>
                  <a:lnTo>
                    <a:pt x="2838450" y="2035174"/>
                  </a:lnTo>
                  <a:lnTo>
                    <a:pt x="2886075" y="2035174"/>
                  </a:lnTo>
                  <a:lnTo>
                    <a:pt x="2933700" y="2035174"/>
                  </a:lnTo>
                  <a:lnTo>
                    <a:pt x="2981325" y="2038349"/>
                  </a:lnTo>
                  <a:lnTo>
                    <a:pt x="3032125" y="2044699"/>
                  </a:lnTo>
                  <a:lnTo>
                    <a:pt x="3079750" y="2054224"/>
                  </a:lnTo>
                  <a:lnTo>
                    <a:pt x="3165475" y="2073274"/>
                  </a:lnTo>
                  <a:lnTo>
                    <a:pt x="3225800" y="2089149"/>
                  </a:lnTo>
                  <a:lnTo>
                    <a:pt x="3238500" y="2089149"/>
                  </a:lnTo>
                  <a:lnTo>
                    <a:pt x="3251200" y="2082799"/>
                  </a:lnTo>
                  <a:lnTo>
                    <a:pt x="3260725" y="2073274"/>
                  </a:lnTo>
                  <a:lnTo>
                    <a:pt x="3273425" y="2054224"/>
                  </a:lnTo>
                  <a:lnTo>
                    <a:pt x="3295650" y="2006599"/>
                  </a:lnTo>
                  <a:lnTo>
                    <a:pt x="3311525" y="1958974"/>
                  </a:lnTo>
                  <a:lnTo>
                    <a:pt x="3321050" y="1904999"/>
                  </a:lnTo>
                  <a:lnTo>
                    <a:pt x="3324225" y="1857374"/>
                  </a:lnTo>
                  <a:lnTo>
                    <a:pt x="3324225" y="1835149"/>
                  </a:lnTo>
                  <a:lnTo>
                    <a:pt x="3317875" y="1819274"/>
                  </a:lnTo>
                  <a:lnTo>
                    <a:pt x="3311525" y="1806574"/>
                  </a:lnTo>
                  <a:lnTo>
                    <a:pt x="3298825" y="1797049"/>
                  </a:lnTo>
                  <a:lnTo>
                    <a:pt x="3254375" y="1784349"/>
                  </a:lnTo>
                  <a:lnTo>
                    <a:pt x="3197225" y="1768474"/>
                  </a:lnTo>
                  <a:lnTo>
                    <a:pt x="3159125" y="1762124"/>
                  </a:lnTo>
                  <a:lnTo>
                    <a:pt x="3117850" y="1755774"/>
                  </a:lnTo>
                  <a:lnTo>
                    <a:pt x="3019425" y="1746249"/>
                  </a:lnTo>
                  <a:lnTo>
                    <a:pt x="3019425" y="1609724"/>
                  </a:lnTo>
                  <a:lnTo>
                    <a:pt x="3019425" y="1555749"/>
                  </a:lnTo>
                  <a:lnTo>
                    <a:pt x="3016250" y="1533524"/>
                  </a:lnTo>
                  <a:lnTo>
                    <a:pt x="3009900" y="1520824"/>
                  </a:lnTo>
                  <a:lnTo>
                    <a:pt x="3003550" y="1511299"/>
                  </a:lnTo>
                  <a:lnTo>
                    <a:pt x="2990850" y="1501774"/>
                  </a:lnTo>
                  <a:lnTo>
                    <a:pt x="2968625" y="1498599"/>
                  </a:lnTo>
                  <a:lnTo>
                    <a:pt x="2943225" y="1498599"/>
                  </a:lnTo>
                  <a:lnTo>
                    <a:pt x="2762250" y="1498599"/>
                  </a:lnTo>
                  <a:close/>
                  <a:moveTo>
                    <a:pt x="2077933" y="438148"/>
                  </a:moveTo>
                  <a:cubicBezTo>
                    <a:pt x="2061771" y="438148"/>
                    <a:pt x="2048669" y="451250"/>
                    <a:pt x="2048669" y="467412"/>
                  </a:cubicBezTo>
                  <a:lnTo>
                    <a:pt x="2048669" y="769928"/>
                  </a:lnTo>
                  <a:lnTo>
                    <a:pt x="2075397" y="778225"/>
                  </a:lnTo>
                  <a:cubicBezTo>
                    <a:pt x="2119967" y="797076"/>
                    <a:pt x="2155673" y="832782"/>
                    <a:pt x="2174524" y="877352"/>
                  </a:cubicBezTo>
                  <a:lnTo>
                    <a:pt x="2184888" y="928686"/>
                  </a:lnTo>
                  <a:lnTo>
                    <a:pt x="3371361" y="928686"/>
                  </a:lnTo>
                  <a:lnTo>
                    <a:pt x="3381725" y="877352"/>
                  </a:lnTo>
                  <a:cubicBezTo>
                    <a:pt x="3400577" y="832782"/>
                    <a:pt x="3436283" y="797076"/>
                    <a:pt x="3480853" y="778224"/>
                  </a:cubicBezTo>
                  <a:lnTo>
                    <a:pt x="3507582" y="769927"/>
                  </a:lnTo>
                  <a:lnTo>
                    <a:pt x="3507582" y="467412"/>
                  </a:lnTo>
                  <a:cubicBezTo>
                    <a:pt x="3507582" y="451250"/>
                    <a:pt x="3494480" y="438148"/>
                    <a:pt x="3478318" y="438148"/>
                  </a:cubicBezTo>
                  <a:close/>
                  <a:moveTo>
                    <a:pt x="2060754" y="0"/>
                  </a:moveTo>
                  <a:lnTo>
                    <a:pt x="3495494" y="0"/>
                  </a:lnTo>
                  <a:cubicBezTo>
                    <a:pt x="3746344" y="0"/>
                    <a:pt x="3949699" y="203354"/>
                    <a:pt x="3949699" y="454204"/>
                  </a:cubicBezTo>
                  <a:lnTo>
                    <a:pt x="3949699" y="772638"/>
                  </a:lnTo>
                  <a:lnTo>
                    <a:pt x="3967697" y="778224"/>
                  </a:lnTo>
                  <a:cubicBezTo>
                    <a:pt x="4012267" y="797076"/>
                    <a:pt x="4047973" y="832782"/>
                    <a:pt x="4066824" y="877352"/>
                  </a:cubicBezTo>
                  <a:lnTo>
                    <a:pt x="4077188" y="928686"/>
                  </a:lnTo>
                  <a:lnTo>
                    <a:pt x="5316011" y="928686"/>
                  </a:lnTo>
                  <a:cubicBezTo>
                    <a:pt x="5450445" y="928686"/>
                    <a:pt x="5559425" y="1037666"/>
                    <a:pt x="5559425" y="1172100"/>
                  </a:cubicBezTo>
                  <a:lnTo>
                    <a:pt x="5559425" y="4355572"/>
                  </a:lnTo>
                  <a:cubicBezTo>
                    <a:pt x="5559425" y="4490006"/>
                    <a:pt x="5450445" y="4598986"/>
                    <a:pt x="5316011" y="4598986"/>
                  </a:cubicBezTo>
                  <a:lnTo>
                    <a:pt x="4950129" y="4598986"/>
                  </a:lnTo>
                  <a:lnTo>
                    <a:pt x="4924434" y="4637096"/>
                  </a:lnTo>
                  <a:cubicBezTo>
                    <a:pt x="4899919" y="4661611"/>
                    <a:pt x="4866052" y="4676774"/>
                    <a:pt x="4828643" y="4676774"/>
                  </a:cubicBezTo>
                  <a:lnTo>
                    <a:pt x="4572531" y="4676774"/>
                  </a:lnTo>
                  <a:cubicBezTo>
                    <a:pt x="4535123" y="4676774"/>
                    <a:pt x="4501256" y="4661611"/>
                    <a:pt x="4476740" y="4637096"/>
                  </a:cubicBezTo>
                  <a:lnTo>
                    <a:pt x="4451046" y="4598986"/>
                  </a:lnTo>
                  <a:lnTo>
                    <a:pt x="1063928" y="4598986"/>
                  </a:lnTo>
                  <a:lnTo>
                    <a:pt x="1038234" y="4637096"/>
                  </a:lnTo>
                  <a:cubicBezTo>
                    <a:pt x="1013719" y="4661611"/>
                    <a:pt x="979851" y="4676774"/>
                    <a:pt x="942443" y="4676774"/>
                  </a:cubicBezTo>
                  <a:lnTo>
                    <a:pt x="686331" y="4676774"/>
                  </a:lnTo>
                  <a:cubicBezTo>
                    <a:pt x="648922" y="4676774"/>
                    <a:pt x="615055" y="4661611"/>
                    <a:pt x="590540" y="4637096"/>
                  </a:cubicBezTo>
                  <a:lnTo>
                    <a:pt x="564846" y="4598986"/>
                  </a:lnTo>
                  <a:lnTo>
                    <a:pt x="243414" y="4598986"/>
                  </a:lnTo>
                  <a:cubicBezTo>
                    <a:pt x="108980" y="4598986"/>
                    <a:pt x="0" y="4490006"/>
                    <a:pt x="0" y="4355572"/>
                  </a:cubicBezTo>
                  <a:lnTo>
                    <a:pt x="0" y="1172100"/>
                  </a:lnTo>
                  <a:cubicBezTo>
                    <a:pt x="0" y="1037666"/>
                    <a:pt x="108980" y="928686"/>
                    <a:pt x="243414" y="928686"/>
                  </a:cubicBezTo>
                  <a:lnTo>
                    <a:pt x="1479061" y="928686"/>
                  </a:lnTo>
                  <a:lnTo>
                    <a:pt x="1489425" y="877352"/>
                  </a:lnTo>
                  <a:cubicBezTo>
                    <a:pt x="1508276" y="832782"/>
                    <a:pt x="1543982" y="797076"/>
                    <a:pt x="1588552" y="778225"/>
                  </a:cubicBezTo>
                  <a:lnTo>
                    <a:pt x="1606549" y="772638"/>
                  </a:lnTo>
                  <a:lnTo>
                    <a:pt x="1606549" y="454204"/>
                  </a:lnTo>
                  <a:cubicBezTo>
                    <a:pt x="1606549" y="203354"/>
                    <a:pt x="1809904" y="0"/>
                    <a:pt x="20607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013E80FC-C2EE-47AC-854F-6EBC3ADC8F74}"/>
              </a:ext>
            </a:extLst>
          </p:cNvPr>
          <p:cNvGrpSpPr/>
          <p:nvPr/>
        </p:nvGrpSpPr>
        <p:grpSpPr>
          <a:xfrm>
            <a:off x="7858125" y="5094288"/>
            <a:ext cx="692150" cy="692150"/>
            <a:chOff x="7858125" y="5094288"/>
            <a:chExt cx="692150" cy="692150"/>
          </a:xfrm>
        </p:grpSpPr>
        <p:sp>
          <p:nvSpPr>
            <p:cNvPr id="6" name="椭圆 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72BB4E72-6798-4AC8-8A8E-64EC9AB7899F}"/>
                </a:ext>
              </a:extLst>
            </p:cNvPr>
            <p:cNvSpPr/>
            <p:nvPr/>
          </p:nvSpPr>
          <p:spPr>
            <a:xfrm>
              <a:off x="7858125" y="5094288"/>
              <a:ext cx="692150" cy="692150"/>
            </a:xfrm>
            <a:prstGeom prst="ellipse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="" xmlns:a16="http://schemas.microsoft.com/office/drawing/2014/main" id="{4606EE7D-8635-4896-9211-FF1ABC839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6875" y="5265738"/>
              <a:ext cx="365125" cy="363537"/>
            </a:xfrm>
            <a:custGeom>
              <a:avLst/>
              <a:gdLst>
                <a:gd name="T0" fmla="*/ 2147483647 w 3896"/>
                <a:gd name="T1" fmla="*/ 2147483647 h 3896"/>
                <a:gd name="T2" fmla="*/ 0 w 3896"/>
                <a:gd name="T3" fmla="*/ 2147483647 h 3896"/>
                <a:gd name="T4" fmla="*/ 2147483647 w 3896"/>
                <a:gd name="T5" fmla="*/ 0 h 3896"/>
                <a:gd name="T6" fmla="*/ 2147483647 w 3896"/>
                <a:gd name="T7" fmla="*/ 2147483647 h 3896"/>
                <a:gd name="T8" fmla="*/ 2147483647 w 3896"/>
                <a:gd name="T9" fmla="*/ 2147483647 h 3896"/>
                <a:gd name="T10" fmla="*/ 2147483647 w 3896"/>
                <a:gd name="T11" fmla="*/ 2147483647 h 3896"/>
                <a:gd name="T12" fmla="*/ 2147483647 w 3896"/>
                <a:gd name="T13" fmla="*/ 2147483647 h 3896"/>
                <a:gd name="T14" fmla="*/ 2147483647 w 3896"/>
                <a:gd name="T15" fmla="*/ 2147483647 h 3896"/>
                <a:gd name="T16" fmla="*/ 2147483647 w 3896"/>
                <a:gd name="T17" fmla="*/ 2147483647 h 3896"/>
                <a:gd name="T18" fmla="*/ 2147483647 w 3896"/>
                <a:gd name="T19" fmla="*/ 2147483647 h 3896"/>
                <a:gd name="T20" fmla="*/ 2147483647 w 3896"/>
                <a:gd name="T21" fmla="*/ 2147483647 h 3896"/>
                <a:gd name="T22" fmla="*/ 2147483647 w 3896"/>
                <a:gd name="T23" fmla="*/ 2147483647 h 3896"/>
                <a:gd name="T24" fmla="*/ 2147483647 w 3896"/>
                <a:gd name="T25" fmla="*/ 2147483647 h 3896"/>
                <a:gd name="T26" fmla="*/ 2147483647 w 3896"/>
                <a:gd name="T27" fmla="*/ 2147483647 h 3896"/>
                <a:gd name="T28" fmla="*/ 2147483647 w 3896"/>
                <a:gd name="T29" fmla="*/ 2147483647 h 3896"/>
                <a:gd name="T30" fmla="*/ 2147483647 w 3896"/>
                <a:gd name="T31" fmla="*/ 2147483647 h 3896"/>
                <a:gd name="T32" fmla="*/ 2147483647 w 3896"/>
                <a:gd name="T33" fmla="*/ 2147483647 h 3896"/>
                <a:gd name="T34" fmla="*/ 2147483647 w 3896"/>
                <a:gd name="T35" fmla="*/ 2147483647 h 3896"/>
                <a:gd name="T36" fmla="*/ 2147483647 w 3896"/>
                <a:gd name="T37" fmla="*/ 2147483647 h 3896"/>
                <a:gd name="T38" fmla="*/ 2147483647 w 3896"/>
                <a:gd name="T39" fmla="*/ 2147483647 h 3896"/>
                <a:gd name="T40" fmla="*/ 2147483647 w 3896"/>
                <a:gd name="T41" fmla="*/ 2147483647 h 3896"/>
                <a:gd name="T42" fmla="*/ 2147483647 w 3896"/>
                <a:gd name="T43" fmla="*/ 2147483647 h 3896"/>
                <a:gd name="T44" fmla="*/ 2147483647 w 3896"/>
                <a:gd name="T45" fmla="*/ 2147483647 h 3896"/>
                <a:gd name="T46" fmla="*/ 2147483647 w 3896"/>
                <a:gd name="T47" fmla="*/ 2147483647 h 38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896" h="3896">
                  <a:moveTo>
                    <a:pt x="1948" y="3896"/>
                  </a:moveTo>
                  <a:cubicBezTo>
                    <a:pt x="872" y="3896"/>
                    <a:pt x="0" y="3024"/>
                    <a:pt x="0" y="1948"/>
                  </a:cubicBezTo>
                  <a:cubicBezTo>
                    <a:pt x="0" y="872"/>
                    <a:pt x="872" y="0"/>
                    <a:pt x="1948" y="0"/>
                  </a:cubicBezTo>
                  <a:cubicBezTo>
                    <a:pt x="3024" y="0"/>
                    <a:pt x="3896" y="872"/>
                    <a:pt x="3896" y="1948"/>
                  </a:cubicBezTo>
                  <a:cubicBezTo>
                    <a:pt x="3896" y="3024"/>
                    <a:pt x="3024" y="3896"/>
                    <a:pt x="1948" y="3896"/>
                  </a:cubicBezTo>
                  <a:close/>
                  <a:moveTo>
                    <a:pt x="3018" y="839"/>
                  </a:moveTo>
                  <a:cubicBezTo>
                    <a:pt x="2852" y="674"/>
                    <a:pt x="2687" y="839"/>
                    <a:pt x="2687" y="839"/>
                  </a:cubicBezTo>
                  <a:cubicBezTo>
                    <a:pt x="2108" y="1418"/>
                    <a:pt x="2108" y="1418"/>
                    <a:pt x="2108" y="1418"/>
                  </a:cubicBezTo>
                  <a:cubicBezTo>
                    <a:pt x="869" y="1170"/>
                    <a:pt x="869" y="1170"/>
                    <a:pt x="869" y="1170"/>
                  </a:cubicBezTo>
                  <a:cubicBezTo>
                    <a:pt x="703" y="1335"/>
                    <a:pt x="703" y="1335"/>
                    <a:pt x="703" y="1335"/>
                  </a:cubicBezTo>
                  <a:cubicBezTo>
                    <a:pt x="1695" y="1831"/>
                    <a:pt x="1695" y="1831"/>
                    <a:pt x="1695" y="1831"/>
                  </a:cubicBezTo>
                  <a:cubicBezTo>
                    <a:pt x="1232" y="2294"/>
                    <a:pt x="1232" y="2294"/>
                    <a:pt x="1232" y="2294"/>
                  </a:cubicBezTo>
                  <a:cubicBezTo>
                    <a:pt x="786" y="2245"/>
                    <a:pt x="786" y="2245"/>
                    <a:pt x="786" y="2245"/>
                  </a:cubicBezTo>
                  <a:cubicBezTo>
                    <a:pt x="621" y="2410"/>
                    <a:pt x="621" y="2410"/>
                    <a:pt x="621" y="2410"/>
                  </a:cubicBezTo>
                  <a:cubicBezTo>
                    <a:pt x="1199" y="2658"/>
                    <a:pt x="1199" y="2658"/>
                    <a:pt x="1199" y="2658"/>
                  </a:cubicBezTo>
                  <a:cubicBezTo>
                    <a:pt x="1447" y="3236"/>
                    <a:pt x="1447" y="3236"/>
                    <a:pt x="1447" y="3236"/>
                  </a:cubicBezTo>
                  <a:cubicBezTo>
                    <a:pt x="1612" y="3071"/>
                    <a:pt x="1612" y="3071"/>
                    <a:pt x="1612" y="3071"/>
                  </a:cubicBezTo>
                  <a:cubicBezTo>
                    <a:pt x="1563" y="2625"/>
                    <a:pt x="1563" y="2625"/>
                    <a:pt x="1563" y="2625"/>
                  </a:cubicBezTo>
                  <a:cubicBezTo>
                    <a:pt x="2026" y="2162"/>
                    <a:pt x="2026" y="2162"/>
                    <a:pt x="2026" y="2162"/>
                  </a:cubicBezTo>
                  <a:cubicBezTo>
                    <a:pt x="2522" y="3154"/>
                    <a:pt x="2522" y="3154"/>
                    <a:pt x="2522" y="3154"/>
                  </a:cubicBezTo>
                  <a:cubicBezTo>
                    <a:pt x="2687" y="2989"/>
                    <a:pt x="2687" y="2989"/>
                    <a:pt x="2687" y="2989"/>
                  </a:cubicBezTo>
                  <a:cubicBezTo>
                    <a:pt x="2439" y="1749"/>
                    <a:pt x="2439" y="1749"/>
                    <a:pt x="2439" y="1749"/>
                  </a:cubicBezTo>
                  <a:cubicBezTo>
                    <a:pt x="3018" y="1170"/>
                    <a:pt x="3018" y="1170"/>
                    <a:pt x="3018" y="1170"/>
                  </a:cubicBezTo>
                  <a:cubicBezTo>
                    <a:pt x="3018" y="1170"/>
                    <a:pt x="3183" y="1005"/>
                    <a:pt x="3018" y="8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36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3" grpId="0" animBg="1"/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CD02256-8124-45D5-9DD4-45217FDDEC77}"/>
              </a:ext>
            </a:extLst>
          </p:cNvPr>
          <p:cNvSpPr/>
          <p:nvPr/>
        </p:nvSpPr>
        <p:spPr>
          <a:xfrm>
            <a:off x="3335744" y="3904917"/>
            <a:ext cx="1861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E5E61A05-CC45-4B11-AF1C-5C25A501883D}"/>
              </a:ext>
            </a:extLst>
          </p:cNvPr>
          <p:cNvCxnSpPr>
            <a:cxnSpLocks/>
          </p:cNvCxnSpPr>
          <p:nvPr/>
        </p:nvCxnSpPr>
        <p:spPr>
          <a:xfrm flipH="1">
            <a:off x="2000250" y="3709988"/>
            <a:ext cx="7810500" cy="0"/>
          </a:xfrm>
          <a:prstGeom prst="line">
            <a:avLst/>
          </a:prstGeom>
          <a:ln>
            <a:solidFill>
              <a:srgbClr val="3D356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820AC38-E506-4701-969E-3B21AB709511}"/>
              </a:ext>
            </a:extLst>
          </p:cNvPr>
          <p:cNvSpPr/>
          <p:nvPr/>
        </p:nvSpPr>
        <p:spPr>
          <a:xfrm>
            <a:off x="5000414" y="3935259"/>
            <a:ext cx="4200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3D35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F9A037D8-CB7D-469D-B406-BB3FB1A2D386}"/>
              </a:ext>
            </a:extLst>
          </p:cNvPr>
          <p:cNvGrpSpPr/>
          <p:nvPr/>
        </p:nvGrpSpPr>
        <p:grpSpPr>
          <a:xfrm>
            <a:off x="2052160" y="1632675"/>
            <a:ext cx="5048516" cy="2107653"/>
            <a:chOff x="4762234" y="1632675"/>
            <a:chExt cx="5048516" cy="2107653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98367130-982D-4FA2-BB24-0FA70D47B2A1}"/>
                </a:ext>
              </a:extLst>
            </p:cNvPr>
            <p:cNvSpPr/>
            <p:nvPr/>
          </p:nvSpPr>
          <p:spPr>
            <a:xfrm>
              <a:off x="4762234" y="1632675"/>
              <a:ext cx="5048516" cy="2077311"/>
            </a:xfrm>
            <a:prstGeom prst="rect">
              <a:avLst/>
            </a:prstGeom>
            <a:solidFill>
              <a:srgbClr val="AEC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E15FFDBF-17A4-4664-8040-CD6E3AD1477B}"/>
                </a:ext>
              </a:extLst>
            </p:cNvPr>
            <p:cNvSpPr txBox="1"/>
            <p:nvPr/>
          </p:nvSpPr>
          <p:spPr>
            <a:xfrm>
              <a:off x="5444198" y="1878280"/>
              <a:ext cx="3762377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TWO</a:t>
              </a:r>
              <a:endParaRPr lang="zh-CN" alt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="" xmlns:a16="http://schemas.microsoft.com/office/drawing/2014/main" id="{166BD2B3-31FA-44A2-9096-C423D18F6838}"/>
                </a:ext>
              </a:extLst>
            </p:cNvPr>
            <p:cNvSpPr txBox="1"/>
            <p:nvPr/>
          </p:nvSpPr>
          <p:spPr>
            <a:xfrm>
              <a:off x="6725099" y="1705353"/>
              <a:ext cx="1182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9076595-ABC4-4D62-93B4-C6F96C9B8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09" t="25238" r="6410" b="27540"/>
          <a:stretch/>
        </p:blipFill>
        <p:spPr>
          <a:xfrm>
            <a:off x="7100676" y="1632675"/>
            <a:ext cx="3386349" cy="20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COURSE_ID" val="9BDAA8A8-F9A6-4353-A1BD-25EF7716AD7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1399</Words>
  <Application>Microsoft Office PowerPoint</Application>
  <PresentationFormat>自定义</PresentationFormat>
  <Paragraphs>228</Paragraphs>
  <Slides>26</Slides>
  <Notes>26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3</cp:revision>
  <dcterms:created xsi:type="dcterms:W3CDTF">2017-06-23T12:10:37Z</dcterms:created>
  <dcterms:modified xsi:type="dcterms:W3CDTF">2017-07-30T05:46:30Z</dcterms:modified>
</cp:coreProperties>
</file>