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6" r:id="rId3"/>
    <p:sldId id="281" r:id="rId4"/>
    <p:sldId id="282" r:id="rId5"/>
    <p:sldId id="269" r:id="rId6"/>
    <p:sldId id="283" r:id="rId7"/>
    <p:sldId id="259" r:id="rId8"/>
    <p:sldId id="284" r:id="rId9"/>
    <p:sldId id="297" r:id="rId10"/>
    <p:sldId id="301" r:id="rId11"/>
    <p:sldId id="302" r:id="rId12"/>
    <p:sldId id="303" r:id="rId13"/>
    <p:sldId id="304" r:id="rId14"/>
    <p:sldId id="298" r:id="rId15"/>
    <p:sldId id="285" r:id="rId16"/>
    <p:sldId id="286" r:id="rId17"/>
    <p:sldId id="294" r:id="rId18"/>
    <p:sldId id="295" r:id="rId19"/>
    <p:sldId id="300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E2C"/>
    <a:srgbClr val="F2F2F2"/>
    <a:srgbClr val="18251E"/>
    <a:srgbClr val="1C2721"/>
    <a:srgbClr val="595959"/>
    <a:srgbClr val="424242"/>
    <a:srgbClr val="FF1727"/>
    <a:srgbClr val="FFFFFF"/>
    <a:srgbClr val="FF3C2D"/>
    <a:srgbClr val="DB5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0" autoAdjust="0"/>
    <p:restoredTop sz="94238" autoAdjust="0"/>
  </p:normalViewPr>
  <p:slideViewPr>
    <p:cSldViewPr snapToGrid="0">
      <p:cViewPr>
        <p:scale>
          <a:sx n="50" d="100"/>
          <a:sy n="50" d="100"/>
        </p:scale>
        <p:origin x="-1206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9C4AD-EEE1-423C-A6C0-7D9C6D5C0064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DC2D1-037B-4EEC-BDC4-9A680741A7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03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640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55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54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26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953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86F67-E76E-48F2-A4A5-386009A10BB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538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82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180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86F67-E76E-48F2-A4A5-386009A10BB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907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86F67-E76E-48F2-A4A5-386009A10BB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901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83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86F67-E76E-48F2-A4A5-386009A10BB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29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96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04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13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264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920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C2D1-037B-4EEC-BDC4-9A680741A74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825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86F67-E76E-48F2-A4A5-386009A10BB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9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5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6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19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70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0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13401-DA70-41E3-8779-8AA66F9FA457}" type="datetimeFigureOut">
              <a:rPr lang="zh-CN" altLang="en-US" smtClean="0"/>
              <a:t>2017/8/4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EFB34-6036-4E70-B8A3-6BB049015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79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10" Type="http://schemas.openxmlformats.org/officeDocument/2006/relationships/image" Target="../media/image2.png"/><Relationship Id="rId4" Type="http://schemas.openxmlformats.org/officeDocument/2006/relationships/tags" Target="../tags/tag5.xm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10" Type="http://schemas.openxmlformats.org/officeDocument/2006/relationships/image" Target="../media/image2.png"/><Relationship Id="rId4" Type="http://schemas.openxmlformats.org/officeDocument/2006/relationships/tags" Target="../tags/tag22.xml"/><Relationship Id="rId9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16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A37AD1E-2E03-442F-A0C7-A306EF7259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A_矩形 10"/>
          <p:cNvSpPr/>
          <p:nvPr>
            <p:custDataLst>
              <p:tags r:id="rId1"/>
            </p:custDataLst>
          </p:nvPr>
        </p:nvSpPr>
        <p:spPr>
          <a:xfrm>
            <a:off x="-19050" y="2057400"/>
            <a:ext cx="12211049" cy="2743200"/>
          </a:xfrm>
          <a:prstGeom prst="rect">
            <a:avLst/>
          </a:prstGeom>
          <a:solidFill>
            <a:srgbClr val="D32E2C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32E2C"/>
              </a:solidFill>
            </a:endParaRPr>
          </a:p>
        </p:txBody>
      </p:sp>
      <p:sp>
        <p:nvSpPr>
          <p:cNvPr id="8" name="PA_文本框 7"/>
          <p:cNvSpPr txBox="1"/>
          <p:nvPr>
            <p:custDataLst>
              <p:tags r:id="rId2"/>
            </p:custDataLst>
          </p:nvPr>
        </p:nvSpPr>
        <p:spPr>
          <a:xfrm>
            <a:off x="2614744" y="3759067"/>
            <a:ext cx="701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DFDFD"/>
                </a:solidFill>
                <a:latin typeface="Castellar" panose="020A0402060406010301" pitchFamily="18" charset="0"/>
                <a:ea typeface="微软雅黑" panose="020B0503020204020204" pitchFamily="34" charset="-122"/>
              </a:rPr>
              <a:t>PERSONAL RESUME </a:t>
            </a:r>
            <a:endParaRPr lang="zh-CN" altLang="en-US" sz="3200" dirty="0">
              <a:solidFill>
                <a:srgbClr val="FDFDFD"/>
              </a:solidFill>
              <a:latin typeface="Castellar" panose="020A0402060406010301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PA_矩形 11"/>
          <p:cNvSpPr/>
          <p:nvPr>
            <p:custDataLst>
              <p:tags r:id="rId3"/>
            </p:custDataLst>
          </p:nvPr>
        </p:nvSpPr>
        <p:spPr>
          <a:xfrm>
            <a:off x="1879600" y="1280885"/>
            <a:ext cx="8432800" cy="42962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文本框 12"/>
          <p:cNvSpPr txBox="1"/>
          <p:nvPr>
            <p:custDataLst>
              <p:tags r:id="rId4"/>
            </p:custDataLst>
          </p:nvPr>
        </p:nvSpPr>
        <p:spPr>
          <a:xfrm>
            <a:off x="3548286" y="2462869"/>
            <a:ext cx="507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FDFDFD"/>
                </a:solidFill>
                <a:latin typeface="方正字迹-元童楷隶繁体" panose="02010600010101010101" pitchFamily="2" charset="-122"/>
                <a:ea typeface="方正字迹-元童楷隶繁体" panose="02010600010101010101" pitchFamily="2" charset="-122"/>
              </a:rPr>
              <a:t>个  人  简  历 </a:t>
            </a:r>
          </a:p>
        </p:txBody>
      </p:sp>
      <p:pic>
        <p:nvPicPr>
          <p:cNvPr id="3" name="Fade_Alan Walker_Fade">
            <a:hlinkClick r:id="" action="ppaction://media"/>
            <a:extLst>
              <a:ext uri="{FF2B5EF4-FFF2-40B4-BE49-F238E27FC236}">
                <a16:creationId xmlns:a16="http://schemas.microsoft.com/office/drawing/2014/main" xmlns="" id="{B61E21CA-2193-4E96-B94E-4D17C438E2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79325" y="-1127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8" grpId="0"/>
      <p:bldP spid="1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CB634064-7E33-4950-A42F-AF5DC60517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52475" y="744511"/>
            <a:ext cx="2357300" cy="2357300"/>
            <a:chOff x="752475" y="744511"/>
            <a:chExt cx="2357300" cy="2357300"/>
          </a:xfrm>
        </p:grpSpPr>
        <p:sp>
          <p:nvSpPr>
            <p:cNvPr id="5" name="Donut 4"/>
            <p:cNvSpPr/>
            <p:nvPr/>
          </p:nvSpPr>
          <p:spPr>
            <a:xfrm>
              <a:off x="752475" y="744511"/>
              <a:ext cx="2357300" cy="2357300"/>
            </a:xfrm>
            <a:prstGeom prst="donut">
              <a:avLst>
                <a:gd name="adj" fmla="val 323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" name="Block Arc 5"/>
            <p:cNvSpPr/>
            <p:nvPr/>
          </p:nvSpPr>
          <p:spPr>
            <a:xfrm>
              <a:off x="752475" y="744511"/>
              <a:ext cx="2357300" cy="2357300"/>
            </a:xfrm>
            <a:prstGeom prst="blockArc">
              <a:avLst>
                <a:gd name="adj1" fmla="val 14733735"/>
                <a:gd name="adj2" fmla="val 8982737"/>
                <a:gd name="adj3" fmla="val 3279"/>
              </a:avLst>
            </a:prstGeom>
            <a:solidFill>
              <a:srgbClr val="D32E2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7" name="Group 541"/>
            <p:cNvGrpSpPr>
              <a:grpSpLocks/>
            </p:cNvGrpSpPr>
            <p:nvPr/>
          </p:nvGrpSpPr>
          <p:grpSpPr bwMode="auto">
            <a:xfrm>
              <a:off x="1589589" y="1517766"/>
              <a:ext cx="704037" cy="733996"/>
              <a:chOff x="0" y="0"/>
              <a:chExt cx="554" cy="578"/>
            </a:xfrm>
            <a:solidFill>
              <a:srgbClr val="3366FF"/>
            </a:solidFill>
          </p:grpSpPr>
          <p:sp>
            <p:nvSpPr>
              <p:cNvPr id="8" name="AutoShape 538"/>
              <p:cNvSpPr>
                <a:spLocks/>
              </p:cNvSpPr>
              <p:nvPr/>
            </p:nvSpPr>
            <p:spPr bwMode="auto">
              <a:xfrm>
                <a:off x="136" y="0"/>
                <a:ext cx="182" cy="182"/>
              </a:xfrm>
              <a:custGeom>
                <a:avLst/>
                <a:gdLst>
                  <a:gd name="T0" fmla="*/ 0 w 21599"/>
                  <a:gd name="T1" fmla="*/ 0 h 21600"/>
                  <a:gd name="T2" fmla="*/ 0 w 21599"/>
                  <a:gd name="T3" fmla="*/ 0 h 21600"/>
                  <a:gd name="T4" fmla="*/ 0 w 21599"/>
                  <a:gd name="T5" fmla="*/ 0 h 21600"/>
                  <a:gd name="T6" fmla="*/ 0 w 21599"/>
                  <a:gd name="T7" fmla="*/ 0 h 21600"/>
                  <a:gd name="T8" fmla="*/ 0 w 21599"/>
                  <a:gd name="T9" fmla="*/ 0 h 21600"/>
                  <a:gd name="T10" fmla="*/ 0 w 21599"/>
                  <a:gd name="T11" fmla="*/ 0 h 21600"/>
                  <a:gd name="T12" fmla="*/ 0 w 21599"/>
                  <a:gd name="T13" fmla="*/ 0 h 21600"/>
                  <a:gd name="T14" fmla="*/ 0 w 21599"/>
                  <a:gd name="T15" fmla="*/ 0 h 21600"/>
                  <a:gd name="T16" fmla="*/ 0 w 21599"/>
                  <a:gd name="T17" fmla="*/ 0 h 21600"/>
                  <a:gd name="T18" fmla="*/ 0 w 21599"/>
                  <a:gd name="T19" fmla="*/ 0 h 21600"/>
                  <a:gd name="T20" fmla="*/ 0 w 21599"/>
                  <a:gd name="T21" fmla="*/ 0 h 21600"/>
                  <a:gd name="T22" fmla="*/ 0 w 21599"/>
                  <a:gd name="T23" fmla="*/ 0 h 21600"/>
                  <a:gd name="T24" fmla="*/ 0 w 21599"/>
                  <a:gd name="T25" fmla="*/ 0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599" h="21600">
                    <a:moveTo>
                      <a:pt x="10799" y="21600"/>
                    </a:moveTo>
                    <a:cubicBezTo>
                      <a:pt x="11708" y="21600"/>
                      <a:pt x="12587" y="21475"/>
                      <a:pt x="13430" y="21264"/>
                    </a:cubicBezTo>
                    <a:lnTo>
                      <a:pt x="9739" y="18241"/>
                    </a:lnTo>
                    <a:cubicBezTo>
                      <a:pt x="8451" y="17189"/>
                      <a:pt x="7651" y="15697"/>
                      <a:pt x="7485" y="14041"/>
                    </a:cubicBezTo>
                    <a:cubicBezTo>
                      <a:pt x="7319" y="12386"/>
                      <a:pt x="7812" y="10765"/>
                      <a:pt x="8863" y="9483"/>
                    </a:cubicBezTo>
                    <a:cubicBezTo>
                      <a:pt x="10048" y="8031"/>
                      <a:pt x="11804" y="7199"/>
                      <a:pt x="13680" y="7199"/>
                    </a:cubicBezTo>
                    <a:cubicBezTo>
                      <a:pt x="15117" y="7199"/>
                      <a:pt x="16517" y="7701"/>
                      <a:pt x="17624" y="8609"/>
                    </a:cubicBezTo>
                    <a:lnTo>
                      <a:pt x="21547" y="11822"/>
                    </a:lnTo>
                    <a:cubicBezTo>
                      <a:pt x="21578" y="11487"/>
                      <a:pt x="21599" y="11146"/>
                      <a:pt x="21599" y="10801"/>
                    </a:cubicBezTo>
                    <a:cubicBezTo>
                      <a:pt x="21599" y="4836"/>
                      <a:pt x="16764" y="0"/>
                      <a:pt x="10800" y="0"/>
                    </a:cubicBezTo>
                    <a:cubicBezTo>
                      <a:pt x="4834" y="0"/>
                      <a:pt x="0" y="4836"/>
                      <a:pt x="0" y="10801"/>
                    </a:cubicBezTo>
                    <a:cubicBezTo>
                      <a:pt x="-1" y="16765"/>
                      <a:pt x="4833" y="21600"/>
                      <a:pt x="10799" y="21600"/>
                    </a:cubicBezTo>
                    <a:close/>
                    <a:moveTo>
                      <a:pt x="10799" y="21600"/>
                    </a:moveTo>
                  </a:path>
                </a:pathLst>
              </a:custGeom>
              <a:solidFill>
                <a:srgbClr val="D3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" name="AutoShape 539"/>
              <p:cNvSpPr>
                <a:spLocks/>
              </p:cNvSpPr>
              <p:nvPr/>
            </p:nvSpPr>
            <p:spPr bwMode="auto">
              <a:xfrm>
                <a:off x="232" y="88"/>
                <a:ext cx="322" cy="286"/>
              </a:xfrm>
              <a:custGeom>
                <a:avLst/>
                <a:gdLst>
                  <a:gd name="T0" fmla="*/ 0 w 21415"/>
                  <a:gd name="T1" fmla="*/ 0 h 21600"/>
                  <a:gd name="T2" fmla="*/ 0 w 21415"/>
                  <a:gd name="T3" fmla="*/ 0 h 21600"/>
                  <a:gd name="T4" fmla="*/ 0 w 21415"/>
                  <a:gd name="T5" fmla="*/ 0 h 21600"/>
                  <a:gd name="T6" fmla="*/ 0 w 21415"/>
                  <a:gd name="T7" fmla="*/ 0 h 21600"/>
                  <a:gd name="T8" fmla="*/ 0 w 21415"/>
                  <a:gd name="T9" fmla="*/ 0 h 21600"/>
                  <a:gd name="T10" fmla="*/ 0 w 21415"/>
                  <a:gd name="T11" fmla="*/ 0 h 21600"/>
                  <a:gd name="T12" fmla="*/ 0 w 21415"/>
                  <a:gd name="T13" fmla="*/ 0 h 21600"/>
                  <a:gd name="T14" fmla="*/ 0 w 21415"/>
                  <a:gd name="T15" fmla="*/ 0 h 21600"/>
                  <a:gd name="T16" fmla="*/ 0 w 21415"/>
                  <a:gd name="T17" fmla="*/ 0 h 21600"/>
                  <a:gd name="T18" fmla="*/ 0 w 21415"/>
                  <a:gd name="T19" fmla="*/ 0 h 21600"/>
                  <a:gd name="T20" fmla="*/ 0 w 21415"/>
                  <a:gd name="T21" fmla="*/ 0 h 21600"/>
                  <a:gd name="T22" fmla="*/ 0 w 21415"/>
                  <a:gd name="T23" fmla="*/ 0 h 21600"/>
                  <a:gd name="T24" fmla="*/ 0 w 21415"/>
                  <a:gd name="T25" fmla="*/ 0 h 21600"/>
                  <a:gd name="T26" fmla="*/ 0 w 21415"/>
                  <a:gd name="T27" fmla="*/ 0 h 21600"/>
                  <a:gd name="T28" fmla="*/ 0 w 21415"/>
                  <a:gd name="T29" fmla="*/ 0 h 21600"/>
                  <a:gd name="T30" fmla="*/ 0 w 21415"/>
                  <a:gd name="T31" fmla="*/ 0 h 21600"/>
                  <a:gd name="T32" fmla="*/ 0 w 21415"/>
                  <a:gd name="T33" fmla="*/ 0 h 21600"/>
                  <a:gd name="T34" fmla="*/ 0 w 21415"/>
                  <a:gd name="T35" fmla="*/ 0 h 21600"/>
                  <a:gd name="T36" fmla="*/ 0 w 21415"/>
                  <a:gd name="T37" fmla="*/ 0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415" h="21600">
                    <a:moveTo>
                      <a:pt x="13624" y="3906"/>
                    </a:moveTo>
                    <a:cubicBezTo>
                      <a:pt x="12433" y="3906"/>
                      <a:pt x="11308" y="4219"/>
                      <a:pt x="10297" y="4762"/>
                    </a:cubicBezTo>
                    <a:cubicBezTo>
                      <a:pt x="9660" y="5104"/>
                      <a:pt x="9069" y="5539"/>
                      <a:pt x="8541" y="6057"/>
                    </a:cubicBezTo>
                    <a:lnTo>
                      <a:pt x="2444" y="386"/>
                    </a:lnTo>
                    <a:cubicBezTo>
                      <a:pt x="2167" y="126"/>
                      <a:pt x="1830" y="0"/>
                      <a:pt x="1496" y="0"/>
                    </a:cubicBezTo>
                    <a:cubicBezTo>
                      <a:pt x="1065" y="0"/>
                      <a:pt x="634" y="213"/>
                      <a:pt x="340" y="622"/>
                    </a:cubicBezTo>
                    <a:cubicBezTo>
                      <a:pt x="-185" y="1348"/>
                      <a:pt x="-92" y="2419"/>
                      <a:pt x="549" y="3012"/>
                    </a:cubicBezTo>
                    <a:lnTo>
                      <a:pt x="6693" y="8727"/>
                    </a:lnTo>
                    <a:cubicBezTo>
                      <a:pt x="6373" y="9435"/>
                      <a:pt x="6130" y="10195"/>
                      <a:pt x="5988" y="10999"/>
                    </a:cubicBezTo>
                    <a:cubicBezTo>
                      <a:pt x="5912" y="11425"/>
                      <a:pt x="5872" y="11866"/>
                      <a:pt x="5853" y="12313"/>
                    </a:cubicBezTo>
                    <a:lnTo>
                      <a:pt x="9540" y="9994"/>
                    </a:lnTo>
                    <a:cubicBezTo>
                      <a:pt x="10205" y="9576"/>
                      <a:pt x="10956" y="9354"/>
                      <a:pt x="11714" y="9354"/>
                    </a:cubicBezTo>
                    <a:cubicBezTo>
                      <a:pt x="13346" y="9354"/>
                      <a:pt x="14851" y="10362"/>
                      <a:pt x="15642" y="11984"/>
                    </a:cubicBezTo>
                    <a:cubicBezTo>
                      <a:pt x="16840" y="14442"/>
                      <a:pt x="16053" y="17548"/>
                      <a:pt x="13889" y="18908"/>
                    </a:cubicBezTo>
                    <a:lnTo>
                      <a:pt x="10665" y="20935"/>
                    </a:lnTo>
                    <a:cubicBezTo>
                      <a:pt x="11578" y="21361"/>
                      <a:pt x="12577" y="21600"/>
                      <a:pt x="13624" y="21600"/>
                    </a:cubicBezTo>
                    <a:cubicBezTo>
                      <a:pt x="17927" y="21600"/>
                      <a:pt x="21415" y="17639"/>
                      <a:pt x="21415" y="12752"/>
                    </a:cubicBezTo>
                    <a:cubicBezTo>
                      <a:pt x="21415" y="7865"/>
                      <a:pt x="17927" y="3906"/>
                      <a:pt x="13624" y="3906"/>
                    </a:cubicBezTo>
                    <a:close/>
                    <a:moveTo>
                      <a:pt x="13624" y="3906"/>
                    </a:moveTo>
                  </a:path>
                </a:pathLst>
              </a:custGeom>
              <a:solidFill>
                <a:srgbClr val="D3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0" name="AutoShape 540"/>
              <p:cNvSpPr>
                <a:spLocks/>
              </p:cNvSpPr>
              <p:nvPr/>
            </p:nvSpPr>
            <p:spPr bwMode="auto">
              <a:xfrm>
                <a:off x="0" y="248"/>
                <a:ext cx="447" cy="330"/>
              </a:xfrm>
              <a:custGeom>
                <a:avLst/>
                <a:gdLst>
                  <a:gd name="T0" fmla="*/ 0 w 21346"/>
                  <a:gd name="T1" fmla="*/ 0 h 21600"/>
                  <a:gd name="T2" fmla="*/ 0 w 21346"/>
                  <a:gd name="T3" fmla="*/ 0 h 21600"/>
                  <a:gd name="T4" fmla="*/ 0 w 21346"/>
                  <a:gd name="T5" fmla="*/ 0 h 21600"/>
                  <a:gd name="T6" fmla="*/ 0 w 21346"/>
                  <a:gd name="T7" fmla="*/ 0 h 21600"/>
                  <a:gd name="T8" fmla="*/ 0 w 21346"/>
                  <a:gd name="T9" fmla="*/ 0 h 21600"/>
                  <a:gd name="T10" fmla="*/ 0 w 21346"/>
                  <a:gd name="T11" fmla="*/ 0 h 21600"/>
                  <a:gd name="T12" fmla="*/ 0 w 21346"/>
                  <a:gd name="T13" fmla="*/ 0 h 21600"/>
                  <a:gd name="T14" fmla="*/ 0 w 21346"/>
                  <a:gd name="T15" fmla="*/ 0 h 21600"/>
                  <a:gd name="T16" fmla="*/ 0 w 21346"/>
                  <a:gd name="T17" fmla="*/ 0 h 21600"/>
                  <a:gd name="T18" fmla="*/ 0 w 21346"/>
                  <a:gd name="T19" fmla="*/ 0 h 21600"/>
                  <a:gd name="T20" fmla="*/ 0 w 21346"/>
                  <a:gd name="T21" fmla="*/ 0 h 21600"/>
                  <a:gd name="T22" fmla="*/ 0 w 21346"/>
                  <a:gd name="T23" fmla="*/ 0 h 21600"/>
                  <a:gd name="T24" fmla="*/ 0 w 21346"/>
                  <a:gd name="T25" fmla="*/ 0 h 21600"/>
                  <a:gd name="T26" fmla="*/ 0 w 21346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346" h="21600">
                    <a:moveTo>
                      <a:pt x="14485" y="9103"/>
                    </a:moveTo>
                    <a:lnTo>
                      <a:pt x="20423" y="4598"/>
                    </a:lnTo>
                    <a:cubicBezTo>
                      <a:pt x="21288" y="3943"/>
                      <a:pt x="21600" y="2451"/>
                      <a:pt x="21122" y="1265"/>
                    </a:cubicBezTo>
                    <a:cubicBezTo>
                      <a:pt x="20796" y="457"/>
                      <a:pt x="20185" y="0"/>
                      <a:pt x="19555" y="0"/>
                    </a:cubicBezTo>
                    <a:cubicBezTo>
                      <a:pt x="19261" y="0"/>
                      <a:pt x="18964" y="99"/>
                      <a:pt x="18690" y="307"/>
                    </a:cubicBezTo>
                    <a:lnTo>
                      <a:pt x="12803" y="4774"/>
                    </a:lnTo>
                    <a:cubicBezTo>
                      <a:pt x="12464" y="4260"/>
                      <a:pt x="12088" y="3795"/>
                      <a:pt x="11678" y="3385"/>
                    </a:cubicBezTo>
                    <a:cubicBezTo>
                      <a:pt x="10463" y="2171"/>
                      <a:pt x="8972" y="1445"/>
                      <a:pt x="7353" y="1445"/>
                    </a:cubicBezTo>
                    <a:cubicBezTo>
                      <a:pt x="3292" y="1445"/>
                      <a:pt x="0" y="5957"/>
                      <a:pt x="0" y="11522"/>
                    </a:cubicBezTo>
                    <a:cubicBezTo>
                      <a:pt x="0" y="17088"/>
                      <a:pt x="3292" y="21600"/>
                      <a:pt x="7353" y="21600"/>
                    </a:cubicBezTo>
                    <a:cubicBezTo>
                      <a:pt x="11415" y="21600"/>
                      <a:pt x="14708" y="17088"/>
                      <a:pt x="14708" y="11522"/>
                    </a:cubicBezTo>
                    <a:cubicBezTo>
                      <a:pt x="14708" y="11409"/>
                      <a:pt x="14698" y="11299"/>
                      <a:pt x="14695" y="11187"/>
                    </a:cubicBezTo>
                    <a:cubicBezTo>
                      <a:pt x="14678" y="10470"/>
                      <a:pt x="14606" y="9775"/>
                      <a:pt x="14485" y="9103"/>
                    </a:cubicBezTo>
                    <a:close/>
                    <a:moveTo>
                      <a:pt x="14485" y="9103"/>
                    </a:moveTo>
                  </a:path>
                </a:pathLst>
              </a:custGeom>
              <a:solidFill>
                <a:srgbClr val="D3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20715" y="3083011"/>
            <a:ext cx="2357300" cy="6443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8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Castellar" panose="020A0402060406010301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START</a:t>
            </a:r>
            <a:endParaRPr lang="en-US" sz="2800" b="1" spc="300" dirty="0">
              <a:solidFill>
                <a:schemeClr val="tx1">
                  <a:lumMod val="95000"/>
                  <a:lumOff val="5000"/>
                </a:schemeClr>
              </a:solidFill>
              <a:latin typeface="Castellar" panose="020A0402060406010301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3" name="Straight Connector 14"/>
          <p:cNvCxnSpPr/>
          <p:nvPr/>
        </p:nvCxnSpPr>
        <p:spPr>
          <a:xfrm>
            <a:off x="3109775" y="1832699"/>
            <a:ext cx="8003641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6"/>
          <p:cNvCxnSpPr/>
          <p:nvPr/>
        </p:nvCxnSpPr>
        <p:spPr>
          <a:xfrm>
            <a:off x="4572606" y="3190082"/>
            <a:ext cx="6540810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7"/>
          <p:cNvCxnSpPr/>
          <p:nvPr/>
        </p:nvCxnSpPr>
        <p:spPr>
          <a:xfrm>
            <a:off x="4572606" y="4547466"/>
            <a:ext cx="6540810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21"/>
          <p:cNvCxnSpPr/>
          <p:nvPr/>
        </p:nvCxnSpPr>
        <p:spPr>
          <a:xfrm>
            <a:off x="11113416" y="1832699"/>
            <a:ext cx="0" cy="135738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24"/>
          <p:cNvCxnSpPr/>
          <p:nvPr/>
        </p:nvCxnSpPr>
        <p:spPr>
          <a:xfrm>
            <a:off x="4572606" y="3190083"/>
            <a:ext cx="0" cy="135738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27"/>
          <p:cNvCxnSpPr>
            <a:cxnSpLocks/>
          </p:cNvCxnSpPr>
          <p:nvPr/>
        </p:nvCxnSpPr>
        <p:spPr>
          <a:xfrm>
            <a:off x="11113416" y="4547466"/>
            <a:ext cx="0" cy="2520084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12"/>
          <p:cNvGrpSpPr/>
          <p:nvPr/>
        </p:nvGrpSpPr>
        <p:grpSpPr>
          <a:xfrm>
            <a:off x="4572606" y="1489587"/>
            <a:ext cx="658300" cy="658300"/>
            <a:chOff x="3079750" y="1975816"/>
            <a:chExt cx="354138" cy="354138"/>
          </a:xfrm>
        </p:grpSpPr>
        <p:sp>
          <p:nvSpPr>
            <p:cNvPr id="28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29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30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1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70" name="Group 12"/>
          <p:cNvGrpSpPr/>
          <p:nvPr/>
        </p:nvGrpSpPr>
        <p:grpSpPr>
          <a:xfrm>
            <a:off x="9891580" y="2851185"/>
            <a:ext cx="658300" cy="658300"/>
            <a:chOff x="3079750" y="1975816"/>
            <a:chExt cx="354138" cy="354138"/>
          </a:xfrm>
        </p:grpSpPr>
        <p:sp>
          <p:nvSpPr>
            <p:cNvPr id="71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72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73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74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75" name="Group 12"/>
          <p:cNvGrpSpPr/>
          <p:nvPr/>
        </p:nvGrpSpPr>
        <p:grpSpPr>
          <a:xfrm>
            <a:off x="5786570" y="4208135"/>
            <a:ext cx="658300" cy="658300"/>
            <a:chOff x="3079750" y="1975816"/>
            <a:chExt cx="354138" cy="354138"/>
          </a:xfrm>
        </p:grpSpPr>
        <p:sp>
          <p:nvSpPr>
            <p:cNvPr id="76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77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78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79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80" name="Group 12"/>
          <p:cNvGrpSpPr/>
          <p:nvPr/>
        </p:nvGrpSpPr>
        <p:grpSpPr>
          <a:xfrm>
            <a:off x="10795518" y="5396024"/>
            <a:ext cx="658300" cy="658300"/>
            <a:chOff x="3079750" y="1975816"/>
            <a:chExt cx="354138" cy="354138"/>
          </a:xfrm>
        </p:grpSpPr>
        <p:sp>
          <p:nvSpPr>
            <p:cNvPr id="81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82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83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84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85" name="TextBox 12"/>
          <p:cNvSpPr txBox="1"/>
          <p:nvPr/>
        </p:nvSpPr>
        <p:spPr>
          <a:xfrm>
            <a:off x="4205727" y="2152453"/>
            <a:ext cx="1406577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6" name="Subtitle 2"/>
          <p:cNvSpPr txBox="1"/>
          <p:nvPr/>
        </p:nvSpPr>
        <p:spPr>
          <a:xfrm>
            <a:off x="3619921" y="2341366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8" name="TextBox 12"/>
          <p:cNvSpPr txBox="1"/>
          <p:nvPr/>
        </p:nvSpPr>
        <p:spPr>
          <a:xfrm>
            <a:off x="9486900" y="3496145"/>
            <a:ext cx="1433661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9" name="Subtitle 2"/>
          <p:cNvSpPr txBox="1"/>
          <p:nvPr/>
        </p:nvSpPr>
        <p:spPr>
          <a:xfrm>
            <a:off x="8957173" y="3696206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0" name="TextBox 12"/>
          <p:cNvSpPr txBox="1"/>
          <p:nvPr/>
        </p:nvSpPr>
        <p:spPr>
          <a:xfrm>
            <a:off x="5385077" y="4877358"/>
            <a:ext cx="1433661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1" name="Subtitle 2"/>
          <p:cNvSpPr txBox="1"/>
          <p:nvPr/>
        </p:nvSpPr>
        <p:spPr>
          <a:xfrm>
            <a:off x="4855350" y="5077419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2" name="TextBox 12"/>
          <p:cNvSpPr txBox="1"/>
          <p:nvPr/>
        </p:nvSpPr>
        <p:spPr>
          <a:xfrm>
            <a:off x="9330508" y="5386620"/>
            <a:ext cx="1433661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3" name="Subtitle 2"/>
          <p:cNvSpPr txBox="1"/>
          <p:nvPr/>
        </p:nvSpPr>
        <p:spPr>
          <a:xfrm>
            <a:off x="8310472" y="5615239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r"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7" name="标题 1">
            <a:extLst>
              <a:ext uri="{FF2B5EF4-FFF2-40B4-BE49-F238E27FC236}">
                <a16:creationId xmlns:a16="http://schemas.microsoft.com/office/drawing/2014/main" xmlns="" id="{37D54328-60BB-4EAE-96EA-4E33AC4DA618}"/>
              </a:ext>
            </a:extLst>
          </p:cNvPr>
          <p:cNvSpPr txBox="1">
            <a:spLocks/>
          </p:cNvSpPr>
          <p:nvPr/>
        </p:nvSpPr>
        <p:spPr>
          <a:xfrm>
            <a:off x="7740680" y="858036"/>
            <a:ext cx="4761218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工作经验</a:t>
            </a:r>
          </a:p>
        </p:txBody>
      </p:sp>
    </p:spTree>
    <p:extLst>
      <p:ext uri="{BB962C8B-B14F-4D97-AF65-F5344CB8AC3E}">
        <p14:creationId xmlns:p14="http://schemas.microsoft.com/office/powerpoint/2010/main" val="8606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5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ECCD1475-B531-45FD-8262-DCE68CA2D4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7" name="Straight Connector 27"/>
          <p:cNvCxnSpPr>
            <a:cxnSpLocks/>
          </p:cNvCxnSpPr>
          <p:nvPr/>
        </p:nvCxnSpPr>
        <p:spPr>
          <a:xfrm>
            <a:off x="11113416" y="-419100"/>
            <a:ext cx="0" cy="1286896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16"/>
          <p:cNvCxnSpPr>
            <a:cxnSpLocks/>
          </p:cNvCxnSpPr>
          <p:nvPr/>
        </p:nvCxnSpPr>
        <p:spPr>
          <a:xfrm>
            <a:off x="6923314" y="865982"/>
            <a:ext cx="4190102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24"/>
          <p:cNvCxnSpPr/>
          <p:nvPr/>
        </p:nvCxnSpPr>
        <p:spPr>
          <a:xfrm>
            <a:off x="6923920" y="865983"/>
            <a:ext cx="0" cy="135738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16"/>
          <p:cNvCxnSpPr>
            <a:cxnSpLocks/>
          </p:cNvCxnSpPr>
          <p:nvPr/>
        </p:nvCxnSpPr>
        <p:spPr>
          <a:xfrm>
            <a:off x="1277257" y="2223366"/>
            <a:ext cx="5648787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24"/>
          <p:cNvCxnSpPr>
            <a:cxnSpLocks/>
          </p:cNvCxnSpPr>
          <p:nvPr/>
        </p:nvCxnSpPr>
        <p:spPr>
          <a:xfrm>
            <a:off x="1270606" y="2223366"/>
            <a:ext cx="0" cy="2145434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16"/>
          <p:cNvCxnSpPr>
            <a:cxnSpLocks/>
          </p:cNvCxnSpPr>
          <p:nvPr/>
        </p:nvCxnSpPr>
        <p:spPr>
          <a:xfrm>
            <a:off x="1270606" y="4368800"/>
            <a:ext cx="7828555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24"/>
          <p:cNvCxnSpPr>
            <a:cxnSpLocks/>
          </p:cNvCxnSpPr>
          <p:nvPr/>
        </p:nvCxnSpPr>
        <p:spPr>
          <a:xfrm>
            <a:off x="9099161" y="4364037"/>
            <a:ext cx="0" cy="26463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" name="Group 12"/>
          <p:cNvGrpSpPr/>
          <p:nvPr/>
        </p:nvGrpSpPr>
        <p:grpSpPr>
          <a:xfrm>
            <a:off x="5743853" y="1893451"/>
            <a:ext cx="658300" cy="658300"/>
            <a:chOff x="3079750" y="1975816"/>
            <a:chExt cx="354138" cy="354138"/>
          </a:xfrm>
        </p:grpSpPr>
        <p:sp>
          <p:nvSpPr>
            <p:cNvPr id="39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40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41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2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43" name="Group 12"/>
          <p:cNvGrpSpPr/>
          <p:nvPr/>
        </p:nvGrpSpPr>
        <p:grpSpPr>
          <a:xfrm>
            <a:off x="937362" y="3077736"/>
            <a:ext cx="658300" cy="658300"/>
            <a:chOff x="3079750" y="1975816"/>
            <a:chExt cx="354138" cy="354138"/>
          </a:xfrm>
        </p:grpSpPr>
        <p:sp>
          <p:nvSpPr>
            <p:cNvPr id="44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45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46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7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48" name="Group 12"/>
          <p:cNvGrpSpPr/>
          <p:nvPr/>
        </p:nvGrpSpPr>
        <p:grpSpPr>
          <a:xfrm>
            <a:off x="7376628" y="4034887"/>
            <a:ext cx="658300" cy="658300"/>
            <a:chOff x="3079750" y="1975816"/>
            <a:chExt cx="354138" cy="354138"/>
          </a:xfrm>
        </p:grpSpPr>
        <p:sp>
          <p:nvSpPr>
            <p:cNvPr id="49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50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51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52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53" name="Group 12"/>
          <p:cNvGrpSpPr/>
          <p:nvPr/>
        </p:nvGrpSpPr>
        <p:grpSpPr>
          <a:xfrm>
            <a:off x="8583972" y="501572"/>
            <a:ext cx="658300" cy="658300"/>
            <a:chOff x="3079750" y="1975816"/>
            <a:chExt cx="354138" cy="354138"/>
          </a:xfrm>
        </p:grpSpPr>
        <p:sp>
          <p:nvSpPr>
            <p:cNvPr id="54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55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56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58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61" name="TextBox 12"/>
          <p:cNvSpPr txBox="1"/>
          <p:nvPr/>
        </p:nvSpPr>
        <p:spPr>
          <a:xfrm>
            <a:off x="8191500" y="1199896"/>
            <a:ext cx="1462092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7" name="Subtitle 2"/>
          <p:cNvSpPr txBox="1"/>
          <p:nvPr/>
        </p:nvSpPr>
        <p:spPr>
          <a:xfrm>
            <a:off x="7741004" y="1399957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6" name="TextBox 12"/>
          <p:cNvSpPr txBox="1"/>
          <p:nvPr/>
        </p:nvSpPr>
        <p:spPr>
          <a:xfrm>
            <a:off x="5287258" y="2618677"/>
            <a:ext cx="1462092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8" name="Subtitle 2"/>
          <p:cNvSpPr txBox="1"/>
          <p:nvPr/>
        </p:nvSpPr>
        <p:spPr>
          <a:xfrm>
            <a:off x="4836762" y="2818738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7" name="TextBox 12"/>
          <p:cNvSpPr txBox="1"/>
          <p:nvPr/>
        </p:nvSpPr>
        <p:spPr>
          <a:xfrm>
            <a:off x="1594653" y="3115059"/>
            <a:ext cx="1462092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9" name="Subtitle 2"/>
          <p:cNvSpPr txBox="1"/>
          <p:nvPr/>
        </p:nvSpPr>
        <p:spPr>
          <a:xfrm>
            <a:off x="1526649" y="3315120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0" name="TextBox 12"/>
          <p:cNvSpPr txBox="1"/>
          <p:nvPr/>
        </p:nvSpPr>
        <p:spPr>
          <a:xfrm>
            <a:off x="6921567" y="4738853"/>
            <a:ext cx="1462092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1" name="Subtitle 2"/>
          <p:cNvSpPr txBox="1"/>
          <p:nvPr/>
        </p:nvSpPr>
        <p:spPr>
          <a:xfrm>
            <a:off x="6471071" y="4938914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72036"/>
      </p:ext>
    </p:extLst>
  </p:cSld>
  <p:clrMapOvr>
    <a:masterClrMapping/>
  </p:clrMapOvr>
  <p:transition spd="slow" advClick="0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4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5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1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6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8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5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7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2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7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7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79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900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86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900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77" grpId="0"/>
          <p:bldP spid="86" grpId="0"/>
          <p:bldP spid="88" grpId="0"/>
          <p:bldP spid="97" grpId="0"/>
          <p:bldP spid="99" grpId="0"/>
          <p:bldP spid="100" grpId="0"/>
          <p:bldP spid="10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7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79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900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86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900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77" grpId="0"/>
          <p:bldP spid="86" grpId="0"/>
          <p:bldP spid="88" grpId="0"/>
          <p:bldP spid="97" grpId="0"/>
          <p:bldP spid="99" grpId="0"/>
          <p:bldP spid="100" grpId="0"/>
          <p:bldP spid="10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xmlns="" id="{033CA733-346E-41D4-8220-6A24BD38F3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Straight Connector 24"/>
          <p:cNvCxnSpPr>
            <a:cxnSpLocks/>
          </p:cNvCxnSpPr>
          <p:nvPr/>
        </p:nvCxnSpPr>
        <p:spPr>
          <a:xfrm>
            <a:off x="9099161" y="-265471"/>
            <a:ext cx="0" cy="1656121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16"/>
          <p:cNvCxnSpPr>
            <a:cxnSpLocks/>
          </p:cNvCxnSpPr>
          <p:nvPr/>
        </p:nvCxnSpPr>
        <p:spPr>
          <a:xfrm>
            <a:off x="6076950" y="1385166"/>
            <a:ext cx="3022211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24"/>
          <p:cNvCxnSpPr>
            <a:cxnSpLocks/>
          </p:cNvCxnSpPr>
          <p:nvPr/>
        </p:nvCxnSpPr>
        <p:spPr>
          <a:xfrm>
            <a:off x="6076950" y="1378816"/>
            <a:ext cx="0" cy="5796684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12"/>
          <p:cNvGrpSpPr/>
          <p:nvPr/>
        </p:nvGrpSpPr>
        <p:grpSpPr>
          <a:xfrm>
            <a:off x="7852713" y="1056016"/>
            <a:ext cx="658300" cy="658300"/>
            <a:chOff x="3079750" y="1975816"/>
            <a:chExt cx="354138" cy="354138"/>
          </a:xfrm>
        </p:grpSpPr>
        <p:sp>
          <p:nvSpPr>
            <p:cNvPr id="28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29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30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1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32" name="TextBox 12"/>
          <p:cNvSpPr txBox="1"/>
          <p:nvPr/>
        </p:nvSpPr>
        <p:spPr>
          <a:xfrm>
            <a:off x="7357464" y="1793235"/>
            <a:ext cx="166576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3" name="Subtitle 2"/>
          <p:cNvSpPr txBox="1"/>
          <p:nvPr/>
        </p:nvSpPr>
        <p:spPr>
          <a:xfrm>
            <a:off x="6935662" y="2005996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34" name="Group 12"/>
          <p:cNvGrpSpPr/>
          <p:nvPr/>
        </p:nvGrpSpPr>
        <p:grpSpPr>
          <a:xfrm>
            <a:off x="5747800" y="2388463"/>
            <a:ext cx="658300" cy="658300"/>
            <a:chOff x="3079750" y="1975816"/>
            <a:chExt cx="354138" cy="354138"/>
          </a:xfrm>
        </p:grpSpPr>
        <p:sp>
          <p:nvSpPr>
            <p:cNvPr id="35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36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37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8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39" name="TextBox 12"/>
          <p:cNvSpPr txBox="1"/>
          <p:nvPr/>
        </p:nvSpPr>
        <p:spPr>
          <a:xfrm>
            <a:off x="4187859" y="2375763"/>
            <a:ext cx="166576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0" name="Subtitle 2"/>
          <p:cNvSpPr txBox="1"/>
          <p:nvPr/>
        </p:nvSpPr>
        <p:spPr>
          <a:xfrm>
            <a:off x="3275748" y="2617082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r"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41" name="Group 12"/>
          <p:cNvGrpSpPr/>
          <p:nvPr/>
        </p:nvGrpSpPr>
        <p:grpSpPr>
          <a:xfrm>
            <a:off x="5735898" y="3923549"/>
            <a:ext cx="658300" cy="658300"/>
            <a:chOff x="3079750" y="1975816"/>
            <a:chExt cx="354138" cy="354138"/>
          </a:xfrm>
        </p:grpSpPr>
        <p:sp>
          <p:nvSpPr>
            <p:cNvPr id="42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43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44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5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46" name="TextBox 12"/>
          <p:cNvSpPr txBox="1"/>
          <p:nvPr/>
        </p:nvSpPr>
        <p:spPr>
          <a:xfrm>
            <a:off x="6262895" y="3883862"/>
            <a:ext cx="166576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7" name="Subtitle 2"/>
          <p:cNvSpPr txBox="1"/>
          <p:nvPr/>
        </p:nvSpPr>
        <p:spPr>
          <a:xfrm>
            <a:off x="6325185" y="4096623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48" name="Group 12"/>
          <p:cNvGrpSpPr/>
          <p:nvPr/>
        </p:nvGrpSpPr>
        <p:grpSpPr>
          <a:xfrm>
            <a:off x="5755712" y="5414731"/>
            <a:ext cx="658300" cy="658300"/>
            <a:chOff x="3079750" y="1975816"/>
            <a:chExt cx="354138" cy="354138"/>
          </a:xfrm>
        </p:grpSpPr>
        <p:sp>
          <p:nvSpPr>
            <p:cNvPr id="50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51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53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54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55" name="TextBox 12"/>
          <p:cNvSpPr txBox="1"/>
          <p:nvPr/>
        </p:nvSpPr>
        <p:spPr>
          <a:xfrm>
            <a:off x="4195771" y="5402031"/>
            <a:ext cx="166576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6" name="Subtitle 2"/>
          <p:cNvSpPr txBox="1"/>
          <p:nvPr/>
        </p:nvSpPr>
        <p:spPr>
          <a:xfrm>
            <a:off x="3283660" y="5643350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r"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70030"/>
      </p:ext>
    </p:extLst>
  </p:cSld>
  <p:clrMapOvr>
    <a:masterClrMapping/>
  </p:clrMapOvr>
  <p:transition spd="slow" advClick="0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900" decel="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8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8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7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3" grpId="0"/>
          <p:bldP spid="39" grpId="0"/>
          <p:bldP spid="40" grpId="0"/>
          <p:bldP spid="46" grpId="0"/>
          <p:bldP spid="47" grpId="0"/>
          <p:bldP spid="55" grpId="0"/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00" decel="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900" decel="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3" grpId="0"/>
          <p:bldP spid="39" grpId="0"/>
          <p:bldP spid="40" grpId="0"/>
          <p:bldP spid="46" grpId="0"/>
          <p:bldP spid="47" grpId="0"/>
          <p:bldP spid="55" grpId="0"/>
          <p:bldP spid="5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C3FDE895-4EF5-4C53-A69B-6E206A5EFE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Straight Connector 24"/>
          <p:cNvCxnSpPr>
            <a:cxnSpLocks/>
          </p:cNvCxnSpPr>
          <p:nvPr/>
        </p:nvCxnSpPr>
        <p:spPr>
          <a:xfrm>
            <a:off x="6076950" y="-589935"/>
            <a:ext cx="0" cy="148896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16"/>
          <p:cNvCxnSpPr>
            <a:cxnSpLocks/>
          </p:cNvCxnSpPr>
          <p:nvPr/>
        </p:nvCxnSpPr>
        <p:spPr>
          <a:xfrm>
            <a:off x="3061089" y="899624"/>
            <a:ext cx="3022211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4"/>
          <p:cNvCxnSpPr>
            <a:cxnSpLocks/>
          </p:cNvCxnSpPr>
          <p:nvPr/>
        </p:nvCxnSpPr>
        <p:spPr>
          <a:xfrm>
            <a:off x="3061089" y="899034"/>
            <a:ext cx="0" cy="2225166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16"/>
          <p:cNvCxnSpPr>
            <a:cxnSpLocks/>
          </p:cNvCxnSpPr>
          <p:nvPr/>
        </p:nvCxnSpPr>
        <p:spPr>
          <a:xfrm>
            <a:off x="3053469" y="3116580"/>
            <a:ext cx="3536831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24"/>
          <p:cNvCxnSpPr>
            <a:cxnSpLocks/>
          </p:cNvCxnSpPr>
          <p:nvPr/>
        </p:nvCxnSpPr>
        <p:spPr>
          <a:xfrm>
            <a:off x="6579471" y="3124200"/>
            <a:ext cx="0" cy="2288458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16"/>
          <p:cNvCxnSpPr>
            <a:cxnSpLocks/>
            <a:endCxn id="69" idx="2"/>
          </p:cNvCxnSpPr>
          <p:nvPr/>
        </p:nvCxnSpPr>
        <p:spPr>
          <a:xfrm>
            <a:off x="6574708" y="5412658"/>
            <a:ext cx="3177061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8" name="组合 67"/>
          <p:cNvGrpSpPr/>
          <p:nvPr/>
        </p:nvGrpSpPr>
        <p:grpSpPr>
          <a:xfrm>
            <a:off x="9751769" y="4488563"/>
            <a:ext cx="1848190" cy="1848190"/>
            <a:chOff x="752475" y="744511"/>
            <a:chExt cx="2357300" cy="2357300"/>
          </a:xfrm>
        </p:grpSpPr>
        <p:sp>
          <p:nvSpPr>
            <p:cNvPr id="69" name="Donut 4"/>
            <p:cNvSpPr/>
            <p:nvPr/>
          </p:nvSpPr>
          <p:spPr>
            <a:xfrm>
              <a:off x="752475" y="744511"/>
              <a:ext cx="2357300" cy="2357300"/>
            </a:xfrm>
            <a:prstGeom prst="donut">
              <a:avLst>
                <a:gd name="adj" fmla="val 323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0" name="Block Arc 5"/>
            <p:cNvSpPr/>
            <p:nvPr/>
          </p:nvSpPr>
          <p:spPr>
            <a:xfrm>
              <a:off x="752475" y="744511"/>
              <a:ext cx="2357300" cy="2357300"/>
            </a:xfrm>
            <a:prstGeom prst="blockArc">
              <a:avLst>
                <a:gd name="adj1" fmla="val 14754427"/>
                <a:gd name="adj2" fmla="val 8909177"/>
                <a:gd name="adj3" fmla="val 3116"/>
              </a:avLst>
            </a:prstGeom>
            <a:solidFill>
              <a:srgbClr val="D32E2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71" name="Group 541"/>
            <p:cNvGrpSpPr>
              <a:grpSpLocks/>
            </p:cNvGrpSpPr>
            <p:nvPr/>
          </p:nvGrpSpPr>
          <p:grpSpPr bwMode="auto">
            <a:xfrm>
              <a:off x="1589589" y="1517766"/>
              <a:ext cx="704037" cy="733996"/>
              <a:chOff x="0" y="0"/>
              <a:chExt cx="554" cy="578"/>
            </a:xfrm>
            <a:solidFill>
              <a:srgbClr val="3366FF"/>
            </a:solidFill>
          </p:grpSpPr>
          <p:sp>
            <p:nvSpPr>
              <p:cNvPr id="72" name="AutoShape 538"/>
              <p:cNvSpPr>
                <a:spLocks/>
              </p:cNvSpPr>
              <p:nvPr/>
            </p:nvSpPr>
            <p:spPr bwMode="auto">
              <a:xfrm>
                <a:off x="136" y="0"/>
                <a:ext cx="182" cy="182"/>
              </a:xfrm>
              <a:custGeom>
                <a:avLst/>
                <a:gdLst>
                  <a:gd name="T0" fmla="*/ 0 w 21599"/>
                  <a:gd name="T1" fmla="*/ 0 h 21600"/>
                  <a:gd name="T2" fmla="*/ 0 w 21599"/>
                  <a:gd name="T3" fmla="*/ 0 h 21600"/>
                  <a:gd name="T4" fmla="*/ 0 w 21599"/>
                  <a:gd name="T5" fmla="*/ 0 h 21600"/>
                  <a:gd name="T6" fmla="*/ 0 w 21599"/>
                  <a:gd name="T7" fmla="*/ 0 h 21600"/>
                  <a:gd name="T8" fmla="*/ 0 w 21599"/>
                  <a:gd name="T9" fmla="*/ 0 h 21600"/>
                  <a:gd name="T10" fmla="*/ 0 w 21599"/>
                  <a:gd name="T11" fmla="*/ 0 h 21600"/>
                  <a:gd name="T12" fmla="*/ 0 w 21599"/>
                  <a:gd name="T13" fmla="*/ 0 h 21600"/>
                  <a:gd name="T14" fmla="*/ 0 w 21599"/>
                  <a:gd name="T15" fmla="*/ 0 h 21600"/>
                  <a:gd name="T16" fmla="*/ 0 w 21599"/>
                  <a:gd name="T17" fmla="*/ 0 h 21600"/>
                  <a:gd name="T18" fmla="*/ 0 w 21599"/>
                  <a:gd name="T19" fmla="*/ 0 h 21600"/>
                  <a:gd name="T20" fmla="*/ 0 w 21599"/>
                  <a:gd name="T21" fmla="*/ 0 h 21600"/>
                  <a:gd name="T22" fmla="*/ 0 w 21599"/>
                  <a:gd name="T23" fmla="*/ 0 h 21600"/>
                  <a:gd name="T24" fmla="*/ 0 w 21599"/>
                  <a:gd name="T25" fmla="*/ 0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599" h="21600">
                    <a:moveTo>
                      <a:pt x="10799" y="21600"/>
                    </a:moveTo>
                    <a:cubicBezTo>
                      <a:pt x="11708" y="21600"/>
                      <a:pt x="12587" y="21475"/>
                      <a:pt x="13430" y="21264"/>
                    </a:cubicBezTo>
                    <a:lnTo>
                      <a:pt x="9739" y="18241"/>
                    </a:lnTo>
                    <a:cubicBezTo>
                      <a:pt x="8451" y="17189"/>
                      <a:pt x="7651" y="15697"/>
                      <a:pt x="7485" y="14041"/>
                    </a:cubicBezTo>
                    <a:cubicBezTo>
                      <a:pt x="7319" y="12386"/>
                      <a:pt x="7812" y="10765"/>
                      <a:pt x="8863" y="9483"/>
                    </a:cubicBezTo>
                    <a:cubicBezTo>
                      <a:pt x="10048" y="8031"/>
                      <a:pt x="11804" y="7199"/>
                      <a:pt x="13680" y="7199"/>
                    </a:cubicBezTo>
                    <a:cubicBezTo>
                      <a:pt x="15117" y="7199"/>
                      <a:pt x="16517" y="7701"/>
                      <a:pt x="17624" y="8609"/>
                    </a:cubicBezTo>
                    <a:lnTo>
                      <a:pt x="21547" y="11822"/>
                    </a:lnTo>
                    <a:cubicBezTo>
                      <a:pt x="21578" y="11487"/>
                      <a:pt x="21599" y="11146"/>
                      <a:pt x="21599" y="10801"/>
                    </a:cubicBezTo>
                    <a:cubicBezTo>
                      <a:pt x="21599" y="4836"/>
                      <a:pt x="16764" y="0"/>
                      <a:pt x="10800" y="0"/>
                    </a:cubicBezTo>
                    <a:cubicBezTo>
                      <a:pt x="4834" y="0"/>
                      <a:pt x="0" y="4836"/>
                      <a:pt x="0" y="10801"/>
                    </a:cubicBezTo>
                    <a:cubicBezTo>
                      <a:pt x="-1" y="16765"/>
                      <a:pt x="4833" y="21600"/>
                      <a:pt x="10799" y="21600"/>
                    </a:cubicBezTo>
                    <a:close/>
                    <a:moveTo>
                      <a:pt x="10799" y="21600"/>
                    </a:moveTo>
                  </a:path>
                </a:pathLst>
              </a:custGeom>
              <a:solidFill>
                <a:srgbClr val="D3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73" name="AutoShape 539"/>
              <p:cNvSpPr>
                <a:spLocks/>
              </p:cNvSpPr>
              <p:nvPr/>
            </p:nvSpPr>
            <p:spPr bwMode="auto">
              <a:xfrm>
                <a:off x="232" y="88"/>
                <a:ext cx="322" cy="286"/>
              </a:xfrm>
              <a:custGeom>
                <a:avLst/>
                <a:gdLst>
                  <a:gd name="T0" fmla="*/ 0 w 21415"/>
                  <a:gd name="T1" fmla="*/ 0 h 21600"/>
                  <a:gd name="T2" fmla="*/ 0 w 21415"/>
                  <a:gd name="T3" fmla="*/ 0 h 21600"/>
                  <a:gd name="T4" fmla="*/ 0 w 21415"/>
                  <a:gd name="T5" fmla="*/ 0 h 21600"/>
                  <a:gd name="T6" fmla="*/ 0 w 21415"/>
                  <a:gd name="T7" fmla="*/ 0 h 21600"/>
                  <a:gd name="T8" fmla="*/ 0 w 21415"/>
                  <a:gd name="T9" fmla="*/ 0 h 21600"/>
                  <a:gd name="T10" fmla="*/ 0 w 21415"/>
                  <a:gd name="T11" fmla="*/ 0 h 21600"/>
                  <a:gd name="T12" fmla="*/ 0 w 21415"/>
                  <a:gd name="T13" fmla="*/ 0 h 21600"/>
                  <a:gd name="T14" fmla="*/ 0 w 21415"/>
                  <a:gd name="T15" fmla="*/ 0 h 21600"/>
                  <a:gd name="T16" fmla="*/ 0 w 21415"/>
                  <a:gd name="T17" fmla="*/ 0 h 21600"/>
                  <a:gd name="T18" fmla="*/ 0 w 21415"/>
                  <a:gd name="T19" fmla="*/ 0 h 21600"/>
                  <a:gd name="T20" fmla="*/ 0 w 21415"/>
                  <a:gd name="T21" fmla="*/ 0 h 21600"/>
                  <a:gd name="T22" fmla="*/ 0 w 21415"/>
                  <a:gd name="T23" fmla="*/ 0 h 21600"/>
                  <a:gd name="T24" fmla="*/ 0 w 21415"/>
                  <a:gd name="T25" fmla="*/ 0 h 21600"/>
                  <a:gd name="T26" fmla="*/ 0 w 21415"/>
                  <a:gd name="T27" fmla="*/ 0 h 21600"/>
                  <a:gd name="T28" fmla="*/ 0 w 21415"/>
                  <a:gd name="T29" fmla="*/ 0 h 21600"/>
                  <a:gd name="T30" fmla="*/ 0 w 21415"/>
                  <a:gd name="T31" fmla="*/ 0 h 21600"/>
                  <a:gd name="T32" fmla="*/ 0 w 21415"/>
                  <a:gd name="T33" fmla="*/ 0 h 21600"/>
                  <a:gd name="T34" fmla="*/ 0 w 21415"/>
                  <a:gd name="T35" fmla="*/ 0 h 21600"/>
                  <a:gd name="T36" fmla="*/ 0 w 21415"/>
                  <a:gd name="T37" fmla="*/ 0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415" h="21600">
                    <a:moveTo>
                      <a:pt x="13624" y="3906"/>
                    </a:moveTo>
                    <a:cubicBezTo>
                      <a:pt x="12433" y="3906"/>
                      <a:pt x="11308" y="4219"/>
                      <a:pt x="10297" y="4762"/>
                    </a:cubicBezTo>
                    <a:cubicBezTo>
                      <a:pt x="9660" y="5104"/>
                      <a:pt x="9069" y="5539"/>
                      <a:pt x="8541" y="6057"/>
                    </a:cubicBezTo>
                    <a:lnTo>
                      <a:pt x="2444" y="386"/>
                    </a:lnTo>
                    <a:cubicBezTo>
                      <a:pt x="2167" y="126"/>
                      <a:pt x="1830" y="0"/>
                      <a:pt x="1496" y="0"/>
                    </a:cubicBezTo>
                    <a:cubicBezTo>
                      <a:pt x="1065" y="0"/>
                      <a:pt x="634" y="213"/>
                      <a:pt x="340" y="622"/>
                    </a:cubicBezTo>
                    <a:cubicBezTo>
                      <a:pt x="-185" y="1348"/>
                      <a:pt x="-92" y="2419"/>
                      <a:pt x="549" y="3012"/>
                    </a:cubicBezTo>
                    <a:lnTo>
                      <a:pt x="6693" y="8727"/>
                    </a:lnTo>
                    <a:cubicBezTo>
                      <a:pt x="6373" y="9435"/>
                      <a:pt x="6130" y="10195"/>
                      <a:pt x="5988" y="10999"/>
                    </a:cubicBezTo>
                    <a:cubicBezTo>
                      <a:pt x="5912" y="11425"/>
                      <a:pt x="5872" y="11866"/>
                      <a:pt x="5853" y="12313"/>
                    </a:cubicBezTo>
                    <a:lnTo>
                      <a:pt x="9540" y="9994"/>
                    </a:lnTo>
                    <a:cubicBezTo>
                      <a:pt x="10205" y="9576"/>
                      <a:pt x="10956" y="9354"/>
                      <a:pt x="11714" y="9354"/>
                    </a:cubicBezTo>
                    <a:cubicBezTo>
                      <a:pt x="13346" y="9354"/>
                      <a:pt x="14851" y="10362"/>
                      <a:pt x="15642" y="11984"/>
                    </a:cubicBezTo>
                    <a:cubicBezTo>
                      <a:pt x="16840" y="14442"/>
                      <a:pt x="16053" y="17548"/>
                      <a:pt x="13889" y="18908"/>
                    </a:cubicBezTo>
                    <a:lnTo>
                      <a:pt x="10665" y="20935"/>
                    </a:lnTo>
                    <a:cubicBezTo>
                      <a:pt x="11578" y="21361"/>
                      <a:pt x="12577" y="21600"/>
                      <a:pt x="13624" y="21600"/>
                    </a:cubicBezTo>
                    <a:cubicBezTo>
                      <a:pt x="17927" y="21600"/>
                      <a:pt x="21415" y="17639"/>
                      <a:pt x="21415" y="12752"/>
                    </a:cubicBezTo>
                    <a:cubicBezTo>
                      <a:pt x="21415" y="7865"/>
                      <a:pt x="17927" y="3906"/>
                      <a:pt x="13624" y="3906"/>
                    </a:cubicBezTo>
                    <a:close/>
                    <a:moveTo>
                      <a:pt x="13624" y="3906"/>
                    </a:moveTo>
                  </a:path>
                </a:pathLst>
              </a:custGeom>
              <a:solidFill>
                <a:srgbClr val="D3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74" name="AutoShape 540"/>
              <p:cNvSpPr>
                <a:spLocks/>
              </p:cNvSpPr>
              <p:nvPr/>
            </p:nvSpPr>
            <p:spPr bwMode="auto">
              <a:xfrm>
                <a:off x="0" y="248"/>
                <a:ext cx="447" cy="330"/>
              </a:xfrm>
              <a:custGeom>
                <a:avLst/>
                <a:gdLst>
                  <a:gd name="T0" fmla="*/ 0 w 21346"/>
                  <a:gd name="T1" fmla="*/ 0 h 21600"/>
                  <a:gd name="T2" fmla="*/ 0 w 21346"/>
                  <a:gd name="T3" fmla="*/ 0 h 21600"/>
                  <a:gd name="T4" fmla="*/ 0 w 21346"/>
                  <a:gd name="T5" fmla="*/ 0 h 21600"/>
                  <a:gd name="T6" fmla="*/ 0 w 21346"/>
                  <a:gd name="T7" fmla="*/ 0 h 21600"/>
                  <a:gd name="T8" fmla="*/ 0 w 21346"/>
                  <a:gd name="T9" fmla="*/ 0 h 21600"/>
                  <a:gd name="T10" fmla="*/ 0 w 21346"/>
                  <a:gd name="T11" fmla="*/ 0 h 21600"/>
                  <a:gd name="T12" fmla="*/ 0 w 21346"/>
                  <a:gd name="T13" fmla="*/ 0 h 21600"/>
                  <a:gd name="T14" fmla="*/ 0 w 21346"/>
                  <a:gd name="T15" fmla="*/ 0 h 21600"/>
                  <a:gd name="T16" fmla="*/ 0 w 21346"/>
                  <a:gd name="T17" fmla="*/ 0 h 21600"/>
                  <a:gd name="T18" fmla="*/ 0 w 21346"/>
                  <a:gd name="T19" fmla="*/ 0 h 21600"/>
                  <a:gd name="T20" fmla="*/ 0 w 21346"/>
                  <a:gd name="T21" fmla="*/ 0 h 21600"/>
                  <a:gd name="T22" fmla="*/ 0 w 21346"/>
                  <a:gd name="T23" fmla="*/ 0 h 21600"/>
                  <a:gd name="T24" fmla="*/ 0 w 21346"/>
                  <a:gd name="T25" fmla="*/ 0 h 21600"/>
                  <a:gd name="T26" fmla="*/ 0 w 21346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346" h="21600">
                    <a:moveTo>
                      <a:pt x="14485" y="9103"/>
                    </a:moveTo>
                    <a:lnTo>
                      <a:pt x="20423" y="4598"/>
                    </a:lnTo>
                    <a:cubicBezTo>
                      <a:pt x="21288" y="3943"/>
                      <a:pt x="21600" y="2451"/>
                      <a:pt x="21122" y="1265"/>
                    </a:cubicBezTo>
                    <a:cubicBezTo>
                      <a:pt x="20796" y="457"/>
                      <a:pt x="20185" y="0"/>
                      <a:pt x="19555" y="0"/>
                    </a:cubicBezTo>
                    <a:cubicBezTo>
                      <a:pt x="19261" y="0"/>
                      <a:pt x="18964" y="99"/>
                      <a:pt x="18690" y="307"/>
                    </a:cubicBezTo>
                    <a:lnTo>
                      <a:pt x="12803" y="4774"/>
                    </a:lnTo>
                    <a:cubicBezTo>
                      <a:pt x="12464" y="4260"/>
                      <a:pt x="12088" y="3795"/>
                      <a:pt x="11678" y="3385"/>
                    </a:cubicBezTo>
                    <a:cubicBezTo>
                      <a:pt x="10463" y="2171"/>
                      <a:pt x="8972" y="1445"/>
                      <a:pt x="7353" y="1445"/>
                    </a:cubicBezTo>
                    <a:cubicBezTo>
                      <a:pt x="3292" y="1445"/>
                      <a:pt x="0" y="5957"/>
                      <a:pt x="0" y="11522"/>
                    </a:cubicBezTo>
                    <a:cubicBezTo>
                      <a:pt x="0" y="17088"/>
                      <a:pt x="3292" y="21600"/>
                      <a:pt x="7353" y="21600"/>
                    </a:cubicBezTo>
                    <a:cubicBezTo>
                      <a:pt x="11415" y="21600"/>
                      <a:pt x="14708" y="17088"/>
                      <a:pt x="14708" y="11522"/>
                    </a:cubicBezTo>
                    <a:cubicBezTo>
                      <a:pt x="14708" y="11409"/>
                      <a:pt x="14698" y="11299"/>
                      <a:pt x="14695" y="11187"/>
                    </a:cubicBezTo>
                    <a:cubicBezTo>
                      <a:pt x="14678" y="10470"/>
                      <a:pt x="14606" y="9775"/>
                      <a:pt x="14485" y="9103"/>
                    </a:cubicBezTo>
                    <a:close/>
                    <a:moveTo>
                      <a:pt x="14485" y="9103"/>
                    </a:moveTo>
                  </a:path>
                </a:pathLst>
              </a:custGeom>
              <a:solidFill>
                <a:srgbClr val="D32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sp>
        <p:nvSpPr>
          <p:cNvPr id="75" name="TextBox 10"/>
          <p:cNvSpPr txBox="1"/>
          <p:nvPr/>
        </p:nvSpPr>
        <p:spPr>
          <a:xfrm>
            <a:off x="9712264" y="3782219"/>
            <a:ext cx="1848190" cy="6443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8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Castellar" panose="020A0402060406010301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END</a:t>
            </a:r>
            <a:endParaRPr lang="en-US" sz="2800" b="1" spc="300" dirty="0">
              <a:solidFill>
                <a:schemeClr val="tx1">
                  <a:lumMod val="95000"/>
                  <a:lumOff val="5000"/>
                </a:schemeClr>
              </a:solidFill>
              <a:latin typeface="Castellar" panose="020A0402060406010301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76" name="Group 12"/>
          <p:cNvGrpSpPr/>
          <p:nvPr/>
        </p:nvGrpSpPr>
        <p:grpSpPr>
          <a:xfrm>
            <a:off x="6245558" y="3469961"/>
            <a:ext cx="658300" cy="658300"/>
            <a:chOff x="3079750" y="1975816"/>
            <a:chExt cx="354138" cy="354138"/>
          </a:xfrm>
        </p:grpSpPr>
        <p:sp>
          <p:nvSpPr>
            <p:cNvPr id="77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78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79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80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81" name="Group 12"/>
          <p:cNvGrpSpPr/>
          <p:nvPr/>
        </p:nvGrpSpPr>
        <p:grpSpPr>
          <a:xfrm>
            <a:off x="3946571" y="2795050"/>
            <a:ext cx="658300" cy="658300"/>
            <a:chOff x="3079750" y="1975816"/>
            <a:chExt cx="354138" cy="354138"/>
          </a:xfrm>
        </p:grpSpPr>
        <p:sp>
          <p:nvSpPr>
            <p:cNvPr id="82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83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97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98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100" name="Group 12"/>
          <p:cNvGrpSpPr/>
          <p:nvPr/>
        </p:nvGrpSpPr>
        <p:grpSpPr>
          <a:xfrm>
            <a:off x="2731939" y="1537566"/>
            <a:ext cx="658300" cy="658300"/>
            <a:chOff x="3079750" y="1975816"/>
            <a:chExt cx="354138" cy="354138"/>
          </a:xfrm>
        </p:grpSpPr>
        <p:sp>
          <p:nvSpPr>
            <p:cNvPr id="101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102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103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4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grpSp>
        <p:nvGrpSpPr>
          <p:cNvPr id="105" name="Group 12"/>
          <p:cNvGrpSpPr/>
          <p:nvPr/>
        </p:nvGrpSpPr>
        <p:grpSpPr>
          <a:xfrm>
            <a:off x="4874801" y="594242"/>
            <a:ext cx="658300" cy="658300"/>
            <a:chOff x="3079750" y="1975816"/>
            <a:chExt cx="354138" cy="354138"/>
          </a:xfrm>
        </p:grpSpPr>
        <p:sp>
          <p:nvSpPr>
            <p:cNvPr id="106" name="Oval 15"/>
            <p:cNvSpPr/>
            <p:nvPr/>
          </p:nvSpPr>
          <p:spPr>
            <a:xfrm>
              <a:off x="3079750" y="1975816"/>
              <a:ext cx="354138" cy="354138"/>
            </a:xfrm>
            <a:prstGeom prst="ellipse">
              <a:avLst/>
            </a:prstGeom>
            <a:solidFill>
              <a:srgbClr val="D32E2C"/>
            </a:solidFill>
            <a:ln>
              <a:solidFill>
                <a:schemeClr val="bg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107" name="Group 116"/>
            <p:cNvGrpSpPr>
              <a:grpSpLocks/>
            </p:cNvGrpSpPr>
            <p:nvPr/>
          </p:nvGrpSpPr>
          <p:grpSpPr bwMode="auto">
            <a:xfrm>
              <a:off x="3163094" y="2030158"/>
              <a:ext cx="195262" cy="231775"/>
              <a:chOff x="0" y="0"/>
              <a:chExt cx="483" cy="574"/>
            </a:xfrm>
            <a:solidFill>
              <a:schemeClr val="bg2"/>
            </a:solidFill>
          </p:grpSpPr>
          <p:sp>
            <p:nvSpPr>
              <p:cNvPr id="108" name="AutoShape 114"/>
              <p:cNvSpPr>
                <a:spLocks/>
              </p:cNvSpPr>
              <p:nvPr/>
            </p:nvSpPr>
            <p:spPr bwMode="auto">
              <a:xfrm>
                <a:off x="0" y="0"/>
                <a:ext cx="483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600">
                    <a:moveTo>
                      <a:pt x="12410" y="3528"/>
                    </a:moveTo>
                    <a:lnTo>
                      <a:pt x="12410" y="1767"/>
                    </a:lnTo>
                    <a:lnTo>
                      <a:pt x="13534" y="1767"/>
                    </a:lnTo>
                    <a:cubicBezTo>
                      <a:pt x="14114" y="1767"/>
                      <a:pt x="14584" y="1371"/>
                      <a:pt x="14584" y="883"/>
                    </a:cubicBezTo>
                    <a:cubicBezTo>
                      <a:pt x="14584" y="395"/>
                      <a:pt x="14114" y="0"/>
                      <a:pt x="13534" y="0"/>
                    </a:cubicBezTo>
                    <a:lnTo>
                      <a:pt x="8085" y="0"/>
                    </a:lnTo>
                    <a:cubicBezTo>
                      <a:pt x="7505" y="0"/>
                      <a:pt x="7035" y="395"/>
                      <a:pt x="7035" y="883"/>
                    </a:cubicBezTo>
                    <a:cubicBezTo>
                      <a:pt x="7035" y="1371"/>
                      <a:pt x="7504" y="1767"/>
                      <a:pt x="8085" y="1767"/>
                    </a:cubicBezTo>
                    <a:lnTo>
                      <a:pt x="9185" y="1767"/>
                    </a:lnTo>
                    <a:lnTo>
                      <a:pt x="9185" y="3528"/>
                    </a:lnTo>
                    <a:cubicBezTo>
                      <a:pt x="3986" y="4184"/>
                      <a:pt x="0" y="7957"/>
                      <a:pt x="0" y="12513"/>
                    </a:cubicBezTo>
                    <a:cubicBezTo>
                      <a:pt x="0" y="17532"/>
                      <a:pt x="4835" y="21600"/>
                      <a:pt x="10800" y="21600"/>
                    </a:cubicBezTo>
                    <a:cubicBezTo>
                      <a:pt x="16765" y="21600"/>
                      <a:pt x="21600" y="17532"/>
                      <a:pt x="21600" y="12513"/>
                    </a:cubicBezTo>
                    <a:cubicBezTo>
                      <a:pt x="21600" y="7955"/>
                      <a:pt x="17611" y="4182"/>
                      <a:pt x="12410" y="3528"/>
                    </a:cubicBezTo>
                    <a:close/>
                    <a:moveTo>
                      <a:pt x="10800" y="19328"/>
                    </a:moveTo>
                    <a:cubicBezTo>
                      <a:pt x="6334" y="19328"/>
                      <a:pt x="2700" y="16271"/>
                      <a:pt x="2700" y="12513"/>
                    </a:cubicBezTo>
                    <a:cubicBezTo>
                      <a:pt x="2700" y="8755"/>
                      <a:pt x="6334" y="5698"/>
                      <a:pt x="10800" y="5698"/>
                    </a:cubicBezTo>
                    <a:cubicBezTo>
                      <a:pt x="15266" y="5698"/>
                      <a:pt x="18900" y="8755"/>
                      <a:pt x="18900" y="12513"/>
                    </a:cubicBezTo>
                    <a:cubicBezTo>
                      <a:pt x="18900" y="16271"/>
                      <a:pt x="15266" y="19328"/>
                      <a:pt x="10800" y="19328"/>
                    </a:cubicBezTo>
                    <a:close/>
                    <a:moveTo>
                      <a:pt x="10800" y="1932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9" name="AutoShape 115"/>
              <p:cNvSpPr>
                <a:spLocks/>
              </p:cNvSpPr>
              <p:nvPr/>
            </p:nvSpPr>
            <p:spPr bwMode="auto">
              <a:xfrm>
                <a:off x="216" y="200"/>
                <a:ext cx="146" cy="226"/>
              </a:xfrm>
              <a:custGeom>
                <a:avLst/>
                <a:gdLst>
                  <a:gd name="T0" fmla="*/ 0 w 21403"/>
                  <a:gd name="T1" fmla="*/ 0 h 21600"/>
                  <a:gd name="T2" fmla="*/ 0 w 21403"/>
                  <a:gd name="T3" fmla="*/ 0 h 21600"/>
                  <a:gd name="T4" fmla="*/ 0 w 21403"/>
                  <a:gd name="T5" fmla="*/ 0 h 21600"/>
                  <a:gd name="T6" fmla="*/ 0 w 21403"/>
                  <a:gd name="T7" fmla="*/ 0 h 21600"/>
                  <a:gd name="T8" fmla="*/ 0 w 21403"/>
                  <a:gd name="T9" fmla="*/ 0 h 21600"/>
                  <a:gd name="T10" fmla="*/ 0 w 21403"/>
                  <a:gd name="T11" fmla="*/ 0 h 21600"/>
                  <a:gd name="T12" fmla="*/ 0 w 21403"/>
                  <a:gd name="T13" fmla="*/ 0 h 21600"/>
                  <a:gd name="T14" fmla="*/ 0 w 21403"/>
                  <a:gd name="T15" fmla="*/ 0 h 21600"/>
                  <a:gd name="T16" fmla="*/ 0 w 21403"/>
                  <a:gd name="T17" fmla="*/ 0 h 21600"/>
                  <a:gd name="T18" fmla="*/ 0 w 21403"/>
                  <a:gd name="T19" fmla="*/ 0 h 21600"/>
                  <a:gd name="T20" fmla="*/ 0 w 21403"/>
                  <a:gd name="T21" fmla="*/ 0 h 21600"/>
                  <a:gd name="T22" fmla="*/ 0 w 21403"/>
                  <a:gd name="T23" fmla="*/ 0 h 21600"/>
                  <a:gd name="T24" fmla="*/ 0 w 21403"/>
                  <a:gd name="T25" fmla="*/ 0 h 21600"/>
                  <a:gd name="T26" fmla="*/ 0 w 21403"/>
                  <a:gd name="T27" fmla="*/ 0 h 21600"/>
                  <a:gd name="T28" fmla="*/ 0 w 21403"/>
                  <a:gd name="T29" fmla="*/ 0 h 21600"/>
                  <a:gd name="T30" fmla="*/ 0 w 21403"/>
                  <a:gd name="T31" fmla="*/ 0 h 21600"/>
                  <a:gd name="T32" fmla="*/ 0 w 21403"/>
                  <a:gd name="T33" fmla="*/ 0 h 21600"/>
                  <a:gd name="T34" fmla="*/ 0 w 21403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03" h="21600">
                    <a:moveTo>
                      <a:pt x="20755" y="17708"/>
                    </a:moveTo>
                    <a:lnTo>
                      <a:pt x="6801" y="11554"/>
                    </a:lnTo>
                    <a:lnTo>
                      <a:pt x="6801" y="961"/>
                    </a:lnTo>
                    <a:cubicBezTo>
                      <a:pt x="6801" y="708"/>
                      <a:pt x="6643" y="460"/>
                      <a:pt x="6370" y="281"/>
                    </a:cubicBezTo>
                    <a:cubicBezTo>
                      <a:pt x="6097" y="103"/>
                      <a:pt x="5717" y="0"/>
                      <a:pt x="5330" y="0"/>
                    </a:cubicBezTo>
                    <a:lnTo>
                      <a:pt x="1470" y="0"/>
                    </a:lnTo>
                    <a:cubicBezTo>
                      <a:pt x="1081" y="0"/>
                      <a:pt x="705" y="102"/>
                      <a:pt x="431" y="281"/>
                    </a:cubicBezTo>
                    <a:cubicBezTo>
                      <a:pt x="158" y="460"/>
                      <a:pt x="0" y="708"/>
                      <a:pt x="0" y="961"/>
                    </a:cubicBezTo>
                    <a:lnTo>
                      <a:pt x="0" y="13470"/>
                    </a:lnTo>
                    <a:cubicBezTo>
                      <a:pt x="0" y="13723"/>
                      <a:pt x="158" y="13970"/>
                      <a:pt x="431" y="14149"/>
                    </a:cubicBezTo>
                    <a:cubicBezTo>
                      <a:pt x="542" y="14221"/>
                      <a:pt x="670" y="14282"/>
                      <a:pt x="809" y="14327"/>
                    </a:cubicBezTo>
                    <a:lnTo>
                      <a:pt x="17068" y="21438"/>
                    </a:lnTo>
                    <a:cubicBezTo>
                      <a:pt x="17313" y="21544"/>
                      <a:pt x="17597" y="21600"/>
                      <a:pt x="17883" y="21600"/>
                    </a:cubicBezTo>
                    <a:cubicBezTo>
                      <a:pt x="17987" y="21600"/>
                      <a:pt x="18092" y="21592"/>
                      <a:pt x="18196" y="21579"/>
                    </a:cubicBezTo>
                    <a:cubicBezTo>
                      <a:pt x="18584" y="21525"/>
                      <a:pt x="18921" y="21370"/>
                      <a:pt x="19134" y="21149"/>
                    </a:cubicBezTo>
                    <a:lnTo>
                      <a:pt x="21180" y="19012"/>
                    </a:lnTo>
                    <a:cubicBezTo>
                      <a:pt x="21600" y="18574"/>
                      <a:pt x="21411" y="17997"/>
                      <a:pt x="20755" y="17708"/>
                    </a:cubicBezTo>
                    <a:close/>
                    <a:moveTo>
                      <a:pt x="20755" y="17708"/>
                    </a:move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110" name="TextBox 12"/>
          <p:cNvSpPr txBox="1"/>
          <p:nvPr/>
        </p:nvSpPr>
        <p:spPr>
          <a:xfrm>
            <a:off x="4458374" y="1261312"/>
            <a:ext cx="1596684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1" name="Subtitle 2"/>
          <p:cNvSpPr txBox="1"/>
          <p:nvPr/>
        </p:nvSpPr>
        <p:spPr>
          <a:xfrm>
            <a:off x="3985772" y="1474073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2" name="TextBox 12"/>
          <p:cNvSpPr txBox="1"/>
          <p:nvPr/>
        </p:nvSpPr>
        <p:spPr>
          <a:xfrm>
            <a:off x="1254294" y="1498954"/>
            <a:ext cx="148322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3" name="Subtitle 2"/>
          <p:cNvSpPr txBox="1"/>
          <p:nvPr/>
        </p:nvSpPr>
        <p:spPr>
          <a:xfrm>
            <a:off x="271120" y="1740273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r"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4" name="TextBox 12"/>
          <p:cNvSpPr txBox="1"/>
          <p:nvPr/>
        </p:nvSpPr>
        <p:spPr>
          <a:xfrm>
            <a:off x="3553954" y="3492348"/>
            <a:ext cx="148322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5" name="Subtitle 2"/>
          <p:cNvSpPr txBox="1"/>
          <p:nvPr/>
        </p:nvSpPr>
        <p:spPr>
          <a:xfrm>
            <a:off x="3061089" y="3705109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6" name="TextBox 12"/>
          <p:cNvSpPr txBox="1"/>
          <p:nvPr/>
        </p:nvSpPr>
        <p:spPr>
          <a:xfrm>
            <a:off x="6843618" y="3440650"/>
            <a:ext cx="1483223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16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sz="16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7" name="Subtitle 2"/>
          <p:cNvSpPr txBox="1"/>
          <p:nvPr/>
        </p:nvSpPr>
        <p:spPr>
          <a:xfrm>
            <a:off x="6834845" y="3653411"/>
            <a:ext cx="2539866" cy="63338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zh-CN"/>
            </a:defPPr>
            <a:lvl1pPr indent="0" algn="ctr" defTabSz="1087120">
              <a:lnSpc>
                <a:spcPct val="100000"/>
              </a:lnSpc>
              <a:spcBef>
                <a:spcPct val="20000"/>
              </a:spcBef>
              <a:buFont typeface="Arial" panose="020B0604020202020204"/>
              <a:buNone/>
              <a:defRPr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08775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51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630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385" indent="0" algn="ctr" defTabSz="1087120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4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9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650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405" indent="0" algn="ctr" defTabSz="1087120">
              <a:spcBef>
                <a:spcPct val="20000"/>
              </a:spcBef>
              <a:buFont typeface="Arial" panose="020B0604020202020204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1216817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11949"/>
      </p:ext>
    </p:extLst>
  </p:cSld>
  <p:clrMapOvr>
    <a:masterClrMapping/>
  </p:clrMapOvr>
  <p:transition spd="slow" advClick="0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900" decel="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900" decel="100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900" decel="100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9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70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75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1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900" decel="10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8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10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900" decel="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9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0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04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07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110" grpId="0"/>
          <p:bldP spid="111" grpId="0"/>
          <p:bldP spid="112" grpId="0"/>
          <p:bldP spid="113" grpId="0"/>
          <p:bldP spid="114" grpId="0"/>
          <p:bldP spid="115" grpId="0"/>
          <p:bldP spid="116" grpId="0"/>
          <p:bldP spid="1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900" decel="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900" decel="100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900" decel="100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1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900" decel="10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8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10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900" decel="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0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110" grpId="0"/>
          <p:bldP spid="111" grpId="0"/>
          <p:bldP spid="112" grpId="0"/>
          <p:bldP spid="113" grpId="0"/>
          <p:bldP spid="114" grpId="0"/>
          <p:bldP spid="115" grpId="0"/>
          <p:bldP spid="116" grpId="0"/>
          <p:bldP spid="11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2321539"/>
            <a:ext cx="2133600" cy="213360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7352212" y="5990550"/>
            <a:ext cx="4256675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yrel" panose="02000603050000020003" pitchFamily="2" charset="0"/>
                <a:ea typeface="方正粗圆简体" panose="02010601030101010101" pitchFamily="2" charset="-122"/>
                <a:cs typeface="+mj-cs"/>
              </a:defRPr>
            </a:lvl1pPr>
          </a:lstStyle>
          <a:p>
            <a:r>
              <a:rPr lang="en-US" altLang="zh-CN" dirty="0"/>
              <a:t>JOB RECOGNITION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852225" y="2195352"/>
            <a:ext cx="501710" cy="509918"/>
            <a:chOff x="6985958" y="2986007"/>
            <a:chExt cx="552474" cy="561513"/>
          </a:xfrm>
        </p:grpSpPr>
        <p:sp>
          <p:nvSpPr>
            <p:cNvPr id="15" name="矩形 14"/>
            <p:cNvSpPr/>
            <p:nvPr/>
          </p:nvSpPr>
          <p:spPr>
            <a:xfrm>
              <a:off x="6985958" y="2986007"/>
              <a:ext cx="500692" cy="500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037740" y="3046827"/>
              <a:ext cx="500692" cy="5006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标题 1"/>
          <p:cNvSpPr txBox="1">
            <a:spLocks/>
          </p:cNvSpPr>
          <p:nvPr/>
        </p:nvSpPr>
        <p:spPr>
          <a:xfrm>
            <a:off x="5596077" y="3896281"/>
            <a:ext cx="3871773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600" b="1">
                <a:latin typeface="汉仪家书简" panose="02010609000101010101" pitchFamily="49" charset="-122"/>
                <a:ea typeface="汉仪家书简" panose="02010609000101010101" pitchFamily="49" charset="-122"/>
                <a:cs typeface="+mj-cs"/>
              </a:defRPr>
            </a:lvl1pPr>
          </a:lstStyle>
          <a:p>
            <a:r>
              <a:rPr lang="zh-CN" altLang="en-US" sz="7200" spc="300" dirty="0"/>
              <a:t>岗位</a:t>
            </a:r>
            <a:endParaRPr lang="en-US" altLang="zh-CN" sz="7200" spc="300" dirty="0"/>
          </a:p>
          <a:p>
            <a:r>
              <a:rPr lang="zh-CN" altLang="en-US" sz="7200" spc="300" dirty="0"/>
              <a:t>认知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11592151" y="6048439"/>
            <a:ext cx="384357" cy="33134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2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 p14:presetBounceEnd="4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333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333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7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7" grpId="0"/>
          <p:bldP spid="3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3323419-A24B-4196-B648-8C0418D5D4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36A7C550-96B3-44FB-BDED-BEA45D605FEB}"/>
              </a:ext>
            </a:extLst>
          </p:cNvPr>
          <p:cNvSpPr txBox="1">
            <a:spLocks/>
          </p:cNvSpPr>
          <p:nvPr/>
        </p:nvSpPr>
        <p:spPr>
          <a:xfrm>
            <a:off x="0" y="1170575"/>
            <a:ext cx="4761218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岗位认知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99BC1C4-0FBA-4851-BB37-89782DE25BEF}"/>
              </a:ext>
            </a:extLst>
          </p:cNvPr>
          <p:cNvSpPr/>
          <p:nvPr/>
        </p:nvSpPr>
        <p:spPr>
          <a:xfrm>
            <a:off x="1957808" y="2169669"/>
            <a:ext cx="4573622" cy="304715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42F3DDC-E669-4B10-A83B-3EBF9FC7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76" y="2533076"/>
            <a:ext cx="4339374" cy="3039553"/>
          </a:xfrm>
          <a:prstGeom prst="rect">
            <a:avLst/>
          </a:prstGeom>
          <a:effectLst>
            <a:outerShdw blurRad="1397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581C2C1-4AF8-415F-A5D3-7D479BB8A63F}"/>
              </a:ext>
            </a:extLst>
          </p:cNvPr>
          <p:cNvSpPr/>
          <p:nvPr/>
        </p:nvSpPr>
        <p:spPr>
          <a:xfrm>
            <a:off x="6881352" y="2169669"/>
            <a:ext cx="3946306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做过人士相关工作，新进员工的入职、培训、离职、新进、离职员工的调档、退档，新进员工的住宿安排，劳保物资的发放。</a:t>
            </a:r>
            <a:endParaRPr lang="en-US" altLang="zh-CN" sz="1600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车间使用工具的定期检查，每日考勤的登记、汇报，每月考勤的汇总等方面的工作都能很快入手。</a:t>
            </a:r>
            <a:endParaRPr lang="en-US" altLang="zh-CN" sz="1600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做过人士相关工作，新进员工的入职、培训、离职、新进、离职员工的调档、退档，新进员工的住宿安排</a:t>
            </a:r>
            <a:r>
              <a:rPr lang="en-US" altLang="zh-CN" sz="1600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.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endParaRPr lang="zh-CN" altLang="en-US" sz="1600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7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1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75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7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75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7" grpId="0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6FD6A92C-A644-4518-9672-FACE2914D7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E9B41ECB-6651-4A13-AB30-2AE02C9AD4B2}"/>
              </a:ext>
            </a:extLst>
          </p:cNvPr>
          <p:cNvSpPr txBox="1">
            <a:spLocks/>
          </p:cNvSpPr>
          <p:nvPr/>
        </p:nvSpPr>
        <p:spPr>
          <a:xfrm>
            <a:off x="948662" y="1786235"/>
            <a:ext cx="3827768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岗位定位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648B5E8-82A2-4A49-BFD8-35C7A53876D3}"/>
              </a:ext>
            </a:extLst>
          </p:cNvPr>
          <p:cNvSpPr txBox="1"/>
          <p:nvPr/>
        </p:nvSpPr>
        <p:spPr>
          <a:xfrm>
            <a:off x="1257215" y="3612686"/>
            <a:ext cx="2285413" cy="23091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ts val="2500"/>
              </a:lnSpc>
              <a:buFont typeface="Wingdings" panose="05000000000000000000" pitchFamily="2" charset="2"/>
              <a:buChar char="Ø"/>
              <a:defRPr sz="160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defRPr>
            </a:lvl1pPr>
          </a:lstStyle>
          <a:p>
            <a:pPr marL="0" indent="0">
              <a:lnSpc>
                <a:spcPts val="2200"/>
              </a:lnSpc>
              <a:buNone/>
            </a:pPr>
            <a:r>
              <a:rPr lang="zh-CN" altLang="en-US" sz="1400" dirty="0"/>
              <a:t>首先，要了解自己：确定我是谁，我是什么性格类型的人，我天生擅长什么，不擅长什么。</a:t>
            </a:r>
            <a:br>
              <a:rPr lang="zh-CN" altLang="en-US" sz="1400" dirty="0"/>
            </a:br>
            <a:r>
              <a:rPr lang="zh-CN" altLang="en-US" sz="1400" dirty="0"/>
              <a:t>方法：可以自我探索，可以请他人做评价，可以借助心理测验</a:t>
            </a:r>
            <a:r>
              <a:rPr lang="en-US" altLang="zh-CN" sz="1400" dirty="0"/>
              <a:t>——</a:t>
            </a:r>
            <a:r>
              <a:rPr lang="zh-CN" altLang="en-US" sz="1400" dirty="0"/>
              <a:t>充分地了解自己。 </a:t>
            </a:r>
            <a:endParaRPr lang="en-US" altLang="zh-CN" sz="1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8849DA3-763E-4AF1-AA16-211461A437E2}"/>
              </a:ext>
            </a:extLst>
          </p:cNvPr>
          <p:cNvSpPr/>
          <p:nvPr/>
        </p:nvSpPr>
        <p:spPr>
          <a:xfrm>
            <a:off x="1257216" y="3049351"/>
            <a:ext cx="1974783" cy="563335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rgbClr val="C00000"/>
                </a:solidFill>
                <a:latin typeface="Barbatrick" panose="00000400000000000000" pitchFamily="2" charset="0"/>
              </a:rPr>
              <a:t>PART ONE</a:t>
            </a:r>
            <a:endParaRPr lang="zh-CN" altLang="en-US" sz="2800" dirty="0">
              <a:solidFill>
                <a:srgbClr val="C00000"/>
              </a:solidFill>
              <a:latin typeface="Barbatrick" panose="00000400000000000000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7A1603D-80A1-428A-A238-7610E11426DD}"/>
              </a:ext>
            </a:extLst>
          </p:cNvPr>
          <p:cNvSpPr txBox="1"/>
          <p:nvPr/>
        </p:nvSpPr>
        <p:spPr>
          <a:xfrm>
            <a:off x="3957950" y="4604760"/>
            <a:ext cx="2331661" cy="17851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ts val="2200"/>
              </a:lnSpc>
              <a:buFont typeface="Wingdings" panose="05000000000000000000" pitchFamily="2" charset="2"/>
              <a:buNone/>
              <a:defRPr sz="140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defRPr>
            </a:lvl1pPr>
          </a:lstStyle>
          <a:p>
            <a:r>
              <a:rPr lang="zh-CN" altLang="en-US" dirty="0"/>
              <a:t>其次，要了解职业：包括职业的工作内容、知识要求、技能要求、经验要求、性格要求、工作环境、工作角色等。可以询问业内的专家，参照业内成功人士。 </a:t>
            </a:r>
            <a:endParaRPr lang="en-US" altLang="zh-CN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57727E0E-3BB2-4B00-968F-0C12EEBE765F}"/>
              </a:ext>
            </a:extLst>
          </p:cNvPr>
          <p:cNvSpPr/>
          <p:nvPr/>
        </p:nvSpPr>
        <p:spPr>
          <a:xfrm>
            <a:off x="3957951" y="4041425"/>
            <a:ext cx="1974783" cy="563335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rgbClr val="C00000"/>
                </a:solidFill>
                <a:latin typeface="Barbatrick" panose="00000400000000000000" pitchFamily="2" charset="0"/>
              </a:rPr>
              <a:t>PART TWO</a:t>
            </a:r>
            <a:endParaRPr lang="zh-CN" altLang="en-US" sz="2800" dirty="0">
              <a:solidFill>
                <a:srgbClr val="C00000"/>
              </a:solidFill>
              <a:latin typeface="Barbatrick" panose="00000400000000000000" pitchFamily="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235568A-DE27-4220-9A25-42ABA7E9CA23}"/>
              </a:ext>
            </a:extLst>
          </p:cNvPr>
          <p:cNvSpPr txBox="1"/>
          <p:nvPr/>
        </p:nvSpPr>
        <p:spPr>
          <a:xfrm>
            <a:off x="6580931" y="2729697"/>
            <a:ext cx="2466579" cy="28734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ts val="2200"/>
              </a:lnSpc>
              <a:buFont typeface="Wingdings" panose="05000000000000000000" pitchFamily="2" charset="2"/>
              <a:buNone/>
              <a:defRPr sz="140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defRPr>
            </a:lvl1pPr>
          </a:lstStyle>
          <a:p>
            <a:r>
              <a:rPr lang="zh-CN" altLang="en-US" dirty="0"/>
              <a:t>第三，要了解自己和职业要求的差距，需要仔细地比较各个方面要求的差距。你可能会有多种职业目标，但是每个目标带给你的好处和弊端不同，你需要根据自己的特点仔细地权衡选择不同目标的利弊得失，还要根据自己的现实条件确定达到目标的方案。</a:t>
            </a:r>
            <a:endParaRPr lang="en-US" altLang="zh-CN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38F0157C-4905-40D7-A0C5-B1324B498191}"/>
              </a:ext>
            </a:extLst>
          </p:cNvPr>
          <p:cNvSpPr/>
          <p:nvPr/>
        </p:nvSpPr>
        <p:spPr>
          <a:xfrm>
            <a:off x="6599774" y="2166362"/>
            <a:ext cx="2182557" cy="563335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rgbClr val="C00000"/>
                </a:solidFill>
                <a:latin typeface="Barbatrick" panose="00000400000000000000" pitchFamily="2" charset="0"/>
              </a:rPr>
              <a:t>PART THREE</a:t>
            </a:r>
            <a:endParaRPr lang="zh-CN" altLang="en-US" sz="2800" dirty="0">
              <a:solidFill>
                <a:srgbClr val="C00000"/>
              </a:solidFill>
              <a:latin typeface="Barbatrick" panose="00000400000000000000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BCFB3A0-9084-4174-923C-7DB5A603B14B}"/>
              </a:ext>
            </a:extLst>
          </p:cNvPr>
          <p:cNvSpPr/>
          <p:nvPr/>
        </p:nvSpPr>
        <p:spPr>
          <a:xfrm rot="5400000" flipV="1">
            <a:off x="4260695" y="4543148"/>
            <a:ext cx="4469690" cy="4571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6C23186-C567-478B-930F-F93D6F28449D}"/>
              </a:ext>
            </a:extLst>
          </p:cNvPr>
          <p:cNvSpPr/>
          <p:nvPr/>
        </p:nvSpPr>
        <p:spPr>
          <a:xfrm rot="5400000">
            <a:off x="-832036" y="4974430"/>
            <a:ext cx="3607120" cy="4571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46B52D95-EEF4-405C-B0C0-C4A7653BF78A}"/>
              </a:ext>
            </a:extLst>
          </p:cNvPr>
          <p:cNvSpPr/>
          <p:nvPr/>
        </p:nvSpPr>
        <p:spPr>
          <a:xfrm rot="5400000">
            <a:off x="2494203" y="5484538"/>
            <a:ext cx="2586909" cy="457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9471014B-6666-45D5-B9B5-48B0863A2535}"/>
              </a:ext>
            </a:extLst>
          </p:cNvPr>
          <p:cNvSpPr/>
          <p:nvPr/>
        </p:nvSpPr>
        <p:spPr>
          <a:xfrm rot="5400000">
            <a:off x="7177510" y="4769309"/>
            <a:ext cx="4017362" cy="4571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4B1D03FB-1051-4E70-B406-F9DD9E2521DA}"/>
              </a:ext>
            </a:extLst>
          </p:cNvPr>
          <p:cNvSpPr txBox="1"/>
          <p:nvPr/>
        </p:nvSpPr>
        <p:spPr>
          <a:xfrm>
            <a:off x="9409347" y="3092130"/>
            <a:ext cx="1824709" cy="26314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ts val="2200"/>
              </a:lnSpc>
              <a:buFont typeface="Wingdings" panose="05000000000000000000" pitchFamily="2" charset="2"/>
              <a:buNone/>
              <a:defRPr sz="140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defRPr>
            </a:lvl1pPr>
          </a:lstStyle>
          <a:p>
            <a:r>
              <a:rPr lang="zh-CN" altLang="en-US" dirty="0"/>
              <a:t>第四，要确定如何把自己的定位展示给面试官和上司。确定了自己的职业取向和发展方向之后，你需要采用适合的方式传达给面试官或者上司，以此获得入门和发展的机会。</a:t>
            </a:r>
            <a:endParaRPr lang="en-US" altLang="zh-CN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A811530F-7B9D-4C91-812A-9E0149073E8B}"/>
              </a:ext>
            </a:extLst>
          </p:cNvPr>
          <p:cNvSpPr/>
          <p:nvPr/>
        </p:nvSpPr>
        <p:spPr>
          <a:xfrm>
            <a:off x="9409348" y="2596531"/>
            <a:ext cx="1974783" cy="563335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rgbClr val="C00000"/>
                </a:solidFill>
                <a:latin typeface="Barbatrick" panose="00000400000000000000" pitchFamily="2" charset="0"/>
              </a:rPr>
              <a:t>PART FOUR</a:t>
            </a:r>
            <a:endParaRPr lang="zh-CN" altLang="en-US" sz="2800" dirty="0">
              <a:solidFill>
                <a:srgbClr val="C00000"/>
              </a:solidFill>
              <a:latin typeface="Barbatrick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8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506FB59-8241-4DE4-8D7B-97D62408D7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62000" y="1207673"/>
            <a:ext cx="4323068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竞争优势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7" r="37802"/>
          <a:stretch/>
        </p:blipFill>
        <p:spPr>
          <a:xfrm>
            <a:off x="5938474" y="1596277"/>
            <a:ext cx="1063625" cy="36243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51" y="2038350"/>
            <a:ext cx="1026901" cy="36004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53" y="1596277"/>
            <a:ext cx="1026901" cy="35711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40" y="2267958"/>
            <a:ext cx="1026902" cy="337084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156875" y="2713445"/>
            <a:ext cx="4336824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做过人士相关工作，新进员工的入职、培训、离职、新进、离职员工的调档、退档，新进员工的住宿安排，劳保物资的发放。</a:t>
            </a:r>
            <a:endParaRPr lang="en-US" altLang="zh-CN" sz="1600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车间使用工具的定期检查，每日考勤的登记、汇报，每月考勤的汇总等方面的工作都能很快入手。</a:t>
            </a:r>
            <a:endParaRPr lang="en-US" altLang="zh-CN" sz="1600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做过人士相关工作，新进员工的入职、培训、离职、新进、离职员工的调档、退档，新进员工的住宿安排，劳保物资的发放。</a:t>
            </a:r>
            <a:endParaRPr lang="en-US" altLang="zh-CN" sz="1600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endParaRPr lang="zh-CN" altLang="en-US" sz="1600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425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 96">
            <a:extLst>
              <a:ext uri="{FF2B5EF4-FFF2-40B4-BE49-F238E27FC236}">
                <a16:creationId xmlns:a16="http://schemas.microsoft.com/office/drawing/2014/main" xmlns="" id="{083DDA6A-099A-42C8-AB2B-6955DC90C8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401112" y="1445511"/>
            <a:ext cx="3770618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胜任能力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2098956" y="3689488"/>
            <a:ext cx="3543301" cy="15029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ts val="2200"/>
              </a:lnSpc>
              <a:buFont typeface="Wingdings" panose="05000000000000000000" pitchFamily="2" charset="2"/>
              <a:buNone/>
              <a:defRPr sz="140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defRPr>
            </a:lvl1pPr>
          </a:lstStyle>
          <a:p>
            <a:r>
              <a:rPr lang="zh-CN" altLang="en-US" dirty="0"/>
              <a:t>首先，要了解自己：确定我是谁，我是什么性格类型的人，我天生擅长什么，不擅长什么。</a:t>
            </a:r>
            <a:br>
              <a:rPr lang="zh-CN" altLang="en-US" dirty="0"/>
            </a:br>
            <a:r>
              <a:rPr lang="zh-CN" altLang="en-US" dirty="0"/>
              <a:t>方法：可以自我探索，可以请他人做评价，可以借助心理测验</a:t>
            </a:r>
            <a:r>
              <a:rPr lang="en-US" altLang="zh-CN" dirty="0"/>
              <a:t>——</a:t>
            </a:r>
            <a:r>
              <a:rPr lang="zh-CN" altLang="en-US" dirty="0"/>
              <a:t>充分地了解自己。 </a:t>
            </a:r>
            <a:endParaRPr lang="en-US" altLang="zh-CN" dirty="0"/>
          </a:p>
        </p:txBody>
      </p:sp>
      <p:sp>
        <p:nvSpPr>
          <p:cNvPr id="91" name="文本框 90"/>
          <p:cNvSpPr txBox="1"/>
          <p:nvPr/>
        </p:nvSpPr>
        <p:spPr>
          <a:xfrm>
            <a:off x="2098956" y="1528553"/>
            <a:ext cx="4025945" cy="12208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>
              <a:lnSpc>
                <a:spcPts val="2200"/>
              </a:lnSpc>
              <a:buFont typeface="Wingdings" panose="05000000000000000000" pitchFamily="2" charset="2"/>
              <a:buNone/>
              <a:defRPr sz="140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defRPr>
            </a:lvl1pPr>
          </a:lstStyle>
          <a:p>
            <a:r>
              <a:rPr lang="zh-CN" altLang="en-US" dirty="0"/>
              <a:t>首先，要了解自己：确定我是谁，我是什么性格类型的人，我天生擅长什么，不擅长什么。</a:t>
            </a:r>
            <a:br>
              <a:rPr lang="zh-CN" altLang="en-US" dirty="0"/>
            </a:br>
            <a:r>
              <a:rPr lang="zh-CN" altLang="en-US" dirty="0"/>
              <a:t>方法：可以自我探索，可以请他人做评价，可以借助心理测验</a:t>
            </a:r>
            <a:r>
              <a:rPr lang="en-US" altLang="zh-CN" dirty="0"/>
              <a:t>——</a:t>
            </a:r>
            <a:r>
              <a:rPr lang="zh-CN" altLang="en-US" dirty="0"/>
              <a:t>充分地了解自己。 </a:t>
            </a:r>
            <a:endParaRPr lang="en-US" altLang="zh-CN" dirty="0"/>
          </a:p>
        </p:txBody>
      </p:sp>
      <p:grpSp>
        <p:nvGrpSpPr>
          <p:cNvPr id="2" name="组合 1"/>
          <p:cNvGrpSpPr/>
          <p:nvPr/>
        </p:nvGrpSpPr>
        <p:grpSpPr>
          <a:xfrm>
            <a:off x="1738230" y="45623"/>
            <a:ext cx="130982" cy="5533585"/>
            <a:chOff x="1718141" y="495300"/>
            <a:chExt cx="130982" cy="5533585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 rot="16200000">
              <a:off x="-166754" y="4013009"/>
              <a:ext cx="3900771" cy="130982"/>
              <a:chOff x="3" y="1"/>
              <a:chExt cx="1012" cy="19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998" y="63"/>
                <a:ext cx="6" cy="5"/>
              </a:xfrm>
              <a:custGeom>
                <a:avLst/>
                <a:gdLst>
                  <a:gd name="T0" fmla="*/ 0 w 7"/>
                  <a:gd name="T1" fmla="*/ 2 h 6"/>
                  <a:gd name="T2" fmla="*/ 7 w 7"/>
                  <a:gd name="T3" fmla="*/ 2 h 6"/>
                  <a:gd name="T4" fmla="*/ 0 w 7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2"/>
                    </a:moveTo>
                    <a:cubicBezTo>
                      <a:pt x="2" y="3"/>
                      <a:pt x="6" y="0"/>
                      <a:pt x="7" y="2"/>
                    </a:cubicBezTo>
                    <a:cubicBezTo>
                      <a:pt x="4" y="3"/>
                      <a:pt x="2" y="6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940" y="2"/>
                <a:ext cx="6" cy="5"/>
              </a:xfrm>
              <a:custGeom>
                <a:avLst/>
                <a:gdLst>
                  <a:gd name="T0" fmla="*/ 0 w 6"/>
                  <a:gd name="T1" fmla="*/ 3 h 5"/>
                  <a:gd name="T2" fmla="*/ 6 w 6"/>
                  <a:gd name="T3" fmla="*/ 3 h 5"/>
                  <a:gd name="T4" fmla="*/ 5 w 6"/>
                  <a:gd name="T5" fmla="*/ 5 h 5"/>
                  <a:gd name="T6" fmla="*/ 1 w 6"/>
                  <a:gd name="T7" fmla="*/ 5 h 5"/>
                  <a:gd name="T8" fmla="*/ 0 w 6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cubicBezTo>
                      <a:pt x="3" y="3"/>
                      <a:pt x="4" y="0"/>
                      <a:pt x="6" y="3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3" y="5"/>
                      <a:pt x="4" y="4"/>
                      <a:pt x="1" y="5"/>
                    </a:cubicBezTo>
                    <a:cubicBezTo>
                      <a:pt x="1" y="4"/>
                      <a:pt x="1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920" y="3"/>
                <a:ext cx="19" cy="6"/>
              </a:xfrm>
              <a:custGeom>
                <a:avLst/>
                <a:gdLst>
                  <a:gd name="T0" fmla="*/ 0 w 21"/>
                  <a:gd name="T1" fmla="*/ 6 h 7"/>
                  <a:gd name="T2" fmla="*/ 21 w 21"/>
                  <a:gd name="T3" fmla="*/ 2 h 7"/>
                  <a:gd name="T4" fmla="*/ 13 w 21"/>
                  <a:gd name="T5" fmla="*/ 6 h 7"/>
                  <a:gd name="T6" fmla="*/ 0 w 21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7">
                    <a:moveTo>
                      <a:pt x="0" y="6"/>
                    </a:moveTo>
                    <a:cubicBezTo>
                      <a:pt x="5" y="4"/>
                      <a:pt x="14" y="0"/>
                      <a:pt x="21" y="2"/>
                    </a:cubicBezTo>
                    <a:cubicBezTo>
                      <a:pt x="20" y="7"/>
                      <a:pt x="10" y="1"/>
                      <a:pt x="13" y="6"/>
                    </a:cubicBezTo>
                    <a:cubicBezTo>
                      <a:pt x="8" y="5"/>
                      <a:pt x="5" y="7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910" y="7"/>
                <a:ext cx="4" cy="5"/>
              </a:xfrm>
              <a:custGeom>
                <a:avLst/>
                <a:gdLst>
                  <a:gd name="T0" fmla="*/ 0 w 4"/>
                  <a:gd name="T1" fmla="*/ 3 h 6"/>
                  <a:gd name="T2" fmla="*/ 0 w 4"/>
                  <a:gd name="T3" fmla="*/ 0 h 6"/>
                  <a:gd name="T4" fmla="*/ 3 w 4"/>
                  <a:gd name="T5" fmla="*/ 1 h 6"/>
                  <a:gd name="T6" fmla="*/ 4 w 4"/>
                  <a:gd name="T7" fmla="*/ 3 h 6"/>
                  <a:gd name="T8" fmla="*/ 0 w 4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3"/>
                    </a:moveTo>
                    <a:cubicBezTo>
                      <a:pt x="1" y="3"/>
                      <a:pt x="0" y="2"/>
                      <a:pt x="0" y="0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2" y="2"/>
                      <a:pt x="1" y="6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857" y="92"/>
                <a:ext cx="23" cy="5"/>
              </a:xfrm>
              <a:custGeom>
                <a:avLst/>
                <a:gdLst>
                  <a:gd name="T0" fmla="*/ 25 w 25"/>
                  <a:gd name="T1" fmla="*/ 4 h 6"/>
                  <a:gd name="T2" fmla="*/ 0 w 25"/>
                  <a:gd name="T3" fmla="*/ 5 h 6"/>
                  <a:gd name="T4" fmla="*/ 25 w 25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6">
                    <a:moveTo>
                      <a:pt x="25" y="4"/>
                    </a:moveTo>
                    <a:cubicBezTo>
                      <a:pt x="16" y="6"/>
                      <a:pt x="5" y="5"/>
                      <a:pt x="0" y="5"/>
                    </a:cubicBezTo>
                    <a:cubicBezTo>
                      <a:pt x="8" y="4"/>
                      <a:pt x="19" y="0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847" y="73"/>
                <a:ext cx="26" cy="7"/>
              </a:xfrm>
              <a:custGeom>
                <a:avLst/>
                <a:gdLst>
                  <a:gd name="T0" fmla="*/ 0 w 29"/>
                  <a:gd name="T1" fmla="*/ 5 h 8"/>
                  <a:gd name="T2" fmla="*/ 29 w 29"/>
                  <a:gd name="T3" fmla="*/ 3 h 8"/>
                  <a:gd name="T4" fmla="*/ 0 w 29"/>
                  <a:gd name="T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8">
                    <a:moveTo>
                      <a:pt x="0" y="5"/>
                    </a:moveTo>
                    <a:cubicBezTo>
                      <a:pt x="8" y="3"/>
                      <a:pt x="23" y="0"/>
                      <a:pt x="29" y="3"/>
                    </a:cubicBezTo>
                    <a:cubicBezTo>
                      <a:pt x="16" y="4"/>
                      <a:pt x="10" y="8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39" y="84"/>
                <a:ext cx="11" cy="7"/>
              </a:xfrm>
              <a:custGeom>
                <a:avLst/>
                <a:gdLst>
                  <a:gd name="T0" fmla="*/ 13 w 13"/>
                  <a:gd name="T1" fmla="*/ 5 h 7"/>
                  <a:gd name="T2" fmla="*/ 10 w 13"/>
                  <a:gd name="T3" fmla="*/ 4 h 7"/>
                  <a:gd name="T4" fmla="*/ 13 w 13"/>
                  <a:gd name="T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">
                    <a:moveTo>
                      <a:pt x="13" y="5"/>
                    </a:moveTo>
                    <a:cubicBezTo>
                      <a:pt x="11" y="5"/>
                      <a:pt x="10" y="5"/>
                      <a:pt x="10" y="4"/>
                    </a:cubicBezTo>
                    <a:cubicBezTo>
                      <a:pt x="0" y="7"/>
                      <a:pt x="12" y="0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808" y="78"/>
                <a:ext cx="7" cy="6"/>
              </a:xfrm>
              <a:custGeom>
                <a:avLst/>
                <a:gdLst>
                  <a:gd name="T0" fmla="*/ 0 w 8"/>
                  <a:gd name="T1" fmla="*/ 4 h 7"/>
                  <a:gd name="T2" fmla="*/ 8 w 8"/>
                  <a:gd name="T3" fmla="*/ 4 h 7"/>
                  <a:gd name="T4" fmla="*/ 0 w 8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cubicBezTo>
                      <a:pt x="3" y="4"/>
                      <a:pt x="6" y="0"/>
                      <a:pt x="8" y="4"/>
                    </a:cubicBezTo>
                    <a:cubicBezTo>
                      <a:pt x="4" y="4"/>
                      <a:pt x="2" y="7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796" y="80"/>
                <a:ext cx="11" cy="5"/>
              </a:xfrm>
              <a:custGeom>
                <a:avLst/>
                <a:gdLst>
                  <a:gd name="T0" fmla="*/ 12 w 12"/>
                  <a:gd name="T1" fmla="*/ 3 h 6"/>
                  <a:gd name="T2" fmla="*/ 0 w 12"/>
                  <a:gd name="T3" fmla="*/ 3 h 6"/>
                  <a:gd name="T4" fmla="*/ 12 w 12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12" y="3"/>
                    </a:moveTo>
                    <a:cubicBezTo>
                      <a:pt x="8" y="3"/>
                      <a:pt x="3" y="6"/>
                      <a:pt x="0" y="3"/>
                    </a:cubicBezTo>
                    <a:cubicBezTo>
                      <a:pt x="4" y="2"/>
                      <a:pt x="9" y="0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775" y="1"/>
                <a:ext cx="13" cy="5"/>
              </a:xfrm>
              <a:custGeom>
                <a:avLst/>
                <a:gdLst>
                  <a:gd name="T0" fmla="*/ 0 w 15"/>
                  <a:gd name="T1" fmla="*/ 2 h 5"/>
                  <a:gd name="T2" fmla="*/ 15 w 15"/>
                  <a:gd name="T3" fmla="*/ 2 h 5"/>
                  <a:gd name="T4" fmla="*/ 0 w 1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0" y="2"/>
                    </a:moveTo>
                    <a:cubicBezTo>
                      <a:pt x="6" y="2"/>
                      <a:pt x="10" y="0"/>
                      <a:pt x="15" y="2"/>
                    </a:cubicBezTo>
                    <a:cubicBezTo>
                      <a:pt x="10" y="2"/>
                      <a:pt x="3" y="5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780" y="89"/>
                <a:ext cx="14" cy="4"/>
              </a:xfrm>
              <a:custGeom>
                <a:avLst/>
                <a:gdLst>
                  <a:gd name="T0" fmla="*/ 0 w 16"/>
                  <a:gd name="T1" fmla="*/ 3 h 5"/>
                  <a:gd name="T2" fmla="*/ 16 w 16"/>
                  <a:gd name="T3" fmla="*/ 3 h 5"/>
                  <a:gd name="T4" fmla="*/ 0 w 16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5">
                    <a:moveTo>
                      <a:pt x="0" y="3"/>
                    </a:moveTo>
                    <a:cubicBezTo>
                      <a:pt x="6" y="3"/>
                      <a:pt x="13" y="0"/>
                      <a:pt x="16" y="3"/>
                    </a:cubicBezTo>
                    <a:cubicBezTo>
                      <a:pt x="10" y="3"/>
                      <a:pt x="4" y="5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80" y="102"/>
                <a:ext cx="10" cy="4"/>
              </a:xfrm>
              <a:custGeom>
                <a:avLst/>
                <a:gdLst>
                  <a:gd name="T0" fmla="*/ 10 w 11"/>
                  <a:gd name="T1" fmla="*/ 2 h 4"/>
                  <a:gd name="T2" fmla="*/ 1 w 11"/>
                  <a:gd name="T3" fmla="*/ 2 h 4"/>
                  <a:gd name="T4" fmla="*/ 10 w 11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10" y="2"/>
                    </a:moveTo>
                    <a:cubicBezTo>
                      <a:pt x="7" y="2"/>
                      <a:pt x="0" y="4"/>
                      <a:pt x="1" y="2"/>
                    </a:cubicBezTo>
                    <a:cubicBezTo>
                      <a:pt x="4" y="2"/>
                      <a:pt x="11" y="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763" y="90"/>
                <a:ext cx="12" cy="6"/>
              </a:xfrm>
              <a:custGeom>
                <a:avLst/>
                <a:gdLst>
                  <a:gd name="T0" fmla="*/ 14 w 14"/>
                  <a:gd name="T1" fmla="*/ 5 h 7"/>
                  <a:gd name="T2" fmla="*/ 11 w 14"/>
                  <a:gd name="T3" fmla="*/ 4 h 7"/>
                  <a:gd name="T4" fmla="*/ 14 w 14"/>
                  <a:gd name="T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7">
                    <a:moveTo>
                      <a:pt x="14" y="5"/>
                    </a:moveTo>
                    <a:cubicBezTo>
                      <a:pt x="13" y="5"/>
                      <a:pt x="12" y="5"/>
                      <a:pt x="11" y="4"/>
                    </a:cubicBezTo>
                    <a:cubicBezTo>
                      <a:pt x="0" y="7"/>
                      <a:pt x="11" y="0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2" y="105"/>
                <a:ext cx="10" cy="5"/>
              </a:xfrm>
              <a:custGeom>
                <a:avLst/>
                <a:gdLst>
                  <a:gd name="T0" fmla="*/ 2 w 11"/>
                  <a:gd name="T1" fmla="*/ 3 h 5"/>
                  <a:gd name="T2" fmla="*/ 9 w 11"/>
                  <a:gd name="T3" fmla="*/ 3 h 5"/>
                  <a:gd name="T4" fmla="*/ 2 w 11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2" y="3"/>
                    </a:moveTo>
                    <a:cubicBezTo>
                      <a:pt x="4" y="3"/>
                      <a:pt x="11" y="0"/>
                      <a:pt x="9" y="3"/>
                    </a:cubicBezTo>
                    <a:cubicBezTo>
                      <a:pt x="7" y="2"/>
                      <a:pt x="0" y="5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696" y="8"/>
                <a:ext cx="6" cy="4"/>
              </a:xfrm>
              <a:custGeom>
                <a:avLst/>
                <a:gdLst>
                  <a:gd name="T0" fmla="*/ 1 w 6"/>
                  <a:gd name="T1" fmla="*/ 0 h 4"/>
                  <a:gd name="T2" fmla="*/ 6 w 6"/>
                  <a:gd name="T3" fmla="*/ 2 h 4"/>
                  <a:gd name="T4" fmla="*/ 1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cubicBezTo>
                      <a:pt x="3" y="1"/>
                      <a:pt x="5" y="0"/>
                      <a:pt x="6" y="2"/>
                    </a:cubicBezTo>
                    <a:cubicBezTo>
                      <a:pt x="4" y="2"/>
                      <a:pt x="0" y="4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697" y="90"/>
                <a:ext cx="8" cy="5"/>
              </a:xfrm>
              <a:custGeom>
                <a:avLst/>
                <a:gdLst>
                  <a:gd name="T0" fmla="*/ 9 w 9"/>
                  <a:gd name="T1" fmla="*/ 2 h 6"/>
                  <a:gd name="T2" fmla="*/ 0 w 9"/>
                  <a:gd name="T3" fmla="*/ 2 h 6"/>
                  <a:gd name="T4" fmla="*/ 9 w 9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9" y="2"/>
                    </a:moveTo>
                    <a:cubicBezTo>
                      <a:pt x="7" y="4"/>
                      <a:pt x="2" y="6"/>
                      <a:pt x="0" y="2"/>
                    </a:cubicBezTo>
                    <a:cubicBezTo>
                      <a:pt x="3" y="2"/>
                      <a:pt x="7" y="0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681" y="91"/>
                <a:ext cx="15" cy="4"/>
              </a:xfrm>
              <a:custGeom>
                <a:avLst/>
                <a:gdLst>
                  <a:gd name="T0" fmla="*/ 12 w 17"/>
                  <a:gd name="T1" fmla="*/ 5 h 5"/>
                  <a:gd name="T2" fmla="*/ 0 w 17"/>
                  <a:gd name="T3" fmla="*/ 3 h 5"/>
                  <a:gd name="T4" fmla="*/ 17 w 17"/>
                  <a:gd name="T5" fmla="*/ 3 h 5"/>
                  <a:gd name="T6" fmla="*/ 12 w 1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5">
                    <a:moveTo>
                      <a:pt x="12" y="5"/>
                    </a:moveTo>
                    <a:cubicBezTo>
                      <a:pt x="6" y="5"/>
                      <a:pt x="4" y="5"/>
                      <a:pt x="0" y="3"/>
                    </a:cubicBezTo>
                    <a:cubicBezTo>
                      <a:pt x="6" y="3"/>
                      <a:pt x="13" y="0"/>
                      <a:pt x="17" y="3"/>
                    </a:cubicBezTo>
                    <a:cubicBezTo>
                      <a:pt x="14" y="4"/>
                      <a:pt x="10" y="2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643" y="3"/>
                <a:ext cx="23" cy="5"/>
              </a:xfrm>
              <a:custGeom>
                <a:avLst/>
                <a:gdLst>
                  <a:gd name="T0" fmla="*/ 0 w 26"/>
                  <a:gd name="T1" fmla="*/ 4 h 6"/>
                  <a:gd name="T2" fmla="*/ 26 w 26"/>
                  <a:gd name="T3" fmla="*/ 3 h 6"/>
                  <a:gd name="T4" fmla="*/ 0 w 26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6">
                    <a:moveTo>
                      <a:pt x="0" y="4"/>
                    </a:moveTo>
                    <a:cubicBezTo>
                      <a:pt x="10" y="3"/>
                      <a:pt x="21" y="0"/>
                      <a:pt x="26" y="3"/>
                    </a:cubicBezTo>
                    <a:cubicBezTo>
                      <a:pt x="18" y="6"/>
                      <a:pt x="8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656" y="12"/>
                <a:ext cx="9" cy="4"/>
              </a:xfrm>
              <a:custGeom>
                <a:avLst/>
                <a:gdLst>
                  <a:gd name="T0" fmla="*/ 10 w 10"/>
                  <a:gd name="T1" fmla="*/ 2 h 5"/>
                  <a:gd name="T2" fmla="*/ 0 w 10"/>
                  <a:gd name="T3" fmla="*/ 1 h 5"/>
                  <a:gd name="T4" fmla="*/ 10 w 10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10" y="2"/>
                    </a:moveTo>
                    <a:cubicBezTo>
                      <a:pt x="7" y="3"/>
                      <a:pt x="4" y="5"/>
                      <a:pt x="0" y="1"/>
                    </a:cubicBezTo>
                    <a:cubicBezTo>
                      <a:pt x="3" y="3"/>
                      <a:pt x="8" y="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621" y="96"/>
                <a:ext cx="40" cy="6"/>
              </a:xfrm>
              <a:custGeom>
                <a:avLst/>
                <a:gdLst>
                  <a:gd name="T0" fmla="*/ 0 w 45"/>
                  <a:gd name="T1" fmla="*/ 4 h 6"/>
                  <a:gd name="T2" fmla="*/ 45 w 45"/>
                  <a:gd name="T3" fmla="*/ 1 h 6"/>
                  <a:gd name="T4" fmla="*/ 0 w 45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6">
                    <a:moveTo>
                      <a:pt x="0" y="4"/>
                    </a:moveTo>
                    <a:cubicBezTo>
                      <a:pt x="13" y="2"/>
                      <a:pt x="27" y="0"/>
                      <a:pt x="45" y="1"/>
                    </a:cubicBezTo>
                    <a:cubicBezTo>
                      <a:pt x="29" y="3"/>
                      <a:pt x="13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633" y="13"/>
                <a:ext cx="4" cy="5"/>
              </a:xfrm>
              <a:custGeom>
                <a:avLst/>
                <a:gdLst>
                  <a:gd name="T0" fmla="*/ 0 w 5"/>
                  <a:gd name="T1" fmla="*/ 3 h 6"/>
                  <a:gd name="T2" fmla="*/ 2 w 5"/>
                  <a:gd name="T3" fmla="*/ 2 h 6"/>
                  <a:gd name="T4" fmla="*/ 1 w 5"/>
                  <a:gd name="T5" fmla="*/ 1 h 6"/>
                  <a:gd name="T6" fmla="*/ 5 w 5"/>
                  <a:gd name="T7" fmla="*/ 3 h 6"/>
                  <a:gd name="T8" fmla="*/ 0 w 5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cubicBezTo>
                      <a:pt x="1" y="3"/>
                      <a:pt x="2" y="3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3" y="0"/>
                      <a:pt x="5" y="1"/>
                      <a:pt x="5" y="3"/>
                    </a:cubicBezTo>
                    <a:cubicBezTo>
                      <a:pt x="4" y="5"/>
                      <a:pt x="0" y="6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628" y="15"/>
                <a:ext cx="4" cy="4"/>
              </a:xfrm>
              <a:custGeom>
                <a:avLst/>
                <a:gdLst>
                  <a:gd name="T0" fmla="*/ 0 w 5"/>
                  <a:gd name="T1" fmla="*/ 3 h 5"/>
                  <a:gd name="T2" fmla="*/ 5 w 5"/>
                  <a:gd name="T3" fmla="*/ 3 h 5"/>
                  <a:gd name="T4" fmla="*/ 0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2" y="2"/>
                      <a:pt x="4" y="0"/>
                      <a:pt x="5" y="3"/>
                    </a:cubicBezTo>
                    <a:cubicBezTo>
                      <a:pt x="4" y="3"/>
                      <a:pt x="1" y="5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619" y="15"/>
                <a:ext cx="8" cy="3"/>
              </a:xfrm>
              <a:custGeom>
                <a:avLst/>
                <a:gdLst>
                  <a:gd name="T0" fmla="*/ 9 w 9"/>
                  <a:gd name="T1" fmla="*/ 3 h 4"/>
                  <a:gd name="T2" fmla="*/ 0 w 9"/>
                  <a:gd name="T3" fmla="*/ 4 h 4"/>
                  <a:gd name="T4" fmla="*/ 9 w 9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3"/>
                    </a:moveTo>
                    <a:cubicBezTo>
                      <a:pt x="8" y="4"/>
                      <a:pt x="3" y="3"/>
                      <a:pt x="0" y="4"/>
                    </a:cubicBezTo>
                    <a:cubicBezTo>
                      <a:pt x="0" y="0"/>
                      <a:pt x="9" y="1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596" y="8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0 w 7"/>
                  <a:gd name="T3" fmla="*/ 1 h 5"/>
                  <a:gd name="T4" fmla="*/ 7 w 7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5" y="4"/>
                      <a:pt x="0" y="5"/>
                      <a:pt x="0" y="1"/>
                    </a:cubicBezTo>
                    <a:cubicBezTo>
                      <a:pt x="3" y="1"/>
                      <a:pt x="5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29"/>
              <p:cNvSpPr>
                <a:spLocks/>
              </p:cNvSpPr>
              <p:nvPr/>
            </p:nvSpPr>
            <p:spPr bwMode="auto">
              <a:xfrm>
                <a:off x="579" y="17"/>
                <a:ext cx="14" cy="4"/>
              </a:xfrm>
              <a:custGeom>
                <a:avLst/>
                <a:gdLst>
                  <a:gd name="T0" fmla="*/ 16 w 16"/>
                  <a:gd name="T1" fmla="*/ 3 h 4"/>
                  <a:gd name="T2" fmla="*/ 10 w 16"/>
                  <a:gd name="T3" fmla="*/ 3 h 4"/>
                  <a:gd name="T4" fmla="*/ 16 w 16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4">
                    <a:moveTo>
                      <a:pt x="16" y="3"/>
                    </a:moveTo>
                    <a:cubicBezTo>
                      <a:pt x="12" y="4"/>
                      <a:pt x="12" y="3"/>
                      <a:pt x="10" y="3"/>
                    </a:cubicBezTo>
                    <a:cubicBezTo>
                      <a:pt x="0" y="3"/>
                      <a:pt x="14" y="0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563" y="101"/>
                <a:ext cx="41" cy="5"/>
              </a:xfrm>
              <a:custGeom>
                <a:avLst/>
                <a:gdLst>
                  <a:gd name="T0" fmla="*/ 0 w 46"/>
                  <a:gd name="T1" fmla="*/ 6 h 6"/>
                  <a:gd name="T2" fmla="*/ 46 w 46"/>
                  <a:gd name="T3" fmla="*/ 2 h 6"/>
                  <a:gd name="T4" fmla="*/ 0 w 4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6">
                    <a:moveTo>
                      <a:pt x="0" y="6"/>
                    </a:moveTo>
                    <a:cubicBezTo>
                      <a:pt x="11" y="1"/>
                      <a:pt x="37" y="0"/>
                      <a:pt x="46" y="2"/>
                    </a:cubicBezTo>
                    <a:cubicBezTo>
                      <a:pt x="29" y="3"/>
                      <a:pt x="16" y="5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564" y="10"/>
                <a:ext cx="19" cy="4"/>
              </a:xfrm>
              <a:custGeom>
                <a:avLst/>
                <a:gdLst>
                  <a:gd name="T0" fmla="*/ 19 w 21"/>
                  <a:gd name="T1" fmla="*/ 3 h 4"/>
                  <a:gd name="T2" fmla="*/ 10 w 21"/>
                  <a:gd name="T3" fmla="*/ 3 h 4"/>
                  <a:gd name="T4" fmla="*/ 21 w 21"/>
                  <a:gd name="T5" fmla="*/ 1 h 4"/>
                  <a:gd name="T6" fmla="*/ 19 w 2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4">
                    <a:moveTo>
                      <a:pt x="19" y="3"/>
                    </a:moveTo>
                    <a:cubicBezTo>
                      <a:pt x="14" y="4"/>
                      <a:pt x="13" y="3"/>
                      <a:pt x="10" y="3"/>
                    </a:cubicBezTo>
                    <a:cubicBezTo>
                      <a:pt x="0" y="0"/>
                      <a:pt x="20" y="1"/>
                      <a:pt x="21" y="1"/>
                    </a:cubicBezTo>
                    <a:cubicBezTo>
                      <a:pt x="20" y="2"/>
                      <a:pt x="19" y="2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558" y="19"/>
                <a:ext cx="7" cy="6"/>
              </a:xfrm>
              <a:custGeom>
                <a:avLst/>
                <a:gdLst>
                  <a:gd name="T0" fmla="*/ 0 w 8"/>
                  <a:gd name="T1" fmla="*/ 3 h 7"/>
                  <a:gd name="T2" fmla="*/ 8 w 8"/>
                  <a:gd name="T3" fmla="*/ 3 h 7"/>
                  <a:gd name="T4" fmla="*/ 0 w 8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cubicBezTo>
                      <a:pt x="4" y="4"/>
                      <a:pt x="6" y="0"/>
                      <a:pt x="8" y="3"/>
                    </a:cubicBezTo>
                    <a:cubicBezTo>
                      <a:pt x="6" y="3"/>
                      <a:pt x="0" y="7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522" y="13"/>
                <a:ext cx="33" cy="4"/>
              </a:xfrm>
              <a:custGeom>
                <a:avLst/>
                <a:gdLst>
                  <a:gd name="T0" fmla="*/ 22 w 38"/>
                  <a:gd name="T1" fmla="*/ 5 h 5"/>
                  <a:gd name="T2" fmla="*/ 0 w 38"/>
                  <a:gd name="T3" fmla="*/ 4 h 5"/>
                  <a:gd name="T4" fmla="*/ 38 w 38"/>
                  <a:gd name="T5" fmla="*/ 1 h 5"/>
                  <a:gd name="T6" fmla="*/ 22 w 38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5">
                    <a:moveTo>
                      <a:pt x="22" y="5"/>
                    </a:moveTo>
                    <a:cubicBezTo>
                      <a:pt x="14" y="5"/>
                      <a:pt x="5" y="5"/>
                      <a:pt x="0" y="4"/>
                    </a:cubicBezTo>
                    <a:cubicBezTo>
                      <a:pt x="15" y="3"/>
                      <a:pt x="24" y="0"/>
                      <a:pt x="38" y="1"/>
                    </a:cubicBezTo>
                    <a:cubicBezTo>
                      <a:pt x="32" y="2"/>
                      <a:pt x="27" y="4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34"/>
              <p:cNvSpPr>
                <a:spLocks/>
              </p:cNvSpPr>
              <p:nvPr/>
            </p:nvSpPr>
            <p:spPr bwMode="auto">
              <a:xfrm>
                <a:off x="546" y="22"/>
                <a:ext cx="6" cy="3"/>
              </a:xfrm>
              <a:custGeom>
                <a:avLst/>
                <a:gdLst>
                  <a:gd name="T0" fmla="*/ 0 w 7"/>
                  <a:gd name="T1" fmla="*/ 2 h 4"/>
                  <a:gd name="T2" fmla="*/ 7 w 7"/>
                  <a:gd name="T3" fmla="*/ 3 h 4"/>
                  <a:gd name="T4" fmla="*/ 0 w 7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0" y="2"/>
                    </a:moveTo>
                    <a:cubicBezTo>
                      <a:pt x="3" y="1"/>
                      <a:pt x="5" y="0"/>
                      <a:pt x="7" y="3"/>
                    </a:cubicBezTo>
                    <a:cubicBezTo>
                      <a:pt x="4" y="1"/>
                      <a:pt x="2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35"/>
              <p:cNvSpPr>
                <a:spLocks/>
              </p:cNvSpPr>
              <p:nvPr/>
            </p:nvSpPr>
            <p:spPr bwMode="auto">
              <a:xfrm>
                <a:off x="531" y="125"/>
                <a:ext cx="10" cy="3"/>
              </a:xfrm>
              <a:custGeom>
                <a:avLst/>
                <a:gdLst>
                  <a:gd name="T0" fmla="*/ 2 w 11"/>
                  <a:gd name="T1" fmla="*/ 2 h 4"/>
                  <a:gd name="T2" fmla="*/ 9 w 11"/>
                  <a:gd name="T3" fmla="*/ 2 h 4"/>
                  <a:gd name="T4" fmla="*/ 2 w 11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2" y="2"/>
                    </a:moveTo>
                    <a:cubicBezTo>
                      <a:pt x="4" y="2"/>
                      <a:pt x="11" y="0"/>
                      <a:pt x="9" y="2"/>
                    </a:cubicBezTo>
                    <a:cubicBezTo>
                      <a:pt x="7" y="2"/>
                      <a:pt x="0" y="4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36"/>
              <p:cNvSpPr>
                <a:spLocks/>
              </p:cNvSpPr>
              <p:nvPr/>
            </p:nvSpPr>
            <p:spPr bwMode="auto">
              <a:xfrm>
                <a:off x="472" y="127"/>
                <a:ext cx="58" cy="8"/>
              </a:xfrm>
              <a:custGeom>
                <a:avLst/>
                <a:gdLst>
                  <a:gd name="T0" fmla="*/ 65 w 65"/>
                  <a:gd name="T1" fmla="*/ 1 h 9"/>
                  <a:gd name="T2" fmla="*/ 15 w 65"/>
                  <a:gd name="T3" fmla="*/ 5 h 9"/>
                  <a:gd name="T4" fmla="*/ 0 w 65"/>
                  <a:gd name="T5" fmla="*/ 4 h 9"/>
                  <a:gd name="T6" fmla="*/ 65 w 65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9">
                    <a:moveTo>
                      <a:pt x="65" y="1"/>
                    </a:moveTo>
                    <a:cubicBezTo>
                      <a:pt x="45" y="4"/>
                      <a:pt x="32" y="4"/>
                      <a:pt x="15" y="5"/>
                    </a:cubicBezTo>
                    <a:cubicBezTo>
                      <a:pt x="11" y="6"/>
                      <a:pt x="4" y="9"/>
                      <a:pt x="0" y="4"/>
                    </a:cubicBezTo>
                    <a:cubicBezTo>
                      <a:pt x="23" y="5"/>
                      <a:pt x="45" y="0"/>
                      <a:pt x="6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37"/>
              <p:cNvSpPr>
                <a:spLocks/>
              </p:cNvSpPr>
              <p:nvPr/>
            </p:nvSpPr>
            <p:spPr bwMode="auto">
              <a:xfrm>
                <a:off x="512" y="10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0 w 17"/>
                  <a:gd name="T3" fmla="*/ 2 h 5"/>
                  <a:gd name="T4" fmla="*/ 17 w 17"/>
                  <a:gd name="T5" fmla="*/ 0 h 5"/>
                  <a:gd name="T6" fmla="*/ 17 w 17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1" y="1"/>
                      <a:pt x="4" y="5"/>
                      <a:pt x="0" y="2"/>
                    </a:cubicBezTo>
                    <a:cubicBezTo>
                      <a:pt x="6" y="0"/>
                      <a:pt x="10" y="1"/>
                      <a:pt x="17" y="0"/>
                    </a:cubicBezTo>
                    <a:cubicBezTo>
                      <a:pt x="17" y="1"/>
                      <a:pt x="17" y="2"/>
                      <a:pt x="1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510" y="24"/>
                <a:ext cx="4" cy="4"/>
              </a:xfrm>
              <a:custGeom>
                <a:avLst/>
                <a:gdLst>
                  <a:gd name="T0" fmla="*/ 5 w 5"/>
                  <a:gd name="T1" fmla="*/ 3 h 5"/>
                  <a:gd name="T2" fmla="*/ 0 w 5"/>
                  <a:gd name="T3" fmla="*/ 2 h 5"/>
                  <a:gd name="T4" fmla="*/ 5 w 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3" y="4"/>
                      <a:pt x="0" y="5"/>
                      <a:pt x="0" y="2"/>
                    </a:cubicBezTo>
                    <a:cubicBezTo>
                      <a:pt x="1" y="0"/>
                      <a:pt x="4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495" y="15"/>
                <a:ext cx="12" cy="5"/>
              </a:xfrm>
              <a:custGeom>
                <a:avLst/>
                <a:gdLst>
                  <a:gd name="T0" fmla="*/ 13 w 14"/>
                  <a:gd name="T1" fmla="*/ 4 h 5"/>
                  <a:gd name="T2" fmla="*/ 9 w 14"/>
                  <a:gd name="T3" fmla="*/ 2 h 5"/>
                  <a:gd name="T4" fmla="*/ 13 w 14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13" y="4"/>
                    </a:moveTo>
                    <a:cubicBezTo>
                      <a:pt x="9" y="5"/>
                      <a:pt x="0" y="4"/>
                      <a:pt x="9" y="2"/>
                    </a:cubicBezTo>
                    <a:cubicBezTo>
                      <a:pt x="9" y="4"/>
                      <a:pt x="14" y="0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488" y="107"/>
                <a:ext cx="15" cy="6"/>
              </a:xfrm>
              <a:custGeom>
                <a:avLst/>
                <a:gdLst>
                  <a:gd name="T0" fmla="*/ 17 w 17"/>
                  <a:gd name="T1" fmla="*/ 3 h 7"/>
                  <a:gd name="T2" fmla="*/ 0 w 17"/>
                  <a:gd name="T3" fmla="*/ 3 h 7"/>
                  <a:gd name="T4" fmla="*/ 17 w 17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7">
                    <a:moveTo>
                      <a:pt x="17" y="3"/>
                    </a:moveTo>
                    <a:cubicBezTo>
                      <a:pt x="11" y="4"/>
                      <a:pt x="5" y="7"/>
                      <a:pt x="0" y="3"/>
                    </a:cubicBezTo>
                    <a:cubicBezTo>
                      <a:pt x="6" y="5"/>
                      <a:pt x="13" y="0"/>
                      <a:pt x="1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41"/>
              <p:cNvSpPr>
                <a:spLocks/>
              </p:cNvSpPr>
              <p:nvPr/>
            </p:nvSpPr>
            <p:spPr bwMode="auto">
              <a:xfrm>
                <a:off x="476" y="110"/>
                <a:ext cx="6" cy="3"/>
              </a:xfrm>
              <a:custGeom>
                <a:avLst/>
                <a:gdLst>
                  <a:gd name="T0" fmla="*/ 0 w 7"/>
                  <a:gd name="T1" fmla="*/ 2 h 4"/>
                  <a:gd name="T2" fmla="*/ 7 w 7"/>
                  <a:gd name="T3" fmla="*/ 1 h 4"/>
                  <a:gd name="T4" fmla="*/ 0 w 7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0" y="2"/>
                    </a:moveTo>
                    <a:cubicBezTo>
                      <a:pt x="1" y="1"/>
                      <a:pt x="6" y="0"/>
                      <a:pt x="7" y="1"/>
                    </a:cubicBezTo>
                    <a:cubicBezTo>
                      <a:pt x="6" y="3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42"/>
              <p:cNvSpPr>
                <a:spLocks/>
              </p:cNvSpPr>
              <p:nvPr/>
            </p:nvSpPr>
            <p:spPr bwMode="auto">
              <a:xfrm>
                <a:off x="431" y="27"/>
                <a:ext cx="37" cy="10"/>
              </a:xfrm>
              <a:custGeom>
                <a:avLst/>
                <a:gdLst>
                  <a:gd name="T0" fmla="*/ 0 w 42"/>
                  <a:gd name="T1" fmla="*/ 4 h 11"/>
                  <a:gd name="T2" fmla="*/ 42 w 42"/>
                  <a:gd name="T3" fmla="*/ 5 h 11"/>
                  <a:gd name="T4" fmla="*/ 0 w 42"/>
                  <a:gd name="T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11">
                    <a:moveTo>
                      <a:pt x="0" y="4"/>
                    </a:moveTo>
                    <a:cubicBezTo>
                      <a:pt x="12" y="8"/>
                      <a:pt x="31" y="0"/>
                      <a:pt x="42" y="5"/>
                    </a:cubicBezTo>
                    <a:cubicBezTo>
                      <a:pt x="27" y="4"/>
                      <a:pt x="12" y="11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43"/>
              <p:cNvSpPr>
                <a:spLocks/>
              </p:cNvSpPr>
              <p:nvPr/>
            </p:nvSpPr>
            <p:spPr bwMode="auto">
              <a:xfrm>
                <a:off x="443" y="7"/>
                <a:ext cx="12" cy="3"/>
              </a:xfrm>
              <a:custGeom>
                <a:avLst/>
                <a:gdLst>
                  <a:gd name="T0" fmla="*/ 0 w 13"/>
                  <a:gd name="T1" fmla="*/ 2 h 4"/>
                  <a:gd name="T2" fmla="*/ 13 w 13"/>
                  <a:gd name="T3" fmla="*/ 2 h 4"/>
                  <a:gd name="T4" fmla="*/ 0 w 13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4" y="2"/>
                      <a:pt x="13" y="0"/>
                      <a:pt x="13" y="2"/>
                    </a:cubicBezTo>
                    <a:cubicBezTo>
                      <a:pt x="9" y="2"/>
                      <a:pt x="0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44"/>
              <p:cNvSpPr>
                <a:spLocks/>
              </p:cNvSpPr>
              <p:nvPr/>
            </p:nvSpPr>
            <p:spPr bwMode="auto">
              <a:xfrm>
                <a:off x="272" y="185"/>
                <a:ext cx="11" cy="2"/>
              </a:xfrm>
              <a:custGeom>
                <a:avLst/>
                <a:gdLst>
                  <a:gd name="T0" fmla="*/ 12 w 12"/>
                  <a:gd name="T1" fmla="*/ 1 h 2"/>
                  <a:gd name="T2" fmla="*/ 10 w 12"/>
                  <a:gd name="T3" fmla="*/ 0 h 2"/>
                  <a:gd name="T4" fmla="*/ 12 w 1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">
                    <a:moveTo>
                      <a:pt x="12" y="1"/>
                    </a:moveTo>
                    <a:cubicBezTo>
                      <a:pt x="5" y="2"/>
                      <a:pt x="0" y="0"/>
                      <a:pt x="10" y="0"/>
                    </a:cubicBezTo>
                    <a:cubicBezTo>
                      <a:pt x="10" y="1"/>
                      <a:pt x="12" y="0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45"/>
              <p:cNvSpPr>
                <a:spLocks/>
              </p:cNvSpPr>
              <p:nvPr/>
            </p:nvSpPr>
            <p:spPr bwMode="auto">
              <a:xfrm>
                <a:off x="196" y="173"/>
                <a:ext cx="29" cy="5"/>
              </a:xfrm>
              <a:custGeom>
                <a:avLst/>
                <a:gdLst>
                  <a:gd name="T0" fmla="*/ 0 w 32"/>
                  <a:gd name="T1" fmla="*/ 2 h 5"/>
                  <a:gd name="T2" fmla="*/ 32 w 32"/>
                  <a:gd name="T3" fmla="*/ 1 h 5"/>
                  <a:gd name="T4" fmla="*/ 0 w 32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5">
                    <a:moveTo>
                      <a:pt x="0" y="2"/>
                    </a:moveTo>
                    <a:cubicBezTo>
                      <a:pt x="10" y="2"/>
                      <a:pt x="25" y="0"/>
                      <a:pt x="32" y="1"/>
                    </a:cubicBezTo>
                    <a:cubicBezTo>
                      <a:pt x="21" y="3"/>
                      <a:pt x="9" y="5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>
                <a:off x="179" y="184"/>
                <a:ext cx="5" cy="4"/>
              </a:xfrm>
              <a:custGeom>
                <a:avLst/>
                <a:gdLst>
                  <a:gd name="T0" fmla="*/ 0 w 5"/>
                  <a:gd name="T1" fmla="*/ 1 h 4"/>
                  <a:gd name="T2" fmla="*/ 5 w 5"/>
                  <a:gd name="T3" fmla="*/ 2 h 4"/>
                  <a:gd name="T4" fmla="*/ 0 w 5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2" y="1"/>
                      <a:pt x="5" y="0"/>
                      <a:pt x="5" y="2"/>
                    </a:cubicBezTo>
                    <a:cubicBezTo>
                      <a:pt x="4" y="2"/>
                      <a:pt x="0" y="4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47"/>
              <p:cNvSpPr>
                <a:spLocks/>
              </p:cNvSpPr>
              <p:nvPr/>
            </p:nvSpPr>
            <p:spPr bwMode="auto">
              <a:xfrm>
                <a:off x="167" y="184"/>
                <a:ext cx="5" cy="4"/>
              </a:xfrm>
              <a:custGeom>
                <a:avLst/>
                <a:gdLst>
                  <a:gd name="T0" fmla="*/ 0 w 6"/>
                  <a:gd name="T1" fmla="*/ 1 h 4"/>
                  <a:gd name="T2" fmla="*/ 6 w 6"/>
                  <a:gd name="T3" fmla="*/ 2 h 4"/>
                  <a:gd name="T4" fmla="*/ 0 w 6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1"/>
                    </a:moveTo>
                    <a:cubicBezTo>
                      <a:pt x="2" y="0"/>
                      <a:pt x="5" y="0"/>
                      <a:pt x="6" y="2"/>
                    </a:cubicBezTo>
                    <a:cubicBezTo>
                      <a:pt x="5" y="4"/>
                      <a:pt x="0" y="4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48"/>
              <p:cNvSpPr>
                <a:spLocks/>
              </p:cNvSpPr>
              <p:nvPr/>
            </p:nvSpPr>
            <p:spPr bwMode="auto">
              <a:xfrm>
                <a:off x="122" y="21"/>
                <a:ext cx="17" cy="5"/>
              </a:xfrm>
              <a:custGeom>
                <a:avLst/>
                <a:gdLst>
                  <a:gd name="T0" fmla="*/ 20 w 20"/>
                  <a:gd name="T1" fmla="*/ 3 h 6"/>
                  <a:gd name="T2" fmla="*/ 0 w 20"/>
                  <a:gd name="T3" fmla="*/ 3 h 6"/>
                  <a:gd name="T4" fmla="*/ 20 w 20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6">
                    <a:moveTo>
                      <a:pt x="20" y="3"/>
                    </a:moveTo>
                    <a:cubicBezTo>
                      <a:pt x="13" y="3"/>
                      <a:pt x="5" y="6"/>
                      <a:pt x="0" y="3"/>
                    </a:cubicBezTo>
                    <a:cubicBezTo>
                      <a:pt x="7" y="1"/>
                      <a:pt x="14" y="0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49"/>
              <p:cNvSpPr>
                <a:spLocks/>
              </p:cNvSpPr>
              <p:nvPr/>
            </p:nvSpPr>
            <p:spPr bwMode="auto">
              <a:xfrm>
                <a:off x="122" y="32"/>
                <a:ext cx="9" cy="3"/>
              </a:xfrm>
              <a:custGeom>
                <a:avLst/>
                <a:gdLst>
                  <a:gd name="T0" fmla="*/ 1 w 10"/>
                  <a:gd name="T1" fmla="*/ 2 h 4"/>
                  <a:gd name="T2" fmla="*/ 9 w 10"/>
                  <a:gd name="T3" fmla="*/ 2 h 4"/>
                  <a:gd name="T4" fmla="*/ 1 w 10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1" y="2"/>
                    </a:moveTo>
                    <a:cubicBezTo>
                      <a:pt x="3" y="2"/>
                      <a:pt x="10" y="0"/>
                      <a:pt x="9" y="2"/>
                    </a:cubicBezTo>
                    <a:cubicBezTo>
                      <a:pt x="7" y="2"/>
                      <a:pt x="0" y="4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50"/>
              <p:cNvSpPr>
                <a:spLocks/>
              </p:cNvSpPr>
              <p:nvPr/>
            </p:nvSpPr>
            <p:spPr bwMode="auto">
              <a:xfrm>
                <a:off x="120" y="177"/>
                <a:ext cx="23" cy="3"/>
              </a:xfrm>
              <a:custGeom>
                <a:avLst/>
                <a:gdLst>
                  <a:gd name="T0" fmla="*/ 26 w 26"/>
                  <a:gd name="T1" fmla="*/ 3 h 4"/>
                  <a:gd name="T2" fmla="*/ 0 w 26"/>
                  <a:gd name="T3" fmla="*/ 3 h 4"/>
                  <a:gd name="T4" fmla="*/ 26 w 26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">
                    <a:moveTo>
                      <a:pt x="26" y="3"/>
                    </a:moveTo>
                    <a:cubicBezTo>
                      <a:pt x="16" y="4"/>
                      <a:pt x="7" y="4"/>
                      <a:pt x="0" y="3"/>
                    </a:cubicBezTo>
                    <a:cubicBezTo>
                      <a:pt x="9" y="2"/>
                      <a:pt x="17" y="0"/>
                      <a:pt x="2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51"/>
              <p:cNvSpPr>
                <a:spLocks/>
              </p:cNvSpPr>
              <p:nvPr/>
            </p:nvSpPr>
            <p:spPr bwMode="auto">
              <a:xfrm>
                <a:off x="105" y="22"/>
                <a:ext cx="8" cy="4"/>
              </a:xfrm>
              <a:custGeom>
                <a:avLst/>
                <a:gdLst>
                  <a:gd name="T0" fmla="*/ 9 w 9"/>
                  <a:gd name="T1" fmla="*/ 4 h 5"/>
                  <a:gd name="T2" fmla="*/ 0 w 9"/>
                  <a:gd name="T3" fmla="*/ 4 h 5"/>
                  <a:gd name="T4" fmla="*/ 2 w 9"/>
                  <a:gd name="T5" fmla="*/ 3 h 5"/>
                  <a:gd name="T6" fmla="*/ 1 w 9"/>
                  <a:gd name="T7" fmla="*/ 1 h 5"/>
                  <a:gd name="T8" fmla="*/ 9 w 9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9" y="4"/>
                    </a:moveTo>
                    <a:cubicBezTo>
                      <a:pt x="6" y="5"/>
                      <a:pt x="2" y="5"/>
                      <a:pt x="0" y="4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5" y="0"/>
                      <a:pt x="7" y="2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52"/>
              <p:cNvSpPr>
                <a:spLocks/>
              </p:cNvSpPr>
              <p:nvPr/>
            </p:nvSpPr>
            <p:spPr bwMode="auto">
              <a:xfrm>
                <a:off x="12" y="32"/>
                <a:ext cx="8" cy="6"/>
              </a:xfrm>
              <a:custGeom>
                <a:avLst/>
                <a:gdLst>
                  <a:gd name="T0" fmla="*/ 0 w 9"/>
                  <a:gd name="T1" fmla="*/ 3 h 7"/>
                  <a:gd name="T2" fmla="*/ 9 w 9"/>
                  <a:gd name="T3" fmla="*/ 2 h 7"/>
                  <a:gd name="T4" fmla="*/ 0 w 9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3"/>
                    </a:moveTo>
                    <a:cubicBezTo>
                      <a:pt x="1" y="1"/>
                      <a:pt x="7" y="0"/>
                      <a:pt x="9" y="2"/>
                    </a:cubicBezTo>
                    <a:cubicBezTo>
                      <a:pt x="6" y="2"/>
                      <a:pt x="2" y="7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53"/>
              <p:cNvSpPr>
                <a:spLocks noEditPoints="1"/>
              </p:cNvSpPr>
              <p:nvPr/>
            </p:nvSpPr>
            <p:spPr bwMode="auto">
              <a:xfrm>
                <a:off x="3" y="7"/>
                <a:ext cx="1012" cy="193"/>
              </a:xfrm>
              <a:custGeom>
                <a:avLst/>
                <a:gdLst>
                  <a:gd name="T0" fmla="*/ 31 w 1136"/>
                  <a:gd name="T1" fmla="*/ 36 h 215"/>
                  <a:gd name="T2" fmla="*/ 7 w 1136"/>
                  <a:gd name="T3" fmla="*/ 55 h 215"/>
                  <a:gd name="T4" fmla="*/ 7 w 1136"/>
                  <a:gd name="T5" fmla="*/ 74 h 215"/>
                  <a:gd name="T6" fmla="*/ 10 w 1136"/>
                  <a:gd name="T7" fmla="*/ 105 h 215"/>
                  <a:gd name="T8" fmla="*/ 4 w 1136"/>
                  <a:gd name="T9" fmla="*/ 126 h 215"/>
                  <a:gd name="T10" fmla="*/ 23 w 1136"/>
                  <a:gd name="T11" fmla="*/ 142 h 215"/>
                  <a:gd name="T12" fmla="*/ 17 w 1136"/>
                  <a:gd name="T13" fmla="*/ 164 h 215"/>
                  <a:gd name="T14" fmla="*/ 29 w 1136"/>
                  <a:gd name="T15" fmla="*/ 199 h 215"/>
                  <a:gd name="T16" fmla="*/ 95 w 1136"/>
                  <a:gd name="T17" fmla="*/ 215 h 215"/>
                  <a:gd name="T18" fmla="*/ 63 w 1136"/>
                  <a:gd name="T19" fmla="*/ 188 h 215"/>
                  <a:gd name="T20" fmla="*/ 256 w 1136"/>
                  <a:gd name="T21" fmla="*/ 175 h 215"/>
                  <a:gd name="T22" fmla="*/ 301 w 1136"/>
                  <a:gd name="T23" fmla="*/ 160 h 215"/>
                  <a:gd name="T24" fmla="*/ 426 w 1136"/>
                  <a:gd name="T25" fmla="*/ 144 h 215"/>
                  <a:gd name="T26" fmla="*/ 440 w 1136"/>
                  <a:gd name="T27" fmla="*/ 140 h 215"/>
                  <a:gd name="T28" fmla="*/ 392 w 1136"/>
                  <a:gd name="T29" fmla="*/ 135 h 215"/>
                  <a:gd name="T30" fmla="*/ 367 w 1136"/>
                  <a:gd name="T31" fmla="*/ 126 h 215"/>
                  <a:gd name="T32" fmla="*/ 274 w 1136"/>
                  <a:gd name="T33" fmla="*/ 120 h 215"/>
                  <a:gd name="T34" fmla="*/ 479 w 1136"/>
                  <a:gd name="T35" fmla="*/ 94 h 215"/>
                  <a:gd name="T36" fmla="*/ 519 w 1136"/>
                  <a:gd name="T37" fmla="*/ 93 h 215"/>
                  <a:gd name="T38" fmla="*/ 778 w 1136"/>
                  <a:gd name="T39" fmla="*/ 58 h 215"/>
                  <a:gd name="T40" fmla="*/ 830 w 1136"/>
                  <a:gd name="T41" fmla="*/ 62 h 215"/>
                  <a:gd name="T42" fmla="*/ 913 w 1136"/>
                  <a:gd name="T43" fmla="*/ 53 h 215"/>
                  <a:gd name="T44" fmla="*/ 895 w 1136"/>
                  <a:gd name="T45" fmla="*/ 48 h 215"/>
                  <a:gd name="T46" fmla="*/ 1049 w 1136"/>
                  <a:gd name="T47" fmla="*/ 16 h 215"/>
                  <a:gd name="T48" fmla="*/ 1097 w 1136"/>
                  <a:gd name="T49" fmla="*/ 6 h 215"/>
                  <a:gd name="T50" fmla="*/ 723 w 1136"/>
                  <a:gd name="T51" fmla="*/ 36 h 215"/>
                  <a:gd name="T52" fmla="*/ 672 w 1136"/>
                  <a:gd name="T53" fmla="*/ 38 h 215"/>
                  <a:gd name="T54" fmla="*/ 855 w 1136"/>
                  <a:gd name="T55" fmla="*/ 21 h 215"/>
                  <a:gd name="T56" fmla="*/ 881 w 1136"/>
                  <a:gd name="T57" fmla="*/ 15 h 215"/>
                  <a:gd name="T58" fmla="*/ 885 w 1136"/>
                  <a:gd name="T59" fmla="*/ 11 h 215"/>
                  <a:gd name="T60" fmla="*/ 854 w 1136"/>
                  <a:gd name="T61" fmla="*/ 19 h 215"/>
                  <a:gd name="T62" fmla="*/ 745 w 1136"/>
                  <a:gd name="T63" fmla="*/ 23 h 215"/>
                  <a:gd name="T64" fmla="*/ 728 w 1136"/>
                  <a:gd name="T65" fmla="*/ 19 h 215"/>
                  <a:gd name="T66" fmla="*/ 799 w 1136"/>
                  <a:gd name="T67" fmla="*/ 14 h 215"/>
                  <a:gd name="T68" fmla="*/ 771 w 1136"/>
                  <a:gd name="T69" fmla="*/ 13 h 215"/>
                  <a:gd name="T70" fmla="*/ 749 w 1136"/>
                  <a:gd name="T71" fmla="*/ 15 h 215"/>
                  <a:gd name="T72" fmla="*/ 678 w 1136"/>
                  <a:gd name="T73" fmla="*/ 25 h 215"/>
                  <a:gd name="T74" fmla="*/ 660 w 1136"/>
                  <a:gd name="T75" fmla="*/ 28 h 215"/>
                  <a:gd name="T76" fmla="*/ 639 w 1136"/>
                  <a:gd name="T77" fmla="*/ 24 h 215"/>
                  <a:gd name="T78" fmla="*/ 561 w 1136"/>
                  <a:gd name="T79" fmla="*/ 31 h 215"/>
                  <a:gd name="T80" fmla="*/ 488 w 1136"/>
                  <a:gd name="T81" fmla="*/ 33 h 215"/>
                  <a:gd name="T82" fmla="*/ 436 w 1136"/>
                  <a:gd name="T83" fmla="*/ 35 h 215"/>
                  <a:gd name="T84" fmla="*/ 430 w 1136"/>
                  <a:gd name="T85" fmla="*/ 32 h 215"/>
                  <a:gd name="T86" fmla="*/ 478 w 1136"/>
                  <a:gd name="T87" fmla="*/ 19 h 215"/>
                  <a:gd name="T88" fmla="*/ 230 w 1136"/>
                  <a:gd name="T89" fmla="*/ 27 h 215"/>
                  <a:gd name="T90" fmla="*/ 106 w 1136"/>
                  <a:gd name="T91" fmla="*/ 29 h 215"/>
                  <a:gd name="T92" fmla="*/ 95 w 1136"/>
                  <a:gd name="T93" fmla="*/ 20 h 215"/>
                  <a:gd name="T94" fmla="*/ 784 w 1136"/>
                  <a:gd name="T95" fmla="*/ 13 h 215"/>
                  <a:gd name="T96" fmla="*/ 893 w 1136"/>
                  <a:gd name="T97" fmla="*/ 46 h 215"/>
                  <a:gd name="T98" fmla="*/ 638 w 1136"/>
                  <a:gd name="T99" fmla="*/ 46 h 215"/>
                  <a:gd name="T100" fmla="*/ 648 w 1136"/>
                  <a:gd name="T101" fmla="*/ 40 h 215"/>
                  <a:gd name="T102" fmla="*/ 626 w 1136"/>
                  <a:gd name="T103" fmla="*/ 32 h 215"/>
                  <a:gd name="T104" fmla="*/ 575 w 1136"/>
                  <a:gd name="T105" fmla="*/ 3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36" h="215">
                    <a:moveTo>
                      <a:pt x="25" y="23"/>
                    </a:moveTo>
                    <a:cubicBezTo>
                      <a:pt x="26" y="28"/>
                      <a:pt x="32" y="25"/>
                      <a:pt x="32" y="31"/>
                    </a:cubicBezTo>
                    <a:cubicBezTo>
                      <a:pt x="35" y="30"/>
                      <a:pt x="35" y="26"/>
                      <a:pt x="40" y="27"/>
                    </a:cubicBezTo>
                    <a:cubicBezTo>
                      <a:pt x="44" y="34"/>
                      <a:pt x="33" y="32"/>
                      <a:pt x="31" y="36"/>
                    </a:cubicBezTo>
                    <a:cubicBezTo>
                      <a:pt x="28" y="34"/>
                      <a:pt x="34" y="34"/>
                      <a:pt x="32" y="31"/>
                    </a:cubicBezTo>
                    <a:cubicBezTo>
                      <a:pt x="29" y="27"/>
                      <a:pt x="23" y="34"/>
                      <a:pt x="27" y="37"/>
                    </a:cubicBezTo>
                    <a:cubicBezTo>
                      <a:pt x="17" y="37"/>
                      <a:pt x="7" y="42"/>
                      <a:pt x="0" y="48"/>
                    </a:cubicBezTo>
                    <a:cubicBezTo>
                      <a:pt x="1" y="52"/>
                      <a:pt x="6" y="51"/>
                      <a:pt x="7" y="55"/>
                    </a:cubicBezTo>
                    <a:cubicBezTo>
                      <a:pt x="8" y="59"/>
                      <a:pt x="5" y="57"/>
                      <a:pt x="3" y="58"/>
                    </a:cubicBezTo>
                    <a:cubicBezTo>
                      <a:pt x="4" y="60"/>
                      <a:pt x="3" y="62"/>
                      <a:pt x="6" y="63"/>
                    </a:cubicBezTo>
                    <a:cubicBezTo>
                      <a:pt x="2" y="67"/>
                      <a:pt x="1" y="68"/>
                      <a:pt x="2" y="74"/>
                    </a:cubicBezTo>
                    <a:cubicBezTo>
                      <a:pt x="4" y="73"/>
                      <a:pt x="6" y="73"/>
                      <a:pt x="7" y="74"/>
                    </a:cubicBezTo>
                    <a:cubicBezTo>
                      <a:pt x="9" y="81"/>
                      <a:pt x="7" y="84"/>
                      <a:pt x="6" y="89"/>
                    </a:cubicBezTo>
                    <a:cubicBezTo>
                      <a:pt x="7" y="93"/>
                      <a:pt x="10" y="94"/>
                      <a:pt x="10" y="98"/>
                    </a:cubicBezTo>
                    <a:cubicBezTo>
                      <a:pt x="10" y="99"/>
                      <a:pt x="9" y="97"/>
                      <a:pt x="8" y="98"/>
                    </a:cubicBezTo>
                    <a:cubicBezTo>
                      <a:pt x="10" y="101"/>
                      <a:pt x="9" y="102"/>
                      <a:pt x="10" y="105"/>
                    </a:cubicBezTo>
                    <a:cubicBezTo>
                      <a:pt x="9" y="107"/>
                      <a:pt x="5" y="105"/>
                      <a:pt x="4" y="108"/>
                    </a:cubicBezTo>
                    <a:cubicBezTo>
                      <a:pt x="4" y="111"/>
                      <a:pt x="6" y="110"/>
                      <a:pt x="8" y="111"/>
                    </a:cubicBezTo>
                    <a:cubicBezTo>
                      <a:pt x="7" y="120"/>
                      <a:pt x="15" y="116"/>
                      <a:pt x="15" y="123"/>
                    </a:cubicBezTo>
                    <a:cubicBezTo>
                      <a:pt x="13" y="127"/>
                      <a:pt x="8" y="121"/>
                      <a:pt x="4" y="126"/>
                    </a:cubicBezTo>
                    <a:cubicBezTo>
                      <a:pt x="5" y="132"/>
                      <a:pt x="8" y="129"/>
                      <a:pt x="12" y="131"/>
                    </a:cubicBezTo>
                    <a:cubicBezTo>
                      <a:pt x="11" y="133"/>
                      <a:pt x="11" y="135"/>
                      <a:pt x="12" y="137"/>
                    </a:cubicBezTo>
                    <a:cubicBezTo>
                      <a:pt x="13" y="133"/>
                      <a:pt x="17" y="134"/>
                      <a:pt x="21" y="135"/>
                    </a:cubicBezTo>
                    <a:cubicBezTo>
                      <a:pt x="20" y="138"/>
                      <a:pt x="22" y="140"/>
                      <a:pt x="23" y="142"/>
                    </a:cubicBezTo>
                    <a:cubicBezTo>
                      <a:pt x="20" y="143"/>
                      <a:pt x="13" y="143"/>
                      <a:pt x="10" y="140"/>
                    </a:cubicBezTo>
                    <a:cubicBezTo>
                      <a:pt x="9" y="142"/>
                      <a:pt x="13" y="146"/>
                      <a:pt x="14" y="148"/>
                    </a:cubicBezTo>
                    <a:cubicBezTo>
                      <a:pt x="12" y="150"/>
                      <a:pt x="13" y="154"/>
                      <a:pt x="10" y="155"/>
                    </a:cubicBezTo>
                    <a:cubicBezTo>
                      <a:pt x="11" y="159"/>
                      <a:pt x="15" y="160"/>
                      <a:pt x="17" y="164"/>
                    </a:cubicBezTo>
                    <a:cubicBezTo>
                      <a:pt x="16" y="167"/>
                      <a:pt x="15" y="168"/>
                      <a:pt x="13" y="172"/>
                    </a:cubicBezTo>
                    <a:cubicBezTo>
                      <a:pt x="15" y="178"/>
                      <a:pt x="19" y="180"/>
                      <a:pt x="24" y="181"/>
                    </a:cubicBezTo>
                    <a:cubicBezTo>
                      <a:pt x="26" y="186"/>
                      <a:pt x="20" y="185"/>
                      <a:pt x="21" y="189"/>
                    </a:cubicBezTo>
                    <a:cubicBezTo>
                      <a:pt x="24" y="190"/>
                      <a:pt x="22" y="198"/>
                      <a:pt x="29" y="199"/>
                    </a:cubicBezTo>
                    <a:cubicBezTo>
                      <a:pt x="29" y="200"/>
                      <a:pt x="28" y="201"/>
                      <a:pt x="26" y="201"/>
                    </a:cubicBezTo>
                    <a:cubicBezTo>
                      <a:pt x="27" y="204"/>
                      <a:pt x="29" y="200"/>
                      <a:pt x="31" y="200"/>
                    </a:cubicBezTo>
                    <a:cubicBezTo>
                      <a:pt x="34" y="201"/>
                      <a:pt x="34" y="205"/>
                      <a:pt x="36" y="205"/>
                    </a:cubicBezTo>
                    <a:cubicBezTo>
                      <a:pt x="56" y="208"/>
                      <a:pt x="74" y="213"/>
                      <a:pt x="95" y="215"/>
                    </a:cubicBezTo>
                    <a:cubicBezTo>
                      <a:pt x="99" y="211"/>
                      <a:pt x="116" y="211"/>
                      <a:pt x="125" y="209"/>
                    </a:cubicBezTo>
                    <a:cubicBezTo>
                      <a:pt x="107" y="209"/>
                      <a:pt x="93" y="204"/>
                      <a:pt x="76" y="202"/>
                    </a:cubicBezTo>
                    <a:cubicBezTo>
                      <a:pt x="87" y="192"/>
                      <a:pt x="106" y="196"/>
                      <a:pt x="120" y="192"/>
                    </a:cubicBezTo>
                    <a:cubicBezTo>
                      <a:pt x="100" y="191"/>
                      <a:pt x="83" y="191"/>
                      <a:pt x="63" y="188"/>
                    </a:cubicBezTo>
                    <a:cubicBezTo>
                      <a:pt x="67" y="184"/>
                      <a:pt x="74" y="187"/>
                      <a:pt x="80" y="187"/>
                    </a:cubicBezTo>
                    <a:cubicBezTo>
                      <a:pt x="127" y="183"/>
                      <a:pt x="177" y="183"/>
                      <a:pt x="220" y="175"/>
                    </a:cubicBezTo>
                    <a:cubicBezTo>
                      <a:pt x="222" y="175"/>
                      <a:pt x="222" y="176"/>
                      <a:pt x="221" y="176"/>
                    </a:cubicBezTo>
                    <a:cubicBezTo>
                      <a:pt x="230" y="175"/>
                      <a:pt x="249" y="172"/>
                      <a:pt x="256" y="175"/>
                    </a:cubicBezTo>
                    <a:cubicBezTo>
                      <a:pt x="254" y="173"/>
                      <a:pt x="257" y="174"/>
                      <a:pt x="258" y="173"/>
                    </a:cubicBezTo>
                    <a:cubicBezTo>
                      <a:pt x="253" y="167"/>
                      <a:pt x="247" y="173"/>
                      <a:pt x="244" y="173"/>
                    </a:cubicBezTo>
                    <a:cubicBezTo>
                      <a:pt x="234" y="174"/>
                      <a:pt x="219" y="169"/>
                      <a:pt x="207" y="171"/>
                    </a:cubicBezTo>
                    <a:cubicBezTo>
                      <a:pt x="230" y="162"/>
                      <a:pt x="268" y="166"/>
                      <a:pt x="301" y="160"/>
                    </a:cubicBezTo>
                    <a:cubicBezTo>
                      <a:pt x="288" y="156"/>
                      <a:pt x="273" y="161"/>
                      <a:pt x="257" y="160"/>
                    </a:cubicBezTo>
                    <a:cubicBezTo>
                      <a:pt x="298" y="156"/>
                      <a:pt x="341" y="152"/>
                      <a:pt x="381" y="150"/>
                    </a:cubicBezTo>
                    <a:cubicBezTo>
                      <a:pt x="431" y="146"/>
                      <a:pt x="479" y="145"/>
                      <a:pt x="526" y="138"/>
                    </a:cubicBezTo>
                    <a:cubicBezTo>
                      <a:pt x="493" y="139"/>
                      <a:pt x="460" y="144"/>
                      <a:pt x="426" y="144"/>
                    </a:cubicBezTo>
                    <a:cubicBezTo>
                      <a:pt x="369" y="145"/>
                      <a:pt x="307" y="157"/>
                      <a:pt x="250" y="153"/>
                    </a:cubicBezTo>
                    <a:cubicBezTo>
                      <a:pt x="306" y="148"/>
                      <a:pt x="359" y="147"/>
                      <a:pt x="415" y="141"/>
                    </a:cubicBezTo>
                    <a:cubicBezTo>
                      <a:pt x="417" y="139"/>
                      <a:pt x="409" y="141"/>
                      <a:pt x="407" y="141"/>
                    </a:cubicBezTo>
                    <a:cubicBezTo>
                      <a:pt x="413" y="138"/>
                      <a:pt x="434" y="134"/>
                      <a:pt x="440" y="140"/>
                    </a:cubicBezTo>
                    <a:cubicBezTo>
                      <a:pt x="444" y="133"/>
                      <a:pt x="449" y="138"/>
                      <a:pt x="455" y="138"/>
                    </a:cubicBezTo>
                    <a:cubicBezTo>
                      <a:pt x="454" y="137"/>
                      <a:pt x="453" y="137"/>
                      <a:pt x="451" y="137"/>
                    </a:cubicBezTo>
                    <a:cubicBezTo>
                      <a:pt x="453" y="132"/>
                      <a:pt x="462" y="137"/>
                      <a:pt x="464" y="131"/>
                    </a:cubicBezTo>
                    <a:cubicBezTo>
                      <a:pt x="438" y="132"/>
                      <a:pt x="416" y="134"/>
                      <a:pt x="392" y="135"/>
                    </a:cubicBezTo>
                    <a:cubicBezTo>
                      <a:pt x="437" y="127"/>
                      <a:pt x="476" y="126"/>
                      <a:pt x="513" y="119"/>
                    </a:cubicBezTo>
                    <a:cubicBezTo>
                      <a:pt x="509" y="118"/>
                      <a:pt x="503" y="120"/>
                      <a:pt x="501" y="117"/>
                    </a:cubicBezTo>
                    <a:cubicBezTo>
                      <a:pt x="467" y="123"/>
                      <a:pt x="428" y="125"/>
                      <a:pt x="391" y="125"/>
                    </a:cubicBezTo>
                    <a:cubicBezTo>
                      <a:pt x="383" y="125"/>
                      <a:pt x="375" y="126"/>
                      <a:pt x="367" y="126"/>
                    </a:cubicBezTo>
                    <a:cubicBezTo>
                      <a:pt x="324" y="129"/>
                      <a:pt x="282" y="131"/>
                      <a:pt x="242" y="133"/>
                    </a:cubicBezTo>
                    <a:cubicBezTo>
                      <a:pt x="246" y="129"/>
                      <a:pt x="256" y="131"/>
                      <a:pt x="258" y="130"/>
                    </a:cubicBezTo>
                    <a:cubicBezTo>
                      <a:pt x="252" y="130"/>
                      <a:pt x="253" y="127"/>
                      <a:pt x="248" y="126"/>
                    </a:cubicBezTo>
                    <a:cubicBezTo>
                      <a:pt x="256" y="123"/>
                      <a:pt x="265" y="121"/>
                      <a:pt x="274" y="120"/>
                    </a:cubicBezTo>
                    <a:cubicBezTo>
                      <a:pt x="288" y="118"/>
                      <a:pt x="305" y="121"/>
                      <a:pt x="314" y="114"/>
                    </a:cubicBezTo>
                    <a:cubicBezTo>
                      <a:pt x="350" y="113"/>
                      <a:pt x="379" y="106"/>
                      <a:pt x="410" y="104"/>
                    </a:cubicBezTo>
                    <a:cubicBezTo>
                      <a:pt x="411" y="102"/>
                      <a:pt x="413" y="103"/>
                      <a:pt x="411" y="101"/>
                    </a:cubicBezTo>
                    <a:cubicBezTo>
                      <a:pt x="432" y="99"/>
                      <a:pt x="457" y="98"/>
                      <a:pt x="479" y="94"/>
                    </a:cubicBezTo>
                    <a:cubicBezTo>
                      <a:pt x="483" y="93"/>
                      <a:pt x="486" y="92"/>
                      <a:pt x="490" y="95"/>
                    </a:cubicBezTo>
                    <a:cubicBezTo>
                      <a:pt x="494" y="93"/>
                      <a:pt x="502" y="90"/>
                      <a:pt x="503" y="94"/>
                    </a:cubicBezTo>
                    <a:cubicBezTo>
                      <a:pt x="506" y="94"/>
                      <a:pt x="508" y="93"/>
                      <a:pt x="509" y="91"/>
                    </a:cubicBezTo>
                    <a:cubicBezTo>
                      <a:pt x="512" y="92"/>
                      <a:pt x="515" y="95"/>
                      <a:pt x="519" y="93"/>
                    </a:cubicBezTo>
                    <a:cubicBezTo>
                      <a:pt x="542" y="83"/>
                      <a:pt x="587" y="82"/>
                      <a:pt x="617" y="79"/>
                    </a:cubicBezTo>
                    <a:cubicBezTo>
                      <a:pt x="625" y="79"/>
                      <a:pt x="630" y="80"/>
                      <a:pt x="633" y="75"/>
                    </a:cubicBezTo>
                    <a:cubicBezTo>
                      <a:pt x="609" y="73"/>
                      <a:pt x="587" y="80"/>
                      <a:pt x="564" y="75"/>
                    </a:cubicBezTo>
                    <a:cubicBezTo>
                      <a:pt x="635" y="69"/>
                      <a:pt x="712" y="63"/>
                      <a:pt x="778" y="58"/>
                    </a:cubicBezTo>
                    <a:cubicBezTo>
                      <a:pt x="767" y="64"/>
                      <a:pt x="749" y="64"/>
                      <a:pt x="737" y="64"/>
                    </a:cubicBezTo>
                    <a:cubicBezTo>
                      <a:pt x="740" y="66"/>
                      <a:pt x="736" y="68"/>
                      <a:pt x="738" y="68"/>
                    </a:cubicBezTo>
                    <a:cubicBezTo>
                      <a:pt x="771" y="72"/>
                      <a:pt x="802" y="60"/>
                      <a:pt x="827" y="65"/>
                    </a:cubicBezTo>
                    <a:cubicBezTo>
                      <a:pt x="830" y="65"/>
                      <a:pt x="825" y="62"/>
                      <a:pt x="830" y="62"/>
                    </a:cubicBezTo>
                    <a:cubicBezTo>
                      <a:pt x="833" y="65"/>
                      <a:pt x="833" y="62"/>
                      <a:pt x="834" y="64"/>
                    </a:cubicBezTo>
                    <a:cubicBezTo>
                      <a:pt x="836" y="63"/>
                      <a:pt x="836" y="63"/>
                      <a:pt x="837" y="60"/>
                    </a:cubicBezTo>
                    <a:cubicBezTo>
                      <a:pt x="838" y="63"/>
                      <a:pt x="840" y="61"/>
                      <a:pt x="840" y="63"/>
                    </a:cubicBezTo>
                    <a:cubicBezTo>
                      <a:pt x="854" y="58"/>
                      <a:pt x="893" y="57"/>
                      <a:pt x="913" y="53"/>
                    </a:cubicBezTo>
                    <a:cubicBezTo>
                      <a:pt x="913" y="50"/>
                      <a:pt x="910" y="51"/>
                      <a:pt x="908" y="51"/>
                    </a:cubicBezTo>
                    <a:cubicBezTo>
                      <a:pt x="908" y="48"/>
                      <a:pt x="913" y="50"/>
                      <a:pt x="914" y="52"/>
                    </a:cubicBezTo>
                    <a:cubicBezTo>
                      <a:pt x="912" y="48"/>
                      <a:pt x="919" y="50"/>
                      <a:pt x="921" y="48"/>
                    </a:cubicBezTo>
                    <a:cubicBezTo>
                      <a:pt x="915" y="46"/>
                      <a:pt x="904" y="49"/>
                      <a:pt x="895" y="48"/>
                    </a:cubicBezTo>
                    <a:cubicBezTo>
                      <a:pt x="942" y="40"/>
                      <a:pt x="1002" y="36"/>
                      <a:pt x="1041" y="27"/>
                    </a:cubicBezTo>
                    <a:cubicBezTo>
                      <a:pt x="1035" y="24"/>
                      <a:pt x="1029" y="25"/>
                      <a:pt x="1022" y="25"/>
                    </a:cubicBezTo>
                    <a:cubicBezTo>
                      <a:pt x="1032" y="21"/>
                      <a:pt x="1041" y="22"/>
                      <a:pt x="1052" y="19"/>
                    </a:cubicBezTo>
                    <a:cubicBezTo>
                      <a:pt x="1051" y="17"/>
                      <a:pt x="1049" y="19"/>
                      <a:pt x="1049" y="16"/>
                    </a:cubicBezTo>
                    <a:cubicBezTo>
                      <a:pt x="1069" y="14"/>
                      <a:pt x="1093" y="8"/>
                      <a:pt x="1113" y="6"/>
                    </a:cubicBezTo>
                    <a:cubicBezTo>
                      <a:pt x="1116" y="4"/>
                      <a:pt x="1116" y="2"/>
                      <a:pt x="1117" y="2"/>
                    </a:cubicBezTo>
                    <a:cubicBezTo>
                      <a:pt x="1123" y="5"/>
                      <a:pt x="1128" y="3"/>
                      <a:pt x="1136" y="1"/>
                    </a:cubicBezTo>
                    <a:cubicBezTo>
                      <a:pt x="1124" y="2"/>
                      <a:pt x="1109" y="0"/>
                      <a:pt x="1097" y="6"/>
                    </a:cubicBezTo>
                    <a:cubicBezTo>
                      <a:pt x="1064" y="2"/>
                      <a:pt x="1021" y="10"/>
                      <a:pt x="981" y="15"/>
                    </a:cubicBezTo>
                    <a:cubicBezTo>
                      <a:pt x="933" y="21"/>
                      <a:pt x="885" y="23"/>
                      <a:pt x="843" y="29"/>
                    </a:cubicBezTo>
                    <a:cubicBezTo>
                      <a:pt x="840" y="29"/>
                      <a:pt x="842" y="27"/>
                      <a:pt x="839" y="26"/>
                    </a:cubicBezTo>
                    <a:cubicBezTo>
                      <a:pt x="804" y="29"/>
                      <a:pt x="762" y="34"/>
                      <a:pt x="723" y="36"/>
                    </a:cubicBezTo>
                    <a:cubicBezTo>
                      <a:pt x="723" y="39"/>
                      <a:pt x="721" y="36"/>
                      <a:pt x="721" y="39"/>
                    </a:cubicBezTo>
                    <a:cubicBezTo>
                      <a:pt x="716" y="41"/>
                      <a:pt x="709" y="40"/>
                      <a:pt x="702" y="41"/>
                    </a:cubicBezTo>
                    <a:cubicBezTo>
                      <a:pt x="691" y="42"/>
                      <a:pt x="679" y="47"/>
                      <a:pt x="677" y="38"/>
                    </a:cubicBezTo>
                    <a:cubicBezTo>
                      <a:pt x="676" y="36"/>
                      <a:pt x="673" y="38"/>
                      <a:pt x="672" y="38"/>
                    </a:cubicBezTo>
                    <a:cubicBezTo>
                      <a:pt x="687" y="34"/>
                      <a:pt x="700" y="35"/>
                      <a:pt x="712" y="35"/>
                    </a:cubicBezTo>
                    <a:cubicBezTo>
                      <a:pt x="722" y="33"/>
                      <a:pt x="735" y="31"/>
                      <a:pt x="746" y="31"/>
                    </a:cubicBezTo>
                    <a:cubicBezTo>
                      <a:pt x="749" y="31"/>
                      <a:pt x="757" y="34"/>
                      <a:pt x="758" y="29"/>
                    </a:cubicBezTo>
                    <a:cubicBezTo>
                      <a:pt x="791" y="26"/>
                      <a:pt x="821" y="24"/>
                      <a:pt x="855" y="21"/>
                    </a:cubicBezTo>
                    <a:cubicBezTo>
                      <a:pt x="857" y="18"/>
                      <a:pt x="857" y="19"/>
                      <a:pt x="859" y="17"/>
                    </a:cubicBezTo>
                    <a:cubicBezTo>
                      <a:pt x="863" y="23"/>
                      <a:pt x="873" y="17"/>
                      <a:pt x="881" y="18"/>
                    </a:cubicBezTo>
                    <a:cubicBezTo>
                      <a:pt x="881" y="16"/>
                      <a:pt x="878" y="18"/>
                      <a:pt x="877" y="18"/>
                    </a:cubicBezTo>
                    <a:cubicBezTo>
                      <a:pt x="877" y="16"/>
                      <a:pt x="881" y="17"/>
                      <a:pt x="881" y="15"/>
                    </a:cubicBezTo>
                    <a:cubicBezTo>
                      <a:pt x="882" y="15"/>
                      <a:pt x="882" y="18"/>
                      <a:pt x="883" y="18"/>
                    </a:cubicBezTo>
                    <a:cubicBezTo>
                      <a:pt x="897" y="15"/>
                      <a:pt x="907" y="17"/>
                      <a:pt x="925" y="12"/>
                    </a:cubicBezTo>
                    <a:cubicBezTo>
                      <a:pt x="924" y="9"/>
                      <a:pt x="924" y="10"/>
                      <a:pt x="924" y="7"/>
                    </a:cubicBezTo>
                    <a:cubicBezTo>
                      <a:pt x="915" y="10"/>
                      <a:pt x="901" y="8"/>
                      <a:pt x="885" y="11"/>
                    </a:cubicBezTo>
                    <a:cubicBezTo>
                      <a:pt x="883" y="10"/>
                      <a:pt x="885" y="14"/>
                      <a:pt x="883" y="14"/>
                    </a:cubicBezTo>
                    <a:cubicBezTo>
                      <a:pt x="881" y="14"/>
                      <a:pt x="882" y="12"/>
                      <a:pt x="883" y="12"/>
                    </a:cubicBezTo>
                    <a:cubicBezTo>
                      <a:pt x="872" y="13"/>
                      <a:pt x="866" y="12"/>
                      <a:pt x="853" y="15"/>
                    </a:cubicBezTo>
                    <a:cubicBezTo>
                      <a:pt x="852" y="17"/>
                      <a:pt x="853" y="18"/>
                      <a:pt x="854" y="19"/>
                    </a:cubicBezTo>
                    <a:cubicBezTo>
                      <a:pt x="852" y="19"/>
                      <a:pt x="852" y="17"/>
                      <a:pt x="852" y="14"/>
                    </a:cubicBezTo>
                    <a:cubicBezTo>
                      <a:pt x="832" y="18"/>
                      <a:pt x="812" y="15"/>
                      <a:pt x="787" y="19"/>
                    </a:cubicBezTo>
                    <a:cubicBezTo>
                      <a:pt x="786" y="19"/>
                      <a:pt x="787" y="21"/>
                      <a:pt x="787" y="21"/>
                    </a:cubicBezTo>
                    <a:cubicBezTo>
                      <a:pt x="772" y="23"/>
                      <a:pt x="757" y="19"/>
                      <a:pt x="745" y="23"/>
                    </a:cubicBezTo>
                    <a:cubicBezTo>
                      <a:pt x="743" y="24"/>
                      <a:pt x="743" y="25"/>
                      <a:pt x="744" y="25"/>
                    </a:cubicBezTo>
                    <a:cubicBezTo>
                      <a:pt x="728" y="27"/>
                      <a:pt x="712" y="22"/>
                      <a:pt x="699" y="27"/>
                    </a:cubicBezTo>
                    <a:cubicBezTo>
                      <a:pt x="708" y="20"/>
                      <a:pt x="717" y="23"/>
                      <a:pt x="729" y="20"/>
                    </a:cubicBezTo>
                    <a:cubicBezTo>
                      <a:pt x="729" y="19"/>
                      <a:pt x="728" y="20"/>
                      <a:pt x="728" y="19"/>
                    </a:cubicBezTo>
                    <a:cubicBezTo>
                      <a:pt x="732" y="18"/>
                      <a:pt x="730" y="20"/>
                      <a:pt x="733" y="21"/>
                    </a:cubicBezTo>
                    <a:cubicBezTo>
                      <a:pt x="747" y="18"/>
                      <a:pt x="753" y="20"/>
                      <a:pt x="766" y="17"/>
                    </a:cubicBezTo>
                    <a:cubicBezTo>
                      <a:pt x="766" y="15"/>
                      <a:pt x="768" y="19"/>
                      <a:pt x="766" y="15"/>
                    </a:cubicBezTo>
                    <a:cubicBezTo>
                      <a:pt x="777" y="17"/>
                      <a:pt x="789" y="17"/>
                      <a:pt x="799" y="14"/>
                    </a:cubicBezTo>
                    <a:cubicBezTo>
                      <a:pt x="798" y="11"/>
                      <a:pt x="791" y="16"/>
                      <a:pt x="790" y="12"/>
                    </a:cubicBezTo>
                    <a:cubicBezTo>
                      <a:pt x="791" y="10"/>
                      <a:pt x="796" y="12"/>
                      <a:pt x="796" y="9"/>
                    </a:cubicBezTo>
                    <a:cubicBezTo>
                      <a:pt x="787" y="9"/>
                      <a:pt x="777" y="7"/>
                      <a:pt x="767" y="12"/>
                    </a:cubicBezTo>
                    <a:cubicBezTo>
                      <a:pt x="767" y="15"/>
                      <a:pt x="770" y="13"/>
                      <a:pt x="771" y="13"/>
                    </a:cubicBezTo>
                    <a:cubicBezTo>
                      <a:pt x="771" y="15"/>
                      <a:pt x="767" y="14"/>
                      <a:pt x="766" y="14"/>
                    </a:cubicBezTo>
                    <a:cubicBezTo>
                      <a:pt x="763" y="8"/>
                      <a:pt x="755" y="14"/>
                      <a:pt x="746" y="13"/>
                    </a:cubicBezTo>
                    <a:cubicBezTo>
                      <a:pt x="746" y="14"/>
                      <a:pt x="747" y="15"/>
                      <a:pt x="747" y="15"/>
                    </a:cubicBezTo>
                    <a:cubicBezTo>
                      <a:pt x="748" y="15"/>
                      <a:pt x="748" y="15"/>
                      <a:pt x="749" y="15"/>
                    </a:cubicBezTo>
                    <a:cubicBezTo>
                      <a:pt x="748" y="15"/>
                      <a:pt x="748" y="15"/>
                      <a:pt x="747" y="15"/>
                    </a:cubicBezTo>
                    <a:cubicBezTo>
                      <a:pt x="722" y="13"/>
                      <a:pt x="712" y="16"/>
                      <a:pt x="684" y="18"/>
                    </a:cubicBezTo>
                    <a:cubicBezTo>
                      <a:pt x="687" y="22"/>
                      <a:pt x="695" y="19"/>
                      <a:pt x="702" y="18"/>
                    </a:cubicBezTo>
                    <a:cubicBezTo>
                      <a:pt x="693" y="20"/>
                      <a:pt x="687" y="23"/>
                      <a:pt x="678" y="25"/>
                    </a:cubicBezTo>
                    <a:cubicBezTo>
                      <a:pt x="683" y="27"/>
                      <a:pt x="692" y="22"/>
                      <a:pt x="696" y="25"/>
                    </a:cubicBezTo>
                    <a:cubicBezTo>
                      <a:pt x="685" y="29"/>
                      <a:pt x="672" y="27"/>
                      <a:pt x="661" y="28"/>
                    </a:cubicBezTo>
                    <a:cubicBezTo>
                      <a:pt x="666" y="25"/>
                      <a:pt x="673" y="27"/>
                      <a:pt x="677" y="25"/>
                    </a:cubicBezTo>
                    <a:cubicBezTo>
                      <a:pt x="672" y="24"/>
                      <a:pt x="662" y="20"/>
                      <a:pt x="660" y="28"/>
                    </a:cubicBezTo>
                    <a:cubicBezTo>
                      <a:pt x="655" y="29"/>
                      <a:pt x="653" y="27"/>
                      <a:pt x="651" y="24"/>
                    </a:cubicBezTo>
                    <a:cubicBezTo>
                      <a:pt x="641" y="30"/>
                      <a:pt x="626" y="22"/>
                      <a:pt x="619" y="32"/>
                    </a:cubicBezTo>
                    <a:cubicBezTo>
                      <a:pt x="613" y="25"/>
                      <a:pt x="603" y="35"/>
                      <a:pt x="596" y="27"/>
                    </a:cubicBezTo>
                    <a:cubicBezTo>
                      <a:pt x="607" y="27"/>
                      <a:pt x="625" y="25"/>
                      <a:pt x="639" y="24"/>
                    </a:cubicBezTo>
                    <a:cubicBezTo>
                      <a:pt x="636" y="19"/>
                      <a:pt x="618" y="22"/>
                      <a:pt x="613" y="25"/>
                    </a:cubicBezTo>
                    <a:cubicBezTo>
                      <a:pt x="595" y="21"/>
                      <a:pt x="586" y="27"/>
                      <a:pt x="563" y="28"/>
                    </a:cubicBezTo>
                    <a:cubicBezTo>
                      <a:pt x="567" y="33"/>
                      <a:pt x="573" y="26"/>
                      <a:pt x="575" y="31"/>
                    </a:cubicBezTo>
                    <a:cubicBezTo>
                      <a:pt x="571" y="35"/>
                      <a:pt x="566" y="29"/>
                      <a:pt x="561" y="31"/>
                    </a:cubicBezTo>
                    <a:cubicBezTo>
                      <a:pt x="561" y="29"/>
                      <a:pt x="563" y="30"/>
                      <a:pt x="562" y="27"/>
                    </a:cubicBezTo>
                    <a:cubicBezTo>
                      <a:pt x="550" y="28"/>
                      <a:pt x="535" y="31"/>
                      <a:pt x="521" y="32"/>
                    </a:cubicBezTo>
                    <a:cubicBezTo>
                      <a:pt x="515" y="32"/>
                      <a:pt x="513" y="31"/>
                      <a:pt x="506" y="33"/>
                    </a:cubicBezTo>
                    <a:cubicBezTo>
                      <a:pt x="500" y="34"/>
                      <a:pt x="493" y="31"/>
                      <a:pt x="488" y="33"/>
                    </a:cubicBezTo>
                    <a:cubicBezTo>
                      <a:pt x="486" y="34"/>
                      <a:pt x="484" y="36"/>
                      <a:pt x="482" y="37"/>
                    </a:cubicBezTo>
                    <a:cubicBezTo>
                      <a:pt x="479" y="38"/>
                      <a:pt x="478" y="34"/>
                      <a:pt x="477" y="38"/>
                    </a:cubicBezTo>
                    <a:cubicBezTo>
                      <a:pt x="472" y="33"/>
                      <a:pt x="447" y="39"/>
                      <a:pt x="435" y="38"/>
                    </a:cubicBezTo>
                    <a:cubicBezTo>
                      <a:pt x="437" y="37"/>
                      <a:pt x="437" y="35"/>
                      <a:pt x="436" y="35"/>
                    </a:cubicBezTo>
                    <a:cubicBezTo>
                      <a:pt x="430" y="38"/>
                      <a:pt x="420" y="36"/>
                      <a:pt x="412" y="36"/>
                    </a:cubicBezTo>
                    <a:cubicBezTo>
                      <a:pt x="412" y="33"/>
                      <a:pt x="414" y="34"/>
                      <a:pt x="416" y="34"/>
                    </a:cubicBezTo>
                    <a:cubicBezTo>
                      <a:pt x="416" y="33"/>
                      <a:pt x="415" y="33"/>
                      <a:pt x="414" y="32"/>
                    </a:cubicBezTo>
                    <a:cubicBezTo>
                      <a:pt x="421" y="32"/>
                      <a:pt x="424" y="30"/>
                      <a:pt x="430" y="32"/>
                    </a:cubicBezTo>
                    <a:cubicBezTo>
                      <a:pt x="428" y="29"/>
                      <a:pt x="439" y="29"/>
                      <a:pt x="440" y="25"/>
                    </a:cubicBezTo>
                    <a:cubicBezTo>
                      <a:pt x="443" y="26"/>
                      <a:pt x="444" y="28"/>
                      <a:pt x="447" y="28"/>
                    </a:cubicBezTo>
                    <a:cubicBezTo>
                      <a:pt x="447" y="25"/>
                      <a:pt x="444" y="27"/>
                      <a:pt x="443" y="25"/>
                    </a:cubicBezTo>
                    <a:cubicBezTo>
                      <a:pt x="450" y="23"/>
                      <a:pt x="466" y="22"/>
                      <a:pt x="478" y="19"/>
                    </a:cubicBezTo>
                    <a:cubicBezTo>
                      <a:pt x="471" y="17"/>
                      <a:pt x="459" y="18"/>
                      <a:pt x="450" y="19"/>
                    </a:cubicBezTo>
                    <a:cubicBezTo>
                      <a:pt x="424" y="21"/>
                      <a:pt x="399" y="20"/>
                      <a:pt x="373" y="23"/>
                    </a:cubicBezTo>
                    <a:cubicBezTo>
                      <a:pt x="344" y="26"/>
                      <a:pt x="314" y="25"/>
                      <a:pt x="280" y="28"/>
                    </a:cubicBezTo>
                    <a:cubicBezTo>
                      <a:pt x="280" y="23"/>
                      <a:pt x="242" y="26"/>
                      <a:pt x="230" y="27"/>
                    </a:cubicBezTo>
                    <a:cubicBezTo>
                      <a:pt x="197" y="28"/>
                      <a:pt x="152" y="30"/>
                      <a:pt x="119" y="32"/>
                    </a:cubicBezTo>
                    <a:cubicBezTo>
                      <a:pt x="121" y="30"/>
                      <a:pt x="125" y="31"/>
                      <a:pt x="128" y="30"/>
                    </a:cubicBezTo>
                    <a:cubicBezTo>
                      <a:pt x="122" y="29"/>
                      <a:pt x="111" y="30"/>
                      <a:pt x="103" y="31"/>
                    </a:cubicBezTo>
                    <a:cubicBezTo>
                      <a:pt x="103" y="29"/>
                      <a:pt x="105" y="30"/>
                      <a:pt x="106" y="29"/>
                    </a:cubicBezTo>
                    <a:cubicBezTo>
                      <a:pt x="102" y="26"/>
                      <a:pt x="98" y="29"/>
                      <a:pt x="92" y="28"/>
                    </a:cubicBezTo>
                    <a:cubicBezTo>
                      <a:pt x="95" y="24"/>
                      <a:pt x="102" y="26"/>
                      <a:pt x="106" y="25"/>
                    </a:cubicBezTo>
                    <a:cubicBezTo>
                      <a:pt x="105" y="21"/>
                      <a:pt x="98" y="24"/>
                      <a:pt x="94" y="23"/>
                    </a:cubicBezTo>
                    <a:cubicBezTo>
                      <a:pt x="94" y="21"/>
                      <a:pt x="98" y="22"/>
                      <a:pt x="95" y="20"/>
                    </a:cubicBezTo>
                    <a:cubicBezTo>
                      <a:pt x="103" y="20"/>
                      <a:pt x="106" y="20"/>
                      <a:pt x="112" y="18"/>
                    </a:cubicBezTo>
                    <a:cubicBezTo>
                      <a:pt x="86" y="15"/>
                      <a:pt x="48" y="17"/>
                      <a:pt x="25" y="23"/>
                    </a:cubicBezTo>
                    <a:close/>
                    <a:moveTo>
                      <a:pt x="778" y="12"/>
                    </a:moveTo>
                    <a:cubicBezTo>
                      <a:pt x="778" y="15"/>
                      <a:pt x="783" y="10"/>
                      <a:pt x="784" y="13"/>
                    </a:cubicBezTo>
                    <a:cubicBezTo>
                      <a:pt x="782" y="15"/>
                      <a:pt x="777" y="14"/>
                      <a:pt x="778" y="12"/>
                    </a:cubicBezTo>
                    <a:close/>
                    <a:moveTo>
                      <a:pt x="893" y="46"/>
                    </a:moveTo>
                    <a:cubicBezTo>
                      <a:pt x="894" y="47"/>
                      <a:pt x="895" y="49"/>
                      <a:pt x="894" y="47"/>
                    </a:cubicBezTo>
                    <a:cubicBezTo>
                      <a:pt x="885" y="49"/>
                      <a:pt x="885" y="47"/>
                      <a:pt x="893" y="46"/>
                    </a:cubicBezTo>
                    <a:close/>
                    <a:moveTo>
                      <a:pt x="206" y="171"/>
                    </a:moveTo>
                    <a:cubicBezTo>
                      <a:pt x="204" y="171"/>
                      <a:pt x="199" y="172"/>
                      <a:pt x="196" y="171"/>
                    </a:cubicBezTo>
                    <a:cubicBezTo>
                      <a:pt x="200" y="170"/>
                      <a:pt x="202" y="169"/>
                      <a:pt x="206" y="171"/>
                    </a:cubicBezTo>
                    <a:close/>
                    <a:moveTo>
                      <a:pt x="638" y="46"/>
                    </a:moveTo>
                    <a:cubicBezTo>
                      <a:pt x="636" y="48"/>
                      <a:pt x="632" y="47"/>
                      <a:pt x="632" y="46"/>
                    </a:cubicBezTo>
                    <a:cubicBezTo>
                      <a:pt x="633" y="46"/>
                      <a:pt x="633" y="45"/>
                      <a:pt x="633" y="44"/>
                    </a:cubicBezTo>
                    <a:cubicBezTo>
                      <a:pt x="635" y="44"/>
                      <a:pt x="637" y="43"/>
                      <a:pt x="638" y="46"/>
                    </a:cubicBezTo>
                    <a:close/>
                    <a:moveTo>
                      <a:pt x="648" y="40"/>
                    </a:moveTo>
                    <a:cubicBezTo>
                      <a:pt x="646" y="39"/>
                      <a:pt x="643" y="41"/>
                      <a:pt x="640" y="40"/>
                    </a:cubicBezTo>
                    <a:cubicBezTo>
                      <a:pt x="643" y="38"/>
                      <a:pt x="646" y="38"/>
                      <a:pt x="648" y="40"/>
                    </a:cubicBezTo>
                    <a:close/>
                    <a:moveTo>
                      <a:pt x="620" y="31"/>
                    </a:moveTo>
                    <a:cubicBezTo>
                      <a:pt x="622" y="30"/>
                      <a:pt x="625" y="29"/>
                      <a:pt x="626" y="32"/>
                    </a:cubicBezTo>
                    <a:cubicBezTo>
                      <a:pt x="623" y="33"/>
                      <a:pt x="621" y="35"/>
                      <a:pt x="620" y="31"/>
                    </a:cubicBezTo>
                    <a:close/>
                    <a:moveTo>
                      <a:pt x="575" y="30"/>
                    </a:moveTo>
                    <a:cubicBezTo>
                      <a:pt x="582" y="28"/>
                      <a:pt x="593" y="29"/>
                      <a:pt x="595" y="29"/>
                    </a:cubicBezTo>
                    <a:cubicBezTo>
                      <a:pt x="587" y="30"/>
                      <a:pt x="580" y="36"/>
                      <a:pt x="575" y="30"/>
                    </a:cubicBezTo>
                    <a:close/>
                    <a:moveTo>
                      <a:pt x="116" y="32"/>
                    </a:moveTo>
                    <a:cubicBezTo>
                      <a:pt x="115" y="32"/>
                      <a:pt x="113" y="32"/>
                      <a:pt x="112" y="32"/>
                    </a:cubicBezTo>
                    <a:cubicBezTo>
                      <a:pt x="101" y="34"/>
                      <a:pt x="121" y="30"/>
                      <a:pt x="11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54"/>
              <p:cNvSpPr>
                <a:spLocks/>
              </p:cNvSpPr>
              <p:nvPr/>
            </p:nvSpPr>
            <p:spPr bwMode="auto">
              <a:xfrm>
                <a:off x="947" y="2"/>
                <a:ext cx="7" cy="5"/>
              </a:xfrm>
              <a:custGeom>
                <a:avLst/>
                <a:gdLst>
                  <a:gd name="T0" fmla="*/ 8 w 8"/>
                  <a:gd name="T1" fmla="*/ 3 h 5"/>
                  <a:gd name="T2" fmla="*/ 0 w 8"/>
                  <a:gd name="T3" fmla="*/ 5 h 5"/>
                  <a:gd name="T4" fmla="*/ 8 w 8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8" y="3"/>
                    </a:moveTo>
                    <a:cubicBezTo>
                      <a:pt x="5" y="2"/>
                      <a:pt x="2" y="4"/>
                      <a:pt x="0" y="5"/>
                    </a:cubicBezTo>
                    <a:cubicBezTo>
                      <a:pt x="0" y="0"/>
                      <a:pt x="6" y="1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55"/>
              <p:cNvSpPr>
                <a:spLocks/>
              </p:cNvSpPr>
              <p:nvPr/>
            </p:nvSpPr>
            <p:spPr bwMode="auto">
              <a:xfrm>
                <a:off x="914" y="5"/>
                <a:ext cx="6" cy="4"/>
              </a:xfrm>
              <a:custGeom>
                <a:avLst/>
                <a:gdLst>
                  <a:gd name="T0" fmla="*/ 3 w 6"/>
                  <a:gd name="T1" fmla="*/ 3 h 5"/>
                  <a:gd name="T2" fmla="*/ 2 w 6"/>
                  <a:gd name="T3" fmla="*/ 3 h 5"/>
                  <a:gd name="T4" fmla="*/ 0 w 6"/>
                  <a:gd name="T5" fmla="*/ 2 h 5"/>
                  <a:gd name="T6" fmla="*/ 6 w 6"/>
                  <a:gd name="T7" fmla="*/ 3 h 5"/>
                  <a:gd name="T8" fmla="*/ 3 w 6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3" y="3"/>
                    </a:moveTo>
                    <a:cubicBezTo>
                      <a:pt x="5" y="1"/>
                      <a:pt x="3" y="3"/>
                      <a:pt x="2" y="3"/>
                    </a:cubicBezTo>
                    <a:cubicBezTo>
                      <a:pt x="2" y="2"/>
                      <a:pt x="0" y="3"/>
                      <a:pt x="0" y="2"/>
                    </a:cubicBezTo>
                    <a:cubicBezTo>
                      <a:pt x="2" y="2"/>
                      <a:pt x="5" y="0"/>
                      <a:pt x="6" y="3"/>
                    </a:cubicBezTo>
                    <a:cubicBezTo>
                      <a:pt x="4" y="3"/>
                      <a:pt x="4" y="5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56"/>
              <p:cNvSpPr>
                <a:spLocks/>
              </p:cNvSpPr>
              <p:nvPr/>
            </p:nvSpPr>
            <p:spPr bwMode="auto">
              <a:xfrm>
                <a:off x="875" y="7"/>
                <a:ext cx="33" cy="8"/>
              </a:xfrm>
              <a:custGeom>
                <a:avLst/>
                <a:gdLst>
                  <a:gd name="T0" fmla="*/ 32 w 37"/>
                  <a:gd name="T1" fmla="*/ 2 h 9"/>
                  <a:gd name="T2" fmla="*/ 32 w 37"/>
                  <a:gd name="T3" fmla="*/ 5 h 9"/>
                  <a:gd name="T4" fmla="*/ 28 w 37"/>
                  <a:gd name="T5" fmla="*/ 4 h 9"/>
                  <a:gd name="T6" fmla="*/ 16 w 37"/>
                  <a:gd name="T7" fmla="*/ 4 h 9"/>
                  <a:gd name="T8" fmla="*/ 0 w 37"/>
                  <a:gd name="T9" fmla="*/ 8 h 9"/>
                  <a:gd name="T10" fmla="*/ 1 w 37"/>
                  <a:gd name="T11" fmla="*/ 5 h 9"/>
                  <a:gd name="T12" fmla="*/ 37 w 37"/>
                  <a:gd name="T13" fmla="*/ 2 h 9"/>
                  <a:gd name="T14" fmla="*/ 32 w 37"/>
                  <a:gd name="T1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2" y="2"/>
                    </a:moveTo>
                    <a:cubicBezTo>
                      <a:pt x="32" y="3"/>
                      <a:pt x="32" y="4"/>
                      <a:pt x="32" y="5"/>
                    </a:cubicBezTo>
                    <a:cubicBezTo>
                      <a:pt x="30" y="4"/>
                      <a:pt x="25" y="8"/>
                      <a:pt x="28" y="4"/>
                    </a:cubicBezTo>
                    <a:cubicBezTo>
                      <a:pt x="24" y="6"/>
                      <a:pt x="20" y="7"/>
                      <a:pt x="16" y="4"/>
                    </a:cubicBezTo>
                    <a:cubicBezTo>
                      <a:pt x="11" y="9"/>
                      <a:pt x="2" y="6"/>
                      <a:pt x="0" y="8"/>
                    </a:cubicBezTo>
                    <a:cubicBezTo>
                      <a:pt x="3" y="7"/>
                      <a:pt x="0" y="5"/>
                      <a:pt x="1" y="5"/>
                    </a:cubicBezTo>
                    <a:cubicBezTo>
                      <a:pt x="11" y="3"/>
                      <a:pt x="26" y="0"/>
                      <a:pt x="37" y="2"/>
                    </a:cubicBezTo>
                    <a:cubicBezTo>
                      <a:pt x="35" y="3"/>
                      <a:pt x="34" y="6"/>
                      <a:pt x="3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57"/>
              <p:cNvSpPr>
                <a:spLocks/>
              </p:cNvSpPr>
              <p:nvPr/>
            </p:nvSpPr>
            <p:spPr bwMode="auto">
              <a:xfrm>
                <a:off x="908" y="8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58"/>
              <p:cNvSpPr>
                <a:spLocks/>
              </p:cNvSpPr>
              <p:nvPr/>
            </p:nvSpPr>
            <p:spPr bwMode="auto">
              <a:xfrm>
                <a:off x="755" y="84"/>
                <a:ext cx="18" cy="4"/>
              </a:xfrm>
              <a:custGeom>
                <a:avLst/>
                <a:gdLst>
                  <a:gd name="T0" fmla="*/ 0 w 20"/>
                  <a:gd name="T1" fmla="*/ 4 h 4"/>
                  <a:gd name="T2" fmla="*/ 20 w 20"/>
                  <a:gd name="T3" fmla="*/ 2 h 4"/>
                  <a:gd name="T4" fmla="*/ 0 w 2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4">
                    <a:moveTo>
                      <a:pt x="0" y="4"/>
                    </a:moveTo>
                    <a:cubicBezTo>
                      <a:pt x="8" y="0"/>
                      <a:pt x="13" y="0"/>
                      <a:pt x="20" y="2"/>
                    </a:cubicBezTo>
                    <a:cubicBezTo>
                      <a:pt x="12" y="2"/>
                      <a:pt x="9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59"/>
              <p:cNvSpPr>
                <a:spLocks/>
              </p:cNvSpPr>
              <p:nvPr/>
            </p:nvSpPr>
            <p:spPr bwMode="auto">
              <a:xfrm>
                <a:off x="726" y="7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1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3" y="0"/>
                      <a:pt x="3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60"/>
              <p:cNvSpPr>
                <a:spLocks/>
              </p:cNvSpPr>
              <p:nvPr/>
            </p:nvSpPr>
            <p:spPr bwMode="auto">
              <a:xfrm>
                <a:off x="691" y="2"/>
                <a:ext cx="8" cy="3"/>
              </a:xfrm>
              <a:custGeom>
                <a:avLst/>
                <a:gdLst>
                  <a:gd name="T0" fmla="*/ 9 w 9"/>
                  <a:gd name="T1" fmla="*/ 1 h 3"/>
                  <a:gd name="T2" fmla="*/ 0 w 9"/>
                  <a:gd name="T3" fmla="*/ 1 h 3"/>
                  <a:gd name="T4" fmla="*/ 9 w 9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9" y="1"/>
                    </a:moveTo>
                    <a:cubicBezTo>
                      <a:pt x="7" y="3"/>
                      <a:pt x="1" y="1"/>
                      <a:pt x="0" y="1"/>
                    </a:cubicBezTo>
                    <a:cubicBezTo>
                      <a:pt x="2" y="0"/>
                      <a:pt x="6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61"/>
              <p:cNvSpPr>
                <a:spLocks/>
              </p:cNvSpPr>
              <p:nvPr/>
            </p:nvSpPr>
            <p:spPr bwMode="auto">
              <a:xfrm>
                <a:off x="633" y="6"/>
                <a:ext cx="8" cy="3"/>
              </a:xfrm>
              <a:custGeom>
                <a:avLst/>
                <a:gdLst>
                  <a:gd name="T0" fmla="*/ 0 w 9"/>
                  <a:gd name="T1" fmla="*/ 1 h 4"/>
                  <a:gd name="T2" fmla="*/ 9 w 9"/>
                  <a:gd name="T3" fmla="*/ 2 h 4"/>
                  <a:gd name="T4" fmla="*/ 0 w 9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1"/>
                    </a:moveTo>
                    <a:cubicBezTo>
                      <a:pt x="5" y="1"/>
                      <a:pt x="7" y="0"/>
                      <a:pt x="9" y="2"/>
                    </a:cubicBezTo>
                    <a:cubicBezTo>
                      <a:pt x="6" y="2"/>
                      <a:pt x="2" y="4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62"/>
              <p:cNvSpPr>
                <a:spLocks/>
              </p:cNvSpPr>
              <p:nvPr/>
            </p:nvSpPr>
            <p:spPr bwMode="auto">
              <a:xfrm>
                <a:off x="604" y="7"/>
                <a:ext cx="19" cy="4"/>
              </a:xfrm>
              <a:custGeom>
                <a:avLst/>
                <a:gdLst>
                  <a:gd name="T0" fmla="*/ 0 w 21"/>
                  <a:gd name="T1" fmla="*/ 2 h 4"/>
                  <a:gd name="T2" fmla="*/ 21 w 21"/>
                  <a:gd name="T3" fmla="*/ 1 h 4"/>
                  <a:gd name="T4" fmla="*/ 0 w 21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4">
                    <a:moveTo>
                      <a:pt x="0" y="2"/>
                    </a:moveTo>
                    <a:cubicBezTo>
                      <a:pt x="6" y="0"/>
                      <a:pt x="16" y="0"/>
                      <a:pt x="21" y="1"/>
                    </a:cubicBezTo>
                    <a:cubicBezTo>
                      <a:pt x="14" y="3"/>
                      <a:pt x="7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63"/>
              <p:cNvSpPr>
                <a:spLocks/>
              </p:cNvSpPr>
              <p:nvPr/>
            </p:nvSpPr>
            <p:spPr bwMode="auto">
              <a:xfrm>
                <a:off x="574" y="22"/>
                <a:ext cx="38" cy="7"/>
              </a:xfrm>
              <a:custGeom>
                <a:avLst/>
                <a:gdLst>
                  <a:gd name="T0" fmla="*/ 0 w 42"/>
                  <a:gd name="T1" fmla="*/ 5 h 8"/>
                  <a:gd name="T2" fmla="*/ 25 w 42"/>
                  <a:gd name="T3" fmla="*/ 4 h 8"/>
                  <a:gd name="T4" fmla="*/ 42 w 42"/>
                  <a:gd name="T5" fmla="*/ 4 h 8"/>
                  <a:gd name="T6" fmla="*/ 9 w 42"/>
                  <a:gd name="T7" fmla="*/ 5 h 8"/>
                  <a:gd name="T8" fmla="*/ 0 w 42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8">
                    <a:moveTo>
                      <a:pt x="0" y="5"/>
                    </a:moveTo>
                    <a:cubicBezTo>
                      <a:pt x="7" y="5"/>
                      <a:pt x="22" y="1"/>
                      <a:pt x="25" y="4"/>
                    </a:cubicBezTo>
                    <a:cubicBezTo>
                      <a:pt x="30" y="3"/>
                      <a:pt x="39" y="0"/>
                      <a:pt x="42" y="4"/>
                    </a:cubicBezTo>
                    <a:cubicBezTo>
                      <a:pt x="32" y="5"/>
                      <a:pt x="15" y="7"/>
                      <a:pt x="9" y="5"/>
                    </a:cubicBezTo>
                    <a:cubicBezTo>
                      <a:pt x="8" y="7"/>
                      <a:pt x="2" y="8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64"/>
              <p:cNvSpPr>
                <a:spLocks/>
              </p:cNvSpPr>
              <p:nvPr/>
            </p:nvSpPr>
            <p:spPr bwMode="auto">
              <a:xfrm>
                <a:off x="605" y="98"/>
                <a:ext cx="16" cy="6"/>
              </a:xfrm>
              <a:custGeom>
                <a:avLst/>
                <a:gdLst>
                  <a:gd name="T0" fmla="*/ 0 w 18"/>
                  <a:gd name="T1" fmla="*/ 2 h 7"/>
                  <a:gd name="T2" fmla="*/ 18 w 18"/>
                  <a:gd name="T3" fmla="*/ 3 h 7"/>
                  <a:gd name="T4" fmla="*/ 0 w 18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7">
                    <a:moveTo>
                      <a:pt x="0" y="2"/>
                    </a:moveTo>
                    <a:cubicBezTo>
                      <a:pt x="5" y="3"/>
                      <a:pt x="11" y="0"/>
                      <a:pt x="18" y="3"/>
                    </a:cubicBezTo>
                    <a:cubicBezTo>
                      <a:pt x="12" y="3"/>
                      <a:pt x="0" y="7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65"/>
              <p:cNvSpPr>
                <a:spLocks/>
              </p:cNvSpPr>
              <p:nvPr/>
            </p:nvSpPr>
            <p:spPr bwMode="auto">
              <a:xfrm>
                <a:off x="514" y="16"/>
                <a:ext cx="4" cy="4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4 h 4"/>
                  <a:gd name="T4" fmla="*/ 0 w 5"/>
                  <a:gd name="T5" fmla="*/ 1 h 4"/>
                  <a:gd name="T6" fmla="*/ 5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4" y="2"/>
                      <a:pt x="4" y="4"/>
                      <a:pt x="3" y="4"/>
                    </a:cubicBezTo>
                    <a:cubicBezTo>
                      <a:pt x="3" y="2"/>
                      <a:pt x="0" y="3"/>
                      <a:pt x="0" y="1"/>
                    </a:cubicBezTo>
                    <a:cubicBezTo>
                      <a:pt x="0" y="0"/>
                      <a:pt x="5" y="0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66"/>
              <p:cNvSpPr>
                <a:spLocks/>
              </p:cNvSpPr>
              <p:nvPr/>
            </p:nvSpPr>
            <p:spPr bwMode="auto">
              <a:xfrm>
                <a:off x="475" y="27"/>
                <a:ext cx="13" cy="4"/>
              </a:xfrm>
              <a:custGeom>
                <a:avLst/>
                <a:gdLst>
                  <a:gd name="T0" fmla="*/ 14 w 14"/>
                  <a:gd name="T1" fmla="*/ 3 h 4"/>
                  <a:gd name="T2" fmla="*/ 0 w 14"/>
                  <a:gd name="T3" fmla="*/ 2 h 4"/>
                  <a:gd name="T4" fmla="*/ 14 w 14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4">
                    <a:moveTo>
                      <a:pt x="14" y="3"/>
                    </a:moveTo>
                    <a:cubicBezTo>
                      <a:pt x="7" y="2"/>
                      <a:pt x="5" y="4"/>
                      <a:pt x="0" y="2"/>
                    </a:cubicBezTo>
                    <a:cubicBezTo>
                      <a:pt x="5" y="2"/>
                      <a:pt x="11" y="0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430" y="22"/>
                <a:ext cx="12" cy="4"/>
              </a:xfrm>
              <a:custGeom>
                <a:avLst/>
                <a:gdLst>
                  <a:gd name="T0" fmla="*/ 0 w 14"/>
                  <a:gd name="T1" fmla="*/ 2 h 5"/>
                  <a:gd name="T2" fmla="*/ 13 w 14"/>
                  <a:gd name="T3" fmla="*/ 0 h 5"/>
                  <a:gd name="T4" fmla="*/ 14 w 14"/>
                  <a:gd name="T5" fmla="*/ 3 h 5"/>
                  <a:gd name="T6" fmla="*/ 0 w 1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5">
                    <a:moveTo>
                      <a:pt x="0" y="2"/>
                    </a:moveTo>
                    <a:cubicBezTo>
                      <a:pt x="5" y="1"/>
                      <a:pt x="9" y="1"/>
                      <a:pt x="13" y="0"/>
                    </a:cubicBezTo>
                    <a:cubicBezTo>
                      <a:pt x="13" y="1"/>
                      <a:pt x="14" y="1"/>
                      <a:pt x="14" y="3"/>
                    </a:cubicBezTo>
                    <a:cubicBezTo>
                      <a:pt x="11" y="3"/>
                      <a:pt x="2" y="5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68"/>
              <p:cNvSpPr>
                <a:spLocks/>
              </p:cNvSpPr>
              <p:nvPr/>
            </p:nvSpPr>
            <p:spPr bwMode="auto">
              <a:xfrm>
                <a:off x="441" y="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auto">
              <a:xfrm>
                <a:off x="441" y="20"/>
                <a:ext cx="24" cy="5"/>
              </a:xfrm>
              <a:custGeom>
                <a:avLst/>
                <a:gdLst>
                  <a:gd name="T0" fmla="*/ 0 w 27"/>
                  <a:gd name="T1" fmla="*/ 2 h 6"/>
                  <a:gd name="T2" fmla="*/ 27 w 27"/>
                  <a:gd name="T3" fmla="*/ 0 h 6"/>
                  <a:gd name="T4" fmla="*/ 0 w 27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0" y="2"/>
                    </a:moveTo>
                    <a:cubicBezTo>
                      <a:pt x="10" y="1"/>
                      <a:pt x="18" y="1"/>
                      <a:pt x="27" y="0"/>
                    </a:cubicBezTo>
                    <a:cubicBezTo>
                      <a:pt x="19" y="6"/>
                      <a:pt x="7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70"/>
              <p:cNvSpPr>
                <a:spLocks/>
              </p:cNvSpPr>
              <p:nvPr/>
            </p:nvSpPr>
            <p:spPr bwMode="auto">
              <a:xfrm>
                <a:off x="380" y="102"/>
                <a:ext cx="12" cy="2"/>
              </a:xfrm>
              <a:custGeom>
                <a:avLst/>
                <a:gdLst>
                  <a:gd name="T0" fmla="*/ 12 w 14"/>
                  <a:gd name="T1" fmla="*/ 1 h 3"/>
                  <a:gd name="T2" fmla="*/ 9 w 14"/>
                  <a:gd name="T3" fmla="*/ 2 h 3"/>
                  <a:gd name="T4" fmla="*/ 4 w 14"/>
                  <a:gd name="T5" fmla="*/ 2 h 3"/>
                  <a:gd name="T6" fmla="*/ 14 w 14"/>
                  <a:gd name="T7" fmla="*/ 1 h 3"/>
                  <a:gd name="T8" fmla="*/ 12 w 1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">
                    <a:moveTo>
                      <a:pt x="12" y="1"/>
                    </a:moveTo>
                    <a:cubicBezTo>
                      <a:pt x="11" y="1"/>
                      <a:pt x="10" y="2"/>
                      <a:pt x="9" y="2"/>
                    </a:cubicBezTo>
                    <a:cubicBezTo>
                      <a:pt x="7" y="0"/>
                      <a:pt x="7" y="3"/>
                      <a:pt x="4" y="2"/>
                    </a:cubicBezTo>
                    <a:cubicBezTo>
                      <a:pt x="0" y="0"/>
                      <a:pt x="11" y="0"/>
                      <a:pt x="14" y="1"/>
                    </a:cubicBezTo>
                    <a:cubicBezTo>
                      <a:pt x="14" y="1"/>
                      <a:pt x="13" y="1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357" y="102"/>
                <a:ext cx="10" cy="5"/>
              </a:xfrm>
              <a:custGeom>
                <a:avLst/>
                <a:gdLst>
                  <a:gd name="T0" fmla="*/ 11 w 11"/>
                  <a:gd name="T1" fmla="*/ 3 h 6"/>
                  <a:gd name="T2" fmla="*/ 0 w 11"/>
                  <a:gd name="T3" fmla="*/ 3 h 6"/>
                  <a:gd name="T4" fmla="*/ 11 w 11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11" y="3"/>
                    </a:moveTo>
                    <a:cubicBezTo>
                      <a:pt x="8" y="4"/>
                      <a:pt x="0" y="6"/>
                      <a:pt x="0" y="3"/>
                    </a:cubicBezTo>
                    <a:cubicBezTo>
                      <a:pt x="3" y="4"/>
                      <a:pt x="7" y="0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72"/>
              <p:cNvSpPr>
                <a:spLocks/>
              </p:cNvSpPr>
              <p:nvPr/>
            </p:nvSpPr>
            <p:spPr bwMode="auto">
              <a:xfrm>
                <a:off x="340" y="171"/>
                <a:ext cx="8" cy="5"/>
              </a:xfrm>
              <a:custGeom>
                <a:avLst/>
                <a:gdLst>
                  <a:gd name="T0" fmla="*/ 9 w 9"/>
                  <a:gd name="T1" fmla="*/ 4 h 5"/>
                  <a:gd name="T2" fmla="*/ 0 w 9"/>
                  <a:gd name="T3" fmla="*/ 4 h 5"/>
                  <a:gd name="T4" fmla="*/ 9 w 9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9" y="4"/>
                    </a:moveTo>
                    <a:cubicBezTo>
                      <a:pt x="5" y="3"/>
                      <a:pt x="3" y="5"/>
                      <a:pt x="0" y="4"/>
                    </a:cubicBezTo>
                    <a:cubicBezTo>
                      <a:pt x="4" y="3"/>
                      <a:pt x="7" y="0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73"/>
              <p:cNvSpPr>
                <a:spLocks/>
              </p:cNvSpPr>
              <p:nvPr/>
            </p:nvSpPr>
            <p:spPr bwMode="auto">
              <a:xfrm>
                <a:off x="273" y="157"/>
                <a:ext cx="7" cy="6"/>
              </a:xfrm>
              <a:custGeom>
                <a:avLst/>
                <a:gdLst>
                  <a:gd name="T0" fmla="*/ 3 w 8"/>
                  <a:gd name="T1" fmla="*/ 2 h 7"/>
                  <a:gd name="T2" fmla="*/ 8 w 8"/>
                  <a:gd name="T3" fmla="*/ 3 h 7"/>
                  <a:gd name="T4" fmla="*/ 3 w 8"/>
                  <a:gd name="T5" fmla="*/ 4 h 7"/>
                  <a:gd name="T6" fmla="*/ 4 w 8"/>
                  <a:gd name="T7" fmla="*/ 5 h 7"/>
                  <a:gd name="T8" fmla="*/ 0 w 8"/>
                  <a:gd name="T9" fmla="*/ 5 h 7"/>
                  <a:gd name="T10" fmla="*/ 3 w 8"/>
                  <a:gd name="T1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3" y="2"/>
                    </a:moveTo>
                    <a:cubicBezTo>
                      <a:pt x="6" y="2"/>
                      <a:pt x="6" y="0"/>
                      <a:pt x="8" y="3"/>
                    </a:cubicBezTo>
                    <a:cubicBezTo>
                      <a:pt x="5" y="3"/>
                      <a:pt x="4" y="2"/>
                      <a:pt x="3" y="4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3" y="5"/>
                      <a:pt x="0" y="7"/>
                      <a:pt x="0" y="5"/>
                    </a:cubicBezTo>
                    <a:cubicBezTo>
                      <a:pt x="2" y="5"/>
                      <a:pt x="3" y="4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74"/>
              <p:cNvSpPr>
                <a:spLocks/>
              </p:cNvSpPr>
              <p:nvPr/>
            </p:nvSpPr>
            <p:spPr bwMode="auto">
              <a:xfrm>
                <a:off x="239" y="157"/>
                <a:ext cx="12" cy="5"/>
              </a:xfrm>
              <a:custGeom>
                <a:avLst/>
                <a:gdLst>
                  <a:gd name="T0" fmla="*/ 12 w 13"/>
                  <a:gd name="T1" fmla="*/ 5 h 6"/>
                  <a:gd name="T2" fmla="*/ 0 w 13"/>
                  <a:gd name="T3" fmla="*/ 6 h 6"/>
                  <a:gd name="T4" fmla="*/ 7 w 13"/>
                  <a:gd name="T5" fmla="*/ 4 h 6"/>
                  <a:gd name="T6" fmla="*/ 7 w 13"/>
                  <a:gd name="T7" fmla="*/ 2 h 6"/>
                  <a:gd name="T8" fmla="*/ 12 w 13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2" y="5"/>
                    </a:moveTo>
                    <a:cubicBezTo>
                      <a:pt x="8" y="5"/>
                      <a:pt x="4" y="6"/>
                      <a:pt x="0" y="6"/>
                    </a:cubicBezTo>
                    <a:cubicBezTo>
                      <a:pt x="0" y="1"/>
                      <a:pt x="5" y="4"/>
                      <a:pt x="7" y="4"/>
                    </a:cubicBezTo>
                    <a:cubicBezTo>
                      <a:pt x="7" y="3"/>
                      <a:pt x="6" y="3"/>
                      <a:pt x="7" y="2"/>
                    </a:cubicBezTo>
                    <a:cubicBezTo>
                      <a:pt x="7" y="5"/>
                      <a:pt x="13" y="0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75"/>
              <p:cNvSpPr>
                <a:spLocks/>
              </p:cNvSpPr>
              <p:nvPr/>
            </p:nvSpPr>
            <p:spPr bwMode="auto">
              <a:xfrm>
                <a:off x="204" y="188"/>
                <a:ext cx="9" cy="3"/>
              </a:xfrm>
              <a:custGeom>
                <a:avLst/>
                <a:gdLst>
                  <a:gd name="T0" fmla="*/ 7 w 10"/>
                  <a:gd name="T1" fmla="*/ 4 h 4"/>
                  <a:gd name="T2" fmla="*/ 1 w 10"/>
                  <a:gd name="T3" fmla="*/ 2 h 4"/>
                  <a:gd name="T4" fmla="*/ 7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7" y="4"/>
                    </a:moveTo>
                    <a:cubicBezTo>
                      <a:pt x="7" y="3"/>
                      <a:pt x="0" y="4"/>
                      <a:pt x="1" y="2"/>
                    </a:cubicBezTo>
                    <a:cubicBezTo>
                      <a:pt x="2" y="3"/>
                      <a:pt x="10" y="0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76"/>
              <p:cNvSpPr>
                <a:spLocks/>
              </p:cNvSpPr>
              <p:nvPr/>
            </p:nvSpPr>
            <p:spPr bwMode="auto">
              <a:xfrm>
                <a:off x="71" y="185"/>
                <a:ext cx="12" cy="3"/>
              </a:xfrm>
              <a:custGeom>
                <a:avLst/>
                <a:gdLst>
                  <a:gd name="T0" fmla="*/ 14 w 14"/>
                  <a:gd name="T1" fmla="*/ 2 h 3"/>
                  <a:gd name="T2" fmla="*/ 14 w 14"/>
                  <a:gd name="T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3">
                    <a:moveTo>
                      <a:pt x="14" y="2"/>
                    </a:moveTo>
                    <a:cubicBezTo>
                      <a:pt x="0" y="3"/>
                      <a:pt x="14" y="0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77"/>
              <p:cNvSpPr>
                <a:spLocks/>
              </p:cNvSpPr>
              <p:nvPr/>
            </p:nvSpPr>
            <p:spPr bwMode="auto">
              <a:xfrm>
                <a:off x="827" y="10"/>
                <a:ext cx="49" cy="8"/>
              </a:xfrm>
              <a:custGeom>
                <a:avLst/>
                <a:gdLst>
                  <a:gd name="T0" fmla="*/ 52 w 55"/>
                  <a:gd name="T1" fmla="*/ 5 h 9"/>
                  <a:gd name="T2" fmla="*/ 50 w 55"/>
                  <a:gd name="T3" fmla="*/ 1 h 9"/>
                  <a:gd name="T4" fmla="*/ 51 w 55"/>
                  <a:gd name="T5" fmla="*/ 5 h 9"/>
                  <a:gd name="T6" fmla="*/ 46 w 55"/>
                  <a:gd name="T7" fmla="*/ 3 h 9"/>
                  <a:gd name="T8" fmla="*/ 43 w 55"/>
                  <a:gd name="T9" fmla="*/ 4 h 9"/>
                  <a:gd name="T10" fmla="*/ 0 w 55"/>
                  <a:gd name="T11" fmla="*/ 9 h 9"/>
                  <a:gd name="T12" fmla="*/ 0 w 55"/>
                  <a:gd name="T13" fmla="*/ 5 h 9"/>
                  <a:gd name="T14" fmla="*/ 21 w 55"/>
                  <a:gd name="T15" fmla="*/ 5 h 9"/>
                  <a:gd name="T16" fmla="*/ 25 w 55"/>
                  <a:gd name="T17" fmla="*/ 2 h 9"/>
                  <a:gd name="T18" fmla="*/ 54 w 55"/>
                  <a:gd name="T19" fmla="*/ 0 h 9"/>
                  <a:gd name="T20" fmla="*/ 52 w 55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9">
                    <a:moveTo>
                      <a:pt x="52" y="5"/>
                    </a:moveTo>
                    <a:cubicBezTo>
                      <a:pt x="52" y="3"/>
                      <a:pt x="51" y="1"/>
                      <a:pt x="50" y="1"/>
                    </a:cubicBezTo>
                    <a:cubicBezTo>
                      <a:pt x="50" y="4"/>
                      <a:pt x="49" y="3"/>
                      <a:pt x="51" y="5"/>
                    </a:cubicBezTo>
                    <a:cubicBezTo>
                      <a:pt x="48" y="6"/>
                      <a:pt x="47" y="4"/>
                      <a:pt x="46" y="3"/>
                    </a:cubicBezTo>
                    <a:cubicBezTo>
                      <a:pt x="46" y="8"/>
                      <a:pt x="43" y="4"/>
                      <a:pt x="43" y="4"/>
                    </a:cubicBezTo>
                    <a:cubicBezTo>
                      <a:pt x="34" y="9"/>
                      <a:pt x="9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8" y="4"/>
                      <a:pt x="19" y="2"/>
                      <a:pt x="21" y="5"/>
                    </a:cubicBezTo>
                    <a:cubicBezTo>
                      <a:pt x="20" y="3"/>
                      <a:pt x="23" y="2"/>
                      <a:pt x="25" y="2"/>
                    </a:cubicBezTo>
                    <a:cubicBezTo>
                      <a:pt x="33" y="1"/>
                      <a:pt x="48" y="1"/>
                      <a:pt x="54" y="0"/>
                    </a:cubicBezTo>
                    <a:cubicBezTo>
                      <a:pt x="55" y="3"/>
                      <a:pt x="53" y="3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78"/>
              <p:cNvSpPr>
                <a:spLocks/>
              </p:cNvSpPr>
              <p:nvPr/>
            </p:nvSpPr>
            <p:spPr bwMode="auto">
              <a:xfrm>
                <a:off x="715" y="12"/>
                <a:ext cx="26" cy="9"/>
              </a:xfrm>
              <a:custGeom>
                <a:avLst/>
                <a:gdLst>
                  <a:gd name="T0" fmla="*/ 5 w 29"/>
                  <a:gd name="T1" fmla="*/ 4 h 10"/>
                  <a:gd name="T2" fmla="*/ 2 w 29"/>
                  <a:gd name="T3" fmla="*/ 5 h 10"/>
                  <a:gd name="T4" fmla="*/ 29 w 29"/>
                  <a:gd name="T5" fmla="*/ 2 h 10"/>
                  <a:gd name="T6" fmla="*/ 1 w 29"/>
                  <a:gd name="T7" fmla="*/ 10 h 10"/>
                  <a:gd name="T8" fmla="*/ 5 w 29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0">
                    <a:moveTo>
                      <a:pt x="5" y="4"/>
                    </a:moveTo>
                    <a:cubicBezTo>
                      <a:pt x="4" y="4"/>
                      <a:pt x="3" y="7"/>
                      <a:pt x="2" y="5"/>
                    </a:cubicBezTo>
                    <a:cubicBezTo>
                      <a:pt x="5" y="2"/>
                      <a:pt x="23" y="0"/>
                      <a:pt x="29" y="2"/>
                    </a:cubicBezTo>
                    <a:cubicBezTo>
                      <a:pt x="22" y="5"/>
                      <a:pt x="14" y="10"/>
                      <a:pt x="1" y="10"/>
                    </a:cubicBezTo>
                    <a:cubicBezTo>
                      <a:pt x="0" y="6"/>
                      <a:pt x="6" y="8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79"/>
              <p:cNvSpPr>
                <a:spLocks/>
              </p:cNvSpPr>
              <p:nvPr/>
            </p:nvSpPr>
            <p:spPr bwMode="auto">
              <a:xfrm>
                <a:off x="704" y="88"/>
                <a:ext cx="23" cy="6"/>
              </a:xfrm>
              <a:custGeom>
                <a:avLst/>
                <a:gdLst>
                  <a:gd name="T0" fmla="*/ 15 w 26"/>
                  <a:gd name="T1" fmla="*/ 3 h 7"/>
                  <a:gd name="T2" fmla="*/ 14 w 26"/>
                  <a:gd name="T3" fmla="*/ 3 h 7"/>
                  <a:gd name="T4" fmla="*/ 10 w 26"/>
                  <a:gd name="T5" fmla="*/ 3 h 7"/>
                  <a:gd name="T6" fmla="*/ 26 w 26"/>
                  <a:gd name="T7" fmla="*/ 1 h 7"/>
                  <a:gd name="T8" fmla="*/ 15 w 26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15" y="3"/>
                    </a:moveTo>
                    <a:cubicBezTo>
                      <a:pt x="16" y="7"/>
                      <a:pt x="11" y="5"/>
                      <a:pt x="14" y="3"/>
                    </a:cubicBezTo>
                    <a:cubicBezTo>
                      <a:pt x="9" y="4"/>
                      <a:pt x="0" y="4"/>
                      <a:pt x="10" y="3"/>
                    </a:cubicBezTo>
                    <a:cubicBezTo>
                      <a:pt x="15" y="3"/>
                      <a:pt x="22" y="0"/>
                      <a:pt x="26" y="1"/>
                    </a:cubicBezTo>
                    <a:cubicBezTo>
                      <a:pt x="24" y="4"/>
                      <a:pt x="18" y="6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80"/>
              <p:cNvSpPr>
                <a:spLocks/>
              </p:cNvSpPr>
              <p:nvPr/>
            </p:nvSpPr>
            <p:spPr bwMode="auto">
              <a:xfrm>
                <a:off x="565" y="77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81"/>
              <p:cNvSpPr>
                <a:spLocks noEditPoints="1"/>
              </p:cNvSpPr>
              <p:nvPr/>
            </p:nvSpPr>
            <p:spPr bwMode="auto">
              <a:xfrm>
                <a:off x="567" y="66"/>
                <a:ext cx="93" cy="11"/>
              </a:xfrm>
              <a:custGeom>
                <a:avLst/>
                <a:gdLst>
                  <a:gd name="T0" fmla="*/ 88 w 104"/>
                  <a:gd name="T1" fmla="*/ 4 h 13"/>
                  <a:gd name="T2" fmla="*/ 79 w 104"/>
                  <a:gd name="T3" fmla="*/ 5 h 13"/>
                  <a:gd name="T4" fmla="*/ 78 w 104"/>
                  <a:gd name="T5" fmla="*/ 2 h 13"/>
                  <a:gd name="T6" fmla="*/ 66 w 104"/>
                  <a:gd name="T7" fmla="*/ 3 h 13"/>
                  <a:gd name="T8" fmla="*/ 73 w 104"/>
                  <a:gd name="T9" fmla="*/ 4 h 13"/>
                  <a:gd name="T10" fmla="*/ 31 w 104"/>
                  <a:gd name="T11" fmla="*/ 3 h 13"/>
                  <a:gd name="T12" fmla="*/ 32 w 104"/>
                  <a:gd name="T13" fmla="*/ 5 h 13"/>
                  <a:gd name="T14" fmla="*/ 2 w 104"/>
                  <a:gd name="T15" fmla="*/ 8 h 13"/>
                  <a:gd name="T16" fmla="*/ 0 w 104"/>
                  <a:gd name="T17" fmla="*/ 13 h 13"/>
                  <a:gd name="T18" fmla="*/ 103 w 104"/>
                  <a:gd name="T19" fmla="*/ 5 h 13"/>
                  <a:gd name="T20" fmla="*/ 102 w 104"/>
                  <a:gd name="T21" fmla="*/ 0 h 13"/>
                  <a:gd name="T22" fmla="*/ 87 w 104"/>
                  <a:gd name="T23" fmla="*/ 1 h 13"/>
                  <a:gd name="T24" fmla="*/ 88 w 104"/>
                  <a:gd name="T25" fmla="*/ 4 h 13"/>
                  <a:gd name="T26" fmla="*/ 89 w 104"/>
                  <a:gd name="T27" fmla="*/ 3 h 13"/>
                  <a:gd name="T28" fmla="*/ 97 w 104"/>
                  <a:gd name="T29" fmla="*/ 4 h 13"/>
                  <a:gd name="T30" fmla="*/ 89 w 104"/>
                  <a:gd name="T3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13">
                    <a:moveTo>
                      <a:pt x="88" y="4"/>
                    </a:moveTo>
                    <a:cubicBezTo>
                      <a:pt x="85" y="4"/>
                      <a:pt x="82" y="5"/>
                      <a:pt x="79" y="5"/>
                    </a:cubicBezTo>
                    <a:cubicBezTo>
                      <a:pt x="78" y="5"/>
                      <a:pt x="78" y="3"/>
                      <a:pt x="78" y="2"/>
                    </a:cubicBezTo>
                    <a:cubicBezTo>
                      <a:pt x="74" y="4"/>
                      <a:pt x="71" y="2"/>
                      <a:pt x="66" y="3"/>
                    </a:cubicBezTo>
                    <a:cubicBezTo>
                      <a:pt x="67" y="6"/>
                      <a:pt x="70" y="4"/>
                      <a:pt x="73" y="4"/>
                    </a:cubicBezTo>
                    <a:cubicBezTo>
                      <a:pt x="63" y="8"/>
                      <a:pt x="44" y="4"/>
                      <a:pt x="31" y="3"/>
                    </a:cubicBezTo>
                    <a:cubicBezTo>
                      <a:pt x="31" y="4"/>
                      <a:pt x="32" y="4"/>
                      <a:pt x="32" y="5"/>
                    </a:cubicBezTo>
                    <a:cubicBezTo>
                      <a:pt x="25" y="7"/>
                      <a:pt x="13" y="8"/>
                      <a:pt x="2" y="8"/>
                    </a:cubicBezTo>
                    <a:cubicBezTo>
                      <a:pt x="0" y="8"/>
                      <a:pt x="1" y="12"/>
                      <a:pt x="0" y="13"/>
                    </a:cubicBezTo>
                    <a:cubicBezTo>
                      <a:pt x="31" y="13"/>
                      <a:pt x="76" y="7"/>
                      <a:pt x="103" y="5"/>
                    </a:cubicBezTo>
                    <a:cubicBezTo>
                      <a:pt x="104" y="2"/>
                      <a:pt x="102" y="3"/>
                      <a:pt x="102" y="0"/>
                    </a:cubicBezTo>
                    <a:cubicBezTo>
                      <a:pt x="96" y="1"/>
                      <a:pt x="95" y="1"/>
                      <a:pt x="87" y="1"/>
                    </a:cubicBezTo>
                    <a:cubicBezTo>
                      <a:pt x="87" y="3"/>
                      <a:pt x="88" y="3"/>
                      <a:pt x="88" y="4"/>
                    </a:cubicBezTo>
                    <a:close/>
                    <a:moveTo>
                      <a:pt x="89" y="3"/>
                    </a:moveTo>
                    <a:cubicBezTo>
                      <a:pt x="92" y="3"/>
                      <a:pt x="96" y="1"/>
                      <a:pt x="97" y="4"/>
                    </a:cubicBezTo>
                    <a:cubicBezTo>
                      <a:pt x="94" y="4"/>
                      <a:pt x="91" y="5"/>
                      <a:pt x="8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82"/>
              <p:cNvSpPr>
                <a:spLocks/>
              </p:cNvSpPr>
              <p:nvPr/>
            </p:nvSpPr>
            <p:spPr bwMode="auto">
              <a:xfrm>
                <a:off x="532" y="104"/>
                <a:ext cx="22" cy="6"/>
              </a:xfrm>
              <a:custGeom>
                <a:avLst/>
                <a:gdLst>
                  <a:gd name="T0" fmla="*/ 0 w 24"/>
                  <a:gd name="T1" fmla="*/ 4 h 6"/>
                  <a:gd name="T2" fmla="*/ 24 w 24"/>
                  <a:gd name="T3" fmla="*/ 1 h 6"/>
                  <a:gd name="T4" fmla="*/ 0 w 24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6">
                    <a:moveTo>
                      <a:pt x="0" y="4"/>
                    </a:moveTo>
                    <a:cubicBezTo>
                      <a:pt x="8" y="1"/>
                      <a:pt x="17" y="0"/>
                      <a:pt x="24" y="1"/>
                    </a:cubicBezTo>
                    <a:cubicBezTo>
                      <a:pt x="16" y="4"/>
                      <a:pt x="6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cxnSp>
          <p:nvCxnSpPr>
            <p:cNvPr id="92" name="直接连接符 91"/>
            <p:cNvCxnSpPr/>
            <p:nvPr/>
          </p:nvCxnSpPr>
          <p:spPr>
            <a:xfrm>
              <a:off x="1777165" y="495300"/>
              <a:ext cx="0" cy="4580523"/>
            </a:xfrm>
            <a:prstGeom prst="line">
              <a:avLst/>
            </a:prstGeom>
            <a:ln w="69850" cap="rnd">
              <a:solidFill>
                <a:schemeClr val="tx1">
                  <a:lumMod val="50000"/>
                  <a:lumOff val="50000"/>
                </a:schemeClr>
              </a:solidFill>
              <a:miter lim="400000"/>
            </a:ln>
            <a:effectLst/>
          </p:spPr>
        </p:cxnSp>
      </p:grpSp>
      <p:sp>
        <p:nvSpPr>
          <p:cNvPr id="95" name="文本框 94"/>
          <p:cNvSpPr txBox="1"/>
          <p:nvPr/>
        </p:nvSpPr>
        <p:spPr>
          <a:xfrm>
            <a:off x="2098957" y="3289378"/>
            <a:ext cx="354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第二方面能力</a:t>
            </a:r>
            <a:endParaRPr lang="en-US" altLang="zh-CN" sz="20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098957" y="1140651"/>
            <a:ext cx="3947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第一方面能力</a:t>
            </a:r>
            <a:endParaRPr lang="en-US" altLang="zh-CN" sz="2000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1672364" y="1212438"/>
            <a:ext cx="254157" cy="254000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52525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658541" y="3307955"/>
            <a:ext cx="254157" cy="254000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52525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406513" y="2904263"/>
            <a:ext cx="4369612" cy="29112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26" y="3189408"/>
            <a:ext cx="4369611" cy="2906591"/>
          </a:xfrm>
          <a:prstGeom prst="rect">
            <a:avLst/>
          </a:prstGeom>
          <a:effectLst>
            <a:outerShdw blurRad="1397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941685"/>
      </p:ext>
    </p:extLst>
  </p:cSld>
  <p:clrMapOvr>
    <a:masterClrMapping/>
  </p:clrMapOvr>
  <p:transition spd="slow" advClick="0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 tmFilter="0,0; .5, 1; 1, 1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57" presetID="2" presetClass="entr" presetSubtype="6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0" grpId="0"/>
          <p:bldP spid="91" grpId="0"/>
          <p:bldP spid="95" grpId="0"/>
          <p:bldP spid="96" grpId="0"/>
          <p:bldP spid="103" grpId="0" animBg="1"/>
          <p:bldP spid="104" grpId="0" animBg="1"/>
          <p:bldP spid="10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 tmFilter="0,0; .5, 1; 1, 1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4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 tmFilter="0,0; .5, 1; 1, 1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7" presetID="2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90" grpId="0"/>
          <p:bldP spid="91" grpId="0"/>
          <p:bldP spid="95" grpId="0"/>
          <p:bldP spid="96" grpId="0"/>
          <p:bldP spid="103" grpId="0" animBg="1"/>
          <p:bldP spid="104" grpId="0" animBg="1"/>
          <p:bldP spid="10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A37AD1E-2E03-442F-A0C7-A306EF7259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A_矩形 10"/>
          <p:cNvSpPr/>
          <p:nvPr>
            <p:custDataLst>
              <p:tags r:id="rId1"/>
            </p:custDataLst>
          </p:nvPr>
        </p:nvSpPr>
        <p:spPr>
          <a:xfrm>
            <a:off x="-19050" y="2057400"/>
            <a:ext cx="12211049" cy="2743200"/>
          </a:xfrm>
          <a:prstGeom prst="rect">
            <a:avLst/>
          </a:prstGeom>
          <a:solidFill>
            <a:srgbClr val="D32E2C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32E2C"/>
              </a:solidFill>
            </a:endParaRPr>
          </a:p>
        </p:txBody>
      </p:sp>
      <p:sp>
        <p:nvSpPr>
          <p:cNvPr id="8" name="PA_文本框 7"/>
          <p:cNvSpPr txBox="1"/>
          <p:nvPr>
            <p:custDataLst>
              <p:tags r:id="rId2"/>
            </p:custDataLst>
          </p:nvPr>
        </p:nvSpPr>
        <p:spPr>
          <a:xfrm>
            <a:off x="2614744" y="3759067"/>
            <a:ext cx="701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DFDFD"/>
                </a:solidFill>
                <a:latin typeface="Castellar" panose="020A0402060406010301" pitchFamily="18" charset="0"/>
                <a:ea typeface="微软雅黑" panose="020B0503020204020204" pitchFamily="34" charset="-122"/>
              </a:rPr>
              <a:t>PERSONAL RESUME </a:t>
            </a:r>
            <a:endParaRPr lang="zh-CN" altLang="en-US" sz="3200" dirty="0">
              <a:solidFill>
                <a:srgbClr val="FDFDFD"/>
              </a:solidFill>
              <a:latin typeface="Castellar" panose="020A0402060406010301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PA_矩形 11"/>
          <p:cNvSpPr/>
          <p:nvPr>
            <p:custDataLst>
              <p:tags r:id="rId3"/>
            </p:custDataLst>
          </p:nvPr>
        </p:nvSpPr>
        <p:spPr>
          <a:xfrm>
            <a:off x="1879600" y="1280885"/>
            <a:ext cx="8432800" cy="42962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文本框 12"/>
          <p:cNvSpPr txBox="1"/>
          <p:nvPr>
            <p:custDataLst>
              <p:tags r:id="rId4"/>
            </p:custDataLst>
          </p:nvPr>
        </p:nvSpPr>
        <p:spPr>
          <a:xfrm>
            <a:off x="3548286" y="2462869"/>
            <a:ext cx="507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FDFDFD"/>
                </a:solidFill>
                <a:latin typeface="方正字迹-元童楷隶繁体" panose="02010600010101010101" pitchFamily="2" charset="-122"/>
                <a:ea typeface="方正字迹-元童楷隶繁体" panose="02010600010101010101" pitchFamily="2" charset="-122"/>
              </a:rPr>
              <a:t>感  谢  欣  赏</a:t>
            </a:r>
          </a:p>
        </p:txBody>
      </p:sp>
      <p:pic>
        <p:nvPicPr>
          <p:cNvPr id="3" name="Fade_Alan Walker_Fade">
            <a:hlinkClick r:id="" action="ppaction://media"/>
            <a:extLst>
              <a:ext uri="{FF2B5EF4-FFF2-40B4-BE49-F238E27FC236}">
                <a16:creationId xmlns:a16="http://schemas.microsoft.com/office/drawing/2014/main" xmlns="" id="{B61E21CA-2193-4E96-B94E-4D17C438E2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79325" y="-1127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8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2321539"/>
            <a:ext cx="2133600" cy="213360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8240961" y="5999031"/>
            <a:ext cx="4256675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yrel" panose="02000603050000020003" pitchFamily="2" charset="0"/>
                <a:ea typeface="方正粗圆简体" panose="02010601030101010101" pitchFamily="2" charset="-122"/>
              </a:rPr>
              <a:t>ABOUT ME</a:t>
            </a:r>
            <a:endParaRPr lang="zh-CN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yrel" panose="02000603050000020003" pitchFamily="2" charset="0"/>
              <a:ea typeface="方正粗圆简体" panose="02010601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852225" y="2195352"/>
            <a:ext cx="501710" cy="509918"/>
            <a:chOff x="6985958" y="2986007"/>
            <a:chExt cx="552474" cy="561513"/>
          </a:xfrm>
        </p:grpSpPr>
        <p:sp>
          <p:nvSpPr>
            <p:cNvPr id="15" name="矩形 14"/>
            <p:cNvSpPr/>
            <p:nvPr/>
          </p:nvSpPr>
          <p:spPr>
            <a:xfrm>
              <a:off x="6985958" y="2986007"/>
              <a:ext cx="500692" cy="500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037740" y="3046827"/>
              <a:ext cx="500692" cy="5006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标题 1"/>
          <p:cNvSpPr txBox="1">
            <a:spLocks/>
          </p:cNvSpPr>
          <p:nvPr/>
        </p:nvSpPr>
        <p:spPr>
          <a:xfrm>
            <a:off x="5596077" y="3896281"/>
            <a:ext cx="3871773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600" b="1">
                <a:latin typeface="汉仪家书简" panose="02010609000101010101" pitchFamily="49" charset="-122"/>
                <a:ea typeface="汉仪家书简" panose="02010609000101010101" pitchFamily="49" charset="-122"/>
                <a:cs typeface="+mj-cs"/>
              </a:defRPr>
            </a:lvl1pPr>
          </a:lstStyle>
          <a:p>
            <a:r>
              <a:rPr lang="zh-CN" altLang="en-US" sz="7200" spc="300" dirty="0"/>
              <a:t>个人</a:t>
            </a:r>
            <a:endParaRPr lang="en-US" altLang="zh-CN" sz="7200" spc="300" dirty="0"/>
          </a:p>
          <a:p>
            <a:r>
              <a:rPr lang="zh-CN" altLang="en-US" sz="7200" spc="300" dirty="0"/>
              <a:t>介绍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11592151" y="6048439"/>
            <a:ext cx="384357" cy="33134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48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 p14:presetBounceEnd="4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333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333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7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7" grpId="0"/>
          <p:bldP spid="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2AA84DD6-7A32-4EB5-AC4B-745235D587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33C6986-492A-4A59-ABF9-ABF89BC931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62751" cy="685799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5922591C-9ECD-41A0-94D6-B24794BCE7F2}"/>
              </a:ext>
            </a:extLst>
          </p:cNvPr>
          <p:cNvGrpSpPr/>
          <p:nvPr/>
        </p:nvGrpSpPr>
        <p:grpSpPr>
          <a:xfrm>
            <a:off x="5687963" y="4502929"/>
            <a:ext cx="2149573" cy="2149573"/>
            <a:chOff x="5687963" y="4502929"/>
            <a:chExt cx="2149573" cy="2149573"/>
          </a:xfrm>
        </p:grpSpPr>
        <p:sp>
          <p:nvSpPr>
            <p:cNvPr id="5" name="菱形 4">
              <a:extLst>
                <a:ext uri="{FF2B5EF4-FFF2-40B4-BE49-F238E27FC236}">
                  <a16:creationId xmlns:a16="http://schemas.microsoft.com/office/drawing/2014/main" xmlns="" id="{DCCFE437-2BE1-410B-9E1D-1DA8E642BAD5}"/>
                </a:ext>
              </a:extLst>
            </p:cNvPr>
            <p:cNvSpPr/>
            <p:nvPr/>
          </p:nvSpPr>
          <p:spPr>
            <a:xfrm>
              <a:off x="5687963" y="4502929"/>
              <a:ext cx="2149573" cy="2149573"/>
            </a:xfrm>
            <a:prstGeom prst="diamond">
              <a:avLst/>
            </a:prstGeom>
            <a:solidFill>
              <a:srgbClr val="D32E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菱形 6">
              <a:extLst>
                <a:ext uri="{FF2B5EF4-FFF2-40B4-BE49-F238E27FC236}">
                  <a16:creationId xmlns:a16="http://schemas.microsoft.com/office/drawing/2014/main" xmlns="" id="{46AFD5BC-3E99-42D5-9F37-F55330795A96}"/>
                </a:ext>
              </a:extLst>
            </p:cNvPr>
            <p:cNvSpPr/>
            <p:nvPr/>
          </p:nvSpPr>
          <p:spPr>
            <a:xfrm>
              <a:off x="6305550" y="5444366"/>
              <a:ext cx="876300" cy="876300"/>
            </a:xfrm>
            <a:prstGeom prst="diamon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菱形 9">
            <a:extLst>
              <a:ext uri="{FF2B5EF4-FFF2-40B4-BE49-F238E27FC236}">
                <a16:creationId xmlns:a16="http://schemas.microsoft.com/office/drawing/2014/main" xmlns="" id="{407B5254-B25C-46DB-B931-56D011BD8079}"/>
              </a:ext>
            </a:extLst>
          </p:cNvPr>
          <p:cNvSpPr/>
          <p:nvPr/>
        </p:nvSpPr>
        <p:spPr>
          <a:xfrm>
            <a:off x="9753600" y="-728664"/>
            <a:ext cx="1485900" cy="1485900"/>
          </a:xfrm>
          <a:prstGeom prst="diamond">
            <a:avLst/>
          </a:prstGeom>
          <a:solidFill>
            <a:srgbClr val="D32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PA_直接连接符 2">
            <a:extLst>
              <a:ext uri="{FF2B5EF4-FFF2-40B4-BE49-F238E27FC236}">
                <a16:creationId xmlns:a16="http://schemas.microsoft.com/office/drawing/2014/main" xmlns="" id="{52D7B737-1A3F-463C-8620-F1F1B460FAA2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7426423" y="2259828"/>
            <a:ext cx="305316" cy="0"/>
          </a:xfrm>
          <a:prstGeom prst="line">
            <a:avLst/>
          </a:prstGeom>
          <a:ln w="28575">
            <a:solidFill>
              <a:srgbClr val="D32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_矩形 75">
            <a:extLst>
              <a:ext uri="{FF2B5EF4-FFF2-40B4-BE49-F238E27FC236}">
                <a16:creationId xmlns:a16="http://schemas.microsoft.com/office/drawing/2014/main" xmlns="" id="{FD3D4359-34FA-4BE8-9B36-A8B459717C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40871" y="2441159"/>
            <a:ext cx="4451079" cy="15286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七年半的工作经验让我对基本办公软件熟练掌握，对绘图软件ai、ps、viso能熟练运用。公司网站及微信公众平台样式搭建，填入数据，后期维护能独立完成。</a:t>
            </a:r>
          </a:p>
        </p:txBody>
      </p:sp>
      <p:sp>
        <p:nvSpPr>
          <p:cNvPr id="17" name="PA_圆角矩形 4">
            <a:extLst>
              <a:ext uri="{FF2B5EF4-FFF2-40B4-BE49-F238E27FC236}">
                <a16:creationId xmlns:a16="http://schemas.microsoft.com/office/drawing/2014/main" xmlns="" id="{BD2C1BA4-B19C-4D94-B5AC-4CE23ED20D4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244159" y="5916682"/>
            <a:ext cx="1378561" cy="348343"/>
          </a:xfrm>
          <a:prstGeom prst="roundRect">
            <a:avLst>
              <a:gd name="adj" fmla="val 50000"/>
            </a:avLst>
          </a:prstGeom>
          <a:solidFill>
            <a:srgbClr val="D32E2C"/>
          </a:solidFill>
          <a:ln>
            <a:noFill/>
          </a:ln>
          <a:effectLst>
            <a:outerShdw blurRad="596900" dist="88900" dir="5400000" sx="87000" sy="87000" algn="t" rotWithShape="0">
              <a:srgbClr val="C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求职：春唐阁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9EBDCEB3-DE37-446B-9CD6-C630918881AE}"/>
              </a:ext>
            </a:extLst>
          </p:cNvPr>
          <p:cNvSpPr txBox="1">
            <a:spLocks/>
          </p:cNvSpPr>
          <p:nvPr/>
        </p:nvSpPr>
        <p:spPr>
          <a:xfrm>
            <a:off x="6686550" y="1533104"/>
            <a:ext cx="3827768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关于我</a:t>
            </a:r>
          </a:p>
        </p:txBody>
      </p:sp>
    </p:spTree>
    <p:extLst>
      <p:ext uri="{BB962C8B-B14F-4D97-AF65-F5344CB8AC3E}">
        <p14:creationId xmlns:p14="http://schemas.microsoft.com/office/powerpoint/2010/main" val="20646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>
            <a:extLst>
              <a:ext uri="{FF2B5EF4-FFF2-40B4-BE49-F238E27FC236}">
                <a16:creationId xmlns:a16="http://schemas.microsoft.com/office/drawing/2014/main" xmlns="" id="{90B13B80-8E86-4860-9A33-8C9F891FD1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PA_圆角矩形 71">
            <a:extLst>
              <a:ext uri="{FF2B5EF4-FFF2-40B4-BE49-F238E27FC236}">
                <a16:creationId xmlns:a16="http://schemas.microsoft.com/office/drawing/2014/main" xmlns="" id="{424655BD-0C4E-4B76-9943-3476B8CE2A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10250" y="-41206"/>
            <a:ext cx="5562600" cy="4320336"/>
          </a:xfrm>
          <a:prstGeom prst="roundRect">
            <a:avLst>
              <a:gd name="adj" fmla="val 0"/>
            </a:avLst>
          </a:prstGeom>
          <a:solidFill>
            <a:srgbClr val="D32E2C"/>
          </a:solidFill>
          <a:ln>
            <a:noFill/>
          </a:ln>
          <a:effectLst>
            <a:outerShdw blurRad="2413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ABFF992B-9782-4288-A8F9-03B4C9368416}"/>
              </a:ext>
            </a:extLst>
          </p:cNvPr>
          <p:cNvSpPr/>
          <p:nvPr/>
        </p:nvSpPr>
        <p:spPr>
          <a:xfrm>
            <a:off x="1408722" y="2058001"/>
            <a:ext cx="3038428" cy="3038428"/>
          </a:xfrm>
          <a:prstGeom prst="ellipse">
            <a:avLst/>
          </a:prstGeom>
          <a:solidFill>
            <a:srgbClr val="D32E2C"/>
          </a:solidFill>
          <a:ln>
            <a:noFill/>
          </a:ln>
          <a:effectLst>
            <a:outerShdw blurRad="2413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17BFFD7-B41B-4A7C-B55B-09FDFAACDF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7" y="2092290"/>
            <a:ext cx="3036274" cy="303627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PA_矩形 75">
            <a:extLst>
              <a:ext uri="{FF2B5EF4-FFF2-40B4-BE49-F238E27FC236}">
                <a16:creationId xmlns:a16="http://schemas.microsoft.com/office/drawing/2014/main" xmlns="" id="{1057FE97-7163-431C-8029-F59EC87711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91975" y="5345581"/>
            <a:ext cx="4412879" cy="81047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zh-CN" altLang="en-US" sz="1400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七年半的工作经验让我对基本办公软件熟练掌握，对绘图软件ai、ps、viso能熟练运用。</a:t>
            </a: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BE9D81F5-27F3-4BA6-8709-F4D93FC9698E}"/>
              </a:ext>
            </a:extLst>
          </p:cNvPr>
          <p:cNvGrpSpPr/>
          <p:nvPr/>
        </p:nvGrpSpPr>
        <p:grpSpPr>
          <a:xfrm>
            <a:off x="6081619" y="1779523"/>
            <a:ext cx="4618206" cy="2117561"/>
            <a:chOff x="6081619" y="1779523"/>
            <a:chExt cx="4618206" cy="2117561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BE99C2E7-D49A-483B-9614-6EC022F06276}"/>
                </a:ext>
              </a:extLst>
            </p:cNvPr>
            <p:cNvSpPr/>
            <p:nvPr/>
          </p:nvSpPr>
          <p:spPr>
            <a:xfrm>
              <a:off x="6081619" y="1779523"/>
              <a:ext cx="4435945" cy="3752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姓名</a:t>
              </a:r>
              <a:r>
                <a:rPr lang="en-US" altLang="zh-CN" sz="2000" dirty="0">
                  <a:solidFill>
                    <a:schemeClr val="bg1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:</a:t>
              </a:r>
              <a:r>
                <a:rPr lang="zh-CN" altLang="en-US" sz="2000" dirty="0">
                  <a:solidFill>
                    <a:schemeClr val="bg1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变色龙     性别：女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4CA04697-D643-4F7B-BEAC-D806F26CCFFF}"/>
                </a:ext>
              </a:extLst>
            </p:cNvPr>
            <p:cNvSpPr/>
            <p:nvPr/>
          </p:nvSpPr>
          <p:spPr>
            <a:xfrm>
              <a:off x="6155513" y="2411092"/>
              <a:ext cx="3501884" cy="2866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联系方式：</a:t>
              </a:r>
              <a:r>
                <a:rPr lang="en-US" altLang="zh-CN" sz="2000" dirty="0">
                  <a:solidFill>
                    <a:schemeClr val="bg1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18888888888</a:t>
              </a:r>
              <a:endParaRPr lang="zh-CN" altLang="en-US" sz="2000" dirty="0">
                <a:solidFill>
                  <a:schemeClr val="bg1"/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9056724C-75D9-4FA9-BD08-A5C6A02525B2}"/>
                </a:ext>
              </a:extLst>
            </p:cNvPr>
            <p:cNvGrpSpPr/>
            <p:nvPr/>
          </p:nvGrpSpPr>
          <p:grpSpPr>
            <a:xfrm>
              <a:off x="6081619" y="3082424"/>
              <a:ext cx="4618206" cy="814660"/>
              <a:chOff x="1871494" y="3957628"/>
              <a:chExt cx="4618206" cy="814660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xmlns="" id="{0160A6DD-70D2-45C7-9451-2027EE919A8A}"/>
                  </a:ext>
                </a:extLst>
              </p:cNvPr>
              <p:cNvSpPr/>
              <p:nvPr/>
            </p:nvSpPr>
            <p:spPr>
              <a:xfrm>
                <a:off x="1871494" y="4485631"/>
                <a:ext cx="4375960" cy="2866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庞中华简体 V2007" panose="02000600000000000000" pitchFamily="2" charset="-122"/>
                    <a:ea typeface="庞中华简体 V2007" panose="02000600000000000000" pitchFamily="2" charset="-122"/>
                    <a:cs typeface="庞中华简体 V2007" panose="02000600000000000000" pitchFamily="2" charset="-122"/>
                  </a:rPr>
                  <a:t>电子邮箱：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庞中华简体 V2007" panose="02000600000000000000" pitchFamily="2" charset="-122"/>
                    <a:ea typeface="庞中华简体 V2007" panose="02000600000000000000" pitchFamily="2" charset="-122"/>
                    <a:cs typeface="庞中华简体 V2007" panose="02000600000000000000" pitchFamily="2" charset="-122"/>
                  </a:rPr>
                  <a:t>bianselong@163.com</a:t>
                </a:r>
                <a:endParaRPr lang="zh-CN" altLang="en-US" sz="2000" dirty="0">
                  <a:solidFill>
                    <a:schemeClr val="bg1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xmlns="" id="{3466324D-E4A7-4899-AA96-A440F36AEBAD}"/>
                  </a:ext>
                </a:extLst>
              </p:cNvPr>
              <p:cNvSpPr/>
              <p:nvPr/>
            </p:nvSpPr>
            <p:spPr>
              <a:xfrm>
                <a:off x="1891712" y="3957628"/>
                <a:ext cx="4597988" cy="2866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庞中华简体 V2007" panose="02000600000000000000" pitchFamily="2" charset="-122"/>
                    <a:ea typeface="庞中华简体 V2007" panose="02000600000000000000" pitchFamily="2" charset="-122"/>
                    <a:cs typeface="庞中华简体 V2007" panose="02000600000000000000" pitchFamily="2" charset="-122"/>
                  </a:rPr>
                  <a:t>籍贯：天津      学历：本科</a:t>
                </a:r>
              </a:p>
            </p:txBody>
          </p:sp>
        </p:grpSp>
      </p:grpSp>
      <p:sp>
        <p:nvSpPr>
          <p:cNvPr id="45" name="PA_文本框 74">
            <a:extLst>
              <a:ext uri="{FF2B5EF4-FFF2-40B4-BE49-F238E27FC236}">
                <a16:creationId xmlns:a16="http://schemas.microsoft.com/office/drawing/2014/main" xmlns="" id="{819ED27E-1AE5-4F58-AEDC-E6541993655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87745" y="5767030"/>
            <a:ext cx="958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42424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团队协作</a:t>
            </a:r>
            <a:endParaRPr lang="zh-CN" altLang="en-US" sz="1400">
              <a:solidFill>
                <a:srgbClr val="D32E2C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46" name="PA_文本框 74">
            <a:extLst>
              <a:ext uri="{FF2B5EF4-FFF2-40B4-BE49-F238E27FC236}">
                <a16:creationId xmlns:a16="http://schemas.microsoft.com/office/drawing/2014/main" xmlns="" id="{F0F0CCA5-0D3A-4D88-86C6-7E09BAB3FD1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073343" y="5768902"/>
            <a:ext cx="958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42424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沟通能力</a:t>
            </a:r>
            <a:endParaRPr lang="zh-CN" altLang="en-US" sz="1400">
              <a:solidFill>
                <a:srgbClr val="D32E2C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47" name="PA_文本框 74">
            <a:extLst>
              <a:ext uri="{FF2B5EF4-FFF2-40B4-BE49-F238E27FC236}">
                <a16:creationId xmlns:a16="http://schemas.microsoft.com/office/drawing/2014/main" xmlns="" id="{A9E0740D-595B-495A-A587-AFD6374A080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022433" y="5790698"/>
            <a:ext cx="958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42424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学习能力</a:t>
            </a:r>
            <a:endParaRPr lang="zh-CN" altLang="en-US" sz="1400">
              <a:solidFill>
                <a:srgbClr val="D32E2C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7C51619F-DFC4-4BDB-A80B-51AAF364E1B9}"/>
              </a:ext>
            </a:extLst>
          </p:cNvPr>
          <p:cNvGrpSpPr/>
          <p:nvPr/>
        </p:nvGrpSpPr>
        <p:grpSpPr>
          <a:xfrm>
            <a:off x="6204970" y="4824162"/>
            <a:ext cx="812492" cy="812480"/>
            <a:chOff x="1217221" y="4749711"/>
            <a:chExt cx="951434" cy="951419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xmlns="" id="{D3BE1601-3627-4C71-862C-B1B8C430D695}"/>
                </a:ext>
              </a:extLst>
            </p:cNvPr>
            <p:cNvGrpSpPr/>
            <p:nvPr/>
          </p:nvGrpSpPr>
          <p:grpSpPr>
            <a:xfrm>
              <a:off x="1217221" y="4749711"/>
              <a:ext cx="951434" cy="951419"/>
              <a:chOff x="1585107" y="2092324"/>
              <a:chExt cx="1319233" cy="1319213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E323B7C0-715E-4BE0-8689-534986216D73}"/>
                  </a:ext>
                </a:extLst>
              </p:cNvPr>
              <p:cNvSpPr/>
              <p:nvPr/>
            </p:nvSpPr>
            <p:spPr>
              <a:xfrm>
                <a:off x="1585107" y="2092324"/>
                <a:ext cx="1319204" cy="1319204"/>
              </a:xfrm>
              <a:prstGeom prst="ellipse">
                <a:avLst/>
              </a:prstGeom>
              <a:noFill/>
              <a:ln w="9842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95959"/>
                  </a:solidFill>
                </a:endParaRPr>
              </a:p>
            </p:txBody>
          </p:sp>
          <p:sp>
            <p:nvSpPr>
              <p:cNvPr id="52" name="不完整圆 4">
                <a:extLst>
                  <a:ext uri="{FF2B5EF4-FFF2-40B4-BE49-F238E27FC236}">
                    <a16:creationId xmlns:a16="http://schemas.microsoft.com/office/drawing/2014/main" xmlns="" id="{431A2A95-2678-40A1-A869-F0F5E0C801FC}"/>
                  </a:ext>
                </a:extLst>
              </p:cNvPr>
              <p:cNvSpPr/>
              <p:nvPr/>
            </p:nvSpPr>
            <p:spPr>
              <a:xfrm rot="16200000">
                <a:off x="1758881" y="2266077"/>
                <a:ext cx="1319212" cy="971707"/>
              </a:xfrm>
              <a:custGeom>
                <a:avLst/>
                <a:gdLst>
                  <a:gd name="connsiteX0" fmla="*/ 1872000 w 1872000"/>
                  <a:gd name="connsiteY0" fmla="*/ 936000 h 1872000"/>
                  <a:gd name="connsiteX1" fmla="*/ 1265133 w 1872000"/>
                  <a:gd name="connsiteY1" fmla="*/ 1812223 h 1872000"/>
                  <a:gd name="connsiteX2" fmla="*/ 231471 w 1872000"/>
                  <a:gd name="connsiteY2" fmla="*/ 1552226 h 1872000"/>
                  <a:gd name="connsiteX3" fmla="*/ 111389 w 1872000"/>
                  <a:gd name="connsiteY3" fmla="*/ 493153 h 1872000"/>
                  <a:gd name="connsiteX4" fmla="*/ 936000 w 1872000"/>
                  <a:gd name="connsiteY4" fmla="*/ 936000 h 1872000"/>
                  <a:gd name="connsiteX5" fmla="*/ 1872000 w 1872000"/>
                  <a:gd name="connsiteY5" fmla="*/ 936000 h 1872000"/>
                  <a:gd name="connsiteX0" fmla="*/ 936012 w 1872012"/>
                  <a:gd name="connsiteY0" fmla="*/ 442847 h 1378888"/>
                  <a:gd name="connsiteX1" fmla="*/ 1872012 w 1872012"/>
                  <a:gd name="connsiteY1" fmla="*/ 442847 h 1378888"/>
                  <a:gd name="connsiteX2" fmla="*/ 1265145 w 1872012"/>
                  <a:gd name="connsiteY2" fmla="*/ 1319070 h 1378888"/>
                  <a:gd name="connsiteX3" fmla="*/ 231483 w 1872012"/>
                  <a:gd name="connsiteY3" fmla="*/ 1059073 h 1378888"/>
                  <a:gd name="connsiteX4" fmla="*/ 111401 w 1872012"/>
                  <a:gd name="connsiteY4" fmla="*/ 0 h 1378888"/>
                  <a:gd name="connsiteX5" fmla="*/ 1027452 w 1872012"/>
                  <a:gd name="connsiteY5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  <a:gd name="connsiteX4" fmla="*/ 1027452 w 1872012"/>
                  <a:gd name="connsiteY4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2012" h="1378888">
                    <a:moveTo>
                      <a:pt x="1872012" y="442847"/>
                    </a:moveTo>
                    <a:cubicBezTo>
                      <a:pt x="1872012" y="832825"/>
                      <a:pt x="1630218" y="1181939"/>
                      <a:pt x="1265145" y="1319070"/>
                    </a:cubicBezTo>
                    <a:cubicBezTo>
                      <a:pt x="900072" y="1456201"/>
                      <a:pt x="488230" y="1352610"/>
                      <a:pt x="231483" y="1059073"/>
                    </a:cubicBezTo>
                    <a:cubicBezTo>
                      <a:pt x="-25264" y="765536"/>
                      <a:pt x="-73108" y="343569"/>
                      <a:pt x="111401" y="0"/>
                    </a:cubicBezTo>
                  </a:path>
                </a:pathLst>
              </a:custGeom>
              <a:noFill/>
              <a:ln w="98425" cap="rnd">
                <a:solidFill>
                  <a:srgbClr val="595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95959"/>
                  </a:solidFill>
                </a:endParaRPr>
              </a:p>
            </p:txBody>
          </p:sp>
        </p:grpSp>
        <p:sp>
          <p:nvSpPr>
            <p:cNvPr id="50" name="文本框 23">
              <a:extLst>
                <a:ext uri="{FF2B5EF4-FFF2-40B4-BE49-F238E27FC236}">
                  <a16:creationId xmlns:a16="http://schemas.microsoft.com/office/drawing/2014/main" xmlns="" id="{3113C339-7D1B-45BB-AE0F-56B2B03AC70D}"/>
                </a:ext>
              </a:extLst>
            </p:cNvPr>
            <p:cNvSpPr txBox="1"/>
            <p:nvPr/>
          </p:nvSpPr>
          <p:spPr>
            <a:xfrm>
              <a:off x="1346763" y="5058358"/>
              <a:ext cx="691151" cy="39644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dirty="0">
                  <a:solidFill>
                    <a:srgbClr val="595959"/>
                  </a:solidFill>
                  <a:latin typeface="Century Gothic" panose="020B0502020202020204" pitchFamily="34" charset="0"/>
                  <a:ea typeface="冬青黑体简体中文 W3" panose="020B0300000000000000" pitchFamily="34" charset="-122"/>
                </a:rPr>
                <a:t>34%</a:t>
              </a:r>
              <a:endPara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1DE81503-1496-4F57-BC74-05E7949727DA}"/>
              </a:ext>
            </a:extLst>
          </p:cNvPr>
          <p:cNvGrpSpPr/>
          <p:nvPr/>
        </p:nvGrpSpPr>
        <p:grpSpPr>
          <a:xfrm>
            <a:off x="8085821" y="4824077"/>
            <a:ext cx="811486" cy="811486"/>
            <a:chOff x="3098158" y="4749711"/>
            <a:chExt cx="950256" cy="950255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xmlns="" id="{D3BA1359-9B6D-46E2-BFE0-8F0E80888A6D}"/>
                </a:ext>
              </a:extLst>
            </p:cNvPr>
            <p:cNvGrpSpPr/>
            <p:nvPr/>
          </p:nvGrpSpPr>
          <p:grpSpPr>
            <a:xfrm>
              <a:off x="3098158" y="4749711"/>
              <a:ext cx="950256" cy="950255"/>
              <a:chOff x="4399417" y="1863724"/>
              <a:chExt cx="1872043" cy="1872013"/>
            </a:xfrm>
          </p:grpSpPr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DFFE109C-4143-4EFC-B8DF-CE2AFD07B2A6}"/>
                  </a:ext>
                </a:extLst>
              </p:cNvPr>
              <p:cNvSpPr/>
              <p:nvPr/>
            </p:nvSpPr>
            <p:spPr>
              <a:xfrm>
                <a:off x="4399417" y="1863724"/>
                <a:ext cx="1872000" cy="1872000"/>
              </a:xfrm>
              <a:prstGeom prst="ellipse">
                <a:avLst/>
              </a:prstGeom>
              <a:noFill/>
              <a:ln w="98425">
                <a:solidFill>
                  <a:srgbClr val="BFBF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95959"/>
                  </a:solidFill>
                </a:endParaRPr>
              </a:p>
            </p:txBody>
          </p:sp>
          <p:sp>
            <p:nvSpPr>
              <p:cNvPr id="57" name="不完整圆 13">
                <a:extLst>
                  <a:ext uri="{FF2B5EF4-FFF2-40B4-BE49-F238E27FC236}">
                    <a16:creationId xmlns:a16="http://schemas.microsoft.com/office/drawing/2014/main" xmlns="" id="{E24FD484-4195-4AD4-857B-1FFD88A22ACB}"/>
                  </a:ext>
                </a:extLst>
              </p:cNvPr>
              <p:cNvSpPr/>
              <p:nvPr/>
            </p:nvSpPr>
            <p:spPr>
              <a:xfrm rot="16200000">
                <a:off x="4646010" y="2110287"/>
                <a:ext cx="1872012" cy="1378888"/>
              </a:xfrm>
              <a:custGeom>
                <a:avLst/>
                <a:gdLst>
                  <a:gd name="connsiteX0" fmla="*/ 1872000 w 1872000"/>
                  <a:gd name="connsiteY0" fmla="*/ 936000 h 1872000"/>
                  <a:gd name="connsiteX1" fmla="*/ 1265133 w 1872000"/>
                  <a:gd name="connsiteY1" fmla="*/ 1812223 h 1872000"/>
                  <a:gd name="connsiteX2" fmla="*/ 231471 w 1872000"/>
                  <a:gd name="connsiteY2" fmla="*/ 1552226 h 1872000"/>
                  <a:gd name="connsiteX3" fmla="*/ 111389 w 1872000"/>
                  <a:gd name="connsiteY3" fmla="*/ 493153 h 1872000"/>
                  <a:gd name="connsiteX4" fmla="*/ 936000 w 1872000"/>
                  <a:gd name="connsiteY4" fmla="*/ 936000 h 1872000"/>
                  <a:gd name="connsiteX5" fmla="*/ 1872000 w 1872000"/>
                  <a:gd name="connsiteY5" fmla="*/ 936000 h 1872000"/>
                  <a:gd name="connsiteX0" fmla="*/ 936012 w 1872012"/>
                  <a:gd name="connsiteY0" fmla="*/ 442847 h 1378888"/>
                  <a:gd name="connsiteX1" fmla="*/ 1872012 w 1872012"/>
                  <a:gd name="connsiteY1" fmla="*/ 442847 h 1378888"/>
                  <a:gd name="connsiteX2" fmla="*/ 1265145 w 1872012"/>
                  <a:gd name="connsiteY2" fmla="*/ 1319070 h 1378888"/>
                  <a:gd name="connsiteX3" fmla="*/ 231483 w 1872012"/>
                  <a:gd name="connsiteY3" fmla="*/ 1059073 h 1378888"/>
                  <a:gd name="connsiteX4" fmla="*/ 111401 w 1872012"/>
                  <a:gd name="connsiteY4" fmla="*/ 0 h 1378888"/>
                  <a:gd name="connsiteX5" fmla="*/ 1027452 w 1872012"/>
                  <a:gd name="connsiteY5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  <a:gd name="connsiteX4" fmla="*/ 1027452 w 1872012"/>
                  <a:gd name="connsiteY4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2012" h="1378888">
                    <a:moveTo>
                      <a:pt x="1872012" y="442847"/>
                    </a:moveTo>
                    <a:cubicBezTo>
                      <a:pt x="1872012" y="832825"/>
                      <a:pt x="1630218" y="1181939"/>
                      <a:pt x="1265145" y="1319070"/>
                    </a:cubicBezTo>
                    <a:cubicBezTo>
                      <a:pt x="900072" y="1456201"/>
                      <a:pt x="488230" y="1352610"/>
                      <a:pt x="231483" y="1059073"/>
                    </a:cubicBezTo>
                    <a:cubicBezTo>
                      <a:pt x="-25264" y="765536"/>
                      <a:pt x="-73108" y="343569"/>
                      <a:pt x="111401" y="0"/>
                    </a:cubicBezTo>
                  </a:path>
                </a:pathLst>
              </a:custGeom>
              <a:noFill/>
              <a:ln w="98425" cap="rnd">
                <a:solidFill>
                  <a:srgbClr val="D32E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95959"/>
                  </a:solidFill>
                </a:endParaRPr>
              </a:p>
            </p:txBody>
          </p:sp>
        </p:grpSp>
        <p:sp>
          <p:nvSpPr>
            <p:cNvPr id="55" name="文本框 24">
              <a:extLst>
                <a:ext uri="{FF2B5EF4-FFF2-40B4-BE49-F238E27FC236}">
                  <a16:creationId xmlns:a16="http://schemas.microsoft.com/office/drawing/2014/main" xmlns="" id="{D89B8972-AED0-417A-8AD1-BBC2B6A6415A}"/>
                </a:ext>
              </a:extLst>
            </p:cNvPr>
            <p:cNvSpPr txBox="1"/>
            <p:nvPr/>
          </p:nvSpPr>
          <p:spPr>
            <a:xfrm>
              <a:off x="3235203" y="5058358"/>
              <a:ext cx="691150" cy="39644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dirty="0">
                  <a:solidFill>
                    <a:srgbClr val="595959"/>
                  </a:solidFill>
                  <a:latin typeface="Century Gothic" panose="020B0502020202020204" pitchFamily="34" charset="0"/>
                  <a:ea typeface="冬青黑体简体中文 W3" panose="020B0300000000000000" pitchFamily="34" charset="-122"/>
                </a:rPr>
                <a:t>23%</a:t>
              </a:r>
              <a:endPara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75C879AB-CC4E-4151-897C-E6A093D077BB}"/>
              </a:ext>
            </a:extLst>
          </p:cNvPr>
          <p:cNvGrpSpPr/>
          <p:nvPr/>
        </p:nvGrpSpPr>
        <p:grpSpPr>
          <a:xfrm>
            <a:off x="10096125" y="4824077"/>
            <a:ext cx="811506" cy="811486"/>
            <a:chOff x="5108460" y="4749711"/>
            <a:chExt cx="950280" cy="950255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xmlns="" id="{33ED16C3-E9EC-4FE8-A1E1-B3F56BF9C0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08460" y="4749711"/>
              <a:ext cx="950280" cy="950255"/>
              <a:chOff x="1014082" y="4581524"/>
              <a:chExt cx="1872093" cy="1872046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xmlns="" id="{0DC2C62B-406E-454E-8F88-D21ED8766D7A}"/>
                  </a:ext>
                </a:extLst>
              </p:cNvPr>
              <p:cNvSpPr/>
              <p:nvPr/>
            </p:nvSpPr>
            <p:spPr>
              <a:xfrm>
                <a:off x="1014085" y="4581524"/>
                <a:ext cx="1872000" cy="1872000"/>
              </a:xfrm>
              <a:prstGeom prst="ellipse">
                <a:avLst/>
              </a:prstGeom>
              <a:noFill/>
              <a:ln w="98425">
                <a:solidFill>
                  <a:srgbClr val="BFBF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95959"/>
                  </a:solidFill>
                </a:endParaRPr>
              </a:p>
            </p:txBody>
          </p:sp>
          <p:sp>
            <p:nvSpPr>
              <p:cNvPr id="62" name="不完整圆 18">
                <a:extLst>
                  <a:ext uri="{FF2B5EF4-FFF2-40B4-BE49-F238E27FC236}">
                    <a16:creationId xmlns:a16="http://schemas.microsoft.com/office/drawing/2014/main" xmlns="" id="{98864723-896C-4B4B-B59D-9BB4E4785865}"/>
                  </a:ext>
                </a:extLst>
              </p:cNvPr>
              <p:cNvSpPr/>
              <p:nvPr/>
            </p:nvSpPr>
            <p:spPr>
              <a:xfrm rot="16200000">
                <a:off x="1014106" y="4581501"/>
                <a:ext cx="1872045" cy="1872093"/>
              </a:xfrm>
              <a:custGeom>
                <a:avLst/>
                <a:gdLst>
                  <a:gd name="connsiteX0" fmla="*/ 1872000 w 1872000"/>
                  <a:gd name="connsiteY0" fmla="*/ 936000 h 1872000"/>
                  <a:gd name="connsiteX1" fmla="*/ 1156282 w 1872000"/>
                  <a:gd name="connsiteY1" fmla="*/ 1845710 h 1872000"/>
                  <a:gd name="connsiteX2" fmla="*/ 103684 w 1872000"/>
                  <a:gd name="connsiteY2" fmla="*/ 1364190 h 1872000"/>
                  <a:gd name="connsiteX3" fmla="*/ 323957 w 1872000"/>
                  <a:gd name="connsiteY3" fmla="*/ 227834 h 1872000"/>
                  <a:gd name="connsiteX4" fmla="*/ 1480235 w 1872000"/>
                  <a:gd name="connsiteY4" fmla="*/ 174485 h 1872000"/>
                  <a:gd name="connsiteX5" fmla="*/ 936000 w 1872000"/>
                  <a:gd name="connsiteY5" fmla="*/ 936000 h 1872000"/>
                  <a:gd name="connsiteX6" fmla="*/ 1872000 w 1872000"/>
                  <a:gd name="connsiteY6" fmla="*/ 936000 h 1872000"/>
                  <a:gd name="connsiteX0" fmla="*/ 936045 w 1872045"/>
                  <a:gd name="connsiteY0" fmla="*/ 936003 h 1872093"/>
                  <a:gd name="connsiteX1" fmla="*/ 1872045 w 1872045"/>
                  <a:gd name="connsiteY1" fmla="*/ 936003 h 1872093"/>
                  <a:gd name="connsiteX2" fmla="*/ 1156327 w 1872045"/>
                  <a:gd name="connsiteY2" fmla="*/ 1845713 h 1872093"/>
                  <a:gd name="connsiteX3" fmla="*/ 103729 w 1872045"/>
                  <a:gd name="connsiteY3" fmla="*/ 1364193 h 1872093"/>
                  <a:gd name="connsiteX4" fmla="*/ 324002 w 1872045"/>
                  <a:gd name="connsiteY4" fmla="*/ 227837 h 1872093"/>
                  <a:gd name="connsiteX5" fmla="*/ 1480280 w 1872045"/>
                  <a:gd name="connsiteY5" fmla="*/ 174488 h 1872093"/>
                  <a:gd name="connsiteX6" fmla="*/ 1027485 w 1872045"/>
                  <a:gd name="connsiteY6" fmla="*/ 1027443 h 1872093"/>
                  <a:gd name="connsiteX0" fmla="*/ 936045 w 1872045"/>
                  <a:gd name="connsiteY0" fmla="*/ 936003 h 1872093"/>
                  <a:gd name="connsiteX1" fmla="*/ 1872045 w 1872045"/>
                  <a:gd name="connsiteY1" fmla="*/ 936003 h 1872093"/>
                  <a:gd name="connsiteX2" fmla="*/ 1156327 w 1872045"/>
                  <a:gd name="connsiteY2" fmla="*/ 1845713 h 1872093"/>
                  <a:gd name="connsiteX3" fmla="*/ 103729 w 1872045"/>
                  <a:gd name="connsiteY3" fmla="*/ 1364193 h 1872093"/>
                  <a:gd name="connsiteX4" fmla="*/ 324002 w 1872045"/>
                  <a:gd name="connsiteY4" fmla="*/ 227837 h 1872093"/>
                  <a:gd name="connsiteX5" fmla="*/ 1480280 w 1872045"/>
                  <a:gd name="connsiteY5" fmla="*/ 174488 h 1872093"/>
                  <a:gd name="connsiteX0" fmla="*/ 1872045 w 1872045"/>
                  <a:gd name="connsiteY0" fmla="*/ 936003 h 1872093"/>
                  <a:gd name="connsiteX1" fmla="*/ 1156327 w 1872045"/>
                  <a:gd name="connsiteY1" fmla="*/ 1845713 h 1872093"/>
                  <a:gd name="connsiteX2" fmla="*/ 103729 w 1872045"/>
                  <a:gd name="connsiteY2" fmla="*/ 1364193 h 1872093"/>
                  <a:gd name="connsiteX3" fmla="*/ 324002 w 1872045"/>
                  <a:gd name="connsiteY3" fmla="*/ 227837 h 1872093"/>
                  <a:gd name="connsiteX4" fmla="*/ 1480280 w 1872045"/>
                  <a:gd name="connsiteY4" fmla="*/ 174488 h 187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2045" h="1872093">
                    <a:moveTo>
                      <a:pt x="1872045" y="936003"/>
                    </a:moveTo>
                    <a:cubicBezTo>
                      <a:pt x="1872045" y="1368089"/>
                      <a:pt x="1576277" y="1744024"/>
                      <a:pt x="1156327" y="1845713"/>
                    </a:cubicBezTo>
                    <a:cubicBezTo>
                      <a:pt x="736377" y="1947402"/>
                      <a:pt x="301394" y="1748415"/>
                      <a:pt x="103729" y="1364193"/>
                    </a:cubicBezTo>
                    <a:cubicBezTo>
                      <a:pt x="-93936" y="979971"/>
                      <a:pt x="-2909" y="510375"/>
                      <a:pt x="324002" y="227837"/>
                    </a:cubicBezTo>
                    <a:cubicBezTo>
                      <a:pt x="650913" y="-54701"/>
                      <a:pt x="1128741" y="-76747"/>
                      <a:pt x="1480280" y="174488"/>
                    </a:cubicBezTo>
                  </a:path>
                </a:pathLst>
              </a:custGeom>
              <a:noFill/>
              <a:ln w="98425" cap="rnd">
                <a:solidFill>
                  <a:srgbClr val="A200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95959"/>
                  </a:solidFill>
                </a:endParaRPr>
              </a:p>
            </p:txBody>
          </p:sp>
        </p:grpSp>
        <p:sp>
          <p:nvSpPr>
            <p:cNvPr id="60" name="文本框 25">
              <a:extLst>
                <a:ext uri="{FF2B5EF4-FFF2-40B4-BE49-F238E27FC236}">
                  <a16:creationId xmlns:a16="http://schemas.microsoft.com/office/drawing/2014/main" xmlns="" id="{1573DAB0-111D-46DB-B2B8-4EF87B4353B4}"/>
                </a:ext>
              </a:extLst>
            </p:cNvPr>
            <p:cNvSpPr txBox="1"/>
            <p:nvPr/>
          </p:nvSpPr>
          <p:spPr>
            <a:xfrm>
              <a:off x="5238002" y="5044129"/>
              <a:ext cx="691151" cy="39644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dirty="0">
                  <a:solidFill>
                    <a:srgbClr val="595959"/>
                  </a:solidFill>
                  <a:latin typeface="Century Gothic" panose="020B0502020202020204" pitchFamily="34" charset="0"/>
                  <a:ea typeface="冬青黑体简体中文 W3" panose="020B0300000000000000" pitchFamily="34" charset="-122"/>
                </a:rPr>
                <a:t>91%</a:t>
              </a:r>
              <a:endPara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endParaRPr>
            </a:p>
          </p:txBody>
        </p:sp>
      </p:grpSp>
      <p:sp>
        <p:nvSpPr>
          <p:cNvPr id="64" name="标题 1">
            <a:extLst>
              <a:ext uri="{FF2B5EF4-FFF2-40B4-BE49-F238E27FC236}">
                <a16:creationId xmlns:a16="http://schemas.microsoft.com/office/drawing/2014/main" xmlns="" id="{7BB39433-13EE-4CA4-A33D-7D3F1CB94B3D}"/>
              </a:ext>
            </a:extLst>
          </p:cNvPr>
          <p:cNvSpPr txBox="1">
            <a:spLocks/>
          </p:cNvSpPr>
          <p:nvPr/>
        </p:nvSpPr>
        <p:spPr>
          <a:xfrm>
            <a:off x="57150" y="951574"/>
            <a:ext cx="3827768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个人详情</a:t>
            </a:r>
          </a:p>
        </p:txBody>
      </p:sp>
    </p:spTree>
    <p:extLst>
      <p:ext uri="{BB962C8B-B14F-4D97-AF65-F5344CB8AC3E}">
        <p14:creationId xmlns:p14="http://schemas.microsoft.com/office/powerpoint/2010/main" val="42489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12" grpId="0"/>
      <p:bldP spid="45" grpId="0"/>
      <p:bldP spid="46" grpId="0"/>
      <p:bldP spid="47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A5EA8D64-30EF-4881-B299-B2E9B6E31B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602681" y="4070456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b="1" kern="100" dirty="0">
                <a:solidFill>
                  <a:srgbClr val="C00000"/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音乐</a:t>
            </a:r>
            <a:endParaRPr lang="zh-CN" altLang="zh-CN" sz="2000" b="1" kern="100" dirty="0">
              <a:solidFill>
                <a:srgbClr val="C00000"/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097768" y="407045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b="1" kern="100" dirty="0">
                <a:solidFill>
                  <a:srgbClr val="C00000"/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户外骑行</a:t>
            </a:r>
            <a:endParaRPr lang="zh-CN" altLang="zh-CN" sz="2000" b="1" kern="100" dirty="0">
              <a:solidFill>
                <a:srgbClr val="C00000"/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05816" y="4107033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b="1" kern="100" dirty="0">
                <a:solidFill>
                  <a:srgbClr val="C00000"/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绘图</a:t>
            </a:r>
            <a:endParaRPr lang="zh-CN" altLang="zh-CN" sz="2000" b="1" kern="100" dirty="0">
              <a:solidFill>
                <a:srgbClr val="C00000"/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707739" y="4107033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000" b="1" kern="100" dirty="0">
                <a:solidFill>
                  <a:srgbClr val="C00000"/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rPr>
              <a:t>摄影</a:t>
            </a:r>
            <a:endParaRPr lang="zh-CN" altLang="zh-CN" sz="2000" b="1" kern="100" dirty="0">
              <a:solidFill>
                <a:srgbClr val="C00000"/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88480" y="1925864"/>
            <a:ext cx="1902794" cy="1902790"/>
            <a:chOff x="1188480" y="1925864"/>
            <a:chExt cx="1902794" cy="190279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877" y="1974618"/>
              <a:ext cx="1800000" cy="1800000"/>
            </a:xfrm>
            <a:prstGeom prst="ellipse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1460353" y="2195095"/>
              <a:ext cx="1359048" cy="1359046"/>
            </a:xfrm>
            <a:prstGeom prst="ellipse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1873503" y="2649880"/>
              <a:ext cx="532748" cy="532748"/>
            </a:xfrm>
            <a:custGeom>
              <a:avLst/>
              <a:gdLst>
                <a:gd name="T0" fmla="*/ 534691534 w 256"/>
                <a:gd name="T1" fmla="*/ 634611135 h 256"/>
                <a:gd name="T2" fmla="*/ 288949523 w 256"/>
                <a:gd name="T3" fmla="*/ 499588363 h 256"/>
                <a:gd name="T4" fmla="*/ 89114982 w 256"/>
                <a:gd name="T5" fmla="*/ 577902064 h 256"/>
                <a:gd name="T6" fmla="*/ 0 w 256"/>
                <a:gd name="T7" fmla="*/ 345660925 h 256"/>
                <a:gd name="T8" fmla="*/ 345660103 w 256"/>
                <a:gd name="T9" fmla="*/ 0 h 256"/>
                <a:gd name="T10" fmla="*/ 691318562 w 256"/>
                <a:gd name="T11" fmla="*/ 345660925 h 256"/>
                <a:gd name="T12" fmla="*/ 534691534 w 256"/>
                <a:gd name="T13" fmla="*/ 634611135 h 256"/>
                <a:gd name="T14" fmla="*/ 175530007 w 256"/>
                <a:gd name="T15" fmla="*/ 440177686 h 256"/>
                <a:gd name="T16" fmla="*/ 178229963 w 256"/>
                <a:gd name="T17" fmla="*/ 440177686 h 256"/>
                <a:gd name="T18" fmla="*/ 480682553 w 256"/>
                <a:gd name="T19" fmla="*/ 480685339 h 256"/>
                <a:gd name="T20" fmla="*/ 504987088 w 256"/>
                <a:gd name="T21" fmla="*/ 480685339 h 256"/>
                <a:gd name="T22" fmla="*/ 513088599 w 256"/>
                <a:gd name="T23" fmla="*/ 459080710 h 256"/>
                <a:gd name="T24" fmla="*/ 504987088 w 256"/>
                <a:gd name="T25" fmla="*/ 442877649 h 256"/>
                <a:gd name="T26" fmla="*/ 172830051 w 256"/>
                <a:gd name="T27" fmla="*/ 394270108 h 256"/>
                <a:gd name="T28" fmla="*/ 153927073 w 256"/>
                <a:gd name="T29" fmla="*/ 415873094 h 256"/>
                <a:gd name="T30" fmla="*/ 175530007 w 256"/>
                <a:gd name="T31" fmla="*/ 440177686 h 256"/>
                <a:gd name="T32" fmla="*/ 162028584 w 256"/>
                <a:gd name="T33" fmla="*/ 342960962 h 256"/>
                <a:gd name="T34" fmla="*/ 172830051 w 256"/>
                <a:gd name="T35" fmla="*/ 340259356 h 256"/>
                <a:gd name="T36" fmla="*/ 518488511 w 256"/>
                <a:gd name="T37" fmla="*/ 380767009 h 256"/>
                <a:gd name="T38" fmla="*/ 531991578 w 256"/>
                <a:gd name="T39" fmla="*/ 386168578 h 256"/>
                <a:gd name="T40" fmla="*/ 561696024 w 256"/>
                <a:gd name="T41" fmla="*/ 353762455 h 256"/>
                <a:gd name="T42" fmla="*/ 545493001 w 256"/>
                <a:gd name="T43" fmla="*/ 326757901 h 256"/>
                <a:gd name="T44" fmla="*/ 545493001 w 256"/>
                <a:gd name="T45" fmla="*/ 326757901 h 256"/>
                <a:gd name="T46" fmla="*/ 156627029 w 256"/>
                <a:gd name="T47" fmla="*/ 288950210 h 256"/>
                <a:gd name="T48" fmla="*/ 137724050 w 256"/>
                <a:gd name="T49" fmla="*/ 313254802 h 256"/>
                <a:gd name="T50" fmla="*/ 162028584 w 256"/>
                <a:gd name="T51" fmla="*/ 342960962 h 256"/>
                <a:gd name="T52" fmla="*/ 594102069 w 256"/>
                <a:gd name="T53" fmla="*/ 221439646 h 256"/>
                <a:gd name="T54" fmla="*/ 140424006 w 256"/>
                <a:gd name="T55" fmla="*/ 167428894 h 256"/>
                <a:gd name="T56" fmla="*/ 113419516 w 256"/>
                <a:gd name="T57" fmla="*/ 199835017 h 256"/>
                <a:gd name="T58" fmla="*/ 145825561 w 256"/>
                <a:gd name="T59" fmla="*/ 232241139 h 256"/>
                <a:gd name="T60" fmla="*/ 153927073 w 256"/>
                <a:gd name="T61" fmla="*/ 232241139 h 256"/>
                <a:gd name="T62" fmla="*/ 153927073 w 256"/>
                <a:gd name="T63" fmla="*/ 232241139 h 256"/>
                <a:gd name="T64" fmla="*/ 558996068 w 256"/>
                <a:gd name="T65" fmla="*/ 275448755 h 256"/>
                <a:gd name="T66" fmla="*/ 577899047 w 256"/>
                <a:gd name="T67" fmla="*/ 280850323 h 256"/>
                <a:gd name="T68" fmla="*/ 610305092 w 256"/>
                <a:gd name="T69" fmla="*/ 248444200 h 256"/>
                <a:gd name="T70" fmla="*/ 594102069 w 256"/>
                <a:gd name="T71" fmla="*/ 221439646 h 256"/>
                <a:gd name="T72" fmla="*/ 423971974 w 256"/>
                <a:gd name="T73" fmla="*/ 680520356 h 256"/>
                <a:gd name="T74" fmla="*/ 345660103 w 256"/>
                <a:gd name="T75" fmla="*/ 691321849 h 256"/>
                <a:gd name="T76" fmla="*/ 178229963 w 256"/>
                <a:gd name="T77" fmla="*/ 648114233 h 256"/>
                <a:gd name="T78" fmla="*/ 288949523 w 256"/>
                <a:gd name="T79" fmla="*/ 602206655 h 256"/>
                <a:gd name="T80" fmla="*/ 423971974 w 256"/>
                <a:gd name="T81" fmla="*/ 680520356 h 2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56" h="256">
                  <a:moveTo>
                    <a:pt x="198" y="235"/>
                  </a:moveTo>
                  <a:cubicBezTo>
                    <a:pt x="180" y="205"/>
                    <a:pt x="146" y="185"/>
                    <a:pt x="107" y="185"/>
                  </a:cubicBezTo>
                  <a:cubicBezTo>
                    <a:pt x="78" y="185"/>
                    <a:pt x="52" y="196"/>
                    <a:pt x="33" y="214"/>
                  </a:cubicBezTo>
                  <a:cubicBezTo>
                    <a:pt x="12" y="191"/>
                    <a:pt x="0" y="161"/>
                    <a:pt x="0" y="128"/>
                  </a:cubicBezTo>
                  <a:cubicBezTo>
                    <a:pt x="0" y="57"/>
                    <a:pt x="57" y="0"/>
                    <a:pt x="128" y="0"/>
                  </a:cubicBezTo>
                  <a:cubicBezTo>
                    <a:pt x="199" y="0"/>
                    <a:pt x="256" y="57"/>
                    <a:pt x="256" y="128"/>
                  </a:cubicBezTo>
                  <a:cubicBezTo>
                    <a:pt x="256" y="173"/>
                    <a:pt x="233" y="212"/>
                    <a:pt x="198" y="235"/>
                  </a:cubicBezTo>
                  <a:moveTo>
                    <a:pt x="65" y="163"/>
                  </a:move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134" y="145"/>
                    <a:pt x="178" y="178"/>
                  </a:cubicBezTo>
                  <a:cubicBezTo>
                    <a:pt x="178" y="178"/>
                    <a:pt x="182" y="181"/>
                    <a:pt x="187" y="178"/>
                  </a:cubicBezTo>
                  <a:cubicBezTo>
                    <a:pt x="189" y="176"/>
                    <a:pt x="190" y="175"/>
                    <a:pt x="190" y="170"/>
                  </a:cubicBezTo>
                  <a:cubicBezTo>
                    <a:pt x="190" y="170"/>
                    <a:pt x="190" y="167"/>
                    <a:pt x="187" y="164"/>
                  </a:cubicBezTo>
                  <a:cubicBezTo>
                    <a:pt x="137" y="130"/>
                    <a:pt x="67" y="146"/>
                    <a:pt x="64" y="146"/>
                  </a:cubicBezTo>
                  <a:cubicBezTo>
                    <a:pt x="57" y="149"/>
                    <a:pt x="57" y="154"/>
                    <a:pt x="57" y="154"/>
                  </a:cubicBezTo>
                  <a:cubicBezTo>
                    <a:pt x="57" y="158"/>
                    <a:pt x="60" y="163"/>
                    <a:pt x="65" y="163"/>
                  </a:cubicBezTo>
                  <a:moveTo>
                    <a:pt x="60" y="127"/>
                  </a:moveTo>
                  <a:cubicBezTo>
                    <a:pt x="64" y="126"/>
                    <a:pt x="64" y="126"/>
                    <a:pt x="64" y="126"/>
                  </a:cubicBezTo>
                  <a:cubicBezTo>
                    <a:pt x="72" y="124"/>
                    <a:pt x="137" y="108"/>
                    <a:pt x="192" y="141"/>
                  </a:cubicBezTo>
                  <a:cubicBezTo>
                    <a:pt x="194" y="142"/>
                    <a:pt x="196" y="143"/>
                    <a:pt x="197" y="143"/>
                  </a:cubicBezTo>
                  <a:cubicBezTo>
                    <a:pt x="203" y="143"/>
                    <a:pt x="208" y="137"/>
                    <a:pt x="208" y="131"/>
                  </a:cubicBezTo>
                  <a:cubicBezTo>
                    <a:pt x="208" y="127"/>
                    <a:pt x="205" y="123"/>
                    <a:pt x="202" y="121"/>
                  </a:cubicBezTo>
                  <a:cubicBezTo>
                    <a:pt x="202" y="121"/>
                    <a:pt x="202" y="121"/>
                    <a:pt x="202" y="121"/>
                  </a:cubicBezTo>
                  <a:cubicBezTo>
                    <a:pt x="135" y="83"/>
                    <a:pt x="63" y="106"/>
                    <a:pt x="58" y="107"/>
                  </a:cubicBezTo>
                  <a:cubicBezTo>
                    <a:pt x="54" y="108"/>
                    <a:pt x="51" y="112"/>
                    <a:pt x="51" y="116"/>
                  </a:cubicBezTo>
                  <a:cubicBezTo>
                    <a:pt x="51" y="122"/>
                    <a:pt x="55" y="127"/>
                    <a:pt x="60" y="127"/>
                  </a:cubicBezTo>
                  <a:moveTo>
                    <a:pt x="220" y="82"/>
                  </a:moveTo>
                  <a:cubicBezTo>
                    <a:pt x="149" y="38"/>
                    <a:pt x="56" y="61"/>
                    <a:pt x="52" y="62"/>
                  </a:cubicBezTo>
                  <a:cubicBezTo>
                    <a:pt x="45" y="63"/>
                    <a:pt x="42" y="68"/>
                    <a:pt x="42" y="74"/>
                  </a:cubicBezTo>
                  <a:cubicBezTo>
                    <a:pt x="42" y="81"/>
                    <a:pt x="48" y="86"/>
                    <a:pt x="54" y="86"/>
                  </a:cubicBezTo>
                  <a:cubicBezTo>
                    <a:pt x="55" y="86"/>
                    <a:pt x="56" y="86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8" y="85"/>
                    <a:pt x="145" y="63"/>
                    <a:pt x="207" y="102"/>
                  </a:cubicBezTo>
                  <a:cubicBezTo>
                    <a:pt x="211" y="104"/>
                    <a:pt x="214" y="104"/>
                    <a:pt x="214" y="104"/>
                  </a:cubicBezTo>
                  <a:cubicBezTo>
                    <a:pt x="221" y="104"/>
                    <a:pt x="226" y="99"/>
                    <a:pt x="226" y="92"/>
                  </a:cubicBezTo>
                  <a:cubicBezTo>
                    <a:pt x="226" y="88"/>
                    <a:pt x="224" y="84"/>
                    <a:pt x="220" y="82"/>
                  </a:cubicBezTo>
                  <a:moveTo>
                    <a:pt x="157" y="252"/>
                  </a:moveTo>
                  <a:cubicBezTo>
                    <a:pt x="146" y="255"/>
                    <a:pt x="140" y="256"/>
                    <a:pt x="128" y="256"/>
                  </a:cubicBezTo>
                  <a:cubicBezTo>
                    <a:pt x="104" y="256"/>
                    <a:pt x="85" y="251"/>
                    <a:pt x="66" y="240"/>
                  </a:cubicBezTo>
                  <a:cubicBezTo>
                    <a:pt x="77" y="228"/>
                    <a:pt x="90" y="223"/>
                    <a:pt x="107" y="223"/>
                  </a:cubicBezTo>
                  <a:cubicBezTo>
                    <a:pt x="130" y="223"/>
                    <a:pt x="148" y="234"/>
                    <a:pt x="157" y="2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188480" y="1925864"/>
              <a:ext cx="1902794" cy="1902790"/>
            </a:xfrm>
            <a:prstGeom prst="ellipse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825895" y="1925864"/>
            <a:ext cx="1902794" cy="1902790"/>
            <a:chOff x="3825895" y="1925864"/>
            <a:chExt cx="1902794" cy="190279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2" y="1974617"/>
              <a:ext cx="1800000" cy="1818713"/>
            </a:xfrm>
            <a:prstGeom prst="ellipse">
              <a:avLst/>
            </a:prstGeom>
          </p:spPr>
        </p:pic>
        <p:sp>
          <p:nvSpPr>
            <p:cNvPr id="37" name="椭圆 36"/>
            <p:cNvSpPr/>
            <p:nvPr/>
          </p:nvSpPr>
          <p:spPr>
            <a:xfrm>
              <a:off x="4097768" y="2195095"/>
              <a:ext cx="1359048" cy="1359046"/>
            </a:xfrm>
            <a:prstGeom prst="ellipse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Freeform 69"/>
            <p:cNvSpPr>
              <a:spLocks noEditPoints="1"/>
            </p:cNvSpPr>
            <p:nvPr/>
          </p:nvSpPr>
          <p:spPr bwMode="auto">
            <a:xfrm>
              <a:off x="4356634" y="2551197"/>
              <a:ext cx="841316" cy="547686"/>
            </a:xfrm>
            <a:custGeom>
              <a:avLst/>
              <a:gdLst>
                <a:gd name="T0" fmla="*/ 511877112 w 225"/>
                <a:gd name="T1" fmla="*/ 57244899 h 146"/>
                <a:gd name="T2" fmla="*/ 1186255212 w 225"/>
                <a:gd name="T3" fmla="*/ 57244899 h 146"/>
                <a:gd name="T4" fmla="*/ 1202505596 w 225"/>
                <a:gd name="T5" fmla="*/ 0 h 146"/>
                <a:gd name="T6" fmla="*/ 1324379199 w 225"/>
                <a:gd name="T7" fmla="*/ 425241691 h 146"/>
                <a:gd name="T8" fmla="*/ 1161881062 w 225"/>
                <a:gd name="T9" fmla="*/ 1079460118 h 146"/>
                <a:gd name="T10" fmla="*/ 918128156 w 225"/>
                <a:gd name="T11" fmla="*/ 924082741 h 146"/>
                <a:gd name="T12" fmla="*/ 788127936 w 225"/>
                <a:gd name="T13" fmla="*/ 1014036560 h 146"/>
                <a:gd name="T14" fmla="*/ 113749836 w 225"/>
                <a:gd name="T15" fmla="*/ 1079460118 h 146"/>
                <a:gd name="T16" fmla="*/ 788127936 w 225"/>
                <a:gd name="T17" fmla="*/ 793238484 h 146"/>
                <a:gd name="T18" fmla="*/ 869379855 w 225"/>
                <a:gd name="T19" fmla="*/ 785059824 h 146"/>
                <a:gd name="T20" fmla="*/ 836879087 w 225"/>
                <a:gd name="T21" fmla="*/ 891370962 h 146"/>
                <a:gd name="T22" fmla="*/ 812502086 w 225"/>
                <a:gd name="T23" fmla="*/ 866837842 h 146"/>
                <a:gd name="T24" fmla="*/ 788127936 w 225"/>
                <a:gd name="T25" fmla="*/ 875016502 h 146"/>
                <a:gd name="T26" fmla="*/ 715002634 w 225"/>
                <a:gd name="T27" fmla="*/ 875016502 h 146"/>
                <a:gd name="T28" fmla="*/ 576878648 w 225"/>
                <a:gd name="T29" fmla="*/ 449774811 h 146"/>
                <a:gd name="T30" fmla="*/ 536251263 w 225"/>
                <a:gd name="T31" fmla="*/ 490662390 h 146"/>
                <a:gd name="T32" fmla="*/ 1763131009 w 225"/>
                <a:gd name="T33" fmla="*/ 719639125 h 146"/>
                <a:gd name="T34" fmla="*/ 1495006803 w 225"/>
                <a:gd name="T35" fmla="*/ 842304723 h 146"/>
                <a:gd name="T36" fmla="*/ 1462506036 w 225"/>
                <a:gd name="T37" fmla="*/ 866837842 h 146"/>
                <a:gd name="T38" fmla="*/ 1275630898 w 225"/>
                <a:gd name="T39" fmla="*/ 1095814578 h 146"/>
                <a:gd name="T40" fmla="*/ 1259380514 w 225"/>
                <a:gd name="T41" fmla="*/ 1087635918 h 146"/>
                <a:gd name="T42" fmla="*/ 1365006583 w 225"/>
                <a:gd name="T43" fmla="*/ 809592944 h 146"/>
                <a:gd name="T44" fmla="*/ 1373130350 w 225"/>
                <a:gd name="T45" fmla="*/ 768705364 h 146"/>
                <a:gd name="T46" fmla="*/ 1340629582 w 225"/>
                <a:gd name="T47" fmla="*/ 474307930 h 146"/>
                <a:gd name="T48" fmla="*/ 1430005268 w 225"/>
                <a:gd name="T49" fmla="*/ 457953471 h 146"/>
                <a:gd name="T50" fmla="*/ 1608756639 w 225"/>
                <a:gd name="T51" fmla="*/ 515195510 h 146"/>
                <a:gd name="T52" fmla="*/ 1730633092 w 225"/>
                <a:gd name="T53" fmla="*/ 637861107 h 146"/>
                <a:gd name="T54" fmla="*/ 1348756200 w 225"/>
                <a:gd name="T55" fmla="*/ 621506647 h 146"/>
                <a:gd name="T56" fmla="*/ 1495006803 w 225"/>
                <a:gd name="T57" fmla="*/ 752350905 h 146"/>
                <a:gd name="T58" fmla="*/ 1771257626 w 225"/>
                <a:gd name="T59" fmla="*/ 809592944 h 146"/>
                <a:gd name="T60" fmla="*/ 1430005268 w 225"/>
                <a:gd name="T61" fmla="*/ 866837842 h 146"/>
                <a:gd name="T62" fmla="*/ 1194378979 w 225"/>
                <a:gd name="T63" fmla="*/ 1030393879 h 146"/>
                <a:gd name="T64" fmla="*/ 1389380734 w 225"/>
                <a:gd name="T65" fmla="*/ 735993585 h 146"/>
                <a:gd name="T66" fmla="*/ 1446255652 w 225"/>
                <a:gd name="T67" fmla="*/ 457953471 h 146"/>
                <a:gd name="T68" fmla="*/ 455002194 w 225"/>
                <a:gd name="T69" fmla="*/ 825950263 h 146"/>
                <a:gd name="T70" fmla="*/ 633753566 w 225"/>
                <a:gd name="T71" fmla="*/ 1030393879 h 146"/>
                <a:gd name="T72" fmla="*/ 471252578 w 225"/>
                <a:gd name="T73" fmla="*/ 1128526357 h 146"/>
                <a:gd name="T74" fmla="*/ 300624974 w 225"/>
                <a:gd name="T75" fmla="*/ 1120347697 h 146"/>
                <a:gd name="T76" fmla="*/ 316875358 w 225"/>
                <a:gd name="T77" fmla="*/ 834126063 h 146"/>
                <a:gd name="T78" fmla="*/ 56874918 w 225"/>
                <a:gd name="T79" fmla="*/ 809592944 h 146"/>
                <a:gd name="T80" fmla="*/ 105626069 w 225"/>
                <a:gd name="T81" fmla="*/ 629685307 h 146"/>
                <a:gd name="T82" fmla="*/ 235626289 w 225"/>
                <a:gd name="T83" fmla="*/ 498841050 h 146"/>
                <a:gd name="T84" fmla="*/ 568752030 w 225"/>
                <a:gd name="T85" fmla="*/ 515195510 h 146"/>
                <a:gd name="T86" fmla="*/ 690628484 w 225"/>
                <a:gd name="T87" fmla="*/ 637861107 h 146"/>
                <a:gd name="T88" fmla="*/ 625626948 w 225"/>
                <a:gd name="T89" fmla="*/ 1038569679 h 146"/>
                <a:gd name="T90" fmla="*/ 316875358 w 225"/>
                <a:gd name="T91" fmla="*/ 1128526357 h 146"/>
                <a:gd name="T92" fmla="*/ 56874918 w 225"/>
                <a:gd name="T93" fmla="*/ 785059824 h 146"/>
                <a:gd name="T94" fmla="*/ 219375905 w 225"/>
                <a:gd name="T95" fmla="*/ 515195510 h 146"/>
                <a:gd name="T96" fmla="*/ 1267504281 w 225"/>
                <a:gd name="T97" fmla="*/ 359820993 h 146"/>
                <a:gd name="T98" fmla="*/ 1267504281 w 225"/>
                <a:gd name="T99" fmla="*/ 359820993 h 146"/>
                <a:gd name="T100" fmla="*/ 828752470 w 225"/>
                <a:gd name="T101" fmla="*/ 727817785 h 146"/>
                <a:gd name="T102" fmla="*/ 780004169 w 225"/>
                <a:gd name="T103" fmla="*/ 891370962 h 146"/>
                <a:gd name="T104" fmla="*/ 885627388 w 225"/>
                <a:gd name="T105" fmla="*/ 891370962 h 146"/>
                <a:gd name="T106" fmla="*/ 918128156 w 225"/>
                <a:gd name="T107" fmla="*/ 785059824 h 14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25" h="146">
                  <a:moveTo>
                    <a:pt x="48" y="49"/>
                  </a:moveTo>
                  <a:cubicBezTo>
                    <a:pt x="56" y="49"/>
                    <a:pt x="63" y="51"/>
                    <a:pt x="69" y="54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69" y="18"/>
                    <a:pt x="63" y="18"/>
                    <a:pt x="60" y="16"/>
                  </a:cubicBezTo>
                  <a:cubicBezTo>
                    <a:pt x="56" y="13"/>
                    <a:pt x="57" y="6"/>
                    <a:pt x="63" y="7"/>
                  </a:cubicBezTo>
                  <a:cubicBezTo>
                    <a:pt x="77" y="6"/>
                    <a:pt x="93" y="8"/>
                    <a:pt x="93" y="8"/>
                  </a:cubicBezTo>
                  <a:cubicBezTo>
                    <a:pt x="93" y="8"/>
                    <a:pt x="87" y="14"/>
                    <a:pt x="81" y="15"/>
                  </a:cubicBezTo>
                  <a:cubicBezTo>
                    <a:pt x="81" y="16"/>
                    <a:pt x="79" y="16"/>
                    <a:pt x="78" y="16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0" y="22"/>
                    <a:pt x="148" y="14"/>
                    <a:pt x="146" y="7"/>
                  </a:cubicBezTo>
                  <a:cubicBezTo>
                    <a:pt x="143" y="7"/>
                    <a:pt x="141" y="7"/>
                    <a:pt x="138" y="8"/>
                  </a:cubicBezTo>
                  <a:cubicBezTo>
                    <a:pt x="135" y="8"/>
                    <a:pt x="132" y="9"/>
                    <a:pt x="129" y="11"/>
                  </a:cubicBezTo>
                  <a:cubicBezTo>
                    <a:pt x="127" y="12"/>
                    <a:pt x="125" y="11"/>
                    <a:pt x="125" y="9"/>
                  </a:cubicBezTo>
                  <a:cubicBezTo>
                    <a:pt x="124" y="7"/>
                    <a:pt x="124" y="5"/>
                    <a:pt x="126" y="4"/>
                  </a:cubicBezTo>
                  <a:cubicBezTo>
                    <a:pt x="129" y="3"/>
                    <a:pt x="133" y="1"/>
                    <a:pt x="137" y="1"/>
                  </a:cubicBezTo>
                  <a:cubicBezTo>
                    <a:pt x="140" y="0"/>
                    <a:pt x="144" y="0"/>
                    <a:pt x="148" y="0"/>
                  </a:cubicBezTo>
                  <a:cubicBezTo>
                    <a:pt x="150" y="1"/>
                    <a:pt x="151" y="2"/>
                    <a:pt x="151" y="4"/>
                  </a:cubicBezTo>
                  <a:cubicBezTo>
                    <a:pt x="151" y="5"/>
                    <a:pt x="151" y="5"/>
                    <a:pt x="151" y="6"/>
                  </a:cubicBezTo>
                  <a:cubicBezTo>
                    <a:pt x="153" y="16"/>
                    <a:pt x="157" y="32"/>
                    <a:pt x="161" y="45"/>
                  </a:cubicBezTo>
                  <a:cubicBezTo>
                    <a:pt x="161" y="45"/>
                    <a:pt x="161" y="45"/>
                    <a:pt x="161" y="45"/>
                  </a:cubicBezTo>
                  <a:cubicBezTo>
                    <a:pt x="161" y="46"/>
                    <a:pt x="161" y="46"/>
                    <a:pt x="161" y="46"/>
                  </a:cubicBezTo>
                  <a:cubicBezTo>
                    <a:pt x="162" y="48"/>
                    <a:pt x="162" y="50"/>
                    <a:pt x="163" y="52"/>
                  </a:cubicBezTo>
                  <a:cubicBezTo>
                    <a:pt x="167" y="50"/>
                    <a:pt x="172" y="49"/>
                    <a:pt x="177" y="49"/>
                  </a:cubicBezTo>
                  <a:cubicBezTo>
                    <a:pt x="190" y="49"/>
                    <a:pt x="202" y="55"/>
                    <a:pt x="211" y="64"/>
                  </a:cubicBezTo>
                  <a:cubicBezTo>
                    <a:pt x="220" y="72"/>
                    <a:pt x="225" y="84"/>
                    <a:pt x="225" y="98"/>
                  </a:cubicBezTo>
                  <a:cubicBezTo>
                    <a:pt x="225" y="111"/>
                    <a:pt x="220" y="123"/>
                    <a:pt x="211" y="132"/>
                  </a:cubicBezTo>
                  <a:cubicBezTo>
                    <a:pt x="202" y="140"/>
                    <a:pt x="190" y="146"/>
                    <a:pt x="177" y="146"/>
                  </a:cubicBezTo>
                  <a:cubicBezTo>
                    <a:pt x="164" y="146"/>
                    <a:pt x="152" y="140"/>
                    <a:pt x="143" y="132"/>
                  </a:cubicBezTo>
                  <a:cubicBezTo>
                    <a:pt x="134" y="123"/>
                    <a:pt x="129" y="111"/>
                    <a:pt x="129" y="98"/>
                  </a:cubicBezTo>
                  <a:cubicBezTo>
                    <a:pt x="129" y="88"/>
                    <a:pt x="132" y="79"/>
                    <a:pt x="136" y="71"/>
                  </a:cubicBezTo>
                  <a:cubicBezTo>
                    <a:pt x="115" y="94"/>
                    <a:pt x="115" y="94"/>
                    <a:pt x="115" y="94"/>
                  </a:cubicBezTo>
                  <a:cubicBezTo>
                    <a:pt x="117" y="96"/>
                    <a:pt x="118" y="99"/>
                    <a:pt x="118" y="102"/>
                  </a:cubicBezTo>
                  <a:cubicBezTo>
                    <a:pt x="118" y="106"/>
                    <a:pt x="116" y="110"/>
                    <a:pt x="113" y="113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1" y="115"/>
                    <a:pt x="107" y="117"/>
                    <a:pt x="103" y="117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8"/>
                    <a:pt x="106" y="128"/>
                    <a:pt x="106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98" y="117"/>
                    <a:pt x="96" y="116"/>
                    <a:pt x="94" y="114"/>
                  </a:cubicBezTo>
                  <a:cubicBezTo>
                    <a:pt x="91" y="121"/>
                    <a:pt x="87" y="127"/>
                    <a:pt x="82" y="132"/>
                  </a:cubicBezTo>
                  <a:cubicBezTo>
                    <a:pt x="74" y="140"/>
                    <a:pt x="62" y="146"/>
                    <a:pt x="48" y="146"/>
                  </a:cubicBezTo>
                  <a:cubicBezTo>
                    <a:pt x="35" y="146"/>
                    <a:pt x="23" y="140"/>
                    <a:pt x="14" y="132"/>
                  </a:cubicBezTo>
                  <a:cubicBezTo>
                    <a:pt x="6" y="123"/>
                    <a:pt x="0" y="111"/>
                    <a:pt x="0" y="98"/>
                  </a:cubicBezTo>
                  <a:cubicBezTo>
                    <a:pt x="0" y="84"/>
                    <a:pt x="6" y="72"/>
                    <a:pt x="14" y="64"/>
                  </a:cubicBezTo>
                  <a:cubicBezTo>
                    <a:pt x="23" y="55"/>
                    <a:pt x="35" y="49"/>
                    <a:pt x="48" y="49"/>
                  </a:cubicBezTo>
                  <a:close/>
                  <a:moveTo>
                    <a:pt x="96" y="99"/>
                  </a:moveTo>
                  <a:cubicBezTo>
                    <a:pt x="98" y="100"/>
                    <a:pt x="98" y="100"/>
                    <a:pt x="98" y="100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7" y="97"/>
                    <a:pt x="97" y="98"/>
                    <a:pt x="96" y="98"/>
                  </a:cubicBezTo>
                  <a:cubicBezTo>
                    <a:pt x="96" y="99"/>
                    <a:pt x="96" y="99"/>
                    <a:pt x="96" y="99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3" y="97"/>
                    <a:pt x="104" y="98"/>
                    <a:pt x="105" y="98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5" y="95"/>
                    <a:pt x="104" y="95"/>
                    <a:pt x="102" y="95"/>
                  </a:cubicBezTo>
                  <a:cubicBezTo>
                    <a:pt x="102" y="95"/>
                    <a:pt x="102" y="95"/>
                    <a:pt x="101" y="95"/>
                  </a:cubicBezTo>
                  <a:cubicBezTo>
                    <a:pt x="102" y="97"/>
                    <a:pt x="102" y="97"/>
                    <a:pt x="102" y="97"/>
                  </a:cubicBezTo>
                  <a:close/>
                  <a:moveTo>
                    <a:pt x="107" y="102"/>
                  </a:moveTo>
                  <a:cubicBezTo>
                    <a:pt x="107" y="105"/>
                    <a:pt x="105" y="106"/>
                    <a:pt x="103" y="107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5" y="109"/>
                    <a:pt x="106" y="108"/>
                    <a:pt x="108" y="107"/>
                  </a:cubicBezTo>
                  <a:cubicBezTo>
                    <a:pt x="109" y="106"/>
                    <a:pt x="110" y="104"/>
                    <a:pt x="110" y="102"/>
                  </a:cubicBezTo>
                  <a:cubicBezTo>
                    <a:pt x="110" y="101"/>
                    <a:pt x="110" y="101"/>
                    <a:pt x="109" y="100"/>
                  </a:cubicBezTo>
                  <a:cubicBezTo>
                    <a:pt x="107" y="102"/>
                    <a:pt x="107" y="102"/>
                    <a:pt x="107" y="102"/>
                  </a:cubicBezTo>
                  <a:close/>
                  <a:moveTo>
                    <a:pt x="101" y="106"/>
                  </a:moveTo>
                  <a:cubicBezTo>
                    <a:pt x="100" y="106"/>
                    <a:pt x="100" y="106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99" y="105"/>
                    <a:pt x="99" y="105"/>
                    <a:pt x="98" y="104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5"/>
                    <a:pt x="96" y="105"/>
                  </a:cubicBezTo>
                  <a:cubicBezTo>
                    <a:pt x="96" y="106"/>
                    <a:pt x="97" y="107"/>
                    <a:pt x="97" y="107"/>
                  </a:cubicBezTo>
                  <a:cubicBezTo>
                    <a:pt x="98" y="108"/>
                    <a:pt x="99" y="109"/>
                    <a:pt x="101" y="109"/>
                  </a:cubicBezTo>
                  <a:cubicBezTo>
                    <a:pt x="101" y="106"/>
                    <a:pt x="101" y="106"/>
                    <a:pt x="101" y="106"/>
                  </a:cubicBezTo>
                  <a:close/>
                  <a:moveTo>
                    <a:pt x="88" y="103"/>
                  </a:moveTo>
                  <a:cubicBezTo>
                    <a:pt x="66" y="102"/>
                    <a:pt x="66" y="102"/>
                    <a:pt x="66" y="102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6"/>
                    <a:pt x="88" y="105"/>
                    <a:pt x="88" y="103"/>
                  </a:cubicBezTo>
                  <a:close/>
                  <a:moveTo>
                    <a:pt x="71" y="55"/>
                  </a:moveTo>
                  <a:cubicBezTo>
                    <a:pt x="75" y="57"/>
                    <a:pt x="79" y="60"/>
                    <a:pt x="82" y="64"/>
                  </a:cubicBezTo>
                  <a:cubicBezTo>
                    <a:pt x="86" y="67"/>
                    <a:pt x="88" y="70"/>
                    <a:pt x="91" y="74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1" y="55"/>
                    <a:pt x="71" y="55"/>
                    <a:pt x="71" y="55"/>
                  </a:cubicBezTo>
                  <a:close/>
                  <a:moveTo>
                    <a:pt x="68" y="61"/>
                  </a:moveTo>
                  <a:cubicBezTo>
                    <a:pt x="61" y="73"/>
                    <a:pt x="61" y="73"/>
                    <a:pt x="61" y="73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lose/>
                  <a:moveTo>
                    <a:pt x="54" y="82"/>
                  </a:moveTo>
                  <a:cubicBezTo>
                    <a:pt x="66" y="60"/>
                    <a:pt x="66" y="60"/>
                    <a:pt x="66" y="60"/>
                  </a:cubicBezTo>
                  <a:cubicBezTo>
                    <a:pt x="64" y="59"/>
                    <a:pt x="62" y="59"/>
                    <a:pt x="60" y="58"/>
                  </a:cubicBezTo>
                  <a:cubicBezTo>
                    <a:pt x="54" y="82"/>
                    <a:pt x="54" y="82"/>
                    <a:pt x="54" y="82"/>
                  </a:cubicBezTo>
                  <a:close/>
                  <a:moveTo>
                    <a:pt x="217" y="88"/>
                  </a:moveTo>
                  <a:cubicBezTo>
                    <a:pt x="186" y="96"/>
                    <a:pt x="186" y="96"/>
                    <a:pt x="186" y="96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18" y="94"/>
                    <a:pt x="218" y="91"/>
                    <a:pt x="217" y="88"/>
                  </a:cubicBezTo>
                  <a:close/>
                  <a:moveTo>
                    <a:pt x="185" y="101"/>
                  </a:moveTo>
                  <a:cubicBezTo>
                    <a:pt x="213" y="117"/>
                    <a:pt x="213" y="117"/>
                    <a:pt x="213" y="117"/>
                  </a:cubicBezTo>
                  <a:cubicBezTo>
                    <a:pt x="214" y="115"/>
                    <a:pt x="215" y="112"/>
                    <a:pt x="216" y="109"/>
                  </a:cubicBezTo>
                  <a:cubicBezTo>
                    <a:pt x="185" y="101"/>
                    <a:pt x="185" y="101"/>
                    <a:pt x="185" y="101"/>
                  </a:cubicBezTo>
                  <a:close/>
                  <a:moveTo>
                    <a:pt x="212" y="119"/>
                  </a:moveTo>
                  <a:cubicBezTo>
                    <a:pt x="184" y="103"/>
                    <a:pt x="184" y="103"/>
                    <a:pt x="184" y="103"/>
                  </a:cubicBezTo>
                  <a:cubicBezTo>
                    <a:pt x="207" y="126"/>
                    <a:pt x="207" y="126"/>
                    <a:pt x="207" y="126"/>
                  </a:cubicBezTo>
                  <a:cubicBezTo>
                    <a:pt x="209" y="124"/>
                    <a:pt x="210" y="122"/>
                    <a:pt x="212" y="119"/>
                  </a:cubicBezTo>
                  <a:close/>
                  <a:moveTo>
                    <a:pt x="180" y="106"/>
                  </a:moveTo>
                  <a:cubicBezTo>
                    <a:pt x="189" y="137"/>
                    <a:pt x="189" y="137"/>
                    <a:pt x="189" y="137"/>
                  </a:cubicBezTo>
                  <a:cubicBezTo>
                    <a:pt x="191" y="136"/>
                    <a:pt x="194" y="135"/>
                    <a:pt x="196" y="134"/>
                  </a:cubicBezTo>
                  <a:cubicBezTo>
                    <a:pt x="180" y="106"/>
                    <a:pt x="180" y="106"/>
                    <a:pt x="180" y="106"/>
                  </a:cubicBezTo>
                  <a:close/>
                  <a:moveTo>
                    <a:pt x="186" y="138"/>
                  </a:moveTo>
                  <a:cubicBezTo>
                    <a:pt x="178" y="106"/>
                    <a:pt x="178" y="106"/>
                    <a:pt x="178" y="106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1" y="139"/>
                    <a:pt x="184" y="138"/>
                    <a:pt x="186" y="138"/>
                  </a:cubicBezTo>
                  <a:close/>
                  <a:moveTo>
                    <a:pt x="173" y="106"/>
                  </a:moveTo>
                  <a:cubicBezTo>
                    <a:pt x="157" y="134"/>
                    <a:pt x="157" y="134"/>
                    <a:pt x="157" y="134"/>
                  </a:cubicBezTo>
                  <a:cubicBezTo>
                    <a:pt x="160" y="135"/>
                    <a:pt x="162" y="136"/>
                    <a:pt x="165" y="137"/>
                  </a:cubicBezTo>
                  <a:cubicBezTo>
                    <a:pt x="173" y="106"/>
                    <a:pt x="173" y="106"/>
                    <a:pt x="173" y="106"/>
                  </a:cubicBezTo>
                  <a:close/>
                  <a:moveTo>
                    <a:pt x="155" y="133"/>
                  </a:moveTo>
                  <a:cubicBezTo>
                    <a:pt x="171" y="105"/>
                    <a:pt x="171" y="105"/>
                    <a:pt x="171" y="105"/>
                  </a:cubicBezTo>
                  <a:cubicBezTo>
                    <a:pt x="149" y="127"/>
                    <a:pt x="149" y="127"/>
                    <a:pt x="149" y="127"/>
                  </a:cubicBezTo>
                  <a:cubicBezTo>
                    <a:pt x="151" y="129"/>
                    <a:pt x="153" y="131"/>
                    <a:pt x="155" y="133"/>
                  </a:cubicBezTo>
                  <a:close/>
                  <a:moveTo>
                    <a:pt x="169" y="101"/>
                  </a:moveTo>
                  <a:cubicBezTo>
                    <a:pt x="137" y="109"/>
                    <a:pt x="137" y="109"/>
                    <a:pt x="137" y="109"/>
                  </a:cubicBezTo>
                  <a:cubicBezTo>
                    <a:pt x="138" y="112"/>
                    <a:pt x="139" y="115"/>
                    <a:pt x="141" y="117"/>
                  </a:cubicBezTo>
                  <a:cubicBezTo>
                    <a:pt x="169" y="101"/>
                    <a:pt x="169" y="101"/>
                    <a:pt x="169" y="101"/>
                  </a:cubicBezTo>
                  <a:close/>
                  <a:moveTo>
                    <a:pt x="137" y="107"/>
                  </a:moveTo>
                  <a:cubicBezTo>
                    <a:pt x="168" y="99"/>
                    <a:pt x="168" y="99"/>
                    <a:pt x="168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102"/>
                    <a:pt x="136" y="104"/>
                    <a:pt x="137" y="107"/>
                  </a:cubicBezTo>
                  <a:close/>
                  <a:moveTo>
                    <a:pt x="169" y="94"/>
                  </a:moveTo>
                  <a:cubicBezTo>
                    <a:pt x="141" y="78"/>
                    <a:pt x="141" y="78"/>
                    <a:pt x="141" y="78"/>
                  </a:cubicBezTo>
                  <a:cubicBezTo>
                    <a:pt x="139" y="80"/>
                    <a:pt x="138" y="83"/>
                    <a:pt x="137" y="86"/>
                  </a:cubicBezTo>
                  <a:cubicBezTo>
                    <a:pt x="169" y="94"/>
                    <a:pt x="169" y="94"/>
                    <a:pt x="169" y="94"/>
                  </a:cubicBezTo>
                  <a:close/>
                  <a:moveTo>
                    <a:pt x="142" y="76"/>
                  </a:moveTo>
                  <a:cubicBezTo>
                    <a:pt x="170" y="92"/>
                    <a:pt x="170" y="92"/>
                    <a:pt x="170" y="92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5" y="71"/>
                    <a:pt x="143" y="74"/>
                    <a:pt x="142" y="76"/>
                  </a:cubicBezTo>
                  <a:close/>
                  <a:moveTo>
                    <a:pt x="168" y="70"/>
                  </a:moveTo>
                  <a:cubicBezTo>
                    <a:pt x="165" y="58"/>
                    <a:pt x="165" y="58"/>
                    <a:pt x="165" y="58"/>
                  </a:cubicBezTo>
                  <a:cubicBezTo>
                    <a:pt x="165" y="58"/>
                    <a:pt x="165" y="58"/>
                    <a:pt x="165" y="58"/>
                  </a:cubicBezTo>
                  <a:cubicBezTo>
                    <a:pt x="165" y="60"/>
                    <a:pt x="165" y="60"/>
                    <a:pt x="165" y="60"/>
                  </a:cubicBezTo>
                  <a:cubicBezTo>
                    <a:pt x="166" y="63"/>
                    <a:pt x="167" y="66"/>
                    <a:pt x="168" y="70"/>
                  </a:cubicBezTo>
                  <a:close/>
                  <a:moveTo>
                    <a:pt x="167" y="58"/>
                  </a:moveTo>
                  <a:cubicBezTo>
                    <a:pt x="176" y="89"/>
                    <a:pt x="176" y="89"/>
                    <a:pt x="176" y="89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3" y="57"/>
                    <a:pt x="170" y="57"/>
                    <a:pt x="167" y="58"/>
                  </a:cubicBezTo>
                  <a:close/>
                  <a:moveTo>
                    <a:pt x="180" y="89"/>
                  </a:moveTo>
                  <a:cubicBezTo>
                    <a:pt x="196" y="61"/>
                    <a:pt x="196" y="61"/>
                    <a:pt x="196" y="61"/>
                  </a:cubicBezTo>
                  <a:cubicBezTo>
                    <a:pt x="194" y="60"/>
                    <a:pt x="191" y="59"/>
                    <a:pt x="189" y="58"/>
                  </a:cubicBezTo>
                  <a:cubicBezTo>
                    <a:pt x="180" y="89"/>
                    <a:pt x="180" y="89"/>
                    <a:pt x="180" y="89"/>
                  </a:cubicBezTo>
                  <a:close/>
                  <a:moveTo>
                    <a:pt x="198" y="63"/>
                  </a:moveTo>
                  <a:cubicBezTo>
                    <a:pt x="182" y="90"/>
                    <a:pt x="182" y="90"/>
                    <a:pt x="182" y="90"/>
                  </a:cubicBezTo>
                  <a:cubicBezTo>
                    <a:pt x="205" y="68"/>
                    <a:pt x="205" y="68"/>
                    <a:pt x="205" y="68"/>
                  </a:cubicBezTo>
                  <a:cubicBezTo>
                    <a:pt x="203" y="66"/>
                    <a:pt x="201" y="64"/>
                    <a:pt x="198" y="63"/>
                  </a:cubicBezTo>
                  <a:close/>
                  <a:moveTo>
                    <a:pt x="185" y="94"/>
                  </a:moveTo>
                  <a:cubicBezTo>
                    <a:pt x="216" y="86"/>
                    <a:pt x="216" y="86"/>
                    <a:pt x="216" y="86"/>
                  </a:cubicBezTo>
                  <a:cubicBezTo>
                    <a:pt x="215" y="83"/>
                    <a:pt x="214" y="80"/>
                    <a:pt x="213" y="78"/>
                  </a:cubicBezTo>
                  <a:cubicBezTo>
                    <a:pt x="185" y="94"/>
                    <a:pt x="185" y="94"/>
                    <a:pt x="185" y="94"/>
                  </a:cubicBezTo>
                  <a:close/>
                  <a:moveTo>
                    <a:pt x="166" y="76"/>
                  </a:moveTo>
                  <a:cubicBezTo>
                    <a:pt x="164" y="72"/>
                    <a:pt x="162" y="67"/>
                    <a:pt x="161" y="62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59" y="60"/>
                    <a:pt x="158" y="61"/>
                    <a:pt x="157" y="61"/>
                  </a:cubicBezTo>
                  <a:cubicBezTo>
                    <a:pt x="166" y="76"/>
                    <a:pt x="166" y="76"/>
                    <a:pt x="166" y="76"/>
                  </a:cubicBezTo>
                  <a:close/>
                  <a:moveTo>
                    <a:pt x="158" y="53"/>
                  </a:moveTo>
                  <a:cubicBezTo>
                    <a:pt x="158" y="52"/>
                    <a:pt x="158" y="51"/>
                    <a:pt x="157" y="49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52" y="56"/>
                    <a:pt x="155" y="55"/>
                    <a:pt x="158" y="53"/>
                  </a:cubicBezTo>
                  <a:close/>
                  <a:moveTo>
                    <a:pt x="207" y="69"/>
                  </a:moveTo>
                  <a:cubicBezTo>
                    <a:pt x="184" y="92"/>
                    <a:pt x="184" y="92"/>
                    <a:pt x="184" y="92"/>
                  </a:cubicBezTo>
                  <a:cubicBezTo>
                    <a:pt x="212" y="76"/>
                    <a:pt x="212" y="76"/>
                    <a:pt x="212" y="76"/>
                  </a:cubicBezTo>
                  <a:cubicBezTo>
                    <a:pt x="210" y="74"/>
                    <a:pt x="209" y="71"/>
                    <a:pt x="207" y="69"/>
                  </a:cubicBezTo>
                  <a:close/>
                  <a:moveTo>
                    <a:pt x="218" y="99"/>
                  </a:moveTo>
                  <a:cubicBezTo>
                    <a:pt x="186" y="99"/>
                    <a:pt x="186" y="99"/>
                    <a:pt x="186" y="99"/>
                  </a:cubicBezTo>
                  <a:cubicBezTo>
                    <a:pt x="217" y="107"/>
                    <a:pt x="217" y="107"/>
                    <a:pt x="217" y="107"/>
                  </a:cubicBezTo>
                  <a:cubicBezTo>
                    <a:pt x="218" y="104"/>
                    <a:pt x="218" y="102"/>
                    <a:pt x="218" y="99"/>
                  </a:cubicBezTo>
                  <a:close/>
                  <a:moveTo>
                    <a:pt x="205" y="127"/>
                  </a:moveTo>
                  <a:cubicBezTo>
                    <a:pt x="182" y="105"/>
                    <a:pt x="182" y="105"/>
                    <a:pt x="182" y="105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201" y="131"/>
                    <a:pt x="203" y="129"/>
                    <a:pt x="205" y="127"/>
                  </a:cubicBezTo>
                  <a:close/>
                  <a:moveTo>
                    <a:pt x="176" y="139"/>
                  </a:moveTo>
                  <a:cubicBezTo>
                    <a:pt x="176" y="106"/>
                    <a:pt x="176" y="106"/>
                    <a:pt x="176" y="106"/>
                  </a:cubicBezTo>
                  <a:cubicBezTo>
                    <a:pt x="167" y="138"/>
                    <a:pt x="167" y="138"/>
                    <a:pt x="167" y="138"/>
                  </a:cubicBezTo>
                  <a:cubicBezTo>
                    <a:pt x="170" y="138"/>
                    <a:pt x="173" y="139"/>
                    <a:pt x="176" y="139"/>
                  </a:cubicBezTo>
                  <a:close/>
                  <a:moveTo>
                    <a:pt x="147" y="126"/>
                  </a:moveTo>
                  <a:cubicBezTo>
                    <a:pt x="170" y="103"/>
                    <a:pt x="170" y="103"/>
                    <a:pt x="170" y="103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3" y="122"/>
                    <a:pt x="145" y="124"/>
                    <a:pt x="147" y="126"/>
                  </a:cubicBezTo>
                  <a:close/>
                  <a:moveTo>
                    <a:pt x="136" y="96"/>
                  </a:moveTo>
                  <a:cubicBezTo>
                    <a:pt x="168" y="96"/>
                    <a:pt x="168" y="96"/>
                    <a:pt x="168" y="96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6" y="91"/>
                    <a:pt x="136" y="94"/>
                    <a:pt x="136" y="96"/>
                  </a:cubicBezTo>
                  <a:close/>
                  <a:moveTo>
                    <a:pt x="149" y="68"/>
                  </a:moveTo>
                  <a:cubicBezTo>
                    <a:pt x="171" y="90"/>
                    <a:pt x="171" y="90"/>
                    <a:pt x="171" y="90"/>
                  </a:cubicBezTo>
                  <a:cubicBezTo>
                    <a:pt x="155" y="63"/>
                    <a:pt x="155" y="63"/>
                    <a:pt x="155" y="63"/>
                  </a:cubicBezTo>
                  <a:cubicBezTo>
                    <a:pt x="153" y="64"/>
                    <a:pt x="151" y="66"/>
                    <a:pt x="149" y="68"/>
                  </a:cubicBezTo>
                  <a:close/>
                  <a:moveTo>
                    <a:pt x="178" y="56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86" y="58"/>
                    <a:pt x="186" y="58"/>
                    <a:pt x="186" y="58"/>
                  </a:cubicBezTo>
                  <a:cubicBezTo>
                    <a:pt x="184" y="57"/>
                    <a:pt x="181" y="57"/>
                    <a:pt x="178" y="56"/>
                  </a:cubicBezTo>
                  <a:close/>
                  <a:moveTo>
                    <a:pt x="88" y="89"/>
                  </a:moveTo>
                  <a:cubicBezTo>
                    <a:pt x="60" y="96"/>
                    <a:pt x="60" y="96"/>
                    <a:pt x="60" y="96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9" y="96"/>
                    <a:pt x="89" y="95"/>
                    <a:pt x="89" y="95"/>
                  </a:cubicBezTo>
                  <a:cubicBezTo>
                    <a:pt x="89" y="93"/>
                    <a:pt x="89" y="91"/>
                    <a:pt x="88" y="89"/>
                  </a:cubicBezTo>
                  <a:close/>
                  <a:moveTo>
                    <a:pt x="56" y="101"/>
                  </a:moveTo>
                  <a:cubicBezTo>
                    <a:pt x="84" y="118"/>
                    <a:pt x="84" y="118"/>
                    <a:pt x="84" y="118"/>
                  </a:cubicBezTo>
                  <a:cubicBezTo>
                    <a:pt x="86" y="115"/>
                    <a:pt x="87" y="113"/>
                    <a:pt x="88" y="110"/>
                  </a:cubicBezTo>
                  <a:cubicBezTo>
                    <a:pt x="56" y="101"/>
                    <a:pt x="56" y="101"/>
                    <a:pt x="56" y="101"/>
                  </a:cubicBezTo>
                  <a:close/>
                  <a:moveTo>
                    <a:pt x="83" y="120"/>
                  </a:moveTo>
                  <a:cubicBezTo>
                    <a:pt x="57" y="105"/>
                    <a:pt x="57" y="105"/>
                    <a:pt x="57" y="105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80" y="124"/>
                    <a:pt x="82" y="122"/>
                    <a:pt x="83" y="120"/>
                  </a:cubicBezTo>
                  <a:close/>
                  <a:moveTo>
                    <a:pt x="51" y="106"/>
                  </a:moveTo>
                  <a:cubicBezTo>
                    <a:pt x="60" y="137"/>
                    <a:pt x="60" y="137"/>
                    <a:pt x="60" y="137"/>
                  </a:cubicBezTo>
                  <a:cubicBezTo>
                    <a:pt x="63" y="136"/>
                    <a:pt x="65" y="135"/>
                    <a:pt x="68" y="134"/>
                  </a:cubicBezTo>
                  <a:cubicBezTo>
                    <a:pt x="51" y="106"/>
                    <a:pt x="51" y="106"/>
                    <a:pt x="51" y="106"/>
                  </a:cubicBezTo>
                  <a:close/>
                  <a:moveTo>
                    <a:pt x="58" y="138"/>
                  </a:moveTo>
                  <a:cubicBezTo>
                    <a:pt x="49" y="107"/>
                    <a:pt x="49" y="107"/>
                    <a:pt x="49" y="107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52" y="139"/>
                    <a:pt x="55" y="138"/>
                    <a:pt x="58" y="138"/>
                  </a:cubicBezTo>
                  <a:close/>
                  <a:moveTo>
                    <a:pt x="45" y="107"/>
                  </a:moveTo>
                  <a:cubicBezTo>
                    <a:pt x="29" y="134"/>
                    <a:pt x="29" y="134"/>
                    <a:pt x="29" y="134"/>
                  </a:cubicBezTo>
                  <a:cubicBezTo>
                    <a:pt x="31" y="135"/>
                    <a:pt x="34" y="136"/>
                    <a:pt x="37" y="137"/>
                  </a:cubicBezTo>
                  <a:cubicBezTo>
                    <a:pt x="45" y="107"/>
                    <a:pt x="45" y="107"/>
                    <a:pt x="45" y="107"/>
                  </a:cubicBezTo>
                  <a:close/>
                  <a:moveTo>
                    <a:pt x="27" y="133"/>
                  </a:moveTo>
                  <a:cubicBezTo>
                    <a:pt x="44" y="104"/>
                    <a:pt x="44" y="104"/>
                    <a:pt x="44" y="104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2" y="129"/>
                    <a:pt x="24" y="131"/>
                    <a:pt x="27" y="133"/>
                  </a:cubicBezTo>
                  <a:close/>
                  <a:moveTo>
                    <a:pt x="39" y="102"/>
                  </a:moveTo>
                  <a:cubicBezTo>
                    <a:pt x="9" y="110"/>
                    <a:pt x="9" y="110"/>
                    <a:pt x="9" y="110"/>
                  </a:cubicBezTo>
                  <a:cubicBezTo>
                    <a:pt x="10" y="113"/>
                    <a:pt x="11" y="115"/>
                    <a:pt x="12" y="117"/>
                  </a:cubicBezTo>
                  <a:cubicBezTo>
                    <a:pt x="39" y="102"/>
                    <a:pt x="39" y="102"/>
                    <a:pt x="39" y="102"/>
                  </a:cubicBezTo>
                  <a:close/>
                  <a:moveTo>
                    <a:pt x="8" y="108"/>
                  </a:moveTo>
                  <a:cubicBezTo>
                    <a:pt x="42" y="99"/>
                    <a:pt x="42" y="99"/>
                    <a:pt x="42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102"/>
                    <a:pt x="8" y="105"/>
                    <a:pt x="8" y="108"/>
                  </a:cubicBezTo>
                  <a:close/>
                  <a:moveTo>
                    <a:pt x="39" y="94"/>
                  </a:moveTo>
                  <a:cubicBezTo>
                    <a:pt x="12" y="79"/>
                    <a:pt x="12" y="79"/>
                    <a:pt x="12" y="79"/>
                  </a:cubicBezTo>
                  <a:cubicBezTo>
                    <a:pt x="11" y="81"/>
                    <a:pt x="10" y="83"/>
                    <a:pt x="9" y="86"/>
                  </a:cubicBezTo>
                  <a:cubicBezTo>
                    <a:pt x="39" y="94"/>
                    <a:pt x="39" y="94"/>
                    <a:pt x="39" y="94"/>
                  </a:cubicBezTo>
                  <a:close/>
                  <a:moveTo>
                    <a:pt x="13" y="77"/>
                  </a:moveTo>
                  <a:cubicBezTo>
                    <a:pt x="43" y="94"/>
                    <a:pt x="43" y="94"/>
                    <a:pt x="43" y="94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6" y="71"/>
                    <a:pt x="14" y="74"/>
                    <a:pt x="13" y="77"/>
                  </a:cubicBezTo>
                  <a:close/>
                  <a:moveTo>
                    <a:pt x="45" y="89"/>
                  </a:moveTo>
                  <a:cubicBezTo>
                    <a:pt x="36" y="58"/>
                    <a:pt x="36" y="58"/>
                    <a:pt x="36" y="58"/>
                  </a:cubicBezTo>
                  <a:cubicBezTo>
                    <a:pt x="34" y="59"/>
                    <a:pt x="31" y="60"/>
                    <a:pt x="29" y="61"/>
                  </a:cubicBezTo>
                  <a:cubicBezTo>
                    <a:pt x="45" y="89"/>
                    <a:pt x="45" y="89"/>
                    <a:pt x="45" y="89"/>
                  </a:cubicBezTo>
                  <a:close/>
                  <a:moveTo>
                    <a:pt x="39" y="58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4" y="57"/>
                    <a:pt x="41" y="57"/>
                    <a:pt x="39" y="58"/>
                  </a:cubicBezTo>
                  <a:close/>
                  <a:moveTo>
                    <a:pt x="70" y="63"/>
                  </a:moveTo>
                  <a:cubicBezTo>
                    <a:pt x="54" y="90"/>
                    <a:pt x="54" y="90"/>
                    <a:pt x="54" y="90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5" y="66"/>
                    <a:pt x="72" y="64"/>
                    <a:pt x="70" y="63"/>
                  </a:cubicBezTo>
                  <a:close/>
                  <a:moveTo>
                    <a:pt x="55" y="95"/>
                  </a:moveTo>
                  <a:cubicBezTo>
                    <a:pt x="88" y="86"/>
                    <a:pt x="88" y="86"/>
                    <a:pt x="88" y="86"/>
                  </a:cubicBezTo>
                  <a:cubicBezTo>
                    <a:pt x="87" y="84"/>
                    <a:pt x="86" y="81"/>
                    <a:pt x="85" y="78"/>
                  </a:cubicBezTo>
                  <a:cubicBezTo>
                    <a:pt x="55" y="95"/>
                    <a:pt x="55" y="95"/>
                    <a:pt x="55" y="95"/>
                  </a:cubicBezTo>
                  <a:close/>
                  <a:moveTo>
                    <a:pt x="78" y="69"/>
                  </a:moveTo>
                  <a:cubicBezTo>
                    <a:pt x="55" y="93"/>
                    <a:pt x="55" y="93"/>
                    <a:pt x="55" y="93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4"/>
                    <a:pt x="80" y="71"/>
                    <a:pt x="78" y="69"/>
                  </a:cubicBezTo>
                  <a:close/>
                  <a:moveTo>
                    <a:pt x="77" y="127"/>
                  </a:moveTo>
                  <a:cubicBezTo>
                    <a:pt x="53" y="104"/>
                    <a:pt x="53" y="104"/>
                    <a:pt x="53" y="104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2" y="131"/>
                    <a:pt x="74" y="129"/>
                    <a:pt x="77" y="127"/>
                  </a:cubicBezTo>
                  <a:close/>
                  <a:moveTo>
                    <a:pt x="47" y="139"/>
                  </a:moveTo>
                  <a:cubicBezTo>
                    <a:pt x="47" y="107"/>
                    <a:pt x="47" y="107"/>
                    <a:pt x="47" y="107"/>
                  </a:cubicBezTo>
                  <a:cubicBezTo>
                    <a:pt x="39" y="138"/>
                    <a:pt x="39" y="138"/>
                    <a:pt x="39" y="138"/>
                  </a:cubicBezTo>
                  <a:cubicBezTo>
                    <a:pt x="41" y="138"/>
                    <a:pt x="44" y="139"/>
                    <a:pt x="47" y="139"/>
                  </a:cubicBezTo>
                  <a:close/>
                  <a:moveTo>
                    <a:pt x="18" y="126"/>
                  </a:moveTo>
                  <a:cubicBezTo>
                    <a:pt x="40" y="104"/>
                    <a:pt x="40" y="104"/>
                    <a:pt x="40" y="104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5" y="122"/>
                    <a:pt x="17" y="124"/>
                    <a:pt x="18" y="126"/>
                  </a:cubicBezTo>
                  <a:close/>
                  <a:moveTo>
                    <a:pt x="7" y="96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1"/>
                    <a:pt x="7" y="94"/>
                    <a:pt x="7" y="96"/>
                  </a:cubicBezTo>
                  <a:close/>
                  <a:moveTo>
                    <a:pt x="20" y="68"/>
                  </a:moveTo>
                  <a:cubicBezTo>
                    <a:pt x="42" y="90"/>
                    <a:pt x="42" y="90"/>
                    <a:pt x="42" y="90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4" y="64"/>
                    <a:pt x="22" y="66"/>
                    <a:pt x="20" y="68"/>
                  </a:cubicBezTo>
                  <a:close/>
                  <a:moveTo>
                    <a:pt x="49" y="56"/>
                  </a:moveTo>
                  <a:cubicBezTo>
                    <a:pt x="49" y="89"/>
                    <a:pt x="49" y="89"/>
                    <a:pt x="49" y="89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5" y="57"/>
                    <a:pt x="52" y="57"/>
                    <a:pt x="49" y="56"/>
                  </a:cubicBezTo>
                  <a:close/>
                  <a:moveTo>
                    <a:pt x="156" y="44"/>
                  </a:moveTo>
                  <a:cubicBezTo>
                    <a:pt x="155" y="41"/>
                    <a:pt x="154" y="38"/>
                    <a:pt x="153" y="35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7"/>
                    <a:pt x="101" y="87"/>
                    <a:pt x="102" y="87"/>
                  </a:cubicBezTo>
                  <a:cubicBezTo>
                    <a:pt x="106" y="87"/>
                    <a:pt x="109" y="88"/>
                    <a:pt x="112" y="90"/>
                  </a:cubicBezTo>
                  <a:cubicBezTo>
                    <a:pt x="156" y="44"/>
                    <a:pt x="156" y="44"/>
                    <a:pt x="156" y="44"/>
                  </a:cubicBezTo>
                  <a:close/>
                  <a:moveTo>
                    <a:pt x="100" y="90"/>
                  </a:moveTo>
                  <a:cubicBezTo>
                    <a:pt x="101" y="93"/>
                    <a:pt x="101" y="93"/>
                    <a:pt x="101" y="93"/>
                  </a:cubicBezTo>
                  <a:cubicBezTo>
                    <a:pt x="101" y="93"/>
                    <a:pt x="102" y="92"/>
                    <a:pt x="102" y="92"/>
                  </a:cubicBezTo>
                  <a:cubicBezTo>
                    <a:pt x="105" y="92"/>
                    <a:pt x="107" y="93"/>
                    <a:pt x="108" y="94"/>
                  </a:cubicBezTo>
                  <a:cubicBezTo>
                    <a:pt x="110" y="92"/>
                    <a:pt x="110" y="92"/>
                    <a:pt x="110" y="92"/>
                  </a:cubicBezTo>
                  <a:cubicBezTo>
                    <a:pt x="108" y="90"/>
                    <a:pt x="105" y="89"/>
                    <a:pt x="102" y="89"/>
                  </a:cubicBezTo>
                  <a:cubicBezTo>
                    <a:pt x="102" y="89"/>
                    <a:pt x="101" y="89"/>
                    <a:pt x="100" y="90"/>
                  </a:cubicBezTo>
                  <a:close/>
                  <a:moveTo>
                    <a:pt x="95" y="108"/>
                  </a:moveTo>
                  <a:cubicBezTo>
                    <a:pt x="95" y="109"/>
                    <a:pt x="95" y="111"/>
                    <a:pt x="94" y="112"/>
                  </a:cubicBezTo>
                  <a:cubicBezTo>
                    <a:pt x="96" y="113"/>
                    <a:pt x="98" y="114"/>
                    <a:pt x="101" y="115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1"/>
                    <a:pt x="97" y="110"/>
                    <a:pt x="96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6" y="109"/>
                    <a:pt x="95" y="108"/>
                    <a:pt x="95" y="108"/>
                  </a:cubicBezTo>
                  <a:close/>
                  <a:moveTo>
                    <a:pt x="113" y="96"/>
                  </a:moveTo>
                  <a:cubicBezTo>
                    <a:pt x="111" y="98"/>
                    <a:pt x="111" y="98"/>
                    <a:pt x="111" y="98"/>
                  </a:cubicBezTo>
                  <a:cubicBezTo>
                    <a:pt x="112" y="99"/>
                    <a:pt x="112" y="101"/>
                    <a:pt x="112" y="102"/>
                  </a:cubicBezTo>
                  <a:cubicBezTo>
                    <a:pt x="112" y="105"/>
                    <a:pt x="111" y="107"/>
                    <a:pt x="109" y="109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08" y="110"/>
                    <a:pt x="105" y="111"/>
                    <a:pt x="103" y="112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6" y="115"/>
                    <a:pt x="109" y="113"/>
                    <a:pt x="111" y="111"/>
                  </a:cubicBezTo>
                  <a:cubicBezTo>
                    <a:pt x="114" y="109"/>
                    <a:pt x="115" y="106"/>
                    <a:pt x="115" y="102"/>
                  </a:cubicBezTo>
                  <a:cubicBezTo>
                    <a:pt x="115" y="100"/>
                    <a:pt x="115" y="97"/>
                    <a:pt x="113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825895" y="1925864"/>
              <a:ext cx="1902794" cy="1902790"/>
            </a:xfrm>
            <a:prstGeom prst="ellipse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63310" y="1925864"/>
            <a:ext cx="1902794" cy="1902790"/>
            <a:chOff x="6463310" y="1925864"/>
            <a:chExt cx="1902794" cy="19027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707" y="1974618"/>
              <a:ext cx="1800000" cy="1800000"/>
            </a:xfrm>
            <a:prstGeom prst="ellipse">
              <a:avLst/>
            </a:prstGeom>
          </p:spPr>
        </p:pic>
        <p:sp>
          <p:nvSpPr>
            <p:cNvPr id="38" name="椭圆 37"/>
            <p:cNvSpPr/>
            <p:nvPr/>
          </p:nvSpPr>
          <p:spPr>
            <a:xfrm>
              <a:off x="6735183" y="2195095"/>
              <a:ext cx="1359048" cy="1359046"/>
            </a:xfrm>
            <a:prstGeom prst="ellipse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Freeform 26"/>
            <p:cNvSpPr>
              <a:spLocks noEditPoints="1"/>
            </p:cNvSpPr>
            <p:nvPr/>
          </p:nvSpPr>
          <p:spPr bwMode="auto">
            <a:xfrm>
              <a:off x="7086600" y="2553715"/>
              <a:ext cx="573290" cy="545168"/>
            </a:xfrm>
            <a:custGeom>
              <a:avLst/>
              <a:gdLst>
                <a:gd name="T0" fmla="*/ 599503625 w 256"/>
                <a:gd name="T1" fmla="*/ 414674050 h 243"/>
                <a:gd name="T2" fmla="*/ 577899047 w 256"/>
                <a:gd name="T3" fmla="*/ 371310606 h 243"/>
                <a:gd name="T4" fmla="*/ 677815496 w 256"/>
                <a:gd name="T5" fmla="*/ 290001678 h 243"/>
                <a:gd name="T6" fmla="*/ 691318562 w 256"/>
                <a:gd name="T7" fmla="*/ 398413581 h 243"/>
                <a:gd name="T8" fmla="*/ 537391490 w 256"/>
                <a:gd name="T9" fmla="*/ 357758294 h 243"/>
                <a:gd name="T10" fmla="*/ 542793045 w 256"/>
                <a:gd name="T11" fmla="*/ 363179548 h 243"/>
                <a:gd name="T12" fmla="*/ 569797535 w 256"/>
                <a:gd name="T13" fmla="*/ 414674050 h 243"/>
                <a:gd name="T14" fmla="*/ 513088599 w 256"/>
                <a:gd name="T15" fmla="*/ 455329337 h 243"/>
                <a:gd name="T16" fmla="*/ 329457080 w 256"/>
                <a:gd name="T17" fmla="*/ 8131057 h 243"/>
                <a:gd name="T18" fmla="*/ 523890066 w 256"/>
                <a:gd name="T19" fmla="*/ 330655319 h 243"/>
                <a:gd name="T20" fmla="*/ 529289978 w 256"/>
                <a:gd name="T21" fmla="*/ 341496180 h 243"/>
                <a:gd name="T22" fmla="*/ 534691534 w 256"/>
                <a:gd name="T23" fmla="*/ 349627237 h 243"/>
                <a:gd name="T24" fmla="*/ 537391490 w 256"/>
                <a:gd name="T25" fmla="*/ 357758294 h 243"/>
                <a:gd name="T26" fmla="*/ 283547968 w 256"/>
                <a:gd name="T27" fmla="*/ 322524261 h 243"/>
                <a:gd name="T28" fmla="*/ 151225473 w 256"/>
                <a:gd name="T29" fmla="*/ 558319987 h 243"/>
                <a:gd name="T30" fmla="*/ 86415026 w 256"/>
                <a:gd name="T31" fmla="*/ 539348069 h 243"/>
                <a:gd name="T32" fmla="*/ 140424006 w 256"/>
                <a:gd name="T33" fmla="*/ 414674050 h 243"/>
                <a:gd name="T34" fmla="*/ 272746501 w 256"/>
                <a:gd name="T35" fmla="*/ 178879970 h 243"/>
                <a:gd name="T36" fmla="*/ 337558591 w 256"/>
                <a:gd name="T37" fmla="*/ 197851889 h 243"/>
                <a:gd name="T38" fmla="*/ 13503067 w 256"/>
                <a:gd name="T39" fmla="*/ 414674050 h 243"/>
                <a:gd name="T40" fmla="*/ 0 w 256"/>
                <a:gd name="T41" fmla="*/ 306262146 h 243"/>
                <a:gd name="T42" fmla="*/ 175530007 w 256"/>
                <a:gd name="T43" fmla="*/ 290001678 h 243"/>
                <a:gd name="T44" fmla="*/ 13503067 w 256"/>
                <a:gd name="T45" fmla="*/ 414674050 h 243"/>
                <a:gd name="T46" fmla="*/ 113419516 w 256"/>
                <a:gd name="T47" fmla="*/ 582713159 h 243"/>
                <a:gd name="T48" fmla="*/ 62110492 w 256"/>
                <a:gd name="T49" fmla="*/ 634207661 h 243"/>
                <a:gd name="T50" fmla="*/ 56708936 w 256"/>
                <a:gd name="T51" fmla="*/ 566451044 h 243"/>
                <a:gd name="T52" fmla="*/ 399669083 w 256"/>
                <a:gd name="T53" fmla="*/ 290001678 h 243"/>
                <a:gd name="T54" fmla="*/ 264644989 w 256"/>
                <a:gd name="T55" fmla="*/ 414674050 h 243"/>
                <a:gd name="T56" fmla="*/ 399669083 w 256"/>
                <a:gd name="T57" fmla="*/ 290001678 h 243"/>
                <a:gd name="T58" fmla="*/ 572497491 w 256"/>
                <a:gd name="T59" fmla="*/ 468880002 h 243"/>
                <a:gd name="T60" fmla="*/ 615705004 w 256"/>
                <a:gd name="T61" fmla="*/ 514954896 h 243"/>
                <a:gd name="T62" fmla="*/ 591402113 w 256"/>
                <a:gd name="T63" fmla="*/ 550188930 h 243"/>
                <a:gd name="T64" fmla="*/ 542793045 w 256"/>
                <a:gd name="T65" fmla="*/ 504114035 h 243"/>
                <a:gd name="T66" fmla="*/ 669715628 w 256"/>
                <a:gd name="T67" fmla="*/ 658600833 h 243"/>
                <a:gd name="T68" fmla="*/ 610305092 w 256"/>
                <a:gd name="T69" fmla="*/ 569160848 h 2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6" h="243">
                  <a:moveTo>
                    <a:pt x="251" y="153"/>
                  </a:moveTo>
                  <a:cubicBezTo>
                    <a:pt x="222" y="153"/>
                    <a:pt x="222" y="153"/>
                    <a:pt x="222" y="153"/>
                  </a:cubicBezTo>
                  <a:cubicBezTo>
                    <a:pt x="221" y="151"/>
                    <a:pt x="221" y="150"/>
                    <a:pt x="220" y="148"/>
                  </a:cubicBezTo>
                  <a:cubicBezTo>
                    <a:pt x="219" y="147"/>
                    <a:pt x="217" y="143"/>
                    <a:pt x="214" y="137"/>
                  </a:cubicBezTo>
                  <a:cubicBezTo>
                    <a:pt x="210" y="130"/>
                    <a:pt x="205" y="119"/>
                    <a:pt x="199" y="107"/>
                  </a:cubicBezTo>
                  <a:cubicBezTo>
                    <a:pt x="251" y="107"/>
                    <a:pt x="251" y="107"/>
                    <a:pt x="251" y="107"/>
                  </a:cubicBezTo>
                  <a:cubicBezTo>
                    <a:pt x="254" y="107"/>
                    <a:pt x="256" y="110"/>
                    <a:pt x="256" y="113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6" y="150"/>
                    <a:pt x="254" y="153"/>
                    <a:pt x="251" y="153"/>
                  </a:cubicBezTo>
                  <a:moveTo>
                    <a:pt x="199" y="132"/>
                  </a:moveTo>
                  <a:cubicBezTo>
                    <a:pt x="200" y="132"/>
                    <a:pt x="200" y="133"/>
                    <a:pt x="200" y="134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5" y="143"/>
                    <a:pt x="209" y="150"/>
                    <a:pt x="210" y="153"/>
                  </a:cubicBezTo>
                  <a:cubicBezTo>
                    <a:pt x="211" y="153"/>
                    <a:pt x="211" y="153"/>
                    <a:pt x="211" y="153"/>
                  </a:cubicBezTo>
                  <a:cubicBezTo>
                    <a:pt x="214" y="160"/>
                    <a:pt x="207" y="166"/>
                    <a:pt x="203" y="168"/>
                  </a:cubicBezTo>
                  <a:cubicBezTo>
                    <a:pt x="199" y="169"/>
                    <a:pt x="196" y="171"/>
                    <a:pt x="190" y="168"/>
                  </a:cubicBezTo>
                  <a:cubicBezTo>
                    <a:pt x="184" y="165"/>
                    <a:pt x="153" y="94"/>
                    <a:pt x="146" y="75"/>
                  </a:cubicBezTo>
                  <a:cubicBezTo>
                    <a:pt x="138" y="56"/>
                    <a:pt x="114" y="7"/>
                    <a:pt x="122" y="3"/>
                  </a:cubicBezTo>
                  <a:cubicBezTo>
                    <a:pt x="127" y="0"/>
                    <a:pt x="147" y="39"/>
                    <a:pt x="161" y="63"/>
                  </a:cubicBezTo>
                  <a:cubicBezTo>
                    <a:pt x="170" y="76"/>
                    <a:pt x="183" y="101"/>
                    <a:pt x="194" y="122"/>
                  </a:cubicBezTo>
                  <a:cubicBezTo>
                    <a:pt x="194" y="122"/>
                    <a:pt x="195" y="123"/>
                    <a:pt x="195" y="123"/>
                  </a:cubicBezTo>
                  <a:cubicBezTo>
                    <a:pt x="195" y="124"/>
                    <a:pt x="196" y="125"/>
                    <a:pt x="196" y="126"/>
                  </a:cubicBezTo>
                  <a:cubicBezTo>
                    <a:pt x="196" y="126"/>
                    <a:pt x="196" y="126"/>
                    <a:pt x="197" y="126"/>
                  </a:cubicBezTo>
                  <a:cubicBezTo>
                    <a:pt x="197" y="127"/>
                    <a:pt x="197" y="128"/>
                    <a:pt x="198" y="129"/>
                  </a:cubicBezTo>
                  <a:cubicBezTo>
                    <a:pt x="198" y="129"/>
                    <a:pt x="198" y="130"/>
                    <a:pt x="199" y="130"/>
                  </a:cubicBezTo>
                  <a:cubicBezTo>
                    <a:pt x="199" y="131"/>
                    <a:pt x="199" y="131"/>
                    <a:pt x="199" y="132"/>
                  </a:cubicBezTo>
                  <a:moveTo>
                    <a:pt x="127" y="81"/>
                  </a:moveTo>
                  <a:cubicBezTo>
                    <a:pt x="105" y="119"/>
                    <a:pt x="105" y="119"/>
                    <a:pt x="105" y="119"/>
                  </a:cubicBezTo>
                  <a:cubicBezTo>
                    <a:pt x="86" y="153"/>
                    <a:pt x="86" y="153"/>
                    <a:pt x="86" y="153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4" y="208"/>
                    <a:pt x="50" y="209"/>
                    <a:pt x="47" y="208"/>
                  </a:cubicBezTo>
                  <a:cubicBezTo>
                    <a:pt x="32" y="199"/>
                    <a:pt x="32" y="199"/>
                    <a:pt x="32" y="199"/>
                  </a:cubicBezTo>
                  <a:cubicBezTo>
                    <a:pt x="29" y="197"/>
                    <a:pt x="28" y="194"/>
                    <a:pt x="30" y="191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78" y="107"/>
                    <a:pt x="78" y="107"/>
                    <a:pt x="78" y="107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3" y="63"/>
                    <a:pt x="107" y="62"/>
                    <a:pt x="109" y="6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8" y="74"/>
                    <a:pt x="129" y="78"/>
                    <a:pt x="127" y="81"/>
                  </a:cubicBezTo>
                  <a:moveTo>
                    <a:pt x="5" y="153"/>
                  </a:moveTo>
                  <a:cubicBezTo>
                    <a:pt x="2" y="153"/>
                    <a:pt x="0" y="150"/>
                    <a:pt x="0" y="147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0"/>
                    <a:pt x="2" y="107"/>
                    <a:pt x="5" y="107"/>
                  </a:cubicBezTo>
                  <a:cubicBezTo>
                    <a:pt x="65" y="107"/>
                    <a:pt x="65" y="107"/>
                    <a:pt x="65" y="107"/>
                  </a:cubicBezTo>
                  <a:cubicBezTo>
                    <a:pt x="39" y="153"/>
                    <a:pt x="39" y="153"/>
                    <a:pt x="39" y="153"/>
                  </a:cubicBezTo>
                  <a:lnTo>
                    <a:pt x="5" y="153"/>
                  </a:lnTo>
                  <a:close/>
                  <a:moveTo>
                    <a:pt x="27" y="206"/>
                  </a:moveTo>
                  <a:cubicBezTo>
                    <a:pt x="42" y="215"/>
                    <a:pt x="42" y="215"/>
                    <a:pt x="42" y="215"/>
                  </a:cubicBezTo>
                  <a:cubicBezTo>
                    <a:pt x="45" y="216"/>
                    <a:pt x="45" y="219"/>
                    <a:pt x="43" y="221"/>
                  </a:cubicBezTo>
                  <a:cubicBezTo>
                    <a:pt x="23" y="234"/>
                    <a:pt x="23" y="234"/>
                    <a:pt x="23" y="234"/>
                  </a:cubicBezTo>
                  <a:cubicBezTo>
                    <a:pt x="20" y="236"/>
                    <a:pt x="18" y="235"/>
                    <a:pt x="19" y="232"/>
                  </a:cubicBezTo>
                  <a:cubicBezTo>
                    <a:pt x="21" y="209"/>
                    <a:pt x="21" y="209"/>
                    <a:pt x="21" y="209"/>
                  </a:cubicBezTo>
                  <a:cubicBezTo>
                    <a:pt x="22" y="205"/>
                    <a:pt x="24" y="204"/>
                    <a:pt x="27" y="206"/>
                  </a:cubicBezTo>
                  <a:moveTo>
                    <a:pt x="148" y="107"/>
                  </a:moveTo>
                  <a:cubicBezTo>
                    <a:pt x="157" y="128"/>
                    <a:pt x="164" y="143"/>
                    <a:pt x="169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124" y="107"/>
                    <a:pt x="124" y="107"/>
                    <a:pt x="124" y="107"/>
                  </a:cubicBezTo>
                  <a:lnTo>
                    <a:pt x="148" y="107"/>
                  </a:lnTo>
                  <a:close/>
                  <a:moveTo>
                    <a:pt x="203" y="178"/>
                  </a:moveTo>
                  <a:cubicBezTo>
                    <a:pt x="212" y="173"/>
                    <a:pt x="212" y="173"/>
                    <a:pt x="212" y="173"/>
                  </a:cubicBezTo>
                  <a:cubicBezTo>
                    <a:pt x="215" y="171"/>
                    <a:pt x="219" y="173"/>
                    <a:pt x="221" y="176"/>
                  </a:cubicBezTo>
                  <a:cubicBezTo>
                    <a:pt x="228" y="190"/>
                    <a:pt x="228" y="190"/>
                    <a:pt x="228" y="190"/>
                  </a:cubicBezTo>
                  <a:cubicBezTo>
                    <a:pt x="230" y="193"/>
                    <a:pt x="229" y="197"/>
                    <a:pt x="226" y="199"/>
                  </a:cubicBezTo>
                  <a:cubicBezTo>
                    <a:pt x="219" y="203"/>
                    <a:pt x="219" y="203"/>
                    <a:pt x="219" y="203"/>
                  </a:cubicBezTo>
                  <a:cubicBezTo>
                    <a:pt x="216" y="205"/>
                    <a:pt x="212" y="204"/>
                    <a:pt x="211" y="201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199" y="183"/>
                    <a:pt x="200" y="179"/>
                    <a:pt x="203" y="178"/>
                  </a:cubicBezTo>
                  <a:moveTo>
                    <a:pt x="248" y="243"/>
                  </a:moveTo>
                  <a:cubicBezTo>
                    <a:pt x="246" y="237"/>
                    <a:pt x="231" y="236"/>
                    <a:pt x="225" y="227"/>
                  </a:cubicBezTo>
                  <a:cubicBezTo>
                    <a:pt x="218" y="218"/>
                    <a:pt x="224" y="213"/>
                    <a:pt x="226" y="210"/>
                  </a:cubicBezTo>
                  <a:cubicBezTo>
                    <a:pt x="253" y="195"/>
                    <a:pt x="248" y="243"/>
                    <a:pt x="248" y="2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6463310" y="1925864"/>
              <a:ext cx="1902794" cy="1902790"/>
            </a:xfrm>
            <a:prstGeom prst="ellipse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100726" y="1925864"/>
            <a:ext cx="1902794" cy="1902790"/>
            <a:chOff x="9100726" y="1925864"/>
            <a:chExt cx="1902794" cy="19027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999" y="1974618"/>
              <a:ext cx="1819275" cy="1800000"/>
            </a:xfrm>
            <a:prstGeom prst="ellipse">
              <a:avLst/>
            </a:prstGeom>
          </p:spPr>
        </p:pic>
        <p:sp>
          <p:nvSpPr>
            <p:cNvPr id="39" name="椭圆 38"/>
            <p:cNvSpPr/>
            <p:nvPr/>
          </p:nvSpPr>
          <p:spPr>
            <a:xfrm>
              <a:off x="9372599" y="2195095"/>
              <a:ext cx="1359048" cy="1359046"/>
            </a:xfrm>
            <a:prstGeom prst="ellipse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9828552" y="2611802"/>
              <a:ext cx="533658" cy="426476"/>
            </a:xfrm>
            <a:custGeom>
              <a:avLst/>
              <a:gdLst>
                <a:gd name="T0" fmla="*/ 200 w 400"/>
                <a:gd name="T1" fmla="*/ 120 h 320"/>
                <a:gd name="T2" fmla="*/ 140 w 400"/>
                <a:gd name="T3" fmla="*/ 180 h 320"/>
                <a:gd name="T4" fmla="*/ 200 w 400"/>
                <a:gd name="T5" fmla="*/ 240 h 320"/>
                <a:gd name="T6" fmla="*/ 260 w 400"/>
                <a:gd name="T7" fmla="*/ 180 h 320"/>
                <a:gd name="T8" fmla="*/ 200 w 400"/>
                <a:gd name="T9" fmla="*/ 120 h 320"/>
                <a:gd name="T10" fmla="*/ 360 w 400"/>
                <a:gd name="T11" fmla="*/ 60 h 320"/>
                <a:gd name="T12" fmla="*/ 312 w 400"/>
                <a:gd name="T13" fmla="*/ 60 h 320"/>
                <a:gd name="T14" fmla="*/ 296 w 400"/>
                <a:gd name="T15" fmla="*/ 49 h 320"/>
                <a:gd name="T16" fmla="*/ 284 w 400"/>
                <a:gd name="T17" fmla="*/ 11 h 320"/>
                <a:gd name="T18" fmla="*/ 268 w 400"/>
                <a:gd name="T19" fmla="*/ 0 h 320"/>
                <a:gd name="T20" fmla="*/ 132 w 400"/>
                <a:gd name="T21" fmla="*/ 0 h 320"/>
                <a:gd name="T22" fmla="*/ 116 w 400"/>
                <a:gd name="T23" fmla="*/ 11 h 320"/>
                <a:gd name="T24" fmla="*/ 104 w 400"/>
                <a:gd name="T25" fmla="*/ 49 h 320"/>
                <a:gd name="T26" fmla="*/ 88 w 400"/>
                <a:gd name="T27" fmla="*/ 60 h 320"/>
                <a:gd name="T28" fmla="*/ 40 w 400"/>
                <a:gd name="T29" fmla="*/ 60 h 320"/>
                <a:gd name="T30" fmla="*/ 0 w 400"/>
                <a:gd name="T31" fmla="*/ 100 h 320"/>
                <a:gd name="T32" fmla="*/ 0 w 400"/>
                <a:gd name="T33" fmla="*/ 280 h 320"/>
                <a:gd name="T34" fmla="*/ 40 w 400"/>
                <a:gd name="T35" fmla="*/ 320 h 320"/>
                <a:gd name="T36" fmla="*/ 360 w 400"/>
                <a:gd name="T37" fmla="*/ 320 h 320"/>
                <a:gd name="T38" fmla="*/ 400 w 400"/>
                <a:gd name="T39" fmla="*/ 280 h 320"/>
                <a:gd name="T40" fmla="*/ 400 w 400"/>
                <a:gd name="T41" fmla="*/ 100 h 320"/>
                <a:gd name="T42" fmla="*/ 360 w 400"/>
                <a:gd name="T43" fmla="*/ 60 h 320"/>
                <a:gd name="T44" fmla="*/ 200 w 400"/>
                <a:gd name="T45" fmla="*/ 280 h 320"/>
                <a:gd name="T46" fmla="*/ 100 w 400"/>
                <a:gd name="T47" fmla="*/ 180 h 320"/>
                <a:gd name="T48" fmla="*/ 200 w 400"/>
                <a:gd name="T49" fmla="*/ 80 h 320"/>
                <a:gd name="T50" fmla="*/ 300 w 400"/>
                <a:gd name="T51" fmla="*/ 180 h 320"/>
                <a:gd name="T52" fmla="*/ 200 w 400"/>
                <a:gd name="T53" fmla="*/ 280 h 320"/>
                <a:gd name="T54" fmla="*/ 346 w 400"/>
                <a:gd name="T55" fmla="*/ 128 h 320"/>
                <a:gd name="T56" fmla="*/ 332 w 400"/>
                <a:gd name="T57" fmla="*/ 114 h 320"/>
                <a:gd name="T58" fmla="*/ 346 w 400"/>
                <a:gd name="T59" fmla="*/ 100 h 320"/>
                <a:gd name="T60" fmla="*/ 360 w 400"/>
                <a:gd name="T61" fmla="*/ 114 h 320"/>
                <a:gd name="T62" fmla="*/ 346 w 400"/>
                <a:gd name="T63" fmla="*/ 12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320">
                  <a:moveTo>
                    <a:pt x="200" y="120"/>
                  </a:moveTo>
                  <a:cubicBezTo>
                    <a:pt x="167" y="120"/>
                    <a:pt x="140" y="147"/>
                    <a:pt x="140" y="180"/>
                  </a:cubicBezTo>
                  <a:cubicBezTo>
                    <a:pt x="140" y="213"/>
                    <a:pt x="167" y="240"/>
                    <a:pt x="200" y="240"/>
                  </a:cubicBezTo>
                  <a:cubicBezTo>
                    <a:pt x="233" y="240"/>
                    <a:pt x="260" y="213"/>
                    <a:pt x="260" y="180"/>
                  </a:cubicBezTo>
                  <a:cubicBezTo>
                    <a:pt x="260" y="147"/>
                    <a:pt x="233" y="120"/>
                    <a:pt x="200" y="120"/>
                  </a:cubicBezTo>
                  <a:close/>
                  <a:moveTo>
                    <a:pt x="360" y="60"/>
                  </a:moveTo>
                  <a:cubicBezTo>
                    <a:pt x="312" y="60"/>
                    <a:pt x="312" y="60"/>
                    <a:pt x="312" y="60"/>
                  </a:cubicBezTo>
                  <a:cubicBezTo>
                    <a:pt x="305" y="60"/>
                    <a:pt x="298" y="55"/>
                    <a:pt x="296" y="49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1" y="5"/>
                    <a:pt x="274" y="0"/>
                    <a:pt x="268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5" y="0"/>
                    <a:pt x="118" y="5"/>
                    <a:pt x="116" y="11"/>
                  </a:cubicBezTo>
                  <a:cubicBezTo>
                    <a:pt x="104" y="49"/>
                    <a:pt x="104" y="49"/>
                    <a:pt x="104" y="49"/>
                  </a:cubicBezTo>
                  <a:cubicBezTo>
                    <a:pt x="101" y="55"/>
                    <a:pt x="94" y="60"/>
                    <a:pt x="88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18" y="60"/>
                    <a:pt x="0" y="78"/>
                    <a:pt x="0" y="10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302"/>
                    <a:pt x="18" y="320"/>
                    <a:pt x="40" y="320"/>
                  </a:cubicBezTo>
                  <a:cubicBezTo>
                    <a:pt x="360" y="320"/>
                    <a:pt x="360" y="320"/>
                    <a:pt x="360" y="320"/>
                  </a:cubicBezTo>
                  <a:cubicBezTo>
                    <a:pt x="382" y="320"/>
                    <a:pt x="400" y="302"/>
                    <a:pt x="400" y="280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78"/>
                    <a:pt x="382" y="60"/>
                    <a:pt x="360" y="60"/>
                  </a:cubicBezTo>
                  <a:close/>
                  <a:moveTo>
                    <a:pt x="200" y="280"/>
                  </a:moveTo>
                  <a:cubicBezTo>
                    <a:pt x="145" y="280"/>
                    <a:pt x="100" y="235"/>
                    <a:pt x="100" y="180"/>
                  </a:cubicBezTo>
                  <a:cubicBezTo>
                    <a:pt x="100" y="125"/>
                    <a:pt x="145" y="80"/>
                    <a:pt x="200" y="80"/>
                  </a:cubicBezTo>
                  <a:cubicBezTo>
                    <a:pt x="255" y="80"/>
                    <a:pt x="300" y="125"/>
                    <a:pt x="300" y="180"/>
                  </a:cubicBezTo>
                  <a:cubicBezTo>
                    <a:pt x="300" y="235"/>
                    <a:pt x="255" y="280"/>
                    <a:pt x="200" y="280"/>
                  </a:cubicBezTo>
                  <a:close/>
                  <a:moveTo>
                    <a:pt x="346" y="128"/>
                  </a:moveTo>
                  <a:cubicBezTo>
                    <a:pt x="338" y="128"/>
                    <a:pt x="332" y="122"/>
                    <a:pt x="332" y="114"/>
                  </a:cubicBezTo>
                  <a:cubicBezTo>
                    <a:pt x="332" y="106"/>
                    <a:pt x="338" y="100"/>
                    <a:pt x="346" y="100"/>
                  </a:cubicBezTo>
                  <a:cubicBezTo>
                    <a:pt x="354" y="100"/>
                    <a:pt x="360" y="106"/>
                    <a:pt x="360" y="114"/>
                  </a:cubicBezTo>
                  <a:cubicBezTo>
                    <a:pt x="360" y="122"/>
                    <a:pt x="354" y="128"/>
                    <a:pt x="346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9100726" y="1925864"/>
              <a:ext cx="1902794" cy="1902790"/>
            </a:xfrm>
            <a:prstGeom prst="ellipse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24"/>
          <p:cNvSpPr txBox="1"/>
          <p:nvPr/>
        </p:nvSpPr>
        <p:spPr>
          <a:xfrm>
            <a:off x="874590" y="4862743"/>
            <a:ext cx="221668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单击此处编辑您要的内容，建议您在展示时采用微</a:t>
            </a:r>
            <a:endParaRPr lang="en-US" altLang="zh-CN" sz="1400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4" name="文本框 24"/>
          <p:cNvSpPr txBox="1"/>
          <p:nvPr/>
        </p:nvSpPr>
        <p:spPr>
          <a:xfrm>
            <a:off x="3544457" y="4862743"/>
            <a:ext cx="233438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单击此处编辑您要的内容，建议您在展示时采用微</a:t>
            </a:r>
            <a:endParaRPr lang="en-US" altLang="zh-CN" sz="1400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8" name="文本框 32"/>
          <p:cNvSpPr txBox="1"/>
          <p:nvPr/>
        </p:nvSpPr>
        <p:spPr>
          <a:xfrm>
            <a:off x="9030415" y="4871898"/>
            <a:ext cx="233438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单击此处编辑您要的内容，建议您在展示时采用微</a:t>
            </a:r>
            <a:endParaRPr lang="en-US" altLang="zh-CN" sz="1400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2" name="文本框 30"/>
          <p:cNvSpPr txBox="1"/>
          <p:nvPr/>
        </p:nvSpPr>
        <p:spPr>
          <a:xfrm>
            <a:off x="6231001" y="4871898"/>
            <a:ext cx="244725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单击此处编辑您要的内容，建议您在展示时采用微</a:t>
            </a:r>
            <a:endParaRPr lang="en-US" altLang="zh-CN" sz="1400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818873" y="4688681"/>
            <a:ext cx="219075" cy="0"/>
          </a:xfrm>
          <a:prstGeom prst="line">
            <a:avLst/>
          </a:prstGeom>
          <a:ln w="28575">
            <a:solidFill>
              <a:srgbClr val="D32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4558217" y="4688681"/>
            <a:ext cx="219075" cy="0"/>
          </a:xfrm>
          <a:prstGeom prst="line">
            <a:avLst/>
          </a:prstGeom>
          <a:ln w="28575">
            <a:solidFill>
              <a:srgbClr val="D32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7345091" y="4688681"/>
            <a:ext cx="219075" cy="0"/>
          </a:xfrm>
          <a:prstGeom prst="line">
            <a:avLst/>
          </a:prstGeom>
          <a:ln w="28575">
            <a:solidFill>
              <a:srgbClr val="D32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9953822" y="4688681"/>
            <a:ext cx="219075" cy="0"/>
          </a:xfrm>
          <a:prstGeom prst="line">
            <a:avLst/>
          </a:prstGeom>
          <a:ln w="28575">
            <a:solidFill>
              <a:srgbClr val="D32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xmlns="" id="{821879E9-C881-443E-89BA-63DD6F178A17}"/>
              </a:ext>
            </a:extLst>
          </p:cNvPr>
          <p:cNvSpPr txBox="1">
            <a:spLocks/>
          </p:cNvSpPr>
          <p:nvPr/>
        </p:nvSpPr>
        <p:spPr>
          <a:xfrm>
            <a:off x="57150" y="951574"/>
            <a:ext cx="3827768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个人爱好</a:t>
            </a:r>
          </a:p>
        </p:txBody>
      </p:sp>
    </p:spTree>
    <p:extLst>
      <p:ext uri="{BB962C8B-B14F-4D97-AF65-F5344CB8AC3E}">
        <p14:creationId xmlns:p14="http://schemas.microsoft.com/office/powerpoint/2010/main" val="14134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49" grpId="0"/>
      <p:bldP spid="54" grpId="0"/>
      <p:bldP spid="58" grpId="0"/>
      <p:bldP spid="6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ACCEC157-E9F3-4269-87C5-D73513B73C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921B7F-E846-4761-B93B-2ACAA77630A9}"/>
              </a:ext>
            </a:extLst>
          </p:cNvPr>
          <p:cNvSpPr/>
          <p:nvPr/>
        </p:nvSpPr>
        <p:spPr>
          <a:xfrm>
            <a:off x="0" y="2601548"/>
            <a:ext cx="12192000" cy="1751845"/>
          </a:xfrm>
          <a:prstGeom prst="rect">
            <a:avLst/>
          </a:prstGeom>
          <a:solidFill>
            <a:srgbClr val="D32E2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EA389A0-D048-47CF-9312-3487FFA07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40" y="2601548"/>
            <a:ext cx="4300928" cy="33092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D472D64-22BF-499F-8423-1928F7086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13" y="2601548"/>
            <a:ext cx="4300928" cy="3309226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xmlns="" id="{9CD30C4A-86BE-4C36-9253-007430441590}"/>
              </a:ext>
            </a:extLst>
          </p:cNvPr>
          <p:cNvSpPr txBox="1">
            <a:spLocks/>
          </p:cNvSpPr>
          <p:nvPr/>
        </p:nvSpPr>
        <p:spPr>
          <a:xfrm>
            <a:off x="57150" y="1257300"/>
            <a:ext cx="3827768" cy="239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个人技能</a:t>
            </a:r>
          </a:p>
        </p:txBody>
      </p:sp>
    </p:spTree>
    <p:extLst>
      <p:ext uri="{BB962C8B-B14F-4D97-AF65-F5344CB8AC3E}">
        <p14:creationId xmlns:p14="http://schemas.microsoft.com/office/powerpoint/2010/main" val="36357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AB13104E-B088-415A-825E-3DF289DCF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B85E86A2-8CF3-4561-9AB7-69C1EDD8C9D7}"/>
              </a:ext>
            </a:extLst>
          </p:cNvPr>
          <p:cNvSpPr/>
          <p:nvPr/>
        </p:nvSpPr>
        <p:spPr>
          <a:xfrm>
            <a:off x="0" y="-19050"/>
            <a:ext cx="12192000" cy="68961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43267" y="2790795"/>
            <a:ext cx="1476008" cy="1475986"/>
            <a:chOff x="1119467" y="2295495"/>
            <a:chExt cx="1476008" cy="1475986"/>
          </a:xfrm>
        </p:grpSpPr>
        <p:sp>
          <p:nvSpPr>
            <p:cNvPr id="60" name="PA_文本框 74"/>
            <p:cNvSpPr txBox="1"/>
            <p:nvPr>
              <p:custDataLst>
                <p:tags r:id="rId5"/>
              </p:custDataLst>
            </p:nvPr>
          </p:nvSpPr>
          <p:spPr>
            <a:xfrm>
              <a:off x="1151535" y="2833360"/>
              <a:ext cx="1317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424242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平面设计</a:t>
              </a: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1119467" y="2295495"/>
              <a:ext cx="1476008" cy="1475986"/>
              <a:chOff x="1585107" y="2092324"/>
              <a:chExt cx="1319233" cy="1319213"/>
            </a:xfrm>
          </p:grpSpPr>
          <p:sp>
            <p:nvSpPr>
              <p:cNvPr id="87" name="椭圆 86"/>
              <p:cNvSpPr/>
              <p:nvPr/>
            </p:nvSpPr>
            <p:spPr>
              <a:xfrm>
                <a:off x="1585107" y="2092324"/>
                <a:ext cx="1319204" cy="1319204"/>
              </a:xfrm>
              <a:prstGeom prst="ellipse">
                <a:avLst/>
              </a:prstGeom>
              <a:noFill/>
              <a:ln w="1301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  <p:sp>
            <p:nvSpPr>
              <p:cNvPr id="88" name="不完整圆 4"/>
              <p:cNvSpPr/>
              <p:nvPr/>
            </p:nvSpPr>
            <p:spPr>
              <a:xfrm rot="16200000">
                <a:off x="1758881" y="2266077"/>
                <a:ext cx="1319212" cy="971707"/>
              </a:xfrm>
              <a:custGeom>
                <a:avLst/>
                <a:gdLst>
                  <a:gd name="connsiteX0" fmla="*/ 1872000 w 1872000"/>
                  <a:gd name="connsiteY0" fmla="*/ 936000 h 1872000"/>
                  <a:gd name="connsiteX1" fmla="*/ 1265133 w 1872000"/>
                  <a:gd name="connsiteY1" fmla="*/ 1812223 h 1872000"/>
                  <a:gd name="connsiteX2" fmla="*/ 231471 w 1872000"/>
                  <a:gd name="connsiteY2" fmla="*/ 1552226 h 1872000"/>
                  <a:gd name="connsiteX3" fmla="*/ 111389 w 1872000"/>
                  <a:gd name="connsiteY3" fmla="*/ 493153 h 1872000"/>
                  <a:gd name="connsiteX4" fmla="*/ 936000 w 1872000"/>
                  <a:gd name="connsiteY4" fmla="*/ 936000 h 1872000"/>
                  <a:gd name="connsiteX5" fmla="*/ 1872000 w 1872000"/>
                  <a:gd name="connsiteY5" fmla="*/ 936000 h 1872000"/>
                  <a:gd name="connsiteX0" fmla="*/ 936012 w 1872012"/>
                  <a:gd name="connsiteY0" fmla="*/ 442847 h 1378888"/>
                  <a:gd name="connsiteX1" fmla="*/ 1872012 w 1872012"/>
                  <a:gd name="connsiteY1" fmla="*/ 442847 h 1378888"/>
                  <a:gd name="connsiteX2" fmla="*/ 1265145 w 1872012"/>
                  <a:gd name="connsiteY2" fmla="*/ 1319070 h 1378888"/>
                  <a:gd name="connsiteX3" fmla="*/ 231483 w 1872012"/>
                  <a:gd name="connsiteY3" fmla="*/ 1059073 h 1378888"/>
                  <a:gd name="connsiteX4" fmla="*/ 111401 w 1872012"/>
                  <a:gd name="connsiteY4" fmla="*/ 0 h 1378888"/>
                  <a:gd name="connsiteX5" fmla="*/ 1027452 w 1872012"/>
                  <a:gd name="connsiteY5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  <a:gd name="connsiteX4" fmla="*/ 1027452 w 1872012"/>
                  <a:gd name="connsiteY4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2012" h="1378888">
                    <a:moveTo>
                      <a:pt x="1872012" y="442847"/>
                    </a:moveTo>
                    <a:cubicBezTo>
                      <a:pt x="1872012" y="832825"/>
                      <a:pt x="1630218" y="1181939"/>
                      <a:pt x="1265145" y="1319070"/>
                    </a:cubicBezTo>
                    <a:cubicBezTo>
                      <a:pt x="900072" y="1456201"/>
                      <a:pt x="488230" y="1352610"/>
                      <a:pt x="231483" y="1059073"/>
                    </a:cubicBezTo>
                    <a:cubicBezTo>
                      <a:pt x="-25264" y="765536"/>
                      <a:pt x="-73108" y="343569"/>
                      <a:pt x="111401" y="0"/>
                    </a:cubicBezTo>
                  </a:path>
                </a:pathLst>
              </a:custGeom>
              <a:noFill/>
              <a:ln w="1301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 dirty="0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964327" y="2658658"/>
            <a:ext cx="1679916" cy="1679916"/>
            <a:chOff x="3040527" y="2163358"/>
            <a:chExt cx="1679916" cy="1679916"/>
          </a:xfrm>
        </p:grpSpPr>
        <p:grpSp>
          <p:nvGrpSpPr>
            <p:cNvPr id="90" name="组合 89"/>
            <p:cNvGrpSpPr/>
            <p:nvPr/>
          </p:nvGrpSpPr>
          <p:grpSpPr>
            <a:xfrm>
              <a:off x="3040527" y="2163358"/>
              <a:ext cx="1679916" cy="1679916"/>
              <a:chOff x="4399417" y="1863724"/>
              <a:chExt cx="1872043" cy="1872013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4399417" y="1863724"/>
                <a:ext cx="1872000" cy="1872000"/>
              </a:xfrm>
              <a:prstGeom prst="ellipse">
                <a:avLst/>
              </a:prstGeom>
              <a:noFill/>
              <a:ln w="130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  <p:sp>
            <p:nvSpPr>
              <p:cNvPr id="93" name="不完整圆 13"/>
              <p:cNvSpPr/>
              <p:nvPr/>
            </p:nvSpPr>
            <p:spPr>
              <a:xfrm rot="16200000">
                <a:off x="4646010" y="2110287"/>
                <a:ext cx="1872012" cy="1378888"/>
              </a:xfrm>
              <a:custGeom>
                <a:avLst/>
                <a:gdLst>
                  <a:gd name="connsiteX0" fmla="*/ 1872000 w 1872000"/>
                  <a:gd name="connsiteY0" fmla="*/ 936000 h 1872000"/>
                  <a:gd name="connsiteX1" fmla="*/ 1265133 w 1872000"/>
                  <a:gd name="connsiteY1" fmla="*/ 1812223 h 1872000"/>
                  <a:gd name="connsiteX2" fmla="*/ 231471 w 1872000"/>
                  <a:gd name="connsiteY2" fmla="*/ 1552226 h 1872000"/>
                  <a:gd name="connsiteX3" fmla="*/ 111389 w 1872000"/>
                  <a:gd name="connsiteY3" fmla="*/ 493153 h 1872000"/>
                  <a:gd name="connsiteX4" fmla="*/ 936000 w 1872000"/>
                  <a:gd name="connsiteY4" fmla="*/ 936000 h 1872000"/>
                  <a:gd name="connsiteX5" fmla="*/ 1872000 w 1872000"/>
                  <a:gd name="connsiteY5" fmla="*/ 936000 h 1872000"/>
                  <a:gd name="connsiteX0" fmla="*/ 936012 w 1872012"/>
                  <a:gd name="connsiteY0" fmla="*/ 442847 h 1378888"/>
                  <a:gd name="connsiteX1" fmla="*/ 1872012 w 1872012"/>
                  <a:gd name="connsiteY1" fmla="*/ 442847 h 1378888"/>
                  <a:gd name="connsiteX2" fmla="*/ 1265145 w 1872012"/>
                  <a:gd name="connsiteY2" fmla="*/ 1319070 h 1378888"/>
                  <a:gd name="connsiteX3" fmla="*/ 231483 w 1872012"/>
                  <a:gd name="connsiteY3" fmla="*/ 1059073 h 1378888"/>
                  <a:gd name="connsiteX4" fmla="*/ 111401 w 1872012"/>
                  <a:gd name="connsiteY4" fmla="*/ 0 h 1378888"/>
                  <a:gd name="connsiteX5" fmla="*/ 1027452 w 1872012"/>
                  <a:gd name="connsiteY5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  <a:gd name="connsiteX4" fmla="*/ 1027452 w 1872012"/>
                  <a:gd name="connsiteY4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2012" h="1378888">
                    <a:moveTo>
                      <a:pt x="1872012" y="442847"/>
                    </a:moveTo>
                    <a:cubicBezTo>
                      <a:pt x="1872012" y="832825"/>
                      <a:pt x="1630218" y="1181939"/>
                      <a:pt x="1265145" y="1319070"/>
                    </a:cubicBezTo>
                    <a:cubicBezTo>
                      <a:pt x="900072" y="1456201"/>
                      <a:pt x="488230" y="1352610"/>
                      <a:pt x="231483" y="1059073"/>
                    </a:cubicBezTo>
                    <a:cubicBezTo>
                      <a:pt x="-25264" y="765536"/>
                      <a:pt x="-73108" y="343569"/>
                      <a:pt x="111401" y="0"/>
                    </a:cubicBezTo>
                  </a:path>
                </a:pathLst>
              </a:custGeom>
              <a:noFill/>
              <a:ln w="130175" cap="rnd">
                <a:solidFill>
                  <a:srgbClr val="FF1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</p:grpSp>
        <p:sp>
          <p:nvSpPr>
            <p:cNvPr id="109" name="PA_文本框 74"/>
            <p:cNvSpPr txBox="1"/>
            <p:nvPr>
              <p:custDataLst>
                <p:tags r:id="rId4"/>
              </p:custDataLst>
            </p:nvPr>
          </p:nvSpPr>
          <p:spPr>
            <a:xfrm>
              <a:off x="3269538" y="2833360"/>
              <a:ext cx="1317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424242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网页设计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089295" y="2510153"/>
            <a:ext cx="1957414" cy="1957414"/>
            <a:chOff x="5165495" y="2014853"/>
            <a:chExt cx="1957414" cy="195741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165495" y="2014853"/>
              <a:ext cx="1957414" cy="1957414"/>
              <a:chOff x="4399417" y="1863724"/>
              <a:chExt cx="1872043" cy="1872013"/>
            </a:xfrm>
          </p:grpSpPr>
          <p:sp>
            <p:nvSpPr>
              <p:cNvPr id="107" name="椭圆 106"/>
              <p:cNvSpPr/>
              <p:nvPr/>
            </p:nvSpPr>
            <p:spPr>
              <a:xfrm>
                <a:off x="4399417" y="1863724"/>
                <a:ext cx="1872000" cy="1872000"/>
              </a:xfrm>
              <a:prstGeom prst="ellipse">
                <a:avLst/>
              </a:prstGeom>
              <a:noFill/>
              <a:ln w="130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  <p:sp>
            <p:nvSpPr>
              <p:cNvPr id="108" name="不完整圆 13"/>
              <p:cNvSpPr/>
              <p:nvPr/>
            </p:nvSpPr>
            <p:spPr>
              <a:xfrm rot="16200000">
                <a:off x="4646010" y="2110287"/>
                <a:ext cx="1872012" cy="1378888"/>
              </a:xfrm>
              <a:custGeom>
                <a:avLst/>
                <a:gdLst>
                  <a:gd name="connsiteX0" fmla="*/ 1872000 w 1872000"/>
                  <a:gd name="connsiteY0" fmla="*/ 936000 h 1872000"/>
                  <a:gd name="connsiteX1" fmla="*/ 1265133 w 1872000"/>
                  <a:gd name="connsiteY1" fmla="*/ 1812223 h 1872000"/>
                  <a:gd name="connsiteX2" fmla="*/ 231471 w 1872000"/>
                  <a:gd name="connsiteY2" fmla="*/ 1552226 h 1872000"/>
                  <a:gd name="connsiteX3" fmla="*/ 111389 w 1872000"/>
                  <a:gd name="connsiteY3" fmla="*/ 493153 h 1872000"/>
                  <a:gd name="connsiteX4" fmla="*/ 936000 w 1872000"/>
                  <a:gd name="connsiteY4" fmla="*/ 936000 h 1872000"/>
                  <a:gd name="connsiteX5" fmla="*/ 1872000 w 1872000"/>
                  <a:gd name="connsiteY5" fmla="*/ 936000 h 1872000"/>
                  <a:gd name="connsiteX0" fmla="*/ 936012 w 1872012"/>
                  <a:gd name="connsiteY0" fmla="*/ 442847 h 1378888"/>
                  <a:gd name="connsiteX1" fmla="*/ 1872012 w 1872012"/>
                  <a:gd name="connsiteY1" fmla="*/ 442847 h 1378888"/>
                  <a:gd name="connsiteX2" fmla="*/ 1265145 w 1872012"/>
                  <a:gd name="connsiteY2" fmla="*/ 1319070 h 1378888"/>
                  <a:gd name="connsiteX3" fmla="*/ 231483 w 1872012"/>
                  <a:gd name="connsiteY3" fmla="*/ 1059073 h 1378888"/>
                  <a:gd name="connsiteX4" fmla="*/ 111401 w 1872012"/>
                  <a:gd name="connsiteY4" fmla="*/ 0 h 1378888"/>
                  <a:gd name="connsiteX5" fmla="*/ 1027452 w 1872012"/>
                  <a:gd name="connsiteY5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  <a:gd name="connsiteX4" fmla="*/ 1027452 w 1872012"/>
                  <a:gd name="connsiteY4" fmla="*/ 534287 h 1378888"/>
                  <a:gd name="connsiteX0" fmla="*/ 1872012 w 1872012"/>
                  <a:gd name="connsiteY0" fmla="*/ 442847 h 1378888"/>
                  <a:gd name="connsiteX1" fmla="*/ 1265145 w 1872012"/>
                  <a:gd name="connsiteY1" fmla="*/ 1319070 h 1378888"/>
                  <a:gd name="connsiteX2" fmla="*/ 231483 w 1872012"/>
                  <a:gd name="connsiteY2" fmla="*/ 1059073 h 1378888"/>
                  <a:gd name="connsiteX3" fmla="*/ 111401 w 1872012"/>
                  <a:gd name="connsiteY3" fmla="*/ 0 h 137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2012" h="1378888">
                    <a:moveTo>
                      <a:pt x="1872012" y="442847"/>
                    </a:moveTo>
                    <a:cubicBezTo>
                      <a:pt x="1872012" y="832825"/>
                      <a:pt x="1630218" y="1181939"/>
                      <a:pt x="1265145" y="1319070"/>
                    </a:cubicBezTo>
                    <a:cubicBezTo>
                      <a:pt x="900072" y="1456201"/>
                      <a:pt x="488230" y="1352610"/>
                      <a:pt x="231483" y="1059073"/>
                    </a:cubicBezTo>
                    <a:cubicBezTo>
                      <a:pt x="-25264" y="765536"/>
                      <a:pt x="-73108" y="343569"/>
                      <a:pt x="111401" y="0"/>
                    </a:cubicBezTo>
                  </a:path>
                </a:pathLst>
              </a:custGeom>
              <a:noFill/>
              <a:ln w="130175" cap="rnd">
                <a:solidFill>
                  <a:srgbClr val="D32E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</p:grpSp>
        <p:sp>
          <p:nvSpPr>
            <p:cNvPr id="110" name="PA_文本框 74"/>
            <p:cNvSpPr txBox="1"/>
            <p:nvPr>
              <p:custDataLst>
                <p:tags r:id="rId3"/>
              </p:custDataLst>
            </p:nvPr>
          </p:nvSpPr>
          <p:spPr>
            <a:xfrm>
              <a:off x="5484752" y="2813860"/>
              <a:ext cx="1317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424242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游戏</a:t>
              </a:r>
              <a:r>
                <a:rPr lang="en-US" altLang="zh-CN" sz="2400" b="1">
                  <a:solidFill>
                    <a:srgbClr val="424242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UI</a:t>
              </a:r>
              <a:endParaRPr lang="zh-CN" altLang="en-US" sz="2400" b="1">
                <a:solidFill>
                  <a:srgbClr val="424242"/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491762" y="2668414"/>
            <a:ext cx="1679958" cy="1679916"/>
            <a:chOff x="7567962" y="2173114"/>
            <a:chExt cx="1679958" cy="1679916"/>
          </a:xfrm>
        </p:grpSpPr>
        <p:grpSp>
          <p:nvGrpSpPr>
            <p:cNvPr id="95" name="组合 94"/>
            <p:cNvGrpSpPr>
              <a:grpSpLocks noChangeAspect="1"/>
            </p:cNvGrpSpPr>
            <p:nvPr/>
          </p:nvGrpSpPr>
          <p:grpSpPr>
            <a:xfrm>
              <a:off x="7567962" y="2173114"/>
              <a:ext cx="1679958" cy="1679916"/>
              <a:chOff x="1014082" y="4581524"/>
              <a:chExt cx="1872093" cy="1872046"/>
            </a:xfrm>
          </p:grpSpPr>
          <p:sp>
            <p:nvSpPr>
              <p:cNvPr id="97" name="椭圆 96"/>
              <p:cNvSpPr/>
              <p:nvPr/>
            </p:nvSpPr>
            <p:spPr>
              <a:xfrm>
                <a:off x="1014085" y="4581524"/>
                <a:ext cx="1872000" cy="1872000"/>
              </a:xfrm>
              <a:prstGeom prst="ellipse">
                <a:avLst/>
              </a:prstGeom>
              <a:noFill/>
              <a:ln w="130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  <p:sp>
            <p:nvSpPr>
              <p:cNvPr id="98" name="不完整圆 18"/>
              <p:cNvSpPr/>
              <p:nvPr/>
            </p:nvSpPr>
            <p:spPr>
              <a:xfrm rot="16200000">
                <a:off x="1014106" y="4581501"/>
                <a:ext cx="1872045" cy="1872093"/>
              </a:xfrm>
              <a:custGeom>
                <a:avLst/>
                <a:gdLst>
                  <a:gd name="connsiteX0" fmla="*/ 1872000 w 1872000"/>
                  <a:gd name="connsiteY0" fmla="*/ 936000 h 1872000"/>
                  <a:gd name="connsiteX1" fmla="*/ 1156282 w 1872000"/>
                  <a:gd name="connsiteY1" fmla="*/ 1845710 h 1872000"/>
                  <a:gd name="connsiteX2" fmla="*/ 103684 w 1872000"/>
                  <a:gd name="connsiteY2" fmla="*/ 1364190 h 1872000"/>
                  <a:gd name="connsiteX3" fmla="*/ 323957 w 1872000"/>
                  <a:gd name="connsiteY3" fmla="*/ 227834 h 1872000"/>
                  <a:gd name="connsiteX4" fmla="*/ 1480235 w 1872000"/>
                  <a:gd name="connsiteY4" fmla="*/ 174485 h 1872000"/>
                  <a:gd name="connsiteX5" fmla="*/ 936000 w 1872000"/>
                  <a:gd name="connsiteY5" fmla="*/ 936000 h 1872000"/>
                  <a:gd name="connsiteX6" fmla="*/ 1872000 w 1872000"/>
                  <a:gd name="connsiteY6" fmla="*/ 936000 h 1872000"/>
                  <a:gd name="connsiteX0" fmla="*/ 936045 w 1872045"/>
                  <a:gd name="connsiteY0" fmla="*/ 936003 h 1872093"/>
                  <a:gd name="connsiteX1" fmla="*/ 1872045 w 1872045"/>
                  <a:gd name="connsiteY1" fmla="*/ 936003 h 1872093"/>
                  <a:gd name="connsiteX2" fmla="*/ 1156327 w 1872045"/>
                  <a:gd name="connsiteY2" fmla="*/ 1845713 h 1872093"/>
                  <a:gd name="connsiteX3" fmla="*/ 103729 w 1872045"/>
                  <a:gd name="connsiteY3" fmla="*/ 1364193 h 1872093"/>
                  <a:gd name="connsiteX4" fmla="*/ 324002 w 1872045"/>
                  <a:gd name="connsiteY4" fmla="*/ 227837 h 1872093"/>
                  <a:gd name="connsiteX5" fmla="*/ 1480280 w 1872045"/>
                  <a:gd name="connsiteY5" fmla="*/ 174488 h 1872093"/>
                  <a:gd name="connsiteX6" fmla="*/ 1027485 w 1872045"/>
                  <a:gd name="connsiteY6" fmla="*/ 1027443 h 1872093"/>
                  <a:gd name="connsiteX0" fmla="*/ 936045 w 1872045"/>
                  <a:gd name="connsiteY0" fmla="*/ 936003 h 1872093"/>
                  <a:gd name="connsiteX1" fmla="*/ 1872045 w 1872045"/>
                  <a:gd name="connsiteY1" fmla="*/ 936003 h 1872093"/>
                  <a:gd name="connsiteX2" fmla="*/ 1156327 w 1872045"/>
                  <a:gd name="connsiteY2" fmla="*/ 1845713 h 1872093"/>
                  <a:gd name="connsiteX3" fmla="*/ 103729 w 1872045"/>
                  <a:gd name="connsiteY3" fmla="*/ 1364193 h 1872093"/>
                  <a:gd name="connsiteX4" fmla="*/ 324002 w 1872045"/>
                  <a:gd name="connsiteY4" fmla="*/ 227837 h 1872093"/>
                  <a:gd name="connsiteX5" fmla="*/ 1480280 w 1872045"/>
                  <a:gd name="connsiteY5" fmla="*/ 174488 h 1872093"/>
                  <a:gd name="connsiteX0" fmla="*/ 1872045 w 1872045"/>
                  <a:gd name="connsiteY0" fmla="*/ 936003 h 1872093"/>
                  <a:gd name="connsiteX1" fmla="*/ 1156327 w 1872045"/>
                  <a:gd name="connsiteY1" fmla="*/ 1845713 h 1872093"/>
                  <a:gd name="connsiteX2" fmla="*/ 103729 w 1872045"/>
                  <a:gd name="connsiteY2" fmla="*/ 1364193 h 1872093"/>
                  <a:gd name="connsiteX3" fmla="*/ 324002 w 1872045"/>
                  <a:gd name="connsiteY3" fmla="*/ 227837 h 1872093"/>
                  <a:gd name="connsiteX4" fmla="*/ 1480280 w 1872045"/>
                  <a:gd name="connsiteY4" fmla="*/ 174488 h 187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2045" h="1872093">
                    <a:moveTo>
                      <a:pt x="1872045" y="936003"/>
                    </a:moveTo>
                    <a:cubicBezTo>
                      <a:pt x="1872045" y="1368089"/>
                      <a:pt x="1576277" y="1744024"/>
                      <a:pt x="1156327" y="1845713"/>
                    </a:cubicBezTo>
                    <a:cubicBezTo>
                      <a:pt x="736377" y="1947402"/>
                      <a:pt x="301394" y="1748415"/>
                      <a:pt x="103729" y="1364193"/>
                    </a:cubicBezTo>
                    <a:cubicBezTo>
                      <a:pt x="-93936" y="979971"/>
                      <a:pt x="-2909" y="510375"/>
                      <a:pt x="324002" y="227837"/>
                    </a:cubicBezTo>
                    <a:cubicBezTo>
                      <a:pt x="650913" y="-54701"/>
                      <a:pt x="1128741" y="-76747"/>
                      <a:pt x="1480280" y="174488"/>
                    </a:cubicBezTo>
                  </a:path>
                </a:pathLst>
              </a:custGeom>
              <a:noFill/>
              <a:ln w="130175" cap="rnd">
                <a:solidFill>
                  <a:srgbClr val="FF1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</p:grpSp>
        <p:sp>
          <p:nvSpPr>
            <p:cNvPr id="111" name="PA_文本框 74"/>
            <p:cNvSpPr txBox="1"/>
            <p:nvPr>
              <p:custDataLst>
                <p:tags r:id="rId2"/>
              </p:custDataLst>
            </p:nvPr>
          </p:nvSpPr>
          <p:spPr>
            <a:xfrm>
              <a:off x="7728614" y="2851090"/>
              <a:ext cx="1317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424242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前端开发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616773" y="2781038"/>
            <a:ext cx="1474216" cy="1474180"/>
            <a:chOff x="9692973" y="2285738"/>
            <a:chExt cx="1474216" cy="1474180"/>
          </a:xfrm>
        </p:grpSpPr>
        <p:grpSp>
          <p:nvGrpSpPr>
            <p:cNvPr id="100" name="组合 99"/>
            <p:cNvGrpSpPr>
              <a:grpSpLocks noChangeAspect="1"/>
            </p:cNvGrpSpPr>
            <p:nvPr/>
          </p:nvGrpSpPr>
          <p:grpSpPr>
            <a:xfrm>
              <a:off x="9692973" y="2285738"/>
              <a:ext cx="1474216" cy="1474180"/>
              <a:chOff x="1014082" y="4581524"/>
              <a:chExt cx="1872093" cy="1872046"/>
            </a:xfrm>
          </p:grpSpPr>
          <p:sp>
            <p:nvSpPr>
              <p:cNvPr id="102" name="椭圆 101"/>
              <p:cNvSpPr/>
              <p:nvPr/>
            </p:nvSpPr>
            <p:spPr>
              <a:xfrm>
                <a:off x="1014085" y="4581524"/>
                <a:ext cx="1872000" cy="1872000"/>
              </a:xfrm>
              <a:prstGeom prst="ellipse">
                <a:avLst/>
              </a:prstGeom>
              <a:noFill/>
              <a:ln w="130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  <p:sp>
            <p:nvSpPr>
              <p:cNvPr id="103" name="不完整圆 18"/>
              <p:cNvSpPr/>
              <p:nvPr/>
            </p:nvSpPr>
            <p:spPr>
              <a:xfrm rot="16200000">
                <a:off x="1014106" y="4581501"/>
                <a:ext cx="1872045" cy="1872093"/>
              </a:xfrm>
              <a:custGeom>
                <a:avLst/>
                <a:gdLst>
                  <a:gd name="connsiteX0" fmla="*/ 1872000 w 1872000"/>
                  <a:gd name="connsiteY0" fmla="*/ 936000 h 1872000"/>
                  <a:gd name="connsiteX1" fmla="*/ 1156282 w 1872000"/>
                  <a:gd name="connsiteY1" fmla="*/ 1845710 h 1872000"/>
                  <a:gd name="connsiteX2" fmla="*/ 103684 w 1872000"/>
                  <a:gd name="connsiteY2" fmla="*/ 1364190 h 1872000"/>
                  <a:gd name="connsiteX3" fmla="*/ 323957 w 1872000"/>
                  <a:gd name="connsiteY3" fmla="*/ 227834 h 1872000"/>
                  <a:gd name="connsiteX4" fmla="*/ 1480235 w 1872000"/>
                  <a:gd name="connsiteY4" fmla="*/ 174485 h 1872000"/>
                  <a:gd name="connsiteX5" fmla="*/ 936000 w 1872000"/>
                  <a:gd name="connsiteY5" fmla="*/ 936000 h 1872000"/>
                  <a:gd name="connsiteX6" fmla="*/ 1872000 w 1872000"/>
                  <a:gd name="connsiteY6" fmla="*/ 936000 h 1872000"/>
                  <a:gd name="connsiteX0" fmla="*/ 936045 w 1872045"/>
                  <a:gd name="connsiteY0" fmla="*/ 936003 h 1872093"/>
                  <a:gd name="connsiteX1" fmla="*/ 1872045 w 1872045"/>
                  <a:gd name="connsiteY1" fmla="*/ 936003 h 1872093"/>
                  <a:gd name="connsiteX2" fmla="*/ 1156327 w 1872045"/>
                  <a:gd name="connsiteY2" fmla="*/ 1845713 h 1872093"/>
                  <a:gd name="connsiteX3" fmla="*/ 103729 w 1872045"/>
                  <a:gd name="connsiteY3" fmla="*/ 1364193 h 1872093"/>
                  <a:gd name="connsiteX4" fmla="*/ 324002 w 1872045"/>
                  <a:gd name="connsiteY4" fmla="*/ 227837 h 1872093"/>
                  <a:gd name="connsiteX5" fmla="*/ 1480280 w 1872045"/>
                  <a:gd name="connsiteY5" fmla="*/ 174488 h 1872093"/>
                  <a:gd name="connsiteX6" fmla="*/ 1027485 w 1872045"/>
                  <a:gd name="connsiteY6" fmla="*/ 1027443 h 1872093"/>
                  <a:gd name="connsiteX0" fmla="*/ 936045 w 1872045"/>
                  <a:gd name="connsiteY0" fmla="*/ 936003 h 1872093"/>
                  <a:gd name="connsiteX1" fmla="*/ 1872045 w 1872045"/>
                  <a:gd name="connsiteY1" fmla="*/ 936003 h 1872093"/>
                  <a:gd name="connsiteX2" fmla="*/ 1156327 w 1872045"/>
                  <a:gd name="connsiteY2" fmla="*/ 1845713 h 1872093"/>
                  <a:gd name="connsiteX3" fmla="*/ 103729 w 1872045"/>
                  <a:gd name="connsiteY3" fmla="*/ 1364193 h 1872093"/>
                  <a:gd name="connsiteX4" fmla="*/ 324002 w 1872045"/>
                  <a:gd name="connsiteY4" fmla="*/ 227837 h 1872093"/>
                  <a:gd name="connsiteX5" fmla="*/ 1480280 w 1872045"/>
                  <a:gd name="connsiteY5" fmla="*/ 174488 h 1872093"/>
                  <a:gd name="connsiteX0" fmla="*/ 1872045 w 1872045"/>
                  <a:gd name="connsiteY0" fmla="*/ 936003 h 1872093"/>
                  <a:gd name="connsiteX1" fmla="*/ 1156327 w 1872045"/>
                  <a:gd name="connsiteY1" fmla="*/ 1845713 h 1872093"/>
                  <a:gd name="connsiteX2" fmla="*/ 103729 w 1872045"/>
                  <a:gd name="connsiteY2" fmla="*/ 1364193 h 1872093"/>
                  <a:gd name="connsiteX3" fmla="*/ 324002 w 1872045"/>
                  <a:gd name="connsiteY3" fmla="*/ 227837 h 1872093"/>
                  <a:gd name="connsiteX4" fmla="*/ 1480280 w 1872045"/>
                  <a:gd name="connsiteY4" fmla="*/ 174488 h 187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2045" h="1872093">
                    <a:moveTo>
                      <a:pt x="1872045" y="936003"/>
                    </a:moveTo>
                    <a:cubicBezTo>
                      <a:pt x="1872045" y="1368089"/>
                      <a:pt x="1576277" y="1744024"/>
                      <a:pt x="1156327" y="1845713"/>
                    </a:cubicBezTo>
                    <a:cubicBezTo>
                      <a:pt x="736377" y="1947402"/>
                      <a:pt x="301394" y="1748415"/>
                      <a:pt x="103729" y="1364193"/>
                    </a:cubicBezTo>
                    <a:cubicBezTo>
                      <a:pt x="-93936" y="979971"/>
                      <a:pt x="-2909" y="510375"/>
                      <a:pt x="324002" y="227837"/>
                    </a:cubicBezTo>
                    <a:cubicBezTo>
                      <a:pt x="650913" y="-54701"/>
                      <a:pt x="1128741" y="-76747"/>
                      <a:pt x="1480280" y="174488"/>
                    </a:cubicBezTo>
                  </a:path>
                </a:pathLst>
              </a:custGeom>
              <a:noFill/>
              <a:ln w="1301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 dirty="0">
                  <a:solidFill>
                    <a:srgbClr val="595959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endParaRPr>
              </a:p>
            </p:txBody>
          </p:sp>
        </p:grpSp>
        <p:sp>
          <p:nvSpPr>
            <p:cNvPr id="112" name="PA_文本框 74"/>
            <p:cNvSpPr txBox="1"/>
            <p:nvPr>
              <p:custDataLst>
                <p:tags r:id="rId1"/>
              </p:custDataLst>
            </p:nvPr>
          </p:nvSpPr>
          <p:spPr>
            <a:xfrm>
              <a:off x="9750759" y="2851090"/>
              <a:ext cx="1317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424242"/>
                  </a:solidFill>
                  <a:latin typeface="庞中华简体 V2007" panose="02000600000000000000" pitchFamily="2" charset="-122"/>
                  <a:ea typeface="庞中华简体 V2007" panose="02000600000000000000" pitchFamily="2" charset="-122"/>
                  <a:cs typeface="庞中华简体 V2007" panose="02000600000000000000" pitchFamily="2" charset="-122"/>
                </a:rPr>
                <a:t>思维导图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1762125" y="4333800"/>
            <a:ext cx="0" cy="750761"/>
          </a:xfrm>
          <a:prstGeom prst="line">
            <a:avLst/>
          </a:prstGeom>
          <a:ln>
            <a:solidFill>
              <a:srgbClr val="FF1727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>
            <a:off x="3819525" y="4333800"/>
            <a:ext cx="0" cy="750761"/>
          </a:xfrm>
          <a:prstGeom prst="line">
            <a:avLst/>
          </a:prstGeom>
          <a:ln>
            <a:solidFill>
              <a:srgbClr val="FF1727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>
            <a:off x="6078093" y="4467553"/>
            <a:ext cx="0" cy="617008"/>
          </a:xfrm>
          <a:prstGeom prst="line">
            <a:avLst/>
          </a:prstGeom>
          <a:ln>
            <a:solidFill>
              <a:srgbClr val="FF1727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/>
          <p:cNvCxnSpPr/>
          <p:nvPr/>
        </p:nvCxnSpPr>
        <p:spPr>
          <a:xfrm>
            <a:off x="8364093" y="4416425"/>
            <a:ext cx="0" cy="668136"/>
          </a:xfrm>
          <a:prstGeom prst="line">
            <a:avLst/>
          </a:prstGeom>
          <a:ln>
            <a:solidFill>
              <a:srgbClr val="FF1727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>
            <a:off x="10435613" y="4333800"/>
            <a:ext cx="0" cy="750761"/>
          </a:xfrm>
          <a:prstGeom prst="line">
            <a:avLst/>
          </a:prstGeom>
          <a:ln>
            <a:solidFill>
              <a:srgbClr val="FF1727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/>
          <p:cNvSpPr/>
          <p:nvPr/>
        </p:nvSpPr>
        <p:spPr>
          <a:xfrm>
            <a:off x="5756962" y="5137151"/>
            <a:ext cx="627714" cy="289382"/>
          </a:xfrm>
          <a:prstGeom prst="roundRect">
            <a:avLst>
              <a:gd name="adj" fmla="val 38462"/>
            </a:avLst>
          </a:prstGeom>
          <a:solidFill>
            <a:srgbClr val="D32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92%</a:t>
            </a:r>
            <a:endParaRPr lang="zh-CN" altLang="en-US" sz="90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17" name="矩形: 圆角 116"/>
          <p:cNvSpPr/>
          <p:nvPr/>
        </p:nvSpPr>
        <p:spPr>
          <a:xfrm>
            <a:off x="3579384" y="5156201"/>
            <a:ext cx="545070" cy="251282"/>
          </a:xfrm>
          <a:prstGeom prst="roundRect">
            <a:avLst>
              <a:gd name="adj" fmla="val 38462"/>
            </a:avLst>
          </a:prstGeom>
          <a:solidFill>
            <a:srgbClr val="D32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37%</a:t>
            </a:r>
            <a:endParaRPr lang="zh-CN" altLang="en-US" sz="80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1552597" y="5185248"/>
            <a:ext cx="419056" cy="193188"/>
          </a:xfrm>
          <a:prstGeom prst="roundRect">
            <a:avLst>
              <a:gd name="adj" fmla="val 38462"/>
            </a:avLst>
          </a:prstGeom>
          <a:solidFill>
            <a:srgbClr val="D32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67%</a:t>
            </a:r>
            <a:endParaRPr lang="zh-CN" altLang="en-US" sz="60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8091558" y="5156201"/>
            <a:ext cx="545070" cy="251282"/>
          </a:xfrm>
          <a:prstGeom prst="roundRect">
            <a:avLst>
              <a:gd name="adj" fmla="val 38462"/>
            </a:avLst>
          </a:prstGeom>
          <a:solidFill>
            <a:srgbClr val="D32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45%</a:t>
            </a:r>
            <a:endParaRPr lang="zh-CN" altLang="en-US" sz="80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10226085" y="5185248"/>
            <a:ext cx="419056" cy="193188"/>
          </a:xfrm>
          <a:prstGeom prst="roundRect">
            <a:avLst>
              <a:gd name="adj" fmla="val 38462"/>
            </a:avLst>
          </a:prstGeom>
          <a:solidFill>
            <a:srgbClr val="D32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28%</a:t>
            </a:r>
            <a:endParaRPr lang="zh-CN" altLang="en-US" sz="60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xmlns="" id="{EF7C6A68-7B6B-4B43-A20E-6068CB0BA704}"/>
              </a:ext>
            </a:extLst>
          </p:cNvPr>
          <p:cNvSpPr txBox="1">
            <a:spLocks/>
          </p:cNvSpPr>
          <p:nvPr/>
        </p:nvSpPr>
        <p:spPr>
          <a:xfrm>
            <a:off x="57150" y="1257300"/>
            <a:ext cx="3827768" cy="239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/>
              <a:t>个人能力</a:t>
            </a:r>
          </a:p>
        </p:txBody>
      </p:sp>
    </p:spTree>
    <p:extLst>
      <p:ext uri="{BB962C8B-B14F-4D97-AF65-F5344CB8AC3E}">
        <p14:creationId xmlns:p14="http://schemas.microsoft.com/office/powerpoint/2010/main" val="1693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" grpId="0" animBg="1"/>
      <p:bldP spid="117" grpId="0" animBg="1"/>
      <p:bldP spid="118" grpId="0" animBg="1"/>
      <p:bldP spid="120" grpId="0" animBg="1"/>
      <p:bldP spid="121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6DAE513-749E-41B7-A70B-240CA454AC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2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12ED54E-3956-4051-8959-C4A8884412B6}"/>
              </a:ext>
            </a:extLst>
          </p:cNvPr>
          <p:cNvSpPr/>
          <p:nvPr/>
        </p:nvSpPr>
        <p:spPr>
          <a:xfrm>
            <a:off x="0" y="3200269"/>
            <a:ext cx="12192000" cy="3657731"/>
          </a:xfrm>
          <a:prstGeom prst="rect">
            <a:avLst/>
          </a:prstGeom>
          <a:solidFill>
            <a:srgbClr val="F2F2F2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01575932-2B4A-48F5-98D8-17186E4BC1E9}"/>
              </a:ext>
            </a:extLst>
          </p:cNvPr>
          <p:cNvSpPr txBox="1"/>
          <p:nvPr/>
        </p:nvSpPr>
        <p:spPr>
          <a:xfrm>
            <a:off x="5335563" y="4993823"/>
            <a:ext cx="157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F4DB2AD-12EC-437F-AD1B-50D161FF9265}"/>
              </a:ext>
            </a:extLst>
          </p:cNvPr>
          <p:cNvSpPr/>
          <p:nvPr/>
        </p:nvSpPr>
        <p:spPr>
          <a:xfrm>
            <a:off x="4841189" y="5420565"/>
            <a:ext cx="2604491" cy="4827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sz="1400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F2A336E-A135-428F-908F-F4B60D031EE1}"/>
              </a:ext>
            </a:extLst>
          </p:cNvPr>
          <p:cNvSpPr txBox="1"/>
          <p:nvPr/>
        </p:nvSpPr>
        <p:spPr>
          <a:xfrm>
            <a:off x="1495555" y="4993823"/>
            <a:ext cx="157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926F6203-338C-4909-8989-792195A25988}"/>
              </a:ext>
            </a:extLst>
          </p:cNvPr>
          <p:cNvSpPr/>
          <p:nvPr/>
        </p:nvSpPr>
        <p:spPr>
          <a:xfrm>
            <a:off x="1001181" y="5420565"/>
            <a:ext cx="2604491" cy="5170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sz="1400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83D2504-48B6-4EE2-83C8-57E40ADB6B50}"/>
              </a:ext>
            </a:extLst>
          </p:cNvPr>
          <p:cNvGrpSpPr/>
          <p:nvPr/>
        </p:nvGrpSpPr>
        <p:grpSpPr>
          <a:xfrm>
            <a:off x="8828879" y="2135246"/>
            <a:ext cx="2190750" cy="2190750"/>
            <a:chOff x="9477375" y="2771775"/>
            <a:chExt cx="2190750" cy="219075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189434E4-4CA1-4F86-BC27-9B73E791C533}"/>
                </a:ext>
              </a:extLst>
            </p:cNvPr>
            <p:cNvGrpSpPr/>
            <p:nvPr/>
          </p:nvGrpSpPr>
          <p:grpSpPr>
            <a:xfrm>
              <a:off x="9477375" y="2771775"/>
              <a:ext cx="2190750" cy="2190750"/>
              <a:chOff x="9782175" y="2924175"/>
              <a:chExt cx="2190750" cy="2190750"/>
            </a:xfrm>
          </p:grpSpPr>
          <p:sp>
            <p:nvSpPr>
              <p:cNvPr id="14" name="菱形 13">
                <a:extLst>
                  <a:ext uri="{FF2B5EF4-FFF2-40B4-BE49-F238E27FC236}">
                    <a16:creationId xmlns:a16="http://schemas.microsoft.com/office/drawing/2014/main" xmlns="" id="{B9EF57FD-BFC8-4521-A225-DC886C9A39B6}"/>
                  </a:ext>
                </a:extLst>
              </p:cNvPr>
              <p:cNvSpPr/>
              <p:nvPr/>
            </p:nvSpPr>
            <p:spPr>
              <a:xfrm>
                <a:off x="10115550" y="3257550"/>
                <a:ext cx="1524000" cy="15240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菱形 14">
                <a:extLst>
                  <a:ext uri="{FF2B5EF4-FFF2-40B4-BE49-F238E27FC236}">
                    <a16:creationId xmlns:a16="http://schemas.microsoft.com/office/drawing/2014/main" xmlns="" id="{E5730744-AF2E-468D-9C43-EAA5A628EEBF}"/>
                  </a:ext>
                </a:extLst>
              </p:cNvPr>
              <p:cNvSpPr/>
              <p:nvPr/>
            </p:nvSpPr>
            <p:spPr>
              <a:xfrm>
                <a:off x="9782175" y="2924175"/>
                <a:ext cx="2190750" cy="2190750"/>
              </a:xfrm>
              <a:prstGeom prst="diamond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菱形 15">
                <a:extLst>
                  <a:ext uri="{FF2B5EF4-FFF2-40B4-BE49-F238E27FC236}">
                    <a16:creationId xmlns:a16="http://schemas.microsoft.com/office/drawing/2014/main" xmlns="" id="{7F896CF5-AE3B-4DFB-B685-1705AFEA2867}"/>
                  </a:ext>
                </a:extLst>
              </p:cNvPr>
              <p:cNvSpPr/>
              <p:nvPr/>
            </p:nvSpPr>
            <p:spPr>
              <a:xfrm>
                <a:off x="9934575" y="3076575"/>
                <a:ext cx="1885950" cy="1885950"/>
              </a:xfrm>
              <a:prstGeom prst="diamond">
                <a:avLst/>
              </a:prstGeom>
              <a:noFill/>
              <a:ln>
                <a:solidFill>
                  <a:srgbClr val="1825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3" name="Freeform 60">
              <a:extLst>
                <a:ext uri="{FF2B5EF4-FFF2-40B4-BE49-F238E27FC236}">
                  <a16:creationId xmlns:a16="http://schemas.microsoft.com/office/drawing/2014/main" xmlns="" id="{D0EE1039-5896-47E3-BE52-97D67B2ED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7871" y="3533775"/>
              <a:ext cx="571658" cy="571658"/>
            </a:xfrm>
            <a:custGeom>
              <a:avLst/>
              <a:gdLst>
                <a:gd name="T0" fmla="*/ 126 w 128"/>
                <a:gd name="T1" fmla="*/ 1 h 128"/>
                <a:gd name="T2" fmla="*/ 124 w 128"/>
                <a:gd name="T3" fmla="*/ 0 h 128"/>
                <a:gd name="T4" fmla="*/ 122 w 128"/>
                <a:gd name="T5" fmla="*/ 1 h 128"/>
                <a:gd name="T6" fmla="*/ 2 w 128"/>
                <a:gd name="T7" fmla="*/ 81 h 128"/>
                <a:gd name="T8" fmla="*/ 0 w 128"/>
                <a:gd name="T9" fmla="*/ 84 h 128"/>
                <a:gd name="T10" fmla="*/ 3 w 128"/>
                <a:gd name="T11" fmla="*/ 88 h 128"/>
                <a:gd name="T12" fmla="*/ 34 w 128"/>
                <a:gd name="T13" fmla="*/ 100 h 128"/>
                <a:gd name="T14" fmla="*/ 49 w 128"/>
                <a:gd name="T15" fmla="*/ 126 h 128"/>
                <a:gd name="T16" fmla="*/ 52 w 128"/>
                <a:gd name="T17" fmla="*/ 128 h 128"/>
                <a:gd name="T18" fmla="*/ 52 w 128"/>
                <a:gd name="T19" fmla="*/ 128 h 128"/>
                <a:gd name="T20" fmla="*/ 55 w 128"/>
                <a:gd name="T21" fmla="*/ 126 h 128"/>
                <a:gd name="T22" fmla="*/ 64 w 128"/>
                <a:gd name="T23" fmla="*/ 112 h 128"/>
                <a:gd name="T24" fmla="*/ 103 w 128"/>
                <a:gd name="T25" fmla="*/ 128 h 128"/>
                <a:gd name="T26" fmla="*/ 104 w 128"/>
                <a:gd name="T27" fmla="*/ 128 h 128"/>
                <a:gd name="T28" fmla="*/ 106 w 128"/>
                <a:gd name="T29" fmla="*/ 127 h 128"/>
                <a:gd name="T30" fmla="*/ 108 w 128"/>
                <a:gd name="T31" fmla="*/ 125 h 128"/>
                <a:gd name="T32" fmla="*/ 128 w 128"/>
                <a:gd name="T33" fmla="*/ 5 h 128"/>
                <a:gd name="T34" fmla="*/ 126 w 128"/>
                <a:gd name="T35" fmla="*/ 1 h 128"/>
                <a:gd name="T36" fmla="*/ 13 w 128"/>
                <a:gd name="T37" fmla="*/ 83 h 128"/>
                <a:gd name="T38" fmla="*/ 105 w 128"/>
                <a:gd name="T39" fmla="*/ 21 h 128"/>
                <a:gd name="T40" fmla="*/ 38 w 128"/>
                <a:gd name="T41" fmla="*/ 93 h 128"/>
                <a:gd name="T42" fmla="*/ 37 w 128"/>
                <a:gd name="T43" fmla="*/ 93 h 128"/>
                <a:gd name="T44" fmla="*/ 13 w 128"/>
                <a:gd name="T45" fmla="*/ 83 h 128"/>
                <a:gd name="T46" fmla="*/ 41 w 128"/>
                <a:gd name="T47" fmla="*/ 96 h 128"/>
                <a:gd name="T48" fmla="*/ 41 w 128"/>
                <a:gd name="T49" fmla="*/ 96 h 128"/>
                <a:gd name="T50" fmla="*/ 117 w 128"/>
                <a:gd name="T51" fmla="*/ 15 h 128"/>
                <a:gd name="T52" fmla="*/ 52 w 128"/>
                <a:gd name="T53" fmla="*/ 116 h 128"/>
                <a:gd name="T54" fmla="*/ 41 w 128"/>
                <a:gd name="T55" fmla="*/ 96 h 128"/>
                <a:gd name="T56" fmla="*/ 101 w 128"/>
                <a:gd name="T57" fmla="*/ 118 h 128"/>
                <a:gd name="T58" fmla="*/ 67 w 128"/>
                <a:gd name="T59" fmla="*/ 105 h 128"/>
                <a:gd name="T60" fmla="*/ 64 w 128"/>
                <a:gd name="T61" fmla="*/ 104 h 128"/>
                <a:gd name="T62" fmla="*/ 117 w 128"/>
                <a:gd name="T63" fmla="*/ 23 h 128"/>
                <a:gd name="T64" fmla="*/ 101 w 128"/>
                <a:gd name="T65" fmla="*/ 11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6" y="1"/>
                  </a:moveTo>
                  <a:cubicBezTo>
                    <a:pt x="126" y="0"/>
                    <a:pt x="125" y="0"/>
                    <a:pt x="124" y="0"/>
                  </a:cubicBezTo>
                  <a:cubicBezTo>
                    <a:pt x="123" y="0"/>
                    <a:pt x="122" y="0"/>
                    <a:pt x="122" y="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1" y="81"/>
                    <a:pt x="0" y="83"/>
                    <a:pt x="0" y="84"/>
                  </a:cubicBezTo>
                  <a:cubicBezTo>
                    <a:pt x="0" y="86"/>
                    <a:pt x="1" y="87"/>
                    <a:pt x="3" y="88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127"/>
                    <a:pt x="51" y="128"/>
                    <a:pt x="52" y="128"/>
                  </a:cubicBezTo>
                  <a:cubicBezTo>
                    <a:pt x="52" y="128"/>
                    <a:pt x="52" y="128"/>
                    <a:pt x="52" y="128"/>
                  </a:cubicBezTo>
                  <a:cubicBezTo>
                    <a:pt x="53" y="128"/>
                    <a:pt x="55" y="127"/>
                    <a:pt x="55" y="126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4" y="128"/>
                  </a:cubicBezTo>
                  <a:cubicBezTo>
                    <a:pt x="105" y="128"/>
                    <a:pt x="105" y="128"/>
                    <a:pt x="106" y="127"/>
                  </a:cubicBezTo>
                  <a:cubicBezTo>
                    <a:pt x="107" y="127"/>
                    <a:pt x="108" y="126"/>
                    <a:pt x="108" y="125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8" y="3"/>
                    <a:pt x="128" y="2"/>
                    <a:pt x="126" y="1"/>
                  </a:cubicBezTo>
                  <a:close/>
                  <a:moveTo>
                    <a:pt x="13" y="83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7" y="93"/>
                    <a:pt x="37" y="93"/>
                    <a:pt x="37" y="93"/>
                  </a:cubicBezTo>
                  <a:lnTo>
                    <a:pt x="13" y="83"/>
                  </a:lnTo>
                  <a:close/>
                  <a:moveTo>
                    <a:pt x="41" y="96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52" y="116"/>
                    <a:pt x="52" y="116"/>
                    <a:pt x="52" y="116"/>
                  </a:cubicBezTo>
                  <a:lnTo>
                    <a:pt x="41" y="96"/>
                  </a:lnTo>
                  <a:close/>
                  <a:moveTo>
                    <a:pt x="101" y="118"/>
                  </a:moveTo>
                  <a:cubicBezTo>
                    <a:pt x="67" y="105"/>
                    <a:pt x="67" y="105"/>
                    <a:pt x="67" y="105"/>
                  </a:cubicBezTo>
                  <a:cubicBezTo>
                    <a:pt x="66" y="104"/>
                    <a:pt x="65" y="104"/>
                    <a:pt x="64" y="104"/>
                  </a:cubicBezTo>
                  <a:cubicBezTo>
                    <a:pt x="117" y="23"/>
                    <a:pt x="117" y="23"/>
                    <a:pt x="117" y="23"/>
                  </a:cubicBezTo>
                  <a:lnTo>
                    <a:pt x="101" y="1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/>
          </p:spPr>
          <p:txBody>
            <a:bodyPr lIns="121900" tIns="60933" rIns="121900" bIns="60933" anchor="t" anchorCtr="0">
              <a:noAutofit/>
            </a:bodyPr>
            <a:lstStyle/>
            <a:p>
              <a:endParaRPr lang="id-ID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180D973A-002E-49D1-8485-7FF78528C1B1}"/>
              </a:ext>
            </a:extLst>
          </p:cNvPr>
          <p:cNvGrpSpPr/>
          <p:nvPr/>
        </p:nvGrpSpPr>
        <p:grpSpPr>
          <a:xfrm>
            <a:off x="5000625" y="2135246"/>
            <a:ext cx="2190750" cy="2190750"/>
            <a:chOff x="6753225" y="2771775"/>
            <a:chExt cx="2190750" cy="2190750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D1B7CA5D-2277-44E5-A48A-4EC331D9F034}"/>
                </a:ext>
              </a:extLst>
            </p:cNvPr>
            <p:cNvGrpSpPr/>
            <p:nvPr/>
          </p:nvGrpSpPr>
          <p:grpSpPr>
            <a:xfrm>
              <a:off x="6753225" y="2771775"/>
              <a:ext cx="2190750" cy="2190750"/>
              <a:chOff x="7439025" y="2905125"/>
              <a:chExt cx="2190750" cy="2190750"/>
            </a:xfrm>
          </p:grpSpPr>
          <p:sp>
            <p:nvSpPr>
              <p:cNvPr id="24" name="菱形 23">
                <a:extLst>
                  <a:ext uri="{FF2B5EF4-FFF2-40B4-BE49-F238E27FC236}">
                    <a16:creationId xmlns:a16="http://schemas.microsoft.com/office/drawing/2014/main" xmlns="" id="{99D8F089-C62F-466C-8107-49C974A4E7FD}"/>
                  </a:ext>
                </a:extLst>
              </p:cNvPr>
              <p:cNvSpPr/>
              <p:nvPr/>
            </p:nvSpPr>
            <p:spPr>
              <a:xfrm>
                <a:off x="7772400" y="3238500"/>
                <a:ext cx="1524000" cy="15240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菱形 24">
                <a:extLst>
                  <a:ext uri="{FF2B5EF4-FFF2-40B4-BE49-F238E27FC236}">
                    <a16:creationId xmlns:a16="http://schemas.microsoft.com/office/drawing/2014/main" xmlns="" id="{B5E9EAD5-7976-479A-B7E1-30A76DDD24ED}"/>
                  </a:ext>
                </a:extLst>
              </p:cNvPr>
              <p:cNvSpPr/>
              <p:nvPr/>
            </p:nvSpPr>
            <p:spPr>
              <a:xfrm>
                <a:off x="7439025" y="2905125"/>
                <a:ext cx="2190750" cy="2190750"/>
              </a:xfrm>
              <a:prstGeom prst="diamond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菱形 25">
                <a:extLst>
                  <a:ext uri="{FF2B5EF4-FFF2-40B4-BE49-F238E27FC236}">
                    <a16:creationId xmlns:a16="http://schemas.microsoft.com/office/drawing/2014/main" xmlns="" id="{8031A1E0-B154-408A-9728-EA4ADCC078EF}"/>
                  </a:ext>
                </a:extLst>
              </p:cNvPr>
              <p:cNvSpPr/>
              <p:nvPr/>
            </p:nvSpPr>
            <p:spPr>
              <a:xfrm>
                <a:off x="7591425" y="3057525"/>
                <a:ext cx="1885950" cy="1885950"/>
              </a:xfrm>
              <a:prstGeom prst="diamond">
                <a:avLst/>
              </a:prstGeom>
              <a:noFill/>
              <a:ln>
                <a:solidFill>
                  <a:srgbClr val="1825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9" name="Group 85">
              <a:extLst>
                <a:ext uri="{FF2B5EF4-FFF2-40B4-BE49-F238E27FC236}">
                  <a16:creationId xmlns:a16="http://schemas.microsoft.com/office/drawing/2014/main" xmlns="" id="{8288E429-3F37-46E3-99BE-1E832B288877}"/>
                </a:ext>
              </a:extLst>
            </p:cNvPr>
            <p:cNvGrpSpPr/>
            <p:nvPr/>
          </p:nvGrpSpPr>
          <p:grpSpPr>
            <a:xfrm>
              <a:off x="7628366" y="3564194"/>
              <a:ext cx="686573" cy="605912"/>
              <a:chOff x="3830638" y="6626225"/>
              <a:chExt cx="915987" cy="839787"/>
            </a:xfrm>
          </p:grpSpPr>
          <p:sp>
            <p:nvSpPr>
              <p:cNvPr id="20" name="Freeform 66">
                <a:extLst>
                  <a:ext uri="{FF2B5EF4-FFF2-40B4-BE49-F238E27FC236}">
                    <a16:creationId xmlns:a16="http://schemas.microsoft.com/office/drawing/2014/main" xmlns="" id="{E65BA69C-61EA-4514-A364-EB9C48F64C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4638" y="7270750"/>
                <a:ext cx="230187" cy="55562"/>
              </a:xfrm>
              <a:custGeom>
                <a:avLst/>
                <a:gdLst>
                  <a:gd name="T0" fmla="*/ 109 w 123"/>
                  <a:gd name="T1" fmla="*/ 0 h 29"/>
                  <a:gd name="T2" fmla="*/ 14 w 123"/>
                  <a:gd name="T3" fmla="*/ 0 h 29"/>
                  <a:gd name="T4" fmla="*/ 0 w 123"/>
                  <a:gd name="T5" fmla="*/ 14 h 29"/>
                  <a:gd name="T6" fmla="*/ 14 w 123"/>
                  <a:gd name="T7" fmla="*/ 29 h 29"/>
                  <a:gd name="T8" fmla="*/ 109 w 123"/>
                  <a:gd name="T9" fmla="*/ 29 h 29"/>
                  <a:gd name="T10" fmla="*/ 123 w 123"/>
                  <a:gd name="T11" fmla="*/ 14 h 29"/>
                  <a:gd name="T12" fmla="*/ 109 w 123"/>
                  <a:gd name="T13" fmla="*/ 0 h 29"/>
                  <a:gd name="T14" fmla="*/ 109 w 123"/>
                  <a:gd name="T15" fmla="*/ 0 h 29"/>
                  <a:gd name="T16" fmla="*/ 109 w 12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29">
                    <a:moveTo>
                      <a:pt x="109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9"/>
                      <a:pt x="14" y="29"/>
                    </a:cubicBezTo>
                    <a:cubicBezTo>
                      <a:pt x="109" y="29"/>
                      <a:pt x="109" y="29"/>
                      <a:pt x="109" y="29"/>
                    </a:cubicBezTo>
                    <a:cubicBezTo>
                      <a:pt x="117" y="29"/>
                      <a:pt x="123" y="22"/>
                      <a:pt x="123" y="14"/>
                    </a:cubicBezTo>
                    <a:cubicBezTo>
                      <a:pt x="123" y="7"/>
                      <a:pt x="117" y="0"/>
                      <a:pt x="109" y="0"/>
                    </a:cubicBezTo>
                    <a:close/>
                    <a:moveTo>
                      <a:pt x="109" y="0"/>
                    </a:move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lIns="121900" tIns="60933" rIns="121900" bIns="60933" anchor="t" anchorCtr="0">
                <a:noAutofit/>
              </a:bodyPr>
              <a:lstStyle/>
              <a:p>
                <a:endParaRPr lang="en-US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" name="Freeform 67">
                <a:extLst>
                  <a:ext uri="{FF2B5EF4-FFF2-40B4-BE49-F238E27FC236}">
                    <a16:creationId xmlns:a16="http://schemas.microsoft.com/office/drawing/2014/main" xmlns="" id="{2C7A350E-3CA9-4508-A57E-948D4FD36A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6525" y="6951663"/>
                <a:ext cx="439737" cy="52387"/>
              </a:xfrm>
              <a:custGeom>
                <a:avLst/>
                <a:gdLst>
                  <a:gd name="T0" fmla="*/ 14 w 235"/>
                  <a:gd name="T1" fmla="*/ 28 h 28"/>
                  <a:gd name="T2" fmla="*/ 221 w 235"/>
                  <a:gd name="T3" fmla="*/ 28 h 28"/>
                  <a:gd name="T4" fmla="*/ 235 w 235"/>
                  <a:gd name="T5" fmla="*/ 14 h 28"/>
                  <a:gd name="T6" fmla="*/ 221 w 235"/>
                  <a:gd name="T7" fmla="*/ 0 h 28"/>
                  <a:gd name="T8" fmla="*/ 14 w 235"/>
                  <a:gd name="T9" fmla="*/ 0 h 28"/>
                  <a:gd name="T10" fmla="*/ 0 w 235"/>
                  <a:gd name="T11" fmla="*/ 14 h 28"/>
                  <a:gd name="T12" fmla="*/ 14 w 235"/>
                  <a:gd name="T13" fmla="*/ 28 h 28"/>
                  <a:gd name="T14" fmla="*/ 14 w 235"/>
                  <a:gd name="T15" fmla="*/ 28 h 28"/>
                  <a:gd name="T16" fmla="*/ 14 w 23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5" h="28">
                    <a:moveTo>
                      <a:pt x="14" y="28"/>
                    </a:moveTo>
                    <a:cubicBezTo>
                      <a:pt x="221" y="28"/>
                      <a:pt x="221" y="28"/>
                      <a:pt x="221" y="28"/>
                    </a:cubicBezTo>
                    <a:cubicBezTo>
                      <a:pt x="229" y="28"/>
                      <a:pt x="235" y="22"/>
                      <a:pt x="235" y="14"/>
                    </a:cubicBezTo>
                    <a:cubicBezTo>
                      <a:pt x="235" y="6"/>
                      <a:pt x="229" y="0"/>
                      <a:pt x="22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close/>
                    <a:moveTo>
                      <a:pt x="14" y="28"/>
                    </a:moveTo>
                    <a:cubicBezTo>
                      <a:pt x="14" y="28"/>
                      <a:pt x="14" y="28"/>
                      <a:pt x="14" y="28"/>
                    </a:cubicBez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lIns="121900" tIns="60933" rIns="121900" bIns="60933" anchor="t" anchorCtr="0">
                <a:noAutofit/>
              </a:bodyPr>
              <a:lstStyle/>
              <a:p>
                <a:endParaRPr lang="en-US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xmlns="" id="{1B46400F-1FE8-4059-8B0D-5D4DD541DC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6525" y="7077075"/>
                <a:ext cx="439737" cy="52387"/>
              </a:xfrm>
              <a:custGeom>
                <a:avLst/>
                <a:gdLst>
                  <a:gd name="T0" fmla="*/ 235 w 235"/>
                  <a:gd name="T1" fmla="*/ 14 h 28"/>
                  <a:gd name="T2" fmla="*/ 221 w 235"/>
                  <a:gd name="T3" fmla="*/ 0 h 28"/>
                  <a:gd name="T4" fmla="*/ 14 w 235"/>
                  <a:gd name="T5" fmla="*/ 0 h 28"/>
                  <a:gd name="T6" fmla="*/ 0 w 235"/>
                  <a:gd name="T7" fmla="*/ 14 h 28"/>
                  <a:gd name="T8" fmla="*/ 14 w 235"/>
                  <a:gd name="T9" fmla="*/ 28 h 28"/>
                  <a:gd name="T10" fmla="*/ 221 w 235"/>
                  <a:gd name="T11" fmla="*/ 28 h 28"/>
                  <a:gd name="T12" fmla="*/ 235 w 235"/>
                  <a:gd name="T13" fmla="*/ 14 h 28"/>
                  <a:gd name="T14" fmla="*/ 235 w 235"/>
                  <a:gd name="T15" fmla="*/ 14 h 28"/>
                  <a:gd name="T16" fmla="*/ 235 w 235"/>
                  <a:gd name="T1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5" h="28">
                    <a:moveTo>
                      <a:pt x="235" y="14"/>
                    </a:moveTo>
                    <a:cubicBezTo>
                      <a:pt x="235" y="6"/>
                      <a:pt x="229" y="0"/>
                      <a:pt x="22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cubicBezTo>
                      <a:pt x="221" y="28"/>
                      <a:pt x="221" y="28"/>
                      <a:pt x="221" y="28"/>
                    </a:cubicBezTo>
                    <a:cubicBezTo>
                      <a:pt x="229" y="28"/>
                      <a:pt x="235" y="22"/>
                      <a:pt x="235" y="14"/>
                    </a:cubicBezTo>
                    <a:close/>
                    <a:moveTo>
                      <a:pt x="235" y="14"/>
                    </a:moveTo>
                    <a:cubicBezTo>
                      <a:pt x="235" y="14"/>
                      <a:pt x="235" y="14"/>
                      <a:pt x="235" y="14"/>
                    </a:cubicBez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lIns="121900" tIns="60933" rIns="121900" bIns="60933" anchor="t" anchorCtr="0">
                <a:noAutofit/>
              </a:bodyPr>
              <a:lstStyle/>
              <a:p>
                <a:endParaRPr lang="en-US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xmlns="" id="{2965E53B-76BA-445F-A55C-8A20C5C5CD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0638" y="6626225"/>
                <a:ext cx="915987" cy="839787"/>
              </a:xfrm>
              <a:custGeom>
                <a:avLst/>
                <a:gdLst>
                  <a:gd name="T0" fmla="*/ 488 w 489"/>
                  <a:gd name="T1" fmla="*/ 72 h 449"/>
                  <a:gd name="T2" fmla="*/ 476 w 489"/>
                  <a:gd name="T3" fmla="*/ 58 h 449"/>
                  <a:gd name="T4" fmla="*/ 453 w 489"/>
                  <a:gd name="T5" fmla="*/ 45 h 449"/>
                  <a:gd name="T6" fmla="*/ 442 w 489"/>
                  <a:gd name="T7" fmla="*/ 42 h 449"/>
                  <a:gd name="T8" fmla="*/ 421 w 489"/>
                  <a:gd name="T9" fmla="*/ 54 h 449"/>
                  <a:gd name="T10" fmla="*/ 357 w 489"/>
                  <a:gd name="T11" fmla="*/ 162 h 449"/>
                  <a:gd name="T12" fmla="*/ 357 w 489"/>
                  <a:gd name="T13" fmla="*/ 132 h 449"/>
                  <a:gd name="T14" fmla="*/ 340 w 489"/>
                  <a:gd name="T15" fmla="*/ 89 h 449"/>
                  <a:gd name="T16" fmla="*/ 268 w 489"/>
                  <a:gd name="T17" fmla="*/ 18 h 449"/>
                  <a:gd name="T18" fmla="*/ 225 w 489"/>
                  <a:gd name="T19" fmla="*/ 0 h 449"/>
                  <a:gd name="T20" fmla="*/ 33 w 489"/>
                  <a:gd name="T21" fmla="*/ 0 h 449"/>
                  <a:gd name="T22" fmla="*/ 0 w 489"/>
                  <a:gd name="T23" fmla="*/ 34 h 449"/>
                  <a:gd name="T24" fmla="*/ 0 w 489"/>
                  <a:gd name="T25" fmla="*/ 416 h 449"/>
                  <a:gd name="T26" fmla="*/ 33 w 489"/>
                  <a:gd name="T27" fmla="*/ 449 h 449"/>
                  <a:gd name="T28" fmla="*/ 324 w 489"/>
                  <a:gd name="T29" fmla="*/ 449 h 449"/>
                  <a:gd name="T30" fmla="*/ 357 w 489"/>
                  <a:gd name="T31" fmla="*/ 416 h 449"/>
                  <a:gd name="T32" fmla="*/ 357 w 489"/>
                  <a:gd name="T33" fmla="*/ 306 h 449"/>
                  <a:gd name="T34" fmla="*/ 485 w 489"/>
                  <a:gd name="T35" fmla="*/ 90 h 449"/>
                  <a:gd name="T36" fmla="*/ 488 w 489"/>
                  <a:gd name="T37" fmla="*/ 72 h 449"/>
                  <a:gd name="T38" fmla="*/ 443 w 489"/>
                  <a:gd name="T39" fmla="*/ 72 h 449"/>
                  <a:gd name="T40" fmla="*/ 458 w 489"/>
                  <a:gd name="T41" fmla="*/ 80 h 449"/>
                  <a:gd name="T42" fmla="*/ 444 w 489"/>
                  <a:gd name="T43" fmla="*/ 104 h 449"/>
                  <a:gd name="T44" fmla="*/ 429 w 489"/>
                  <a:gd name="T45" fmla="*/ 95 h 449"/>
                  <a:gd name="T46" fmla="*/ 443 w 489"/>
                  <a:gd name="T47" fmla="*/ 72 h 449"/>
                  <a:gd name="T48" fmla="*/ 315 w 489"/>
                  <a:gd name="T49" fmla="*/ 322 h 449"/>
                  <a:gd name="T50" fmla="*/ 307 w 489"/>
                  <a:gd name="T51" fmla="*/ 330 h 449"/>
                  <a:gd name="T52" fmla="*/ 298 w 489"/>
                  <a:gd name="T53" fmla="*/ 335 h 449"/>
                  <a:gd name="T54" fmla="*/ 297 w 489"/>
                  <a:gd name="T55" fmla="*/ 324 h 449"/>
                  <a:gd name="T56" fmla="*/ 300 w 489"/>
                  <a:gd name="T57" fmla="*/ 314 h 449"/>
                  <a:gd name="T58" fmla="*/ 415 w 489"/>
                  <a:gd name="T59" fmla="*/ 120 h 449"/>
                  <a:gd name="T60" fmla="*/ 430 w 489"/>
                  <a:gd name="T61" fmla="*/ 128 h 449"/>
                  <a:gd name="T62" fmla="*/ 315 w 489"/>
                  <a:gd name="T63" fmla="*/ 322 h 449"/>
                  <a:gd name="T64" fmla="*/ 317 w 489"/>
                  <a:gd name="T65" fmla="*/ 107 h 449"/>
                  <a:gd name="T66" fmla="*/ 260 w 489"/>
                  <a:gd name="T67" fmla="*/ 107 h 449"/>
                  <a:gd name="T68" fmla="*/ 255 w 489"/>
                  <a:gd name="T69" fmla="*/ 102 h 449"/>
                  <a:gd name="T70" fmla="*/ 255 w 489"/>
                  <a:gd name="T71" fmla="*/ 45 h 449"/>
                  <a:gd name="T72" fmla="*/ 317 w 489"/>
                  <a:gd name="T73" fmla="*/ 107 h 449"/>
                  <a:gd name="T74" fmla="*/ 324 w 489"/>
                  <a:gd name="T75" fmla="*/ 420 h 449"/>
                  <a:gd name="T76" fmla="*/ 33 w 489"/>
                  <a:gd name="T77" fmla="*/ 420 h 449"/>
                  <a:gd name="T78" fmla="*/ 29 w 489"/>
                  <a:gd name="T79" fmla="*/ 416 h 449"/>
                  <a:gd name="T80" fmla="*/ 29 w 489"/>
                  <a:gd name="T81" fmla="*/ 34 h 449"/>
                  <a:gd name="T82" fmla="*/ 33 w 489"/>
                  <a:gd name="T83" fmla="*/ 29 h 449"/>
                  <a:gd name="T84" fmla="*/ 225 w 489"/>
                  <a:gd name="T85" fmla="*/ 29 h 449"/>
                  <a:gd name="T86" fmla="*/ 226 w 489"/>
                  <a:gd name="T87" fmla="*/ 29 h 449"/>
                  <a:gd name="T88" fmla="*/ 226 w 489"/>
                  <a:gd name="T89" fmla="*/ 102 h 449"/>
                  <a:gd name="T90" fmla="*/ 260 w 489"/>
                  <a:gd name="T91" fmla="*/ 135 h 449"/>
                  <a:gd name="T92" fmla="*/ 329 w 489"/>
                  <a:gd name="T93" fmla="*/ 135 h 449"/>
                  <a:gd name="T94" fmla="*/ 329 w 489"/>
                  <a:gd name="T95" fmla="*/ 209 h 449"/>
                  <a:gd name="T96" fmla="*/ 329 w 489"/>
                  <a:gd name="T97" fmla="*/ 209 h 449"/>
                  <a:gd name="T98" fmla="*/ 276 w 489"/>
                  <a:gd name="T99" fmla="*/ 300 h 449"/>
                  <a:gd name="T100" fmla="*/ 269 w 489"/>
                  <a:gd name="T101" fmla="*/ 325 h 449"/>
                  <a:gd name="T102" fmla="*/ 270 w 489"/>
                  <a:gd name="T103" fmla="*/ 350 h 449"/>
                  <a:gd name="T104" fmla="*/ 289 w 489"/>
                  <a:gd name="T105" fmla="*/ 370 h 449"/>
                  <a:gd name="T106" fmla="*/ 300 w 489"/>
                  <a:gd name="T107" fmla="*/ 367 h 449"/>
                  <a:gd name="T108" fmla="*/ 321 w 489"/>
                  <a:gd name="T109" fmla="*/ 354 h 449"/>
                  <a:gd name="T110" fmla="*/ 329 w 489"/>
                  <a:gd name="T111" fmla="*/ 349 h 449"/>
                  <a:gd name="T112" fmla="*/ 329 w 489"/>
                  <a:gd name="T113" fmla="*/ 416 h 449"/>
                  <a:gd name="T114" fmla="*/ 324 w 489"/>
                  <a:gd name="T115" fmla="*/ 420 h 449"/>
                  <a:gd name="T116" fmla="*/ 324 w 489"/>
                  <a:gd name="T117" fmla="*/ 420 h 449"/>
                  <a:gd name="T118" fmla="*/ 324 w 489"/>
                  <a:gd name="T119" fmla="*/ 42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9" h="449">
                    <a:moveTo>
                      <a:pt x="488" y="72"/>
                    </a:moveTo>
                    <a:cubicBezTo>
                      <a:pt x="486" y="66"/>
                      <a:pt x="482" y="61"/>
                      <a:pt x="476" y="58"/>
                    </a:cubicBezTo>
                    <a:cubicBezTo>
                      <a:pt x="453" y="45"/>
                      <a:pt x="453" y="45"/>
                      <a:pt x="453" y="45"/>
                    </a:cubicBezTo>
                    <a:cubicBezTo>
                      <a:pt x="450" y="43"/>
                      <a:pt x="446" y="42"/>
                      <a:pt x="442" y="42"/>
                    </a:cubicBezTo>
                    <a:cubicBezTo>
                      <a:pt x="433" y="42"/>
                      <a:pt x="425" y="47"/>
                      <a:pt x="421" y="54"/>
                    </a:cubicBezTo>
                    <a:cubicBezTo>
                      <a:pt x="357" y="162"/>
                      <a:pt x="357" y="162"/>
                      <a:pt x="357" y="162"/>
                    </a:cubicBezTo>
                    <a:cubicBezTo>
                      <a:pt x="357" y="132"/>
                      <a:pt x="357" y="132"/>
                      <a:pt x="357" y="132"/>
                    </a:cubicBezTo>
                    <a:cubicBezTo>
                      <a:pt x="357" y="118"/>
                      <a:pt x="350" y="99"/>
                      <a:pt x="340" y="89"/>
                    </a:cubicBezTo>
                    <a:cubicBezTo>
                      <a:pt x="268" y="18"/>
                      <a:pt x="268" y="18"/>
                      <a:pt x="268" y="18"/>
                    </a:cubicBezTo>
                    <a:cubicBezTo>
                      <a:pt x="258" y="8"/>
                      <a:pt x="239" y="0"/>
                      <a:pt x="22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416"/>
                      <a:pt x="0" y="416"/>
                      <a:pt x="0" y="416"/>
                    </a:cubicBezTo>
                    <a:cubicBezTo>
                      <a:pt x="0" y="434"/>
                      <a:pt x="15" y="449"/>
                      <a:pt x="33" y="449"/>
                    </a:cubicBezTo>
                    <a:cubicBezTo>
                      <a:pt x="324" y="449"/>
                      <a:pt x="324" y="449"/>
                      <a:pt x="324" y="449"/>
                    </a:cubicBezTo>
                    <a:cubicBezTo>
                      <a:pt x="342" y="449"/>
                      <a:pt x="357" y="434"/>
                      <a:pt x="357" y="416"/>
                    </a:cubicBezTo>
                    <a:cubicBezTo>
                      <a:pt x="357" y="306"/>
                      <a:pt x="357" y="306"/>
                      <a:pt x="357" y="306"/>
                    </a:cubicBezTo>
                    <a:cubicBezTo>
                      <a:pt x="485" y="90"/>
                      <a:pt x="485" y="90"/>
                      <a:pt x="485" y="90"/>
                    </a:cubicBezTo>
                    <a:cubicBezTo>
                      <a:pt x="488" y="85"/>
                      <a:pt x="489" y="79"/>
                      <a:pt x="488" y="72"/>
                    </a:cubicBezTo>
                    <a:close/>
                    <a:moveTo>
                      <a:pt x="443" y="72"/>
                    </a:moveTo>
                    <a:cubicBezTo>
                      <a:pt x="458" y="80"/>
                      <a:pt x="458" y="80"/>
                      <a:pt x="458" y="80"/>
                    </a:cubicBezTo>
                    <a:cubicBezTo>
                      <a:pt x="444" y="104"/>
                      <a:pt x="444" y="104"/>
                      <a:pt x="444" y="104"/>
                    </a:cubicBezTo>
                    <a:cubicBezTo>
                      <a:pt x="429" y="95"/>
                      <a:pt x="429" y="95"/>
                      <a:pt x="429" y="95"/>
                    </a:cubicBezTo>
                    <a:lnTo>
                      <a:pt x="443" y="72"/>
                    </a:lnTo>
                    <a:close/>
                    <a:moveTo>
                      <a:pt x="315" y="322"/>
                    </a:moveTo>
                    <a:cubicBezTo>
                      <a:pt x="314" y="324"/>
                      <a:pt x="310" y="328"/>
                      <a:pt x="307" y="330"/>
                    </a:cubicBezTo>
                    <a:cubicBezTo>
                      <a:pt x="298" y="335"/>
                      <a:pt x="298" y="335"/>
                      <a:pt x="298" y="335"/>
                    </a:cubicBezTo>
                    <a:cubicBezTo>
                      <a:pt x="297" y="324"/>
                      <a:pt x="297" y="324"/>
                      <a:pt x="297" y="324"/>
                    </a:cubicBezTo>
                    <a:cubicBezTo>
                      <a:pt x="297" y="322"/>
                      <a:pt x="299" y="316"/>
                      <a:pt x="300" y="314"/>
                    </a:cubicBezTo>
                    <a:cubicBezTo>
                      <a:pt x="415" y="120"/>
                      <a:pt x="415" y="120"/>
                      <a:pt x="415" y="120"/>
                    </a:cubicBezTo>
                    <a:cubicBezTo>
                      <a:pt x="430" y="128"/>
                      <a:pt x="430" y="128"/>
                      <a:pt x="430" y="128"/>
                    </a:cubicBezTo>
                    <a:lnTo>
                      <a:pt x="315" y="322"/>
                    </a:lnTo>
                    <a:close/>
                    <a:moveTo>
                      <a:pt x="317" y="107"/>
                    </a:moveTo>
                    <a:cubicBezTo>
                      <a:pt x="260" y="107"/>
                      <a:pt x="260" y="107"/>
                      <a:pt x="260" y="107"/>
                    </a:cubicBezTo>
                    <a:cubicBezTo>
                      <a:pt x="257" y="107"/>
                      <a:pt x="255" y="105"/>
                      <a:pt x="255" y="102"/>
                    </a:cubicBezTo>
                    <a:cubicBezTo>
                      <a:pt x="255" y="45"/>
                      <a:pt x="255" y="45"/>
                      <a:pt x="255" y="45"/>
                    </a:cubicBezTo>
                    <a:lnTo>
                      <a:pt x="317" y="107"/>
                    </a:lnTo>
                    <a:close/>
                    <a:moveTo>
                      <a:pt x="324" y="420"/>
                    </a:moveTo>
                    <a:cubicBezTo>
                      <a:pt x="33" y="420"/>
                      <a:pt x="33" y="420"/>
                      <a:pt x="33" y="420"/>
                    </a:cubicBezTo>
                    <a:cubicBezTo>
                      <a:pt x="31" y="420"/>
                      <a:pt x="29" y="418"/>
                      <a:pt x="29" y="416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1"/>
                      <a:pt x="31" y="29"/>
                      <a:pt x="33" y="29"/>
                    </a:cubicBezTo>
                    <a:cubicBezTo>
                      <a:pt x="225" y="29"/>
                      <a:pt x="225" y="29"/>
                      <a:pt x="225" y="29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226" y="102"/>
                      <a:pt x="226" y="102"/>
                      <a:pt x="226" y="102"/>
                    </a:cubicBezTo>
                    <a:cubicBezTo>
                      <a:pt x="226" y="121"/>
                      <a:pt x="241" y="135"/>
                      <a:pt x="260" y="135"/>
                    </a:cubicBezTo>
                    <a:cubicBezTo>
                      <a:pt x="329" y="135"/>
                      <a:pt x="329" y="135"/>
                      <a:pt x="329" y="135"/>
                    </a:cubicBezTo>
                    <a:cubicBezTo>
                      <a:pt x="329" y="209"/>
                      <a:pt x="329" y="209"/>
                      <a:pt x="329" y="209"/>
                    </a:cubicBezTo>
                    <a:cubicBezTo>
                      <a:pt x="329" y="209"/>
                      <a:pt x="329" y="209"/>
                      <a:pt x="329" y="209"/>
                    </a:cubicBezTo>
                    <a:cubicBezTo>
                      <a:pt x="276" y="300"/>
                      <a:pt x="276" y="300"/>
                      <a:pt x="276" y="300"/>
                    </a:cubicBezTo>
                    <a:cubicBezTo>
                      <a:pt x="271" y="307"/>
                      <a:pt x="269" y="317"/>
                      <a:pt x="269" y="325"/>
                    </a:cubicBezTo>
                    <a:cubicBezTo>
                      <a:pt x="270" y="350"/>
                      <a:pt x="270" y="350"/>
                      <a:pt x="270" y="350"/>
                    </a:cubicBezTo>
                    <a:cubicBezTo>
                      <a:pt x="270" y="362"/>
                      <a:pt x="278" y="370"/>
                      <a:pt x="289" y="370"/>
                    </a:cubicBezTo>
                    <a:cubicBezTo>
                      <a:pt x="293" y="370"/>
                      <a:pt x="296" y="369"/>
                      <a:pt x="300" y="367"/>
                    </a:cubicBezTo>
                    <a:cubicBezTo>
                      <a:pt x="321" y="354"/>
                      <a:pt x="321" y="354"/>
                      <a:pt x="321" y="354"/>
                    </a:cubicBezTo>
                    <a:cubicBezTo>
                      <a:pt x="324" y="353"/>
                      <a:pt x="326" y="351"/>
                      <a:pt x="329" y="349"/>
                    </a:cubicBezTo>
                    <a:cubicBezTo>
                      <a:pt x="329" y="416"/>
                      <a:pt x="329" y="416"/>
                      <a:pt x="329" y="416"/>
                    </a:cubicBezTo>
                    <a:cubicBezTo>
                      <a:pt x="329" y="418"/>
                      <a:pt x="327" y="420"/>
                      <a:pt x="324" y="420"/>
                    </a:cubicBezTo>
                    <a:close/>
                    <a:moveTo>
                      <a:pt x="324" y="420"/>
                    </a:moveTo>
                    <a:cubicBezTo>
                      <a:pt x="324" y="420"/>
                      <a:pt x="324" y="420"/>
                      <a:pt x="324" y="420"/>
                    </a:cubicBezTo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lIns="121900" tIns="60933" rIns="121900" bIns="60933" anchor="t" anchorCtr="0">
                <a:noAutofit/>
              </a:bodyPr>
              <a:lstStyle/>
              <a:p>
                <a:endParaRPr lang="en-US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FAD3C1B5-25F9-4A52-B226-68F6DF565BB5}"/>
              </a:ext>
            </a:extLst>
          </p:cNvPr>
          <p:cNvGrpSpPr/>
          <p:nvPr/>
        </p:nvGrpSpPr>
        <p:grpSpPr>
          <a:xfrm>
            <a:off x="1172371" y="2135246"/>
            <a:ext cx="2190750" cy="2190750"/>
            <a:chOff x="1314450" y="2821046"/>
            <a:chExt cx="2190750" cy="2190750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xmlns="" id="{1F18883B-4103-488B-87B0-4D1157A856C1}"/>
                </a:ext>
              </a:extLst>
            </p:cNvPr>
            <p:cNvGrpSpPr/>
            <p:nvPr/>
          </p:nvGrpSpPr>
          <p:grpSpPr>
            <a:xfrm>
              <a:off x="1314450" y="2821046"/>
              <a:ext cx="2190750" cy="2190750"/>
              <a:chOff x="9782175" y="2924175"/>
              <a:chExt cx="2190750" cy="2190750"/>
            </a:xfrm>
          </p:grpSpPr>
          <p:sp>
            <p:nvSpPr>
              <p:cNvPr id="32" name="菱形 31">
                <a:extLst>
                  <a:ext uri="{FF2B5EF4-FFF2-40B4-BE49-F238E27FC236}">
                    <a16:creationId xmlns:a16="http://schemas.microsoft.com/office/drawing/2014/main" xmlns="" id="{3719D820-5BD9-4C39-802C-DC55606361EB}"/>
                  </a:ext>
                </a:extLst>
              </p:cNvPr>
              <p:cNvSpPr/>
              <p:nvPr/>
            </p:nvSpPr>
            <p:spPr>
              <a:xfrm>
                <a:off x="10115550" y="3257550"/>
                <a:ext cx="1524000" cy="15240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菱形 32">
                <a:extLst>
                  <a:ext uri="{FF2B5EF4-FFF2-40B4-BE49-F238E27FC236}">
                    <a16:creationId xmlns:a16="http://schemas.microsoft.com/office/drawing/2014/main" xmlns="" id="{453436DC-E312-4575-ABB8-8679F7D178AB}"/>
                  </a:ext>
                </a:extLst>
              </p:cNvPr>
              <p:cNvSpPr/>
              <p:nvPr/>
            </p:nvSpPr>
            <p:spPr>
              <a:xfrm>
                <a:off x="9782175" y="2924175"/>
                <a:ext cx="2190750" cy="2190750"/>
              </a:xfrm>
              <a:prstGeom prst="diamond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菱形 33">
                <a:extLst>
                  <a:ext uri="{FF2B5EF4-FFF2-40B4-BE49-F238E27FC236}">
                    <a16:creationId xmlns:a16="http://schemas.microsoft.com/office/drawing/2014/main" xmlns="" id="{EB1396FF-D650-4B69-8381-820984289AD2}"/>
                  </a:ext>
                </a:extLst>
              </p:cNvPr>
              <p:cNvSpPr/>
              <p:nvPr/>
            </p:nvSpPr>
            <p:spPr>
              <a:xfrm>
                <a:off x="9934575" y="3076575"/>
                <a:ext cx="1885950" cy="1885950"/>
              </a:xfrm>
              <a:prstGeom prst="diamond">
                <a:avLst/>
              </a:prstGeom>
              <a:noFill/>
              <a:ln>
                <a:solidFill>
                  <a:srgbClr val="1825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xmlns="" id="{C89D99C5-786F-47BD-9EAB-F2F1D780E85D}"/>
                </a:ext>
              </a:extLst>
            </p:cNvPr>
            <p:cNvGrpSpPr/>
            <p:nvPr/>
          </p:nvGrpSpPr>
          <p:grpSpPr>
            <a:xfrm>
              <a:off x="2195717" y="3577790"/>
              <a:ext cx="428216" cy="601716"/>
              <a:chOff x="9132888" y="2062163"/>
              <a:chExt cx="341312" cy="490537"/>
            </a:xfrm>
            <a:solidFill>
              <a:schemeClr val="tx1"/>
            </a:solidFill>
          </p:grpSpPr>
          <p:sp>
            <p:nvSpPr>
              <p:cNvPr id="30" name="Freeform 326">
                <a:extLst>
                  <a:ext uri="{FF2B5EF4-FFF2-40B4-BE49-F238E27FC236}">
                    <a16:creationId xmlns:a16="http://schemas.microsoft.com/office/drawing/2014/main" xmlns="" id="{4A01F977-97DF-4317-8209-CDDB17B954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32888" y="2062163"/>
                <a:ext cx="341312" cy="490537"/>
              </a:xfrm>
              <a:custGeom>
                <a:avLst/>
                <a:gdLst>
                  <a:gd name="T0" fmla="*/ 44 w 88"/>
                  <a:gd name="T1" fmla="*/ 0 h 128"/>
                  <a:gd name="T2" fmla="*/ 0 w 88"/>
                  <a:gd name="T3" fmla="*/ 44 h 128"/>
                  <a:gd name="T4" fmla="*/ 20 w 88"/>
                  <a:gd name="T5" fmla="*/ 92 h 128"/>
                  <a:gd name="T6" fmla="*/ 44 w 88"/>
                  <a:gd name="T7" fmla="*/ 128 h 128"/>
                  <a:gd name="T8" fmla="*/ 68 w 88"/>
                  <a:gd name="T9" fmla="*/ 92 h 128"/>
                  <a:gd name="T10" fmla="*/ 88 w 88"/>
                  <a:gd name="T11" fmla="*/ 44 h 128"/>
                  <a:gd name="T12" fmla="*/ 44 w 88"/>
                  <a:gd name="T13" fmla="*/ 0 h 128"/>
                  <a:gd name="T14" fmla="*/ 54 w 88"/>
                  <a:gd name="T15" fmla="*/ 109 h 128"/>
                  <a:gd name="T16" fmla="*/ 35 w 88"/>
                  <a:gd name="T17" fmla="*/ 111 h 128"/>
                  <a:gd name="T18" fmla="*/ 32 w 88"/>
                  <a:gd name="T19" fmla="*/ 104 h 128"/>
                  <a:gd name="T20" fmla="*/ 32 w 88"/>
                  <a:gd name="T21" fmla="*/ 103 h 128"/>
                  <a:gd name="T22" fmla="*/ 57 w 88"/>
                  <a:gd name="T23" fmla="*/ 100 h 128"/>
                  <a:gd name="T24" fmla="*/ 56 w 88"/>
                  <a:gd name="T25" fmla="*/ 104 h 128"/>
                  <a:gd name="T26" fmla="*/ 54 w 88"/>
                  <a:gd name="T27" fmla="*/ 109 h 128"/>
                  <a:gd name="T28" fmla="*/ 31 w 88"/>
                  <a:gd name="T29" fmla="*/ 100 h 128"/>
                  <a:gd name="T30" fmla="*/ 28 w 88"/>
                  <a:gd name="T31" fmla="*/ 92 h 128"/>
                  <a:gd name="T32" fmla="*/ 60 w 88"/>
                  <a:gd name="T33" fmla="*/ 92 h 128"/>
                  <a:gd name="T34" fmla="*/ 58 w 88"/>
                  <a:gd name="T35" fmla="*/ 96 h 128"/>
                  <a:gd name="T36" fmla="*/ 31 w 88"/>
                  <a:gd name="T37" fmla="*/ 100 h 128"/>
                  <a:gd name="T38" fmla="*/ 44 w 88"/>
                  <a:gd name="T39" fmla="*/ 120 h 128"/>
                  <a:gd name="T40" fmla="*/ 36 w 88"/>
                  <a:gd name="T41" fmla="*/ 115 h 128"/>
                  <a:gd name="T42" fmla="*/ 53 w 88"/>
                  <a:gd name="T43" fmla="*/ 113 h 128"/>
                  <a:gd name="T44" fmla="*/ 44 w 88"/>
                  <a:gd name="T45" fmla="*/ 120 h 128"/>
                  <a:gd name="T46" fmla="*/ 63 w 88"/>
                  <a:gd name="T47" fmla="*/ 84 h 128"/>
                  <a:gd name="T48" fmla="*/ 25 w 88"/>
                  <a:gd name="T49" fmla="*/ 84 h 128"/>
                  <a:gd name="T50" fmla="*/ 19 w 88"/>
                  <a:gd name="T51" fmla="*/ 71 h 128"/>
                  <a:gd name="T52" fmla="*/ 8 w 88"/>
                  <a:gd name="T53" fmla="*/ 44 h 128"/>
                  <a:gd name="T54" fmla="*/ 44 w 88"/>
                  <a:gd name="T55" fmla="*/ 8 h 128"/>
                  <a:gd name="T56" fmla="*/ 80 w 88"/>
                  <a:gd name="T57" fmla="*/ 44 h 128"/>
                  <a:gd name="T58" fmla="*/ 69 w 88"/>
                  <a:gd name="T59" fmla="*/ 71 h 128"/>
                  <a:gd name="T60" fmla="*/ 63 w 88"/>
                  <a:gd name="T61" fmla="*/ 8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8" h="12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0"/>
                      <a:pt x="15" y="77"/>
                      <a:pt x="20" y="92"/>
                    </a:cubicBezTo>
                    <a:cubicBezTo>
                      <a:pt x="28" y="115"/>
                      <a:pt x="27" y="128"/>
                      <a:pt x="44" y="128"/>
                    </a:cubicBezTo>
                    <a:cubicBezTo>
                      <a:pt x="61" y="128"/>
                      <a:pt x="60" y="115"/>
                      <a:pt x="68" y="92"/>
                    </a:cubicBezTo>
                    <a:cubicBezTo>
                      <a:pt x="73" y="77"/>
                      <a:pt x="88" y="60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54" y="109"/>
                    </a:moveTo>
                    <a:cubicBezTo>
                      <a:pt x="35" y="111"/>
                      <a:pt x="35" y="111"/>
                      <a:pt x="35" y="111"/>
                    </a:cubicBezTo>
                    <a:cubicBezTo>
                      <a:pt x="34" y="109"/>
                      <a:pt x="33" y="107"/>
                      <a:pt x="32" y="104"/>
                    </a:cubicBezTo>
                    <a:cubicBezTo>
                      <a:pt x="32" y="104"/>
                      <a:pt x="32" y="104"/>
                      <a:pt x="32" y="103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2"/>
                      <a:pt x="56" y="103"/>
                      <a:pt x="56" y="104"/>
                    </a:cubicBezTo>
                    <a:cubicBezTo>
                      <a:pt x="55" y="106"/>
                      <a:pt x="55" y="107"/>
                      <a:pt x="54" y="109"/>
                    </a:cubicBezTo>
                    <a:close/>
                    <a:moveTo>
                      <a:pt x="31" y="100"/>
                    </a:moveTo>
                    <a:cubicBezTo>
                      <a:pt x="30" y="97"/>
                      <a:pt x="29" y="95"/>
                      <a:pt x="28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59" y="93"/>
                      <a:pt x="59" y="95"/>
                      <a:pt x="58" y="96"/>
                    </a:cubicBezTo>
                    <a:lnTo>
                      <a:pt x="31" y="100"/>
                    </a:lnTo>
                    <a:close/>
                    <a:moveTo>
                      <a:pt x="44" y="120"/>
                    </a:moveTo>
                    <a:cubicBezTo>
                      <a:pt x="40" y="120"/>
                      <a:pt x="38" y="120"/>
                      <a:pt x="36" y="115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1" y="119"/>
                      <a:pt x="49" y="120"/>
                      <a:pt x="44" y="120"/>
                    </a:cubicBezTo>
                    <a:close/>
                    <a:moveTo>
                      <a:pt x="63" y="84"/>
                    </a:moveTo>
                    <a:cubicBezTo>
                      <a:pt x="25" y="84"/>
                      <a:pt x="25" y="84"/>
                      <a:pt x="25" y="84"/>
                    </a:cubicBezTo>
                    <a:cubicBezTo>
                      <a:pt x="23" y="80"/>
                      <a:pt x="21" y="75"/>
                      <a:pt x="19" y="71"/>
                    </a:cubicBezTo>
                    <a:cubicBezTo>
                      <a:pt x="13" y="62"/>
                      <a:pt x="8" y="52"/>
                      <a:pt x="8" y="44"/>
                    </a:cubicBezTo>
                    <a:cubicBezTo>
                      <a:pt x="8" y="24"/>
                      <a:pt x="24" y="8"/>
                      <a:pt x="44" y="8"/>
                    </a:cubicBezTo>
                    <a:cubicBezTo>
                      <a:pt x="64" y="8"/>
                      <a:pt x="80" y="24"/>
                      <a:pt x="80" y="44"/>
                    </a:cubicBezTo>
                    <a:cubicBezTo>
                      <a:pt x="80" y="52"/>
                      <a:pt x="75" y="62"/>
                      <a:pt x="69" y="71"/>
                    </a:cubicBezTo>
                    <a:cubicBezTo>
                      <a:pt x="67" y="75"/>
                      <a:pt x="65" y="80"/>
                      <a:pt x="63" y="84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lIns="121900" tIns="60933" rIns="121900" bIns="60933" anchor="t" anchorCtr="0">
                <a:noAutofit/>
              </a:bodyPr>
              <a:lstStyle/>
              <a:p>
                <a:endParaRPr lang="id-ID" dirty="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Freeform 327">
                <a:extLst>
                  <a:ext uri="{FF2B5EF4-FFF2-40B4-BE49-F238E27FC236}">
                    <a16:creationId xmlns:a16="http://schemas.microsoft.com/office/drawing/2014/main" xmlns="" id="{554D0740-C446-4318-AAB6-647D0C2AC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9088" y="2138363"/>
                <a:ext cx="101600" cy="100012"/>
              </a:xfrm>
              <a:custGeom>
                <a:avLst/>
                <a:gdLst>
                  <a:gd name="T0" fmla="*/ 24 w 26"/>
                  <a:gd name="T1" fmla="*/ 0 h 26"/>
                  <a:gd name="T2" fmla="*/ 0 w 26"/>
                  <a:gd name="T3" fmla="*/ 24 h 26"/>
                  <a:gd name="T4" fmla="*/ 2 w 26"/>
                  <a:gd name="T5" fmla="*/ 26 h 26"/>
                  <a:gd name="T6" fmla="*/ 4 w 26"/>
                  <a:gd name="T7" fmla="*/ 24 h 26"/>
                  <a:gd name="T8" fmla="*/ 24 w 26"/>
                  <a:gd name="T9" fmla="*/ 4 h 26"/>
                  <a:gd name="T10" fmla="*/ 26 w 26"/>
                  <a:gd name="T11" fmla="*/ 2 h 26"/>
                  <a:gd name="T12" fmla="*/ 24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"/>
                      <a:pt x="1" y="26"/>
                      <a:pt x="2" y="26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13"/>
                      <a:pt x="13" y="4"/>
                      <a:pt x="24" y="4"/>
                    </a:cubicBezTo>
                    <a:cubicBezTo>
                      <a:pt x="25" y="4"/>
                      <a:pt x="26" y="3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lIns="121900" tIns="60933" rIns="121900" bIns="60933" anchor="t" anchorCtr="0">
                <a:noAutofit/>
              </a:bodyPr>
              <a:lstStyle/>
              <a:p>
                <a:endParaRPr lang="id-ID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8FCE65F3-5F7B-4868-B573-FD606CE1AE6C}"/>
              </a:ext>
            </a:extLst>
          </p:cNvPr>
          <p:cNvSpPr txBox="1"/>
          <p:nvPr/>
        </p:nvSpPr>
        <p:spPr>
          <a:xfrm>
            <a:off x="9175571" y="5036252"/>
            <a:ext cx="157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单击编辑标题</a:t>
            </a:r>
            <a:endParaRPr lang="en-US" altLang="zh-CN" b="1" dirty="0"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B155A09F-8472-43B8-BEFE-2DD55E5947F4}"/>
              </a:ext>
            </a:extLst>
          </p:cNvPr>
          <p:cNvSpPr/>
          <p:nvPr/>
        </p:nvSpPr>
        <p:spPr>
          <a:xfrm>
            <a:off x="8681197" y="5462994"/>
            <a:ext cx="2604491" cy="4827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alpha val="78000"/>
                  </a:schemeClr>
                </a:solidFill>
                <a:latin typeface="庞中华简体 V2007" panose="02000600000000000000" pitchFamily="2" charset="-122"/>
                <a:ea typeface="庞中华简体 V2007" panose="02000600000000000000" pitchFamily="2" charset="-122"/>
                <a:cs typeface="庞中华简体 V2007" panose="02000600000000000000" pitchFamily="2" charset="-122"/>
                <a:sym typeface="Arial" panose="020B0604020202020204" pitchFamily="34" charset="0"/>
              </a:rPr>
              <a:t>单击此处编辑您要的内容，单击此处编辑您要的内容。</a:t>
            </a:r>
            <a:endParaRPr lang="en-US" altLang="zh-CN" sz="1400" dirty="0">
              <a:solidFill>
                <a:schemeClr val="tx1">
                  <a:alpha val="78000"/>
                </a:schemeClr>
              </a:solidFill>
              <a:latin typeface="庞中华简体 V2007" panose="02000600000000000000" pitchFamily="2" charset="-122"/>
              <a:ea typeface="庞中华简体 V2007" panose="02000600000000000000" pitchFamily="2" charset="-122"/>
              <a:cs typeface="庞中华简体 V2007" panose="020006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99E1716F-8921-4F56-8A07-15E0F58BED5B}"/>
              </a:ext>
            </a:extLst>
          </p:cNvPr>
          <p:cNvSpPr txBox="1">
            <a:spLocks/>
          </p:cNvSpPr>
          <p:nvPr/>
        </p:nvSpPr>
        <p:spPr>
          <a:xfrm>
            <a:off x="4238533" y="655726"/>
            <a:ext cx="3827768" cy="1118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7200" b="1" spc="300">
                <a:latin typeface="方正字迹-元童楷隶繁体" panose="02010600010101010101" pitchFamily="2" charset="-122"/>
                <a:ea typeface="方正字迹-元童楷隶繁体" panose="02010600010101010101" pitchFamily="2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教育背景</a:t>
            </a:r>
          </a:p>
        </p:txBody>
      </p:sp>
    </p:spTree>
    <p:extLst>
      <p:ext uri="{BB962C8B-B14F-4D97-AF65-F5344CB8AC3E}">
        <p14:creationId xmlns:p14="http://schemas.microsoft.com/office/powerpoint/2010/main" val="33418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5" grpId="0"/>
      <p:bldP spid="3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2321539"/>
            <a:ext cx="2133600" cy="213360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7352212" y="5990550"/>
            <a:ext cx="4256675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yrel" panose="02000603050000020003" pitchFamily="2" charset="0"/>
                <a:ea typeface="方正粗圆简体" panose="02010601030101010101" pitchFamily="2" charset="-122"/>
                <a:cs typeface="+mj-cs"/>
              </a:defRPr>
            </a:lvl1pPr>
          </a:lstStyle>
          <a:p>
            <a:r>
              <a:rPr lang="en-US" altLang="zh-CN" dirty="0"/>
              <a:t>WORK EXPERIENCE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852225" y="2195352"/>
            <a:ext cx="501710" cy="509918"/>
            <a:chOff x="6985958" y="2986007"/>
            <a:chExt cx="552474" cy="561513"/>
          </a:xfrm>
        </p:grpSpPr>
        <p:sp>
          <p:nvSpPr>
            <p:cNvPr id="15" name="矩形 14"/>
            <p:cNvSpPr/>
            <p:nvPr/>
          </p:nvSpPr>
          <p:spPr>
            <a:xfrm>
              <a:off x="6985958" y="2986007"/>
              <a:ext cx="500692" cy="500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037740" y="3046827"/>
              <a:ext cx="500692" cy="5006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标题 1"/>
          <p:cNvSpPr txBox="1">
            <a:spLocks/>
          </p:cNvSpPr>
          <p:nvPr/>
        </p:nvSpPr>
        <p:spPr>
          <a:xfrm>
            <a:off x="5596077" y="3896281"/>
            <a:ext cx="3871773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600" b="1">
                <a:latin typeface="汉仪家书简" panose="02010609000101010101" pitchFamily="49" charset="-122"/>
                <a:ea typeface="汉仪家书简" panose="02010609000101010101" pitchFamily="49" charset="-122"/>
                <a:cs typeface="+mj-cs"/>
              </a:defRPr>
            </a:lvl1pPr>
          </a:lstStyle>
          <a:p>
            <a:r>
              <a:rPr lang="zh-CN" altLang="en-US" sz="7200" spc="300" dirty="0"/>
              <a:t>工作</a:t>
            </a:r>
            <a:endParaRPr lang="en-US" altLang="zh-CN" sz="7200" spc="300" dirty="0"/>
          </a:p>
          <a:p>
            <a:r>
              <a:rPr lang="zh-CN" altLang="en-US" sz="7200" spc="300" dirty="0"/>
              <a:t>经验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11592151" y="6048439"/>
            <a:ext cx="384357" cy="33134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6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 p14:presetBounceEnd="4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333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333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7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7" grpId="0"/>
          <p:bldP spid="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"/>
  <p:tag name="ISPRING_ULTRA_SCORM_COURSE_ID" val="3CA2FA53-9605-4DAE-82F5-A13EE713FF6E"/>
  <p:tag name="ISPRING_SCORM_RATE_SLIDES" val="1"/>
  <p:tag name="ISPRINGONLINEFOLDERID" val="0"/>
  <p:tag name="ISPRINGONLINEFOLDERPATH" val="Content List"/>
  <p:tag name="ISPRINGCLOUDFOLDERID" val="0"/>
  <p:tag name="ISPRING_PLAYERS_CUSTOMIZATION" val="UEsDBBQAAgAIAPlrmE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5a5h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PlrmE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+WuY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+WuY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+WuY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+WuYSp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+WuYSr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+muYSi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+muYSnBr3rpLAAAAagAAABsAAAB1bml2ZXJzYWwvdW5pdmVyc2FsLnBuZy54bWyzsa/IzVEoSy0qzszPs1Uy1DNQsrfj5bIpKEoty0wtV6gAigEFIUBJoRLINUJwyzNTSjJslczNTBFiGamZ6Rkltkqm5iZwQX2gkQBQSwECAAAUAAIACAD5a5hKFQ6tKGQEAAAHEQAAHQAAAAAAAAABAAAAAAAAAAAAdW5pdmVyc2FsL2NvbW1vbl9tZXNzYWdlcy5sbmdQSwECAAAUAAIACAD5a5hKCH4LIykDAACGDAAAJwAAAAAAAAABAAAAAACfBAAAdW5pdmVyc2FsL2ZsYXNoX3B1Ymxpc2hpbmdfc2V0dGluZ3MueG1sUEsBAgAAFAACAAgA+WuYSrX8CWS6AgAAVQoAACEAAAAAAAAAAQAAAAAADQgAAHVuaXZlcnNhbC9mbGFzaF9za2luX3NldHRpbmdzLnhtbFBLAQIAABQAAgAIAPlrmEoqlg9n/gIAAJcLAAAmAAAAAAAAAAEAAAAAAAYLAAB1bml2ZXJzYWwvaHRtbF9wdWJsaXNoaW5nX3NldHRpbmdzLnhtbFBLAQIAABQAAgAIAPlrmEpocVKRmgEAAB8GAAAfAAAAAAAAAAEAAAAAAEgOAAB1bml2ZXJzYWwvaHRtbF9za2luX3NldHRpbmdzLmpzUEsBAgAAFAACAAgA+WuYSj08L9HBAAAA5QEAABoAAAAAAAAAAQAAAAAAHxAAAHVuaXZlcnNhbC9pMThuX3ByZXNldHMueG1sUEsBAgAAFAACAAgA+WuYSpr5lmRrAAAAawAAABwAAAAAAAAAAQAAAAAAGBEAAHVuaXZlcnNhbC9sb2NhbF9zZXR0aW5ncy54bWxQSwECAAAUAAIACABElFdHI7RO+/sCAACwCAAAFAAAAAAAAAABAAAAAAC9EQAAdW5pdmVyc2FsL3BsYXllci54bWxQSwECAAAUAAIACAD5a5hKsIcj9GwBAAD3AgAAKQAAAAAAAAABAAAAAADqFAAAdW5pdmVyc2FsL3NraW5fY3VzdG9taXphdGlvbl9zZXR0aW5ncy54bWxQSwECAAAUAAIACAD6a5hKJOD/F8QMAABjGQAAFwAAAAAAAAAAAAAAAACdFgAAdW5pdmVyc2FsL3VuaXZlcnNhbC5wbmdQSwECAAAUAAIACAD6a5hKcGveuksAAABqAAAAGwAAAAAAAAABAAAAAACWIwAAdW5pdmVyc2FsL3VuaXZlcnNhbC5wbmcueG1sUEsFBgAAAAALAAsASQMAABok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OUTPUT_FOLDER" val="C:\Users\Administrator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5400" b="1" smtClean="0">
            <a:solidFill>
              <a:srgbClr val="FDFDFD"/>
            </a:solidFill>
            <a:latin typeface="Century Gothic" panose="020B0502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1069</Words>
  <Application>Microsoft Office PowerPoint</Application>
  <PresentationFormat>自定义</PresentationFormat>
  <Paragraphs>132</Paragraphs>
  <Slides>19</Slides>
  <Notes>19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</dc:title>
  <cp:lastModifiedBy>User</cp:lastModifiedBy>
  <cp:revision>3</cp:revision>
  <dcterms:created xsi:type="dcterms:W3CDTF">2016-12-02T06:04:15Z</dcterms:created>
  <dcterms:modified xsi:type="dcterms:W3CDTF">2017-08-04T06:54:08Z</dcterms:modified>
</cp:coreProperties>
</file>