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37" r:id="rId3"/>
    <p:sldId id="322" r:id="rId4"/>
    <p:sldId id="438" r:id="rId5"/>
    <p:sldId id="439" r:id="rId6"/>
    <p:sldId id="440" r:id="rId7"/>
    <p:sldId id="441" r:id="rId8"/>
    <p:sldId id="442" r:id="rId9"/>
    <p:sldId id="321" r:id="rId10"/>
    <p:sldId id="443" r:id="rId11"/>
    <p:sldId id="444" r:id="rId12"/>
    <p:sldId id="445" r:id="rId13"/>
    <p:sldId id="446" r:id="rId14"/>
    <p:sldId id="427" r:id="rId15"/>
    <p:sldId id="357" r:id="rId16"/>
    <p:sldId id="447" r:id="rId17"/>
    <p:sldId id="448" r:id="rId18"/>
    <p:sldId id="449" r:id="rId19"/>
    <p:sldId id="450" r:id="rId20"/>
    <p:sldId id="320" r:id="rId21"/>
    <p:sldId id="451" r:id="rId22"/>
    <p:sldId id="452" r:id="rId23"/>
    <p:sldId id="453" r:id="rId24"/>
    <p:sldId id="432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1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8D"/>
    <a:srgbClr val="9C25FF"/>
    <a:srgbClr val="D8A8FF"/>
    <a:srgbClr val="DCE0B8"/>
    <a:srgbClr val="787912"/>
    <a:srgbClr val="F2C091"/>
    <a:srgbClr val="9F624F"/>
    <a:srgbClr val="E6C1B9"/>
    <a:srgbClr val="8F847D"/>
    <a:srgbClr val="5AA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95" d="100"/>
          <a:sy n="95" d="100"/>
        </p:scale>
        <p:origin x="-798" y="-90"/>
      </p:cViewPr>
      <p:guideLst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65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2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4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8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60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9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77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5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70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217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669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7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09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2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3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1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9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2148901" y="3783692"/>
            <a:ext cx="484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教育说课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 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年终总结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新年计划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述职报告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工作汇报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61338" y="3075806"/>
            <a:ext cx="6021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清新简约的商务</a:t>
            </a:r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PPT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模板</a:t>
            </a:r>
          </a:p>
        </p:txBody>
      </p:sp>
      <p:pic>
        <p:nvPicPr>
          <p:cNvPr id="4" name="赵海洋 - 《漫步神秘园》 纯钢琴">
            <a:hlinkClick r:id="" action="ppaction://media"/>
            <a:extLst>
              <a:ext uri="{FF2B5EF4-FFF2-40B4-BE49-F238E27FC236}">
                <a16:creationId xmlns:a16="http://schemas.microsoft.com/office/drawing/2014/main" xmlns="" id="{258A01ED-0A33-4DB2-BB63-2A31D6A8E3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520" y="288817"/>
            <a:ext cx="609600" cy="60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26AB341-1940-4B46-BB25-895F0B8C47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593617"/>
            <a:ext cx="2088232" cy="36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231" y="956900"/>
            <a:ext cx="2929538" cy="3748087"/>
            <a:chOff x="3107231" y="956900"/>
            <a:chExt cx="2929538" cy="3748087"/>
          </a:xfrm>
        </p:grpSpPr>
        <p:grpSp>
          <p:nvGrpSpPr>
            <p:cNvPr id="4" name="Group 2"/>
            <p:cNvGrpSpPr/>
            <p:nvPr/>
          </p:nvGrpSpPr>
          <p:grpSpPr>
            <a:xfrm>
              <a:off x="3107231" y="1057423"/>
              <a:ext cx="2929538" cy="3647564"/>
              <a:chOff x="4142975" y="1409897"/>
              <a:chExt cx="3906051" cy="4863419"/>
            </a:xfrm>
          </p:grpSpPr>
          <p:sp>
            <p:nvSpPr>
              <p:cNvPr id="60" name="Oval 29"/>
              <p:cNvSpPr/>
              <p:nvPr/>
            </p:nvSpPr>
            <p:spPr bwMode="auto">
              <a:xfrm flipV="1">
                <a:off x="5176928" y="4435174"/>
                <a:ext cx="1838142" cy="1838142"/>
              </a:xfrm>
              <a:prstGeom prst="ellipse">
                <a:avLst/>
              </a:pr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  <a:headEnd/>
                <a:tailE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Oval 30"/>
              <p:cNvSpPr/>
              <p:nvPr/>
            </p:nvSpPr>
            <p:spPr bwMode="auto">
              <a:xfrm flipV="1">
                <a:off x="4851426" y="3650133"/>
                <a:ext cx="2489150" cy="2489151"/>
              </a:xfrm>
              <a:prstGeom prst="ellipse">
                <a:avLst/>
              </a:prstGeom>
              <a:solidFill>
                <a:schemeClr val="accent5">
                  <a:alpha val="75000"/>
                </a:schemeClr>
              </a:solidFill>
              <a:ln w="19050">
                <a:noFill/>
                <a:round/>
                <a:headEnd/>
                <a:tailE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 flipV="1">
                <a:off x="4411037" y="2654473"/>
                <a:ext cx="3369927" cy="3369928"/>
              </a:xfrm>
              <a:prstGeom prst="ellipse">
                <a:avLst/>
              </a:pr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  <a:headEnd/>
                <a:tailE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Oval 32"/>
              <p:cNvSpPr/>
              <p:nvPr/>
            </p:nvSpPr>
            <p:spPr bwMode="auto">
              <a:xfrm>
                <a:off x="4142975" y="1811990"/>
                <a:ext cx="3906051" cy="3906054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19050">
                <a:noFill/>
                <a:round/>
                <a:headEnd/>
                <a:tailE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Oval 33"/>
              <p:cNvSpPr/>
              <p:nvPr/>
            </p:nvSpPr>
            <p:spPr bwMode="auto">
              <a:xfrm>
                <a:off x="4411037" y="1524781"/>
                <a:ext cx="3369927" cy="3369928"/>
              </a:xfrm>
              <a:prstGeom prst="ellipse">
                <a:avLst/>
              </a:pr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  <a:headEnd/>
                <a:tailE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Oval 34"/>
              <p:cNvSpPr/>
              <p:nvPr/>
            </p:nvSpPr>
            <p:spPr bwMode="auto">
              <a:xfrm>
                <a:off x="4851426" y="1409897"/>
                <a:ext cx="2489150" cy="2489151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  <a:headEnd/>
                <a:tailE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Oval 35"/>
            <p:cNvSpPr/>
            <p:nvPr/>
          </p:nvSpPr>
          <p:spPr bwMode="auto">
            <a:xfrm>
              <a:off x="3882698" y="956900"/>
              <a:ext cx="1378606" cy="1378606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 w="19050">
              <a:noFill/>
              <a:round/>
              <a:headEnd/>
              <a:tailEnd/>
            </a:ln>
            <a:scene3d>
              <a:camera prst="isometricOffAxis1Top"/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56614" y="1296872"/>
            <a:ext cx="2449534" cy="649603"/>
            <a:chOff x="6156614" y="1296872"/>
            <a:chExt cx="2449534" cy="649603"/>
          </a:xfrm>
        </p:grpSpPr>
        <p:grpSp>
          <p:nvGrpSpPr>
            <p:cNvPr id="6" name="Group 45"/>
            <p:cNvGrpSpPr/>
            <p:nvPr/>
          </p:nvGrpSpPr>
          <p:grpSpPr>
            <a:xfrm>
              <a:off x="6156614" y="1355793"/>
              <a:ext cx="531759" cy="531759"/>
              <a:chOff x="6143330" y="1459595"/>
              <a:chExt cx="638470" cy="638470"/>
            </a:xfrm>
          </p:grpSpPr>
          <p:sp>
            <p:nvSpPr>
              <p:cNvPr id="56" name="Oval 46"/>
              <p:cNvSpPr/>
              <p:nvPr/>
            </p:nvSpPr>
            <p:spPr>
              <a:xfrm rot="18900000">
                <a:off x="6143330" y="1459595"/>
                <a:ext cx="638470" cy="63847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7" name="Group 47"/>
              <p:cNvGrpSpPr/>
              <p:nvPr/>
            </p:nvGrpSpPr>
            <p:grpSpPr>
              <a:xfrm>
                <a:off x="6308820" y="1602113"/>
                <a:ext cx="307491" cy="353435"/>
                <a:chOff x="5130801" y="1333499"/>
                <a:chExt cx="276225" cy="317500"/>
              </a:xfrm>
              <a:solidFill>
                <a:schemeClr val="bg1"/>
              </a:solidFill>
            </p:grpSpPr>
            <p:sp>
              <p:nvSpPr>
                <p:cNvPr id="58" name="Freeform: Shape 48"/>
                <p:cNvSpPr>
                  <a:spLocks/>
                </p:cNvSpPr>
                <p:nvPr/>
              </p:nvSpPr>
              <p:spPr bwMode="auto">
                <a:xfrm>
                  <a:off x="5167313" y="1333499"/>
                  <a:ext cx="203200" cy="166688"/>
                </a:xfrm>
                <a:custGeom>
                  <a:avLst/>
                  <a:gdLst/>
                  <a:ahLst/>
                  <a:cxnLst>
                    <a:cxn ang="0">
                      <a:pos x="44" y="12"/>
                    </a:cxn>
                    <a:cxn ang="0">
                      <a:pos x="17" y="28"/>
                    </a:cxn>
                    <a:cxn ang="0">
                      <a:pos x="16" y="28"/>
                    </a:cxn>
                    <a:cxn ang="0">
                      <a:pos x="15" y="28"/>
                    </a:cxn>
                    <a:cxn ang="0">
                      <a:pos x="14" y="27"/>
                    </a:cxn>
                    <a:cxn ang="0">
                      <a:pos x="42" y="6"/>
                    </a:cxn>
                    <a:cxn ang="0">
                      <a:pos x="46" y="6"/>
                    </a:cxn>
                    <a:cxn ang="0">
                      <a:pos x="74" y="27"/>
                    </a:cxn>
                    <a:cxn ang="0">
                      <a:pos x="73" y="28"/>
                    </a:cxn>
                    <a:cxn ang="0">
                      <a:pos x="72" y="28"/>
                    </a:cxn>
                    <a:cxn ang="0">
                      <a:pos x="71" y="28"/>
                    </a:cxn>
                    <a:cxn ang="0">
                      <a:pos x="44" y="12"/>
                    </a:cxn>
                    <a:cxn ang="0">
                      <a:pos x="81" y="27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8" y="27"/>
                    </a:cxn>
                    <a:cxn ang="0">
                      <a:pos x="6" y="28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8" y="58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8" y="58"/>
                    </a:cxn>
                    <a:cxn ang="0">
                      <a:pos x="44" y="73"/>
                    </a:cxn>
                    <a:cxn ang="0">
                      <a:pos x="70" y="58"/>
                    </a:cxn>
                    <a:cxn ang="0">
                      <a:pos x="71" y="58"/>
                    </a:cxn>
                    <a:cxn ang="0">
                      <a:pos x="73" y="58"/>
                    </a:cxn>
                    <a:cxn ang="0">
                      <a:pos x="80" y="58"/>
                    </a:cxn>
                    <a:cxn ang="0">
                      <a:pos x="88" y="48"/>
                    </a:cxn>
                    <a:cxn ang="0">
                      <a:pos x="88" y="42"/>
                    </a:cxn>
                    <a:cxn ang="0">
                      <a:pos x="82" y="28"/>
                    </a:cxn>
                    <a:cxn ang="0">
                      <a:pos x="81" y="27"/>
                    </a:cxn>
                  </a:cxnLst>
                  <a:rect l="0" t="0" r="r" b="b"/>
                  <a:pathLst>
                    <a:path w="88" h="73">
                      <a:moveTo>
                        <a:pt x="44" y="12"/>
                      </a:moveTo>
                      <a:cubicBezTo>
                        <a:pt x="32" y="12"/>
                        <a:pt x="22" y="18"/>
                        <a:pt x="17" y="28"/>
                      </a:cubicBezTo>
                      <a:cubicBezTo>
                        <a:pt x="17" y="28"/>
                        <a:pt x="17" y="28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8"/>
                        <a:pt x="14" y="28"/>
                        <a:pt x="14" y="27"/>
                      </a:cubicBezTo>
                      <a:cubicBezTo>
                        <a:pt x="15" y="15"/>
                        <a:pt x="28" y="6"/>
                        <a:pt x="42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60" y="6"/>
                        <a:pt x="72" y="15"/>
                        <a:pt x="74" y="27"/>
                      </a:cubicBezTo>
                      <a:cubicBezTo>
                        <a:pt x="74" y="27"/>
                        <a:pt x="74" y="28"/>
                        <a:pt x="73" y="28"/>
                      </a:cubicBezTo>
                      <a:cubicBezTo>
                        <a:pt x="73" y="28"/>
                        <a:pt x="73" y="28"/>
                        <a:pt x="72" y="28"/>
                      </a:cubicBezTo>
                      <a:cubicBezTo>
                        <a:pt x="72" y="28"/>
                        <a:pt x="71" y="28"/>
                        <a:pt x="71" y="28"/>
                      </a:cubicBezTo>
                      <a:cubicBezTo>
                        <a:pt x="66" y="18"/>
                        <a:pt x="56" y="12"/>
                        <a:pt x="44" y="12"/>
                      </a:cubicBezTo>
                      <a:moveTo>
                        <a:pt x="81" y="27"/>
                      </a:moveTo>
                      <a:cubicBezTo>
                        <a:pt x="79" y="12"/>
                        <a:pt x="64" y="0"/>
                        <a:pt x="4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4" y="0"/>
                        <a:pt x="9" y="11"/>
                        <a:pt x="8" y="27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4" y="29"/>
                        <a:pt x="0" y="32"/>
                        <a:pt x="0" y="4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6"/>
                        <a:pt x="6" y="58"/>
                        <a:pt x="8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6" y="58"/>
                        <a:pt x="16" y="57"/>
                        <a:pt x="17" y="58"/>
                      </a:cubicBezTo>
                      <a:cubicBezTo>
                        <a:pt x="17" y="58"/>
                        <a:pt x="18" y="58"/>
                        <a:pt x="18" y="58"/>
                      </a:cubicBezTo>
                      <a:cubicBezTo>
                        <a:pt x="23" y="67"/>
                        <a:pt x="33" y="73"/>
                        <a:pt x="44" y="73"/>
                      </a:cubicBezTo>
                      <a:cubicBezTo>
                        <a:pt x="55" y="73"/>
                        <a:pt x="65" y="67"/>
                        <a:pt x="70" y="58"/>
                      </a:cubicBezTo>
                      <a:cubicBezTo>
                        <a:pt x="70" y="58"/>
                        <a:pt x="71" y="58"/>
                        <a:pt x="71" y="58"/>
                      </a:cubicBezTo>
                      <a:cubicBezTo>
                        <a:pt x="72" y="57"/>
                        <a:pt x="72" y="58"/>
                        <a:pt x="73" y="58"/>
                      </a:cubicBezTo>
                      <a:cubicBezTo>
                        <a:pt x="80" y="58"/>
                        <a:pt x="80" y="58"/>
                        <a:pt x="80" y="58"/>
                      </a:cubicBezTo>
                      <a:cubicBezTo>
                        <a:pt x="83" y="58"/>
                        <a:pt x="88" y="56"/>
                        <a:pt x="88" y="48"/>
                      </a:cubicBezTo>
                      <a:cubicBezTo>
                        <a:pt x="88" y="42"/>
                        <a:pt x="88" y="42"/>
                        <a:pt x="88" y="42"/>
                      </a:cubicBezTo>
                      <a:cubicBezTo>
                        <a:pt x="88" y="32"/>
                        <a:pt x="84" y="29"/>
                        <a:pt x="82" y="28"/>
                      </a:cubicBezTo>
                      <a:cubicBezTo>
                        <a:pt x="81" y="28"/>
                        <a:pt x="81" y="28"/>
                        <a:pt x="81" y="2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49"/>
                <p:cNvSpPr>
                  <a:spLocks/>
                </p:cNvSpPr>
                <p:nvPr/>
              </p:nvSpPr>
              <p:spPr bwMode="auto">
                <a:xfrm>
                  <a:off x="5130801" y="1519236"/>
                  <a:ext cx="276225" cy="131763"/>
                </a:xfrm>
                <a:custGeom>
                  <a:avLst/>
                  <a:gdLst/>
                  <a:ahLst/>
                  <a:cxnLst>
                    <a:cxn ang="0">
                      <a:pos x="85" y="26"/>
                    </a:cxn>
                    <a:cxn ang="0">
                      <a:pos x="82" y="28"/>
                    </a:cxn>
                    <a:cxn ang="0">
                      <a:pos x="67" y="28"/>
                    </a:cxn>
                    <a:cxn ang="0">
                      <a:pos x="65" y="26"/>
                    </a:cxn>
                    <a:cxn ang="0">
                      <a:pos x="65" y="22"/>
                    </a:cxn>
                    <a:cxn ang="0">
                      <a:pos x="67" y="20"/>
                    </a:cxn>
                    <a:cxn ang="0">
                      <a:pos x="82" y="20"/>
                    </a:cxn>
                    <a:cxn ang="0">
                      <a:pos x="85" y="22"/>
                    </a:cxn>
                    <a:cxn ang="0">
                      <a:pos x="85" y="26"/>
                    </a:cxn>
                    <a:cxn ang="0">
                      <a:pos x="119" y="54"/>
                    </a:cxn>
                    <a:cxn ang="0">
                      <a:pos x="99" y="11"/>
                    </a:cxn>
                    <a:cxn ang="0">
                      <a:pos x="85" y="0"/>
                    </a:cxn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22" y="11"/>
                    </a:cxn>
                    <a:cxn ang="0">
                      <a:pos x="1" y="54"/>
                    </a:cxn>
                    <a:cxn ang="0">
                      <a:pos x="4" y="58"/>
                    </a:cxn>
                    <a:cxn ang="0">
                      <a:pos x="19" y="58"/>
                    </a:cxn>
                    <a:cxn ang="0">
                      <a:pos x="22" y="55"/>
                    </a:cxn>
                    <a:cxn ang="0">
                      <a:pos x="31" y="39"/>
                    </a:cxn>
                    <a:cxn ang="0">
                      <a:pos x="33" y="40"/>
                    </a:cxn>
                    <a:cxn ang="0">
                      <a:pos x="34" y="54"/>
                    </a:cxn>
                    <a:cxn ang="0">
                      <a:pos x="36" y="58"/>
                    </a:cxn>
                    <a:cxn ang="0">
                      <a:pos x="86" y="58"/>
                    </a:cxn>
                    <a:cxn ang="0">
                      <a:pos x="90" y="53"/>
                    </a:cxn>
                    <a:cxn ang="0">
                      <a:pos x="90" y="40"/>
                    </a:cxn>
                    <a:cxn ang="0">
                      <a:pos x="92" y="39"/>
                    </a:cxn>
                    <a:cxn ang="0">
                      <a:pos x="100" y="55"/>
                    </a:cxn>
                    <a:cxn ang="0">
                      <a:pos x="104" y="58"/>
                    </a:cxn>
                    <a:cxn ang="0">
                      <a:pos x="116" y="58"/>
                    </a:cxn>
                    <a:cxn ang="0">
                      <a:pos x="119" y="54"/>
                    </a:cxn>
                  </a:cxnLst>
                  <a:rect l="0" t="0" r="r" b="b"/>
                  <a:pathLst>
                    <a:path w="120" h="58">
                      <a:moveTo>
                        <a:pt x="85" y="26"/>
                      </a:moveTo>
                      <a:cubicBezTo>
                        <a:pt x="85" y="27"/>
                        <a:pt x="84" y="28"/>
                        <a:pt x="82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8"/>
                        <a:pt x="65" y="27"/>
                        <a:pt x="65" y="26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1"/>
                        <a:pt x="66" y="20"/>
                        <a:pt x="67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4" y="20"/>
                        <a:pt x="85" y="21"/>
                        <a:pt x="85" y="22"/>
                      </a:cubicBezTo>
                      <a:lnTo>
                        <a:pt x="85" y="26"/>
                      </a:lnTo>
                      <a:close/>
                      <a:moveTo>
                        <a:pt x="119" y="54"/>
                      </a:move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9"/>
                        <a:pt x="94" y="0"/>
                        <a:pt x="85" y="0"/>
                      </a:cubicBezTo>
                      <a:cubicBezTo>
                        <a:pt x="83" y="0"/>
                        <a:pt x="38" y="0"/>
                        <a:pt x="3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5" y="0"/>
                        <a:pt x="22" y="9"/>
                        <a:pt x="22" y="11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6"/>
                        <a:pt x="1" y="58"/>
                        <a:pt x="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2" y="58"/>
                        <a:pt x="22" y="55"/>
                        <a:pt x="22" y="55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34"/>
                        <a:pt x="33" y="40"/>
                      </a:cubicBezTo>
                      <a:cubicBezTo>
                        <a:pt x="33" y="45"/>
                        <a:pt x="34" y="48"/>
                        <a:pt x="34" y="54"/>
                      </a:cubicBezTo>
                      <a:cubicBezTo>
                        <a:pt x="34" y="56"/>
                        <a:pt x="34" y="58"/>
                        <a:pt x="36" y="58"/>
                      </a:cubicBezTo>
                      <a:cubicBezTo>
                        <a:pt x="86" y="58"/>
                        <a:pt x="86" y="58"/>
                        <a:pt x="86" y="58"/>
                      </a:cubicBezTo>
                      <a:cubicBezTo>
                        <a:pt x="90" y="58"/>
                        <a:pt x="90" y="56"/>
                        <a:pt x="90" y="53"/>
                      </a:cubicBezTo>
                      <a:cubicBezTo>
                        <a:pt x="90" y="46"/>
                        <a:pt x="90" y="44"/>
                        <a:pt x="90" y="40"/>
                      </a:cubicBezTo>
                      <a:cubicBezTo>
                        <a:pt x="90" y="35"/>
                        <a:pt x="92" y="39"/>
                        <a:pt x="92" y="39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101" y="58"/>
                        <a:pt x="104" y="58"/>
                      </a:cubicBezTo>
                      <a:cubicBezTo>
                        <a:pt x="116" y="58"/>
                        <a:pt x="116" y="58"/>
                        <a:pt x="116" y="58"/>
                      </a:cubicBezTo>
                      <a:cubicBezTo>
                        <a:pt x="119" y="58"/>
                        <a:pt x="120" y="56"/>
                        <a:pt x="119" y="5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Group 77"/>
            <p:cNvGrpSpPr/>
            <p:nvPr/>
          </p:nvGrpSpPr>
          <p:grpSpPr>
            <a:xfrm>
              <a:off x="6688373" y="1296872"/>
              <a:ext cx="1917775" cy="649603"/>
              <a:chOff x="8601584" y="1451933"/>
              <a:chExt cx="2196245" cy="866137"/>
            </a:xfrm>
          </p:grpSpPr>
          <p:sp>
            <p:nvSpPr>
              <p:cNvPr id="28" name="TextBox 78"/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79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156614" y="2431492"/>
            <a:ext cx="2449534" cy="649603"/>
            <a:chOff x="6156614" y="2431492"/>
            <a:chExt cx="2449534" cy="649603"/>
          </a:xfrm>
        </p:grpSpPr>
        <p:grpSp>
          <p:nvGrpSpPr>
            <p:cNvPr id="8" name="Group 71"/>
            <p:cNvGrpSpPr/>
            <p:nvPr/>
          </p:nvGrpSpPr>
          <p:grpSpPr>
            <a:xfrm>
              <a:off x="6156614" y="2494891"/>
              <a:ext cx="531759" cy="531759"/>
              <a:chOff x="6143330" y="2684962"/>
              <a:chExt cx="638470" cy="638470"/>
            </a:xfrm>
          </p:grpSpPr>
          <p:sp>
            <p:nvSpPr>
              <p:cNvPr id="46" name="Oval 72"/>
              <p:cNvSpPr/>
              <p:nvPr/>
            </p:nvSpPr>
            <p:spPr>
              <a:xfrm rot="18900000">
                <a:off x="6143330" y="2684962"/>
                <a:ext cx="638470" cy="63847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3"/>
              <p:cNvSpPr>
                <a:spLocks/>
              </p:cNvSpPr>
              <p:nvPr/>
            </p:nvSpPr>
            <p:spPr bwMode="auto">
              <a:xfrm>
                <a:off x="6275216" y="2824473"/>
                <a:ext cx="374698" cy="359448"/>
              </a:xfrm>
              <a:custGeom>
                <a:avLst/>
                <a:gdLst/>
                <a:ahLst/>
                <a:cxnLst>
                  <a:cxn ang="0">
                    <a:pos x="64" y="93"/>
                  </a:cxn>
                  <a:cxn ang="0">
                    <a:pos x="67" y="106"/>
                  </a:cxn>
                  <a:cxn ang="0">
                    <a:pos x="62" y="113"/>
                  </a:cxn>
                  <a:cxn ang="0">
                    <a:pos x="49" y="101"/>
                  </a:cxn>
                  <a:cxn ang="0">
                    <a:pos x="78" y="71"/>
                  </a:cxn>
                  <a:cxn ang="0">
                    <a:pos x="65" y="74"/>
                  </a:cxn>
                  <a:cxn ang="0">
                    <a:pos x="70" y="70"/>
                  </a:cxn>
                  <a:cxn ang="0">
                    <a:pos x="20" y="68"/>
                  </a:cxn>
                  <a:cxn ang="0">
                    <a:pos x="10" y="70"/>
                  </a:cxn>
                  <a:cxn ang="0">
                    <a:pos x="28" y="85"/>
                  </a:cxn>
                  <a:cxn ang="0">
                    <a:pos x="7" y="87"/>
                  </a:cxn>
                  <a:cxn ang="0">
                    <a:pos x="2" y="87"/>
                  </a:cxn>
                  <a:cxn ang="0">
                    <a:pos x="6" y="99"/>
                  </a:cxn>
                  <a:cxn ang="0">
                    <a:pos x="3" y="103"/>
                  </a:cxn>
                  <a:cxn ang="0">
                    <a:pos x="83" y="76"/>
                  </a:cxn>
                  <a:cxn ang="0">
                    <a:pos x="119" y="55"/>
                  </a:cxn>
                  <a:cxn ang="0">
                    <a:pos x="73" y="105"/>
                  </a:cxn>
                  <a:cxn ang="0">
                    <a:pos x="97" y="90"/>
                  </a:cxn>
                  <a:cxn ang="0">
                    <a:pos x="96" y="81"/>
                  </a:cxn>
                  <a:cxn ang="0">
                    <a:pos x="97" y="71"/>
                  </a:cxn>
                  <a:cxn ang="0">
                    <a:pos x="83" y="58"/>
                  </a:cxn>
                  <a:cxn ang="0">
                    <a:pos x="79" y="37"/>
                  </a:cxn>
                  <a:cxn ang="0">
                    <a:pos x="82" y="11"/>
                  </a:cxn>
                  <a:cxn ang="0">
                    <a:pos x="59" y="11"/>
                  </a:cxn>
                  <a:cxn ang="0">
                    <a:pos x="62" y="33"/>
                  </a:cxn>
                  <a:cxn ang="0">
                    <a:pos x="60" y="44"/>
                  </a:cxn>
                  <a:cxn ang="0">
                    <a:pos x="41" y="47"/>
                  </a:cxn>
                  <a:cxn ang="0">
                    <a:pos x="56" y="61"/>
                  </a:cxn>
                  <a:cxn ang="0">
                    <a:pos x="48" y="70"/>
                  </a:cxn>
                  <a:cxn ang="0">
                    <a:pos x="47" y="61"/>
                  </a:cxn>
                  <a:cxn ang="0">
                    <a:pos x="22" y="33"/>
                  </a:cxn>
                  <a:cxn ang="0">
                    <a:pos x="17" y="62"/>
                  </a:cxn>
                  <a:cxn ang="0">
                    <a:pos x="11" y="63"/>
                  </a:cxn>
                  <a:cxn ang="0">
                    <a:pos x="65" y="0"/>
                  </a:cxn>
                </a:cxnLst>
                <a:rect l="0" t="0" r="r" b="b"/>
                <a:pathLst>
                  <a:path w="119" h="114">
                    <a:moveTo>
                      <a:pt x="49" y="99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65" y="93"/>
                      <a:pt x="66" y="94"/>
                      <a:pt x="66" y="94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9"/>
                      <a:pt x="66" y="111"/>
                      <a:pt x="63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1" y="114"/>
                      <a:pt x="60" y="113"/>
                      <a:pt x="59" y="113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8" y="100"/>
                      <a:pt x="48" y="99"/>
                      <a:pt x="49" y="99"/>
                    </a:cubicBezTo>
                    <a:moveTo>
                      <a:pt x="78" y="71"/>
                    </a:move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3" y="70"/>
                      <a:pt x="71" y="70"/>
                      <a:pt x="70" y="70"/>
                    </a:cubicBezTo>
                    <a:cubicBezTo>
                      <a:pt x="65" y="70"/>
                      <a:pt x="57" y="72"/>
                      <a:pt x="48" y="7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8"/>
                      <a:pt x="14" y="68"/>
                      <a:pt x="12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1"/>
                      <a:pt x="9" y="73"/>
                      <a:pt x="10" y="7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3" y="87"/>
                      <a:pt x="20" y="90"/>
                      <a:pt x="16" y="92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6" y="86"/>
                      <a:pt x="4" y="86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8"/>
                      <a:pt x="0" y="89"/>
                      <a:pt x="1" y="90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4" y="100"/>
                      <a:pt x="3" y="102"/>
                      <a:pt x="3" y="103"/>
                    </a:cubicBezTo>
                    <a:cubicBezTo>
                      <a:pt x="3" y="105"/>
                      <a:pt x="6" y="106"/>
                      <a:pt x="9" y="106"/>
                    </a:cubicBezTo>
                    <a:cubicBezTo>
                      <a:pt x="14" y="106"/>
                      <a:pt x="83" y="90"/>
                      <a:pt x="83" y="76"/>
                    </a:cubicBezTo>
                    <a:cubicBezTo>
                      <a:pt x="83" y="73"/>
                      <a:pt x="81" y="72"/>
                      <a:pt x="78" y="71"/>
                    </a:cubicBezTo>
                    <a:moveTo>
                      <a:pt x="119" y="55"/>
                    </a:moveTo>
                    <a:cubicBezTo>
                      <a:pt x="119" y="82"/>
                      <a:pt x="99" y="105"/>
                      <a:pt x="73" y="109"/>
                    </a:cubicBezTo>
                    <a:cubicBezTo>
                      <a:pt x="73" y="108"/>
                      <a:pt x="73" y="106"/>
                      <a:pt x="73" y="105"/>
                    </a:cubicBezTo>
                    <a:cubicBezTo>
                      <a:pt x="73" y="105"/>
                      <a:pt x="73" y="104"/>
                      <a:pt x="73" y="102"/>
                    </a:cubicBezTo>
                    <a:cubicBezTo>
                      <a:pt x="82" y="100"/>
                      <a:pt x="90" y="96"/>
                      <a:pt x="97" y="90"/>
                    </a:cubicBezTo>
                    <a:cubicBezTo>
                      <a:pt x="97" y="90"/>
                      <a:pt x="96" y="89"/>
                      <a:pt x="96" y="89"/>
                    </a:cubicBezTo>
                    <a:cubicBezTo>
                      <a:pt x="94" y="86"/>
                      <a:pt x="96" y="84"/>
                      <a:pt x="96" y="81"/>
                    </a:cubicBezTo>
                    <a:cubicBezTo>
                      <a:pt x="96" y="79"/>
                      <a:pt x="92" y="79"/>
                      <a:pt x="92" y="78"/>
                    </a:cubicBezTo>
                    <a:cubicBezTo>
                      <a:pt x="91" y="73"/>
                      <a:pt x="95" y="73"/>
                      <a:pt x="97" y="71"/>
                    </a:cubicBezTo>
                    <a:cubicBezTo>
                      <a:pt x="99" y="69"/>
                      <a:pt x="95" y="64"/>
                      <a:pt x="92" y="65"/>
                    </a:cubicBezTo>
                    <a:cubicBezTo>
                      <a:pt x="90" y="65"/>
                      <a:pt x="83" y="63"/>
                      <a:pt x="83" y="58"/>
                    </a:cubicBezTo>
                    <a:cubicBezTo>
                      <a:pt x="84" y="51"/>
                      <a:pt x="75" y="52"/>
                      <a:pt x="74" y="49"/>
                    </a:cubicBezTo>
                    <a:cubicBezTo>
                      <a:pt x="72" y="44"/>
                      <a:pt x="75" y="39"/>
                      <a:pt x="79" y="37"/>
                    </a:cubicBezTo>
                    <a:cubicBezTo>
                      <a:pt x="85" y="36"/>
                      <a:pt x="91" y="31"/>
                      <a:pt x="90" y="25"/>
                    </a:cubicBezTo>
                    <a:cubicBezTo>
                      <a:pt x="90" y="19"/>
                      <a:pt x="87" y="14"/>
                      <a:pt x="82" y="11"/>
                    </a:cubicBezTo>
                    <a:cubicBezTo>
                      <a:pt x="78" y="9"/>
                      <a:pt x="73" y="7"/>
                      <a:pt x="67" y="7"/>
                    </a:cubicBezTo>
                    <a:cubicBezTo>
                      <a:pt x="63" y="7"/>
                      <a:pt x="58" y="8"/>
                      <a:pt x="59" y="11"/>
                    </a:cubicBezTo>
                    <a:cubicBezTo>
                      <a:pt x="59" y="16"/>
                      <a:pt x="74" y="17"/>
                      <a:pt x="72" y="22"/>
                    </a:cubicBezTo>
                    <a:cubicBezTo>
                      <a:pt x="70" y="25"/>
                      <a:pt x="60" y="29"/>
                      <a:pt x="62" y="33"/>
                    </a:cubicBezTo>
                    <a:cubicBezTo>
                      <a:pt x="63" y="35"/>
                      <a:pt x="66" y="33"/>
                      <a:pt x="65" y="38"/>
                    </a:cubicBezTo>
                    <a:cubicBezTo>
                      <a:pt x="65" y="40"/>
                      <a:pt x="63" y="44"/>
                      <a:pt x="60" y="44"/>
                    </a:cubicBezTo>
                    <a:cubicBezTo>
                      <a:pt x="57" y="45"/>
                      <a:pt x="54" y="37"/>
                      <a:pt x="46" y="36"/>
                    </a:cubicBezTo>
                    <a:cubicBezTo>
                      <a:pt x="42" y="36"/>
                      <a:pt x="36" y="42"/>
                      <a:pt x="41" y="47"/>
                    </a:cubicBezTo>
                    <a:cubicBezTo>
                      <a:pt x="44" y="50"/>
                      <a:pt x="49" y="44"/>
                      <a:pt x="51" y="48"/>
                    </a:cubicBezTo>
                    <a:cubicBezTo>
                      <a:pt x="52" y="52"/>
                      <a:pt x="51" y="58"/>
                      <a:pt x="56" y="61"/>
                    </a:cubicBezTo>
                    <a:cubicBezTo>
                      <a:pt x="58" y="62"/>
                      <a:pt x="61" y="63"/>
                      <a:pt x="64" y="65"/>
                    </a:cubicBezTo>
                    <a:cubicBezTo>
                      <a:pt x="59" y="66"/>
                      <a:pt x="54" y="67"/>
                      <a:pt x="48" y="70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5" y="66"/>
                      <a:pt x="48" y="65"/>
                      <a:pt x="47" y="61"/>
                    </a:cubicBezTo>
                    <a:cubicBezTo>
                      <a:pt x="46" y="55"/>
                      <a:pt x="36" y="58"/>
                      <a:pt x="29" y="51"/>
                    </a:cubicBezTo>
                    <a:cubicBezTo>
                      <a:pt x="27" y="48"/>
                      <a:pt x="22" y="41"/>
                      <a:pt x="22" y="33"/>
                    </a:cubicBezTo>
                    <a:cubicBezTo>
                      <a:pt x="19" y="39"/>
                      <a:pt x="17" y="47"/>
                      <a:pt x="17" y="55"/>
                    </a:cubicBezTo>
                    <a:cubicBezTo>
                      <a:pt x="17" y="57"/>
                      <a:pt x="17" y="60"/>
                      <a:pt x="17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5" y="62"/>
                      <a:pt x="13" y="63"/>
                      <a:pt x="11" y="63"/>
                    </a:cubicBezTo>
                    <a:cubicBezTo>
                      <a:pt x="10" y="61"/>
                      <a:pt x="10" y="58"/>
                      <a:pt x="10" y="55"/>
                    </a:cubicBezTo>
                    <a:cubicBezTo>
                      <a:pt x="10" y="25"/>
                      <a:pt x="35" y="0"/>
                      <a:pt x="65" y="0"/>
                    </a:cubicBezTo>
                    <a:cubicBezTo>
                      <a:pt x="95" y="0"/>
                      <a:pt x="119" y="25"/>
                      <a:pt x="119" y="5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80"/>
            <p:cNvGrpSpPr/>
            <p:nvPr/>
          </p:nvGrpSpPr>
          <p:grpSpPr>
            <a:xfrm>
              <a:off x="6688373" y="2431492"/>
              <a:ext cx="1917775" cy="649603"/>
              <a:chOff x="8601584" y="1451933"/>
              <a:chExt cx="2196245" cy="866137"/>
            </a:xfrm>
          </p:grpSpPr>
          <p:sp>
            <p:nvSpPr>
              <p:cNvPr id="26" name="TextBox 81"/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7" name="TextBox 82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156614" y="3587585"/>
            <a:ext cx="2449534" cy="649603"/>
            <a:chOff x="6156614" y="3587585"/>
            <a:chExt cx="2449534" cy="649603"/>
          </a:xfrm>
        </p:grpSpPr>
        <p:grpSp>
          <p:nvGrpSpPr>
            <p:cNvPr id="10" name="Group 74"/>
            <p:cNvGrpSpPr/>
            <p:nvPr/>
          </p:nvGrpSpPr>
          <p:grpSpPr>
            <a:xfrm>
              <a:off x="6156614" y="3655745"/>
              <a:ext cx="531759" cy="531759"/>
              <a:chOff x="6143330" y="3910329"/>
              <a:chExt cx="638470" cy="638470"/>
            </a:xfrm>
          </p:grpSpPr>
          <p:sp>
            <p:nvSpPr>
              <p:cNvPr id="40" name="Oval 75"/>
              <p:cNvSpPr/>
              <p:nvPr/>
            </p:nvSpPr>
            <p:spPr>
              <a:xfrm rot="18900000">
                <a:off x="6143330" y="3910329"/>
                <a:ext cx="638470" cy="63847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6"/>
              <p:cNvSpPr>
                <a:spLocks/>
              </p:cNvSpPr>
              <p:nvPr/>
            </p:nvSpPr>
            <p:spPr bwMode="auto">
              <a:xfrm>
                <a:off x="6260925" y="4076910"/>
                <a:ext cx="403280" cy="305308"/>
              </a:xfrm>
              <a:custGeom>
                <a:avLst/>
                <a:gdLst/>
                <a:ahLst/>
                <a:cxnLst>
                  <a:cxn ang="0">
                    <a:pos x="68" y="25"/>
                  </a:cxn>
                  <a:cxn ang="0">
                    <a:pos x="59" y="14"/>
                  </a:cxn>
                  <a:cxn ang="0">
                    <a:pos x="50" y="25"/>
                  </a:cxn>
                  <a:cxn ang="0">
                    <a:pos x="55" y="25"/>
                  </a:cxn>
                  <a:cxn ang="0">
                    <a:pos x="55" y="37"/>
                  </a:cxn>
                  <a:cxn ang="0">
                    <a:pos x="63" y="37"/>
                  </a:cxn>
                  <a:cxn ang="0">
                    <a:pos x="63" y="25"/>
                  </a:cxn>
                  <a:cxn ang="0">
                    <a:pos x="68" y="25"/>
                  </a:cxn>
                  <a:cxn ang="0">
                    <a:pos x="84" y="8"/>
                  </a:cxn>
                  <a:cxn ang="0">
                    <a:pos x="84" y="37"/>
                  </a:cxn>
                  <a:cxn ang="0">
                    <a:pos x="76" y="45"/>
                  </a:cxn>
                  <a:cxn ang="0">
                    <a:pos x="44" y="45"/>
                  </a:cxn>
                  <a:cxn ang="0">
                    <a:pos x="35" y="37"/>
                  </a:cxn>
                  <a:cxn ang="0">
                    <a:pos x="35" y="8"/>
                  </a:cxn>
                  <a:cxn ang="0">
                    <a:pos x="44" y="0"/>
                  </a:cxn>
                  <a:cxn ang="0">
                    <a:pos x="57" y="0"/>
                  </a:cxn>
                  <a:cxn ang="0">
                    <a:pos x="57" y="6"/>
                  </a:cxn>
                  <a:cxn ang="0">
                    <a:pos x="63" y="6"/>
                  </a:cxn>
                  <a:cxn ang="0">
                    <a:pos x="63" y="0"/>
                  </a:cxn>
                  <a:cxn ang="0">
                    <a:pos x="76" y="0"/>
                  </a:cxn>
                  <a:cxn ang="0">
                    <a:pos x="84" y="8"/>
                  </a:cxn>
                  <a:cxn ang="0">
                    <a:pos x="32" y="58"/>
                  </a:cxn>
                  <a:cxn ang="0">
                    <a:pos x="35" y="54"/>
                  </a:cxn>
                  <a:cxn ang="0">
                    <a:pos x="22" y="44"/>
                  </a:cxn>
                  <a:cxn ang="0">
                    <a:pos x="18" y="46"/>
                  </a:cxn>
                  <a:cxn ang="0">
                    <a:pos x="32" y="58"/>
                  </a:cxn>
                  <a:cxn ang="0">
                    <a:pos x="29" y="65"/>
                  </a:cxn>
                  <a:cxn ang="0">
                    <a:pos x="32" y="61"/>
                  </a:cxn>
                  <a:cxn ang="0">
                    <a:pos x="15" y="48"/>
                  </a:cxn>
                  <a:cxn ang="0">
                    <a:pos x="11" y="49"/>
                  </a:cxn>
                  <a:cxn ang="0">
                    <a:pos x="29" y="65"/>
                  </a:cxn>
                  <a:cxn ang="0">
                    <a:pos x="98" y="54"/>
                  </a:cxn>
                  <a:cxn ang="0">
                    <a:pos x="84" y="51"/>
                  </a:cxn>
                  <a:cxn ang="0">
                    <a:pos x="66" y="57"/>
                  </a:cxn>
                  <a:cxn ang="0">
                    <a:pos x="43" y="57"/>
                  </a:cxn>
                  <a:cxn ang="0">
                    <a:pos x="33" y="67"/>
                  </a:cxn>
                  <a:cxn ang="0">
                    <a:pos x="43" y="76"/>
                  </a:cxn>
                  <a:cxn ang="0">
                    <a:pos x="70" y="76"/>
                  </a:cxn>
                  <a:cxn ang="0">
                    <a:pos x="74" y="79"/>
                  </a:cxn>
                  <a:cxn ang="0">
                    <a:pos x="42" y="79"/>
                  </a:cxn>
                  <a:cxn ang="0">
                    <a:pos x="30" y="71"/>
                  </a:cxn>
                  <a:cxn ang="0">
                    <a:pos x="11" y="53"/>
                  </a:cxn>
                  <a:cxn ang="0">
                    <a:pos x="4" y="60"/>
                  </a:cxn>
                  <a:cxn ang="0">
                    <a:pos x="24" y="81"/>
                  </a:cxn>
                  <a:cxn ang="0">
                    <a:pos x="60" y="93"/>
                  </a:cxn>
                  <a:cxn ang="0">
                    <a:pos x="98" y="84"/>
                  </a:cxn>
                  <a:cxn ang="0">
                    <a:pos x="99" y="82"/>
                  </a:cxn>
                  <a:cxn ang="0">
                    <a:pos x="99" y="56"/>
                  </a:cxn>
                  <a:cxn ang="0">
                    <a:pos x="98" y="54"/>
                  </a:cxn>
                  <a:cxn ang="0">
                    <a:pos x="119" y="90"/>
                  </a:cxn>
                  <a:cxn ang="0">
                    <a:pos x="107" y="90"/>
                  </a:cxn>
                  <a:cxn ang="0">
                    <a:pos x="104" y="87"/>
                  </a:cxn>
                  <a:cxn ang="0">
                    <a:pos x="104" y="49"/>
                  </a:cxn>
                  <a:cxn ang="0">
                    <a:pos x="107" y="46"/>
                  </a:cxn>
                  <a:cxn ang="0">
                    <a:pos x="119" y="46"/>
                  </a:cxn>
                  <a:cxn ang="0">
                    <a:pos x="122" y="49"/>
                  </a:cxn>
                  <a:cxn ang="0">
                    <a:pos x="122" y="87"/>
                  </a:cxn>
                  <a:cxn ang="0">
                    <a:pos x="119" y="90"/>
                  </a:cxn>
                </a:cxnLst>
                <a:rect l="0" t="0" r="r" b="b"/>
                <a:pathLst>
                  <a:path w="122" h="93">
                    <a:moveTo>
                      <a:pt x="68" y="25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8" y="25"/>
                      <a:pt x="68" y="25"/>
                      <a:pt x="68" y="25"/>
                    </a:cubicBezTo>
                    <a:moveTo>
                      <a:pt x="84" y="8"/>
                    </a:move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42"/>
                      <a:pt x="81" y="45"/>
                      <a:pt x="76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39" y="45"/>
                      <a:pt x="35" y="42"/>
                      <a:pt x="35" y="3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4"/>
                      <a:pt x="39" y="0"/>
                      <a:pt x="4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1" y="0"/>
                      <a:pt x="84" y="4"/>
                      <a:pt x="84" y="8"/>
                    </a:cubicBezTo>
                    <a:moveTo>
                      <a:pt x="32" y="58"/>
                    </a:moveTo>
                    <a:cubicBezTo>
                      <a:pt x="34" y="58"/>
                      <a:pt x="35" y="56"/>
                      <a:pt x="35" y="54"/>
                    </a:cubicBezTo>
                    <a:cubicBezTo>
                      <a:pt x="33" y="52"/>
                      <a:pt x="26" y="46"/>
                      <a:pt x="22" y="44"/>
                    </a:cubicBezTo>
                    <a:cubicBezTo>
                      <a:pt x="19" y="43"/>
                      <a:pt x="18" y="46"/>
                      <a:pt x="18" y="46"/>
                    </a:cubicBezTo>
                    <a:cubicBezTo>
                      <a:pt x="18" y="46"/>
                      <a:pt x="31" y="57"/>
                      <a:pt x="32" y="58"/>
                    </a:cubicBezTo>
                    <a:moveTo>
                      <a:pt x="29" y="65"/>
                    </a:moveTo>
                    <a:cubicBezTo>
                      <a:pt x="31" y="64"/>
                      <a:pt x="32" y="62"/>
                      <a:pt x="32" y="61"/>
                    </a:cubicBezTo>
                    <a:cubicBezTo>
                      <a:pt x="30" y="59"/>
                      <a:pt x="19" y="49"/>
                      <a:pt x="15" y="48"/>
                    </a:cubicBezTo>
                    <a:cubicBezTo>
                      <a:pt x="12" y="46"/>
                      <a:pt x="11" y="49"/>
                      <a:pt x="11" y="49"/>
                    </a:cubicBezTo>
                    <a:cubicBezTo>
                      <a:pt x="11" y="49"/>
                      <a:pt x="28" y="63"/>
                      <a:pt x="29" y="65"/>
                    </a:cubicBezTo>
                    <a:moveTo>
                      <a:pt x="98" y="54"/>
                    </a:moveTo>
                    <a:cubicBezTo>
                      <a:pt x="96" y="53"/>
                      <a:pt x="90" y="51"/>
                      <a:pt x="84" y="51"/>
                    </a:cubicBezTo>
                    <a:cubicBezTo>
                      <a:pt x="75" y="51"/>
                      <a:pt x="66" y="57"/>
                      <a:pt x="66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0" y="57"/>
                      <a:pt x="33" y="59"/>
                      <a:pt x="33" y="67"/>
                    </a:cubicBezTo>
                    <a:cubicBezTo>
                      <a:pt x="33" y="73"/>
                      <a:pt x="39" y="76"/>
                      <a:pt x="43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2" y="76"/>
                      <a:pt x="74" y="79"/>
                      <a:pt x="74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37" y="79"/>
                      <a:pt x="31" y="75"/>
                      <a:pt x="30" y="71"/>
                    </a:cubicBezTo>
                    <a:cubicBezTo>
                      <a:pt x="24" y="66"/>
                      <a:pt x="15" y="57"/>
                      <a:pt x="11" y="53"/>
                    </a:cubicBezTo>
                    <a:cubicBezTo>
                      <a:pt x="7" y="48"/>
                      <a:pt x="0" y="53"/>
                      <a:pt x="4" y="60"/>
                    </a:cubicBezTo>
                    <a:cubicBezTo>
                      <a:pt x="7" y="63"/>
                      <a:pt x="15" y="72"/>
                      <a:pt x="24" y="81"/>
                    </a:cubicBezTo>
                    <a:cubicBezTo>
                      <a:pt x="33" y="90"/>
                      <a:pt x="48" y="93"/>
                      <a:pt x="60" y="93"/>
                    </a:cubicBezTo>
                    <a:cubicBezTo>
                      <a:pt x="73" y="93"/>
                      <a:pt x="86" y="86"/>
                      <a:pt x="98" y="84"/>
                    </a:cubicBezTo>
                    <a:cubicBezTo>
                      <a:pt x="99" y="84"/>
                      <a:pt x="99" y="83"/>
                      <a:pt x="99" y="82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8" y="54"/>
                    </a:cubicBezTo>
                    <a:moveTo>
                      <a:pt x="119" y="90"/>
                    </a:moveTo>
                    <a:cubicBezTo>
                      <a:pt x="107" y="90"/>
                      <a:pt x="107" y="90"/>
                      <a:pt x="107" y="90"/>
                    </a:cubicBezTo>
                    <a:cubicBezTo>
                      <a:pt x="105" y="90"/>
                      <a:pt x="104" y="89"/>
                      <a:pt x="104" y="87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8"/>
                      <a:pt x="105" y="46"/>
                      <a:pt x="107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20" y="46"/>
                      <a:pt x="122" y="48"/>
                      <a:pt x="122" y="49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2" y="89"/>
                      <a:pt x="120" y="90"/>
                      <a:pt x="119" y="9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83"/>
            <p:cNvGrpSpPr/>
            <p:nvPr/>
          </p:nvGrpSpPr>
          <p:grpSpPr>
            <a:xfrm>
              <a:off x="6688373" y="3587585"/>
              <a:ext cx="1917775" cy="649603"/>
              <a:chOff x="8601584" y="1451933"/>
              <a:chExt cx="2196245" cy="866137"/>
            </a:xfrm>
          </p:grpSpPr>
          <p:sp>
            <p:nvSpPr>
              <p:cNvPr id="24" name="TextBox 84"/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85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270736" y="1296872"/>
            <a:ext cx="2716652" cy="649603"/>
            <a:chOff x="270736" y="1296872"/>
            <a:chExt cx="2716652" cy="649603"/>
          </a:xfrm>
        </p:grpSpPr>
        <p:grpSp>
          <p:nvGrpSpPr>
            <p:cNvPr id="7" name="Group 36"/>
            <p:cNvGrpSpPr/>
            <p:nvPr/>
          </p:nvGrpSpPr>
          <p:grpSpPr>
            <a:xfrm>
              <a:off x="2455629" y="1358226"/>
              <a:ext cx="531759" cy="526894"/>
              <a:chOff x="2438400" y="1455513"/>
              <a:chExt cx="638468" cy="632627"/>
            </a:xfrm>
          </p:grpSpPr>
          <p:sp>
            <p:nvSpPr>
              <p:cNvPr id="48" name="Oval 37"/>
              <p:cNvSpPr/>
              <p:nvPr/>
            </p:nvSpPr>
            <p:spPr>
              <a:xfrm rot="18900000">
                <a:off x="2438400" y="1455513"/>
                <a:ext cx="638468" cy="63262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9" name="Group 38"/>
              <p:cNvGrpSpPr/>
              <p:nvPr/>
            </p:nvGrpSpPr>
            <p:grpSpPr>
              <a:xfrm>
                <a:off x="2588327" y="1602519"/>
                <a:ext cx="338614" cy="338615"/>
                <a:chOff x="3959226" y="841373"/>
                <a:chExt cx="273050" cy="266701"/>
              </a:xfrm>
              <a:solidFill>
                <a:schemeClr val="bg1"/>
              </a:solidFill>
            </p:grpSpPr>
            <p:sp>
              <p:nvSpPr>
                <p:cNvPr id="50" name="Freeform: Shape 39"/>
                <p:cNvSpPr>
                  <a:spLocks/>
                </p:cNvSpPr>
                <p:nvPr/>
              </p:nvSpPr>
              <p:spPr bwMode="auto">
                <a:xfrm>
                  <a:off x="3978276" y="841373"/>
                  <a:ext cx="238125" cy="74613"/>
                </a:xfrm>
                <a:custGeom>
                  <a:avLst/>
                  <a:gdLst/>
                  <a:ahLst/>
                  <a:cxnLst>
                    <a:cxn ang="0">
                      <a:pos x="101" y="30"/>
                    </a:cxn>
                    <a:cxn ang="0">
                      <a:pos x="96" y="32"/>
                    </a:cxn>
                    <a:cxn ang="0">
                      <a:pos x="55" y="13"/>
                    </a:cxn>
                    <a:cxn ang="0">
                      <a:pos x="49" y="13"/>
                    </a:cxn>
                    <a:cxn ang="0">
                      <a:pos x="7" y="32"/>
                    </a:cxn>
                    <a:cxn ang="0">
                      <a:pos x="2" y="30"/>
                    </a:cxn>
                    <a:cxn ang="0">
                      <a:pos x="1" y="26"/>
                    </a:cxn>
                    <a:cxn ang="0">
                      <a:pos x="2" y="21"/>
                    </a:cxn>
                    <a:cxn ang="0">
                      <a:pos x="49" y="0"/>
                    </a:cxn>
                    <a:cxn ang="0">
                      <a:pos x="55" y="0"/>
                    </a:cxn>
                    <a:cxn ang="0">
                      <a:pos x="101" y="21"/>
                    </a:cxn>
                    <a:cxn ang="0">
                      <a:pos x="103" y="26"/>
                    </a:cxn>
                    <a:cxn ang="0">
                      <a:pos x="101" y="30"/>
                    </a:cxn>
                  </a:cxnLst>
                  <a:rect l="0" t="0" r="r" b="b"/>
                  <a:pathLst>
                    <a:path w="104" h="32">
                      <a:moveTo>
                        <a:pt x="101" y="30"/>
                      </a:moveTo>
                      <a:cubicBezTo>
                        <a:pt x="100" y="32"/>
                        <a:pt x="98" y="32"/>
                        <a:pt x="96" y="32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3" y="12"/>
                        <a:pt x="50" y="12"/>
                        <a:pt x="49" y="1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5" y="32"/>
                        <a:pt x="3" y="32"/>
                        <a:pt x="2" y="3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4"/>
                        <a:pt x="1" y="22"/>
                        <a:pt x="2" y="21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0" y="0"/>
                        <a:pt x="53" y="0"/>
                        <a:pt x="55" y="0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3" y="22"/>
                        <a:pt x="104" y="24"/>
                        <a:pt x="103" y="26"/>
                      </a:cubicBezTo>
                      <a:lnTo>
                        <a:pt x="101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40"/>
                <p:cNvSpPr>
                  <a:spLocks/>
                </p:cNvSpPr>
                <p:nvPr/>
              </p:nvSpPr>
              <p:spPr bwMode="auto">
                <a:xfrm>
                  <a:off x="4008438" y="928686"/>
                  <a:ext cx="31750" cy="96838"/>
                </a:xfrm>
                <a:custGeom>
                  <a:avLst/>
                  <a:gdLst/>
                  <a:ahLst/>
                  <a:cxnLst>
                    <a:cxn ang="0">
                      <a:pos x="14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4" y="3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14" h="42">
                      <a:moveTo>
                        <a:pt x="14" y="39"/>
                      </a:moveTo>
                      <a:cubicBezTo>
                        <a:pt x="14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4" y="2"/>
                        <a:pt x="14" y="3"/>
                      </a:cubicBezTo>
                      <a:lnTo>
                        <a:pt x="1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41"/>
                <p:cNvSpPr>
                  <a:spLocks/>
                </p:cNvSpPr>
                <p:nvPr/>
              </p:nvSpPr>
              <p:spPr bwMode="auto">
                <a:xfrm>
                  <a:off x="4081463" y="928686"/>
                  <a:ext cx="31750" cy="96838"/>
                </a:xfrm>
                <a:custGeom>
                  <a:avLst/>
                  <a:gdLst/>
                  <a:ahLst/>
                  <a:cxnLst>
                    <a:cxn ang="0">
                      <a:pos x="14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4" y="3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14" h="42">
                      <a:moveTo>
                        <a:pt x="14" y="39"/>
                      </a:moveTo>
                      <a:cubicBezTo>
                        <a:pt x="14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4" y="2"/>
                        <a:pt x="14" y="3"/>
                      </a:cubicBezTo>
                      <a:lnTo>
                        <a:pt x="1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42"/>
                <p:cNvSpPr>
                  <a:spLocks/>
                </p:cNvSpPr>
                <p:nvPr/>
              </p:nvSpPr>
              <p:spPr bwMode="auto">
                <a:xfrm>
                  <a:off x="4154488" y="928686"/>
                  <a:ext cx="30163" cy="96838"/>
                </a:xfrm>
                <a:custGeom>
                  <a:avLst/>
                  <a:gdLst/>
                  <a:ahLst/>
                  <a:cxnLst>
                    <a:cxn ang="0">
                      <a:pos x="13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3" y="3"/>
                    </a:cxn>
                    <a:cxn ang="0">
                      <a:pos x="13" y="39"/>
                    </a:cxn>
                  </a:cxnLst>
                  <a:rect l="0" t="0" r="r" b="b"/>
                  <a:pathLst>
                    <a:path w="13" h="42">
                      <a:moveTo>
                        <a:pt x="13" y="39"/>
                      </a:moveTo>
                      <a:cubicBezTo>
                        <a:pt x="13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2"/>
                        <a:pt x="13" y="3"/>
                      </a:cubicBezTo>
                      <a:lnTo>
                        <a:pt x="13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43"/>
                <p:cNvSpPr>
                  <a:spLocks/>
                </p:cNvSpPr>
                <p:nvPr/>
              </p:nvSpPr>
              <p:spPr bwMode="auto">
                <a:xfrm>
                  <a:off x="3978276" y="1046161"/>
                  <a:ext cx="236538" cy="22225"/>
                </a:xfrm>
                <a:custGeom>
                  <a:avLst/>
                  <a:gdLst/>
                  <a:ahLst/>
                  <a:cxnLst>
                    <a:cxn ang="0">
                      <a:pos x="103" y="7"/>
                    </a:cxn>
                    <a:cxn ang="0">
                      <a:pos x="100" y="10"/>
                    </a:cxn>
                    <a:cxn ang="0">
                      <a:pos x="4" y="10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100" y="0"/>
                    </a:cxn>
                    <a:cxn ang="0">
                      <a:pos x="103" y="3"/>
                    </a:cxn>
                    <a:cxn ang="0">
                      <a:pos x="103" y="7"/>
                    </a:cxn>
                  </a:cxnLst>
                  <a:rect l="0" t="0" r="r" b="b"/>
                  <a:pathLst>
                    <a:path w="103" h="10">
                      <a:moveTo>
                        <a:pt x="103" y="7"/>
                      </a:moveTo>
                      <a:cubicBezTo>
                        <a:pt x="103" y="9"/>
                        <a:pt x="102" y="10"/>
                        <a:pt x="100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102" y="0"/>
                        <a:pt x="103" y="1"/>
                        <a:pt x="103" y="3"/>
                      </a:cubicBezTo>
                      <a:lnTo>
                        <a:pt x="103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4"/>
                <p:cNvSpPr>
                  <a:spLocks/>
                </p:cNvSpPr>
                <p:nvPr/>
              </p:nvSpPr>
              <p:spPr bwMode="auto">
                <a:xfrm>
                  <a:off x="3959226" y="1082674"/>
                  <a:ext cx="273050" cy="25400"/>
                </a:xfrm>
                <a:custGeom>
                  <a:avLst/>
                  <a:gdLst/>
                  <a:ahLst/>
                  <a:cxnLst>
                    <a:cxn ang="0">
                      <a:pos x="119" y="8"/>
                    </a:cxn>
                    <a:cxn ang="0">
                      <a:pos x="116" y="11"/>
                    </a:cxn>
                    <a:cxn ang="0">
                      <a:pos x="4" y="11"/>
                    </a:cxn>
                    <a:cxn ang="0">
                      <a:pos x="0" y="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116" y="0"/>
                    </a:cxn>
                    <a:cxn ang="0">
                      <a:pos x="119" y="4"/>
                    </a:cxn>
                    <a:cxn ang="0">
                      <a:pos x="119" y="8"/>
                    </a:cxn>
                  </a:cxnLst>
                  <a:rect l="0" t="0" r="r" b="b"/>
                  <a:pathLst>
                    <a:path w="119" h="11">
                      <a:moveTo>
                        <a:pt x="119" y="8"/>
                      </a:moveTo>
                      <a:cubicBezTo>
                        <a:pt x="119" y="9"/>
                        <a:pt x="117" y="11"/>
                        <a:pt x="116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2" y="11"/>
                        <a:pt x="0" y="9"/>
                        <a:pt x="0" y="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7" y="0"/>
                        <a:pt x="119" y="2"/>
                        <a:pt x="119" y="4"/>
                      </a:cubicBezTo>
                      <a:lnTo>
                        <a:pt x="119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5" name="Group 113"/>
            <p:cNvGrpSpPr/>
            <p:nvPr/>
          </p:nvGrpSpPr>
          <p:grpSpPr>
            <a:xfrm>
              <a:off x="270736" y="1296872"/>
              <a:ext cx="2184893" cy="649603"/>
              <a:chOff x="1415480" y="1669738"/>
              <a:chExt cx="2913191" cy="866137"/>
            </a:xfrm>
          </p:grpSpPr>
          <p:sp>
            <p:nvSpPr>
              <p:cNvPr id="22" name="TextBox 114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115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270736" y="2435968"/>
            <a:ext cx="2716652" cy="649603"/>
            <a:chOff x="270736" y="2435968"/>
            <a:chExt cx="2716652" cy="649603"/>
          </a:xfrm>
        </p:grpSpPr>
        <p:grpSp>
          <p:nvGrpSpPr>
            <p:cNvPr id="9" name="Group 50"/>
            <p:cNvGrpSpPr/>
            <p:nvPr/>
          </p:nvGrpSpPr>
          <p:grpSpPr>
            <a:xfrm>
              <a:off x="2455629" y="2497324"/>
              <a:ext cx="531759" cy="526894"/>
              <a:chOff x="2438400" y="2680880"/>
              <a:chExt cx="638468" cy="632627"/>
            </a:xfrm>
          </p:grpSpPr>
          <p:sp>
            <p:nvSpPr>
              <p:cNvPr id="42" name="Oval 51"/>
              <p:cNvSpPr/>
              <p:nvPr/>
            </p:nvSpPr>
            <p:spPr>
              <a:xfrm rot="18900000">
                <a:off x="2438400" y="2680880"/>
                <a:ext cx="638468" cy="63262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52"/>
              <p:cNvGrpSpPr/>
              <p:nvPr/>
            </p:nvGrpSpPr>
            <p:grpSpPr>
              <a:xfrm>
                <a:off x="2565879" y="2816091"/>
                <a:ext cx="383510" cy="362204"/>
                <a:chOff x="5530851" y="1866899"/>
                <a:chExt cx="285750" cy="269875"/>
              </a:xfrm>
              <a:solidFill>
                <a:schemeClr val="bg1"/>
              </a:solidFill>
            </p:grpSpPr>
            <p:sp>
              <p:nvSpPr>
                <p:cNvPr id="44" name="Oval 53"/>
                <p:cNvSpPr>
                  <a:spLocks/>
                </p:cNvSpPr>
                <p:nvPr/>
              </p:nvSpPr>
              <p:spPr bwMode="auto">
                <a:xfrm>
                  <a:off x="5661026" y="1912936"/>
                  <a:ext cx="68263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54"/>
                <p:cNvSpPr>
                  <a:spLocks/>
                </p:cNvSpPr>
                <p:nvPr/>
              </p:nvSpPr>
              <p:spPr bwMode="auto">
                <a:xfrm>
                  <a:off x="5530851" y="1866899"/>
                  <a:ext cx="285750" cy="269875"/>
                </a:xfrm>
                <a:custGeom>
                  <a:avLst/>
                  <a:gdLst/>
                  <a:ahLst/>
                  <a:cxnLst>
                    <a:cxn ang="0">
                      <a:pos x="100" y="75"/>
                    </a:cxn>
                    <a:cxn ang="0">
                      <a:pos x="97" y="77"/>
                    </a:cxn>
                    <a:cxn ang="0">
                      <a:pos x="96" y="77"/>
                    </a:cxn>
                    <a:cxn ang="0">
                      <a:pos x="90" y="57"/>
                    </a:cxn>
                    <a:cxn ang="0">
                      <a:pos x="84" y="53"/>
                    </a:cxn>
                    <a:cxn ang="0">
                      <a:pos x="82" y="53"/>
                    </a:cxn>
                    <a:cxn ang="0">
                      <a:pos x="60" y="53"/>
                    </a:cxn>
                    <a:cxn ang="0">
                      <a:pos x="55" y="57"/>
                    </a:cxn>
                    <a:cxn ang="0">
                      <a:pos x="48" y="76"/>
                    </a:cxn>
                    <a:cxn ang="0">
                      <a:pos x="47" y="76"/>
                    </a:cxn>
                    <a:cxn ang="0">
                      <a:pos x="46" y="75"/>
                    </a:cxn>
                    <a:cxn ang="0">
                      <a:pos x="46" y="20"/>
                    </a:cxn>
                    <a:cxn ang="0">
                      <a:pos x="73" y="9"/>
                    </a:cxn>
                    <a:cxn ang="0">
                      <a:pos x="100" y="20"/>
                    </a:cxn>
                    <a:cxn ang="0">
                      <a:pos x="111" y="48"/>
                    </a:cxn>
                    <a:cxn ang="0">
                      <a:pos x="100" y="75"/>
                    </a:cxn>
                    <a:cxn ang="0">
                      <a:pos x="78" y="78"/>
                    </a:cxn>
                    <a:cxn ang="0">
                      <a:pos x="73" y="83"/>
                    </a:cxn>
                    <a:cxn ang="0">
                      <a:pos x="71" y="83"/>
                    </a:cxn>
                    <a:cxn ang="0">
                      <a:pos x="66" y="78"/>
                    </a:cxn>
                    <a:cxn ang="0">
                      <a:pos x="66" y="76"/>
                    </a:cxn>
                    <a:cxn ang="0">
                      <a:pos x="68" y="63"/>
                    </a:cxn>
                    <a:cxn ang="0">
                      <a:pos x="68" y="60"/>
                    </a:cxn>
                    <a:cxn ang="0">
                      <a:pos x="69" y="59"/>
                    </a:cxn>
                    <a:cxn ang="0">
                      <a:pos x="75" y="59"/>
                    </a:cxn>
                    <a:cxn ang="0">
                      <a:pos x="76" y="60"/>
                    </a:cxn>
                    <a:cxn ang="0">
                      <a:pos x="76" y="63"/>
                    </a:cxn>
                    <a:cxn ang="0">
                      <a:pos x="79" y="76"/>
                    </a:cxn>
                    <a:cxn ang="0">
                      <a:pos x="78" y="78"/>
                    </a:cxn>
                    <a:cxn ang="0">
                      <a:pos x="106" y="14"/>
                    </a:cxn>
                    <a:cxn ang="0">
                      <a:pos x="73" y="0"/>
                    </a:cxn>
                    <a:cxn ang="0">
                      <a:pos x="39" y="14"/>
                    </a:cxn>
                    <a:cxn ang="0">
                      <a:pos x="25" y="42"/>
                    </a:cxn>
                    <a:cxn ang="0">
                      <a:pos x="32" y="71"/>
                    </a:cxn>
                    <a:cxn ang="0">
                      <a:pos x="31" y="76"/>
                    </a:cxn>
                    <a:cxn ang="0">
                      <a:pos x="6" y="101"/>
                    </a:cxn>
                    <a:cxn ang="0">
                      <a:pos x="4" y="115"/>
                    </a:cxn>
                    <a:cxn ang="0">
                      <a:pos x="5" y="116"/>
                    </a:cxn>
                    <a:cxn ang="0">
                      <a:pos x="10" y="118"/>
                    </a:cxn>
                    <a:cxn ang="0">
                      <a:pos x="19" y="114"/>
                    </a:cxn>
                    <a:cxn ang="0">
                      <a:pos x="44" y="89"/>
                    </a:cxn>
                    <a:cxn ang="0">
                      <a:pos x="44" y="89"/>
                    </a:cxn>
                    <a:cxn ang="0">
                      <a:pos x="47" y="88"/>
                    </a:cxn>
                    <a:cxn ang="0">
                      <a:pos x="49" y="88"/>
                    </a:cxn>
                    <a:cxn ang="0">
                      <a:pos x="54" y="91"/>
                    </a:cxn>
                    <a:cxn ang="0">
                      <a:pos x="57" y="92"/>
                    </a:cxn>
                    <a:cxn ang="0">
                      <a:pos x="61" y="94"/>
                    </a:cxn>
                    <a:cxn ang="0">
                      <a:pos x="73" y="95"/>
                    </a:cxn>
                    <a:cxn ang="0">
                      <a:pos x="88" y="93"/>
                    </a:cxn>
                    <a:cxn ang="0">
                      <a:pos x="90" y="92"/>
                    </a:cxn>
                    <a:cxn ang="0">
                      <a:pos x="100" y="87"/>
                    </a:cxn>
                    <a:cxn ang="0">
                      <a:pos x="106" y="81"/>
                    </a:cxn>
                    <a:cxn ang="0">
                      <a:pos x="106" y="14"/>
                    </a:cxn>
                  </a:cxnLst>
                  <a:rect l="0" t="0" r="r" b="b"/>
                  <a:pathLst>
                    <a:path w="125" h="118">
                      <a:moveTo>
                        <a:pt x="100" y="75"/>
                      </a:moveTo>
                      <a:cubicBezTo>
                        <a:pt x="99" y="75"/>
                        <a:pt x="98" y="76"/>
                        <a:pt x="97" y="77"/>
                      </a:cubicBezTo>
                      <a:cubicBezTo>
                        <a:pt x="97" y="77"/>
                        <a:pt x="97" y="77"/>
                        <a:pt x="96" y="77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89" y="55"/>
                        <a:pt x="86" y="53"/>
                        <a:pt x="84" y="53"/>
                      </a:cubicBezTo>
                      <a:cubicBezTo>
                        <a:pt x="83" y="53"/>
                        <a:pt x="83" y="53"/>
                        <a:pt x="82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58" y="53"/>
                        <a:pt x="55" y="55"/>
                        <a:pt x="55" y="57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8" y="77"/>
                        <a:pt x="48" y="77"/>
                        <a:pt x="47" y="76"/>
                      </a:cubicBezTo>
                      <a:cubicBezTo>
                        <a:pt x="47" y="76"/>
                        <a:pt x="46" y="75"/>
                        <a:pt x="46" y="75"/>
                      </a:cubicBezTo>
                      <a:cubicBezTo>
                        <a:pt x="31" y="60"/>
                        <a:pt x="31" y="35"/>
                        <a:pt x="46" y="20"/>
                      </a:cubicBezTo>
                      <a:cubicBezTo>
                        <a:pt x="53" y="13"/>
                        <a:pt x="62" y="9"/>
                        <a:pt x="73" y="9"/>
                      </a:cubicBezTo>
                      <a:cubicBezTo>
                        <a:pt x="83" y="9"/>
                        <a:pt x="93" y="13"/>
                        <a:pt x="100" y="20"/>
                      </a:cubicBezTo>
                      <a:cubicBezTo>
                        <a:pt x="107" y="28"/>
                        <a:pt x="111" y="37"/>
                        <a:pt x="111" y="48"/>
                      </a:cubicBezTo>
                      <a:cubicBezTo>
                        <a:pt x="111" y="58"/>
                        <a:pt x="107" y="67"/>
                        <a:pt x="100" y="75"/>
                      </a:cubicBezTo>
                      <a:moveTo>
                        <a:pt x="78" y="78"/>
                      </a:move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73" y="83"/>
                        <a:pt x="72" y="83"/>
                        <a:pt x="71" y="83"/>
                      </a:cubicBezTo>
                      <a:cubicBezTo>
                        <a:pt x="66" y="78"/>
                        <a:pt x="66" y="78"/>
                        <a:pt x="66" y="78"/>
                      </a:cubicBezTo>
                      <a:cubicBezTo>
                        <a:pt x="66" y="78"/>
                        <a:pt x="65" y="77"/>
                        <a:pt x="66" y="76"/>
                      </a:cubicBezTo>
                      <a:cubicBezTo>
                        <a:pt x="66" y="76"/>
                        <a:pt x="68" y="66"/>
                        <a:pt x="68" y="63"/>
                      </a:cubicBezTo>
                      <a:cubicBezTo>
                        <a:pt x="68" y="63"/>
                        <a:pt x="68" y="60"/>
                        <a:pt x="68" y="60"/>
                      </a:cubicBezTo>
                      <a:cubicBezTo>
                        <a:pt x="68" y="60"/>
                        <a:pt x="69" y="59"/>
                        <a:pt x="69" y="59"/>
                      </a:cubicBezTo>
                      <a:cubicBezTo>
                        <a:pt x="75" y="59"/>
                        <a:pt x="75" y="59"/>
                        <a:pt x="75" y="59"/>
                      </a:cubicBezTo>
                      <a:cubicBezTo>
                        <a:pt x="76" y="59"/>
                        <a:pt x="76" y="60"/>
                        <a:pt x="76" y="60"/>
                      </a:cubicBezTo>
                      <a:cubicBezTo>
                        <a:pt x="76" y="60"/>
                        <a:pt x="76" y="63"/>
                        <a:pt x="76" y="63"/>
                      </a:cubicBezTo>
                      <a:cubicBezTo>
                        <a:pt x="77" y="66"/>
                        <a:pt x="79" y="76"/>
                        <a:pt x="79" y="76"/>
                      </a:cubicBezTo>
                      <a:cubicBezTo>
                        <a:pt x="79" y="77"/>
                        <a:pt x="79" y="78"/>
                        <a:pt x="78" y="78"/>
                      </a:cubicBezTo>
                      <a:moveTo>
                        <a:pt x="106" y="14"/>
                      </a:moveTo>
                      <a:cubicBezTo>
                        <a:pt x="97" y="5"/>
                        <a:pt x="85" y="0"/>
                        <a:pt x="73" y="0"/>
                      </a:cubicBezTo>
                      <a:cubicBezTo>
                        <a:pt x="60" y="0"/>
                        <a:pt x="48" y="5"/>
                        <a:pt x="39" y="14"/>
                      </a:cubicBezTo>
                      <a:cubicBezTo>
                        <a:pt x="31" y="21"/>
                        <a:pt x="26" y="31"/>
                        <a:pt x="25" y="42"/>
                      </a:cubicBezTo>
                      <a:cubicBezTo>
                        <a:pt x="24" y="52"/>
                        <a:pt x="26" y="62"/>
                        <a:pt x="32" y="71"/>
                      </a:cubicBezTo>
                      <a:cubicBezTo>
                        <a:pt x="32" y="73"/>
                        <a:pt x="33" y="75"/>
                        <a:pt x="31" y="76"/>
                      </a:cubicBezTo>
                      <a:cubicBezTo>
                        <a:pt x="6" y="101"/>
                        <a:pt x="6" y="101"/>
                        <a:pt x="6" y="101"/>
                      </a:cubicBezTo>
                      <a:cubicBezTo>
                        <a:pt x="2" y="105"/>
                        <a:pt x="0" y="111"/>
                        <a:pt x="4" y="115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6" y="117"/>
                        <a:pt x="8" y="118"/>
                        <a:pt x="10" y="118"/>
                      </a:cubicBezTo>
                      <a:cubicBezTo>
                        <a:pt x="13" y="118"/>
                        <a:pt x="16" y="117"/>
                        <a:pt x="19" y="114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5" y="88"/>
                        <a:pt x="46" y="88"/>
                        <a:pt x="47" y="88"/>
                      </a:cubicBezTo>
                      <a:cubicBezTo>
                        <a:pt x="48" y="88"/>
                        <a:pt x="49" y="88"/>
                        <a:pt x="49" y="88"/>
                      </a:cubicBezTo>
                      <a:cubicBezTo>
                        <a:pt x="51" y="90"/>
                        <a:pt x="52" y="90"/>
                        <a:pt x="54" y="91"/>
                      </a:cubicBezTo>
                      <a:cubicBezTo>
                        <a:pt x="55" y="92"/>
                        <a:pt x="56" y="92"/>
                        <a:pt x="57" y="92"/>
                      </a:cubicBezTo>
                      <a:cubicBezTo>
                        <a:pt x="58" y="93"/>
                        <a:pt x="59" y="93"/>
                        <a:pt x="61" y="94"/>
                      </a:cubicBezTo>
                      <a:cubicBezTo>
                        <a:pt x="65" y="95"/>
                        <a:pt x="69" y="95"/>
                        <a:pt x="73" y="95"/>
                      </a:cubicBezTo>
                      <a:cubicBezTo>
                        <a:pt x="78" y="95"/>
                        <a:pt x="83" y="94"/>
                        <a:pt x="88" y="93"/>
                      </a:cubicBezTo>
                      <a:cubicBezTo>
                        <a:pt x="89" y="93"/>
                        <a:pt x="89" y="92"/>
                        <a:pt x="90" y="92"/>
                      </a:cubicBezTo>
                      <a:cubicBezTo>
                        <a:pt x="94" y="91"/>
                        <a:pt x="97" y="89"/>
                        <a:pt x="100" y="87"/>
                      </a:cubicBezTo>
                      <a:cubicBezTo>
                        <a:pt x="102" y="85"/>
                        <a:pt x="104" y="83"/>
                        <a:pt x="106" y="81"/>
                      </a:cubicBezTo>
                      <a:cubicBezTo>
                        <a:pt x="125" y="63"/>
                        <a:pt x="125" y="32"/>
                        <a:pt x="106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6" name="Group 119"/>
            <p:cNvGrpSpPr/>
            <p:nvPr/>
          </p:nvGrpSpPr>
          <p:grpSpPr>
            <a:xfrm>
              <a:off x="270736" y="2435968"/>
              <a:ext cx="2184893" cy="649603"/>
              <a:chOff x="1415480" y="1669738"/>
              <a:chExt cx="2913191" cy="866137"/>
            </a:xfrm>
          </p:grpSpPr>
          <p:sp>
            <p:nvSpPr>
              <p:cNvPr id="20" name="TextBox 120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121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270736" y="3575064"/>
            <a:ext cx="2716652" cy="649603"/>
            <a:chOff x="270736" y="3575064"/>
            <a:chExt cx="2716652" cy="649603"/>
          </a:xfrm>
        </p:grpSpPr>
        <p:grpSp>
          <p:nvGrpSpPr>
            <p:cNvPr id="11" name="Group 55"/>
            <p:cNvGrpSpPr/>
            <p:nvPr/>
          </p:nvGrpSpPr>
          <p:grpSpPr>
            <a:xfrm>
              <a:off x="2455629" y="3658178"/>
              <a:ext cx="531759" cy="526894"/>
              <a:chOff x="2438400" y="3906247"/>
              <a:chExt cx="638468" cy="632627"/>
            </a:xfrm>
          </p:grpSpPr>
          <p:sp>
            <p:nvSpPr>
              <p:cNvPr id="30" name="Oval 56"/>
              <p:cNvSpPr/>
              <p:nvPr/>
            </p:nvSpPr>
            <p:spPr>
              <a:xfrm rot="18900000">
                <a:off x="2438400" y="3906247"/>
                <a:ext cx="638468" cy="632627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Group 57"/>
              <p:cNvGrpSpPr/>
              <p:nvPr/>
            </p:nvGrpSpPr>
            <p:grpSpPr>
              <a:xfrm>
                <a:off x="2598452" y="4071806"/>
                <a:ext cx="318371" cy="301515"/>
                <a:chOff x="5133976" y="846136"/>
                <a:chExt cx="269875" cy="255588"/>
              </a:xfrm>
              <a:solidFill>
                <a:schemeClr val="bg1"/>
              </a:solidFill>
            </p:grpSpPr>
            <p:sp>
              <p:nvSpPr>
                <p:cNvPr id="32" name="Freeform: Shape 63"/>
                <p:cNvSpPr>
                  <a:spLocks/>
                </p:cNvSpPr>
                <p:nvPr/>
              </p:nvSpPr>
              <p:spPr bwMode="auto">
                <a:xfrm>
                  <a:off x="5191126" y="995361"/>
                  <a:ext cx="34925" cy="396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12" y="17"/>
                    </a:cxn>
                    <a:cxn ang="0">
                      <a:pos x="15" y="14"/>
                    </a:cxn>
                    <a:cxn ang="0">
                      <a:pos x="1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5" h="17">
                      <a:moveTo>
                        <a:pt x="12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4" y="17"/>
                        <a:pt x="15" y="16"/>
                        <a:pt x="15" y="1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64"/>
                <p:cNvSpPr>
                  <a:spLocks/>
                </p:cNvSpPr>
                <p:nvPr/>
              </p:nvSpPr>
              <p:spPr bwMode="auto">
                <a:xfrm>
                  <a:off x="5308601" y="1052511"/>
                  <a:ext cx="74613" cy="4763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2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33" h="2">
                      <a:moveTo>
                        <a:pt x="33" y="1"/>
                      </a:move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65"/>
                <p:cNvSpPr>
                  <a:spLocks/>
                </p:cNvSpPr>
                <p:nvPr/>
              </p:nvSpPr>
              <p:spPr bwMode="auto">
                <a:xfrm>
                  <a:off x="5308601" y="993773"/>
                  <a:ext cx="31750" cy="635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4" y="1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4" h="3">
                      <a:moveTo>
                        <a:pt x="14" y="2"/>
                      </a:move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1"/>
                        <a:pt x="14" y="1"/>
                      </a:cubicBez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66"/>
                <p:cNvSpPr>
                  <a:spLocks/>
                </p:cNvSpPr>
                <p:nvPr/>
              </p:nvSpPr>
              <p:spPr bwMode="auto">
                <a:xfrm>
                  <a:off x="5351463" y="1071561"/>
                  <a:ext cx="30163" cy="635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3" y="1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3" h="3">
                      <a:moveTo>
                        <a:pt x="13" y="2"/>
                      </a:move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1"/>
                        <a:pt x="13" y="1"/>
                      </a:cubicBez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67"/>
                <p:cNvSpPr>
                  <a:spLocks/>
                </p:cNvSpPr>
                <p:nvPr/>
              </p:nvSpPr>
              <p:spPr bwMode="auto">
                <a:xfrm>
                  <a:off x="5308601" y="1014411"/>
                  <a:ext cx="44450" cy="4763"/>
                </a:xfrm>
                <a:custGeom>
                  <a:avLst/>
                  <a:gdLst/>
                  <a:ahLst/>
                  <a:cxnLst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9" y="0"/>
                    </a:cxn>
                    <a:cxn ang="0">
                      <a:pos x="20" y="1"/>
                    </a:cxn>
                  </a:cxnLst>
                  <a:rect l="0" t="0" r="r" b="b"/>
                  <a:pathLst>
                    <a:path w="20" h="2">
                      <a:moveTo>
                        <a:pt x="20" y="1"/>
                      </a:move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68"/>
                <p:cNvSpPr>
                  <a:spLocks/>
                </p:cNvSpPr>
                <p:nvPr/>
              </p:nvSpPr>
              <p:spPr bwMode="auto">
                <a:xfrm>
                  <a:off x="5308601" y="1031873"/>
                  <a:ext cx="74613" cy="7938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32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  <a:cxn ang="0">
                      <a:pos x="33" y="2"/>
                    </a:cxn>
                  </a:cxnLst>
                  <a:rect l="0" t="0" r="r" b="b"/>
                  <a:pathLst>
                    <a:path w="33" h="3">
                      <a:moveTo>
                        <a:pt x="33" y="2"/>
                      </a:moveTo>
                      <a:cubicBezTo>
                        <a:pt x="33" y="2"/>
                        <a:pt x="32" y="3"/>
                        <a:pt x="3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1"/>
                        <a:pt x="33" y="1"/>
                      </a:cubicBezTo>
                      <a:lnTo>
                        <a:pt x="3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69"/>
                <p:cNvSpPr>
                  <a:spLocks/>
                </p:cNvSpPr>
                <p:nvPr/>
              </p:nvSpPr>
              <p:spPr bwMode="auto">
                <a:xfrm>
                  <a:off x="5287963" y="963611"/>
                  <a:ext cx="115888" cy="138113"/>
                </a:xfrm>
                <a:custGeom>
                  <a:avLst/>
                  <a:gdLst/>
                  <a:ahLst/>
                  <a:cxnLst>
                    <a:cxn ang="0">
                      <a:pos x="47" y="58"/>
                    </a:cxn>
                    <a:cxn ang="0">
                      <a:pos x="3" y="58"/>
                    </a:cxn>
                    <a:cxn ang="0">
                      <a:pos x="3" y="57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28" y="3"/>
                    </a:cxn>
                    <a:cxn ang="0">
                      <a:pos x="29" y="5"/>
                    </a:cxn>
                    <a:cxn ang="0">
                      <a:pos x="29" y="16"/>
                    </a:cxn>
                    <a:cxn ang="0">
                      <a:pos x="33" y="20"/>
                    </a:cxn>
                    <a:cxn ang="0">
                      <a:pos x="48" y="20"/>
                    </a:cxn>
                    <a:cxn ang="0">
                      <a:pos x="48" y="21"/>
                    </a:cxn>
                    <a:cxn ang="0">
                      <a:pos x="48" y="57"/>
                    </a:cxn>
                    <a:cxn ang="0">
                      <a:pos x="47" y="58"/>
                    </a:cxn>
                    <a:cxn ang="0">
                      <a:pos x="32" y="6"/>
                    </a:cxn>
                    <a:cxn ang="0">
                      <a:pos x="33" y="6"/>
                    </a:cxn>
                    <a:cxn ang="0">
                      <a:pos x="45" y="16"/>
                    </a:cxn>
                    <a:cxn ang="0">
                      <a:pos x="45" y="17"/>
                    </a:cxn>
                    <a:cxn ang="0">
                      <a:pos x="33" y="17"/>
                    </a:cxn>
                    <a:cxn ang="0">
                      <a:pos x="32" y="16"/>
                    </a:cxn>
                    <a:cxn ang="0">
                      <a:pos x="32" y="6"/>
                    </a:cxn>
                    <a:cxn ang="0">
                      <a:pos x="49" y="15"/>
                    </a:cxn>
                    <a:cxn ang="0">
                      <a:pos x="33" y="2"/>
                    </a:cxn>
                    <a:cxn ang="0">
                      <a:pos x="28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7"/>
                    </a:cxn>
                    <a:cxn ang="0">
                      <a:pos x="4" y="60"/>
                    </a:cxn>
                    <a:cxn ang="0">
                      <a:pos x="47" y="60"/>
                    </a:cxn>
                    <a:cxn ang="0">
                      <a:pos x="51" y="57"/>
                    </a:cxn>
                    <a:cxn ang="0">
                      <a:pos x="51" y="20"/>
                    </a:cxn>
                    <a:cxn ang="0">
                      <a:pos x="49" y="15"/>
                    </a:cxn>
                  </a:cxnLst>
                  <a:rect l="0" t="0" r="r" b="b"/>
                  <a:pathLst>
                    <a:path w="51" h="60">
                      <a:moveTo>
                        <a:pt x="47" y="58"/>
                      </a:move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3" y="5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8"/>
                        <a:pt x="31" y="20"/>
                        <a:pt x="33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1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48" y="57"/>
                        <a:pt x="48" y="58"/>
                        <a:pt x="47" y="58"/>
                      </a:cubicBezTo>
                      <a:moveTo>
                        <a:pt x="32" y="6"/>
                      </a:moveTo>
                      <a:cubicBezTo>
                        <a:pt x="32" y="5"/>
                        <a:pt x="33" y="6"/>
                        <a:pt x="33" y="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6" y="17"/>
                        <a:pt x="45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6"/>
                      </a:cubicBezTo>
                      <a:lnTo>
                        <a:pt x="32" y="6"/>
                      </a:lnTo>
                      <a:close/>
                      <a:moveTo>
                        <a:pt x="49" y="15"/>
                      </a:move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4" y="60"/>
                        <a:pt x="4" y="60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9" y="60"/>
                        <a:pt x="51" y="59"/>
                        <a:pt x="51" y="57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18"/>
                        <a:pt x="50" y="16"/>
                        <a:pt x="49" y="1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70"/>
                <p:cNvSpPr>
                  <a:spLocks/>
                </p:cNvSpPr>
                <p:nvPr/>
              </p:nvSpPr>
              <p:spPr bwMode="auto">
                <a:xfrm>
                  <a:off x="5133976" y="846136"/>
                  <a:ext cx="268288" cy="247650"/>
                </a:xfrm>
                <a:custGeom>
                  <a:avLst/>
                  <a:gdLst/>
                  <a:ahLst/>
                  <a:cxnLst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79" y="7"/>
                    </a:cxn>
                    <a:cxn ang="0">
                      <a:pos x="80" y="8"/>
                    </a:cxn>
                    <a:cxn ang="0">
                      <a:pos x="80" y="14"/>
                    </a:cxn>
                    <a:cxn ang="0">
                      <a:pos x="79" y="14"/>
                    </a:cxn>
                    <a:cxn ang="0">
                      <a:pos x="37" y="14"/>
                    </a:cxn>
                    <a:cxn ang="0">
                      <a:pos x="37" y="14"/>
                    </a:cxn>
                    <a:cxn ang="0">
                      <a:pos x="37" y="7"/>
                    </a:cxn>
                    <a:cxn ang="0">
                      <a:pos x="61" y="102"/>
                    </a:cxn>
                    <a:cxn ang="0">
                      <a:pos x="60" y="101"/>
                    </a:cxn>
                    <a:cxn ang="0">
                      <a:pos x="13" y="101"/>
                    </a:cxn>
                    <a:cxn ang="0">
                      <a:pos x="10" y="99"/>
                    </a:cxn>
                    <a:cxn ang="0">
                      <a:pos x="10" y="74"/>
                    </a:cxn>
                    <a:cxn ang="0">
                      <a:pos x="11" y="73"/>
                    </a:cxn>
                    <a:cxn ang="0">
                      <a:pos x="17" y="73"/>
                    </a:cxn>
                    <a:cxn ang="0">
                      <a:pos x="18" y="72"/>
                    </a:cxn>
                    <a:cxn ang="0">
                      <a:pos x="18" y="66"/>
                    </a:cxn>
                    <a:cxn ang="0">
                      <a:pos x="24" y="57"/>
                    </a:cxn>
                    <a:cxn ang="0">
                      <a:pos x="42" y="57"/>
                    </a:cxn>
                    <a:cxn ang="0">
                      <a:pos x="48" y="66"/>
                    </a:cxn>
                    <a:cxn ang="0">
                      <a:pos x="48" y="72"/>
                    </a:cxn>
                    <a:cxn ang="0">
                      <a:pos x="49" y="73"/>
                    </a:cxn>
                    <a:cxn ang="0">
                      <a:pos x="60" y="73"/>
                    </a:cxn>
                    <a:cxn ang="0">
                      <a:pos x="61" y="72"/>
                    </a:cxn>
                    <a:cxn ang="0">
                      <a:pos x="61" y="53"/>
                    </a:cxn>
                    <a:cxn ang="0">
                      <a:pos x="69" y="45"/>
                    </a:cxn>
                    <a:cxn ang="0">
                      <a:pos x="96" y="45"/>
                    </a:cxn>
                    <a:cxn ang="0">
                      <a:pos x="104" y="48"/>
                    </a:cxn>
                    <a:cxn ang="0">
                      <a:pos x="116" y="58"/>
                    </a:cxn>
                    <a:cxn ang="0">
                      <a:pos x="117" y="57"/>
                    </a:cxn>
                    <a:cxn ang="0">
                      <a:pos x="117" y="20"/>
                    </a:cxn>
                    <a:cxn ang="0">
                      <a:pos x="111" y="14"/>
                    </a:cxn>
                    <a:cxn ang="0">
                      <a:pos x="87" y="14"/>
                    </a:cxn>
                    <a:cxn ang="0">
                      <a:pos x="86" y="14"/>
                    </a:cxn>
                    <a:cxn ang="0">
                      <a:pos x="86" y="7"/>
                    </a:cxn>
                    <a:cxn ang="0">
                      <a:pos x="80" y="0"/>
                    </a:cxn>
                    <a:cxn ang="0">
                      <a:pos x="37" y="0"/>
                    </a:cxn>
                    <a:cxn ang="0">
                      <a:pos x="30" y="7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6" y="14"/>
                    </a:cxn>
                    <a:cxn ang="0">
                      <a:pos x="0" y="20"/>
                    </a:cxn>
                    <a:cxn ang="0">
                      <a:pos x="0" y="67"/>
                    </a:cxn>
                    <a:cxn ang="0">
                      <a:pos x="3" y="72"/>
                    </a:cxn>
                    <a:cxn ang="0">
                      <a:pos x="4" y="74"/>
                    </a:cxn>
                    <a:cxn ang="0">
                      <a:pos x="4" y="99"/>
                    </a:cxn>
                    <a:cxn ang="0">
                      <a:pos x="13" y="108"/>
                    </a:cxn>
                    <a:cxn ang="0">
                      <a:pos x="61" y="108"/>
                    </a:cxn>
                    <a:cxn ang="0">
                      <a:pos x="61" y="108"/>
                    </a:cxn>
                    <a:cxn ang="0">
                      <a:pos x="61" y="102"/>
                    </a:cxn>
                  </a:cxnLst>
                  <a:rect l="0" t="0" r="r" b="b"/>
                  <a:pathLst>
                    <a:path w="117" h="108">
                      <a:moveTo>
                        <a:pt x="37" y="7"/>
                      </a:move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80" y="7"/>
                        <a:pt x="80" y="8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80" y="14"/>
                        <a:pt x="79" y="14"/>
                        <a:pt x="79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lnTo>
                        <a:pt x="37" y="7"/>
                      </a:lnTo>
                      <a:close/>
                      <a:moveTo>
                        <a:pt x="61" y="102"/>
                      </a:moveTo>
                      <a:cubicBezTo>
                        <a:pt x="61" y="101"/>
                        <a:pt x="60" y="101"/>
                        <a:pt x="60" y="101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11" y="101"/>
                        <a:pt x="10" y="100"/>
                        <a:pt x="10" y="99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4"/>
                        <a:pt x="10" y="73"/>
                        <a:pt x="11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3"/>
                        <a:pt x="18" y="73"/>
                        <a:pt x="18" y="72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3"/>
                        <a:pt x="18" y="57"/>
                        <a:pt x="24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7" y="57"/>
                        <a:pt x="48" y="63"/>
                        <a:pt x="48" y="66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48" y="73"/>
                        <a:pt x="49" y="73"/>
                        <a:pt x="49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1" y="73"/>
                        <a:pt x="61" y="72"/>
                        <a:pt x="61" y="72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48"/>
                        <a:pt x="65" y="45"/>
                        <a:pt x="69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9" y="45"/>
                        <a:pt x="102" y="46"/>
                        <a:pt x="104" y="48"/>
                      </a:cubicBezTo>
                      <a:cubicBezTo>
                        <a:pt x="104" y="48"/>
                        <a:pt x="113" y="55"/>
                        <a:pt x="116" y="58"/>
                      </a:cubicBezTo>
                      <a:cubicBezTo>
                        <a:pt x="116" y="58"/>
                        <a:pt x="117" y="58"/>
                        <a:pt x="117" y="57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17"/>
                        <a:pt x="114" y="14"/>
                        <a:pt x="111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6" y="14"/>
                        <a:pt x="86" y="14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3"/>
                        <a:pt x="83" y="0"/>
                        <a:pt x="8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0"/>
                        <a:pt x="30" y="3"/>
                        <a:pt x="30" y="7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0" y="17"/>
                        <a:pt x="0" y="2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0"/>
                        <a:pt x="1" y="71"/>
                        <a:pt x="3" y="72"/>
                      </a:cubicBezTo>
                      <a:cubicBezTo>
                        <a:pt x="3" y="73"/>
                        <a:pt x="4" y="73"/>
                        <a:pt x="4" y="74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4" y="104"/>
                        <a:pt x="8" y="108"/>
                        <a:pt x="13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lnTo>
                        <a:pt x="61" y="1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7" name="Group 122"/>
            <p:cNvGrpSpPr/>
            <p:nvPr/>
          </p:nvGrpSpPr>
          <p:grpSpPr>
            <a:xfrm>
              <a:off x="270736" y="3575064"/>
              <a:ext cx="2184893" cy="649603"/>
              <a:chOff x="1415480" y="1669738"/>
              <a:chExt cx="2913191" cy="866137"/>
            </a:xfrm>
          </p:grpSpPr>
          <p:sp>
            <p:nvSpPr>
              <p:cNvPr id="18" name="TextBox 123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124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58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8056" y="1010103"/>
            <a:ext cx="6487888" cy="892536"/>
            <a:chOff x="1328056" y="1010103"/>
            <a:chExt cx="6487888" cy="892536"/>
          </a:xfrm>
        </p:grpSpPr>
        <p:sp>
          <p:nvSpPr>
            <p:cNvPr id="4" name="矩形 3"/>
            <p:cNvSpPr/>
            <p:nvPr/>
          </p:nvSpPr>
          <p:spPr>
            <a:xfrm>
              <a:off x="1328056" y="1010104"/>
              <a:ext cx="1464842" cy="741742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794806" y="1010104"/>
              <a:ext cx="3874388" cy="741742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平行四边形 5"/>
            <p:cNvSpPr/>
            <p:nvPr/>
          </p:nvSpPr>
          <p:spPr>
            <a:xfrm rot="5400000">
              <a:off x="2597109" y="1205895"/>
              <a:ext cx="892535" cy="500953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平行四边形 6"/>
            <p:cNvSpPr/>
            <p:nvPr/>
          </p:nvSpPr>
          <p:spPr>
            <a:xfrm rot="16200000" flipV="1">
              <a:off x="3098061" y="1205894"/>
              <a:ext cx="892535" cy="500953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 7"/>
            <p:cNvSpPr/>
            <p:nvPr/>
          </p:nvSpPr>
          <p:spPr>
            <a:xfrm>
              <a:off x="7669194" y="1010104"/>
              <a:ext cx="146750" cy="7417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文本框 90"/>
            <p:cNvSpPr txBox="1"/>
            <p:nvPr/>
          </p:nvSpPr>
          <p:spPr>
            <a:xfrm>
              <a:off x="4080959" y="1191783"/>
              <a:ext cx="2300176" cy="37838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</a:rPr>
              </a:br>
              <a:r>
                <a:rPr lang="zh-CN" altLang="en-US" sz="12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2" name="任意多边形: 形状 21" title="4HYepfwbk0"/>
            <p:cNvSpPr>
              <a:spLocks/>
            </p:cNvSpPr>
            <p:nvPr/>
          </p:nvSpPr>
          <p:spPr bwMode="auto">
            <a:xfrm>
              <a:off x="3419540" y="1255020"/>
              <a:ext cx="266191" cy="402701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5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28056" y="3240861"/>
            <a:ext cx="6487888" cy="892536"/>
            <a:chOff x="1328056" y="3240861"/>
            <a:chExt cx="6487888" cy="892536"/>
          </a:xfrm>
        </p:grpSpPr>
        <p:sp>
          <p:nvSpPr>
            <p:cNvPr id="14" name="矩形 13"/>
            <p:cNvSpPr/>
            <p:nvPr/>
          </p:nvSpPr>
          <p:spPr>
            <a:xfrm>
              <a:off x="1328056" y="3240861"/>
              <a:ext cx="1464842" cy="741742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794806" y="3240861"/>
              <a:ext cx="3874388" cy="741742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平行四边形 15"/>
            <p:cNvSpPr/>
            <p:nvPr/>
          </p:nvSpPr>
          <p:spPr>
            <a:xfrm rot="5400000">
              <a:off x="2597109" y="3436653"/>
              <a:ext cx="892535" cy="500953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平行四边形 16"/>
            <p:cNvSpPr/>
            <p:nvPr/>
          </p:nvSpPr>
          <p:spPr>
            <a:xfrm rot="16200000" flipV="1">
              <a:off x="3098061" y="3436652"/>
              <a:ext cx="892535" cy="500953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/>
            <p:nvPr/>
          </p:nvSpPr>
          <p:spPr>
            <a:xfrm>
              <a:off x="7669194" y="3240861"/>
              <a:ext cx="146750" cy="7417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4080959" y="3422540"/>
              <a:ext cx="2300176" cy="37838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</a:rPr>
              </a:br>
              <a:r>
                <a:rPr lang="zh-CN" altLang="en-US" sz="12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3" name="任意多边形: 形状 22" title="RlNtk0pa6Z"/>
            <p:cNvSpPr>
              <a:spLocks/>
            </p:cNvSpPr>
            <p:nvPr/>
          </p:nvSpPr>
          <p:spPr bwMode="auto">
            <a:xfrm>
              <a:off x="3423494" y="3481568"/>
              <a:ext cx="242734" cy="411026"/>
            </a:xfrm>
            <a:custGeom>
              <a:avLst/>
              <a:gdLst>
                <a:gd name="connsiteX0" fmla="*/ 65297 w 239713"/>
                <a:gd name="connsiteY0" fmla="*/ 242888 h 336550"/>
                <a:gd name="connsiteX1" fmla="*/ 176003 w 239713"/>
                <a:gd name="connsiteY1" fmla="*/ 242888 h 336550"/>
                <a:gd name="connsiteX2" fmla="*/ 190500 w 239713"/>
                <a:gd name="connsiteY2" fmla="*/ 257856 h 336550"/>
                <a:gd name="connsiteX3" fmla="*/ 176003 w 239713"/>
                <a:gd name="connsiteY3" fmla="*/ 271463 h 336550"/>
                <a:gd name="connsiteX4" fmla="*/ 65297 w 239713"/>
                <a:gd name="connsiteY4" fmla="*/ 271463 h 336550"/>
                <a:gd name="connsiteX5" fmla="*/ 50800 w 239713"/>
                <a:gd name="connsiteY5" fmla="*/ 257856 h 336550"/>
                <a:gd name="connsiteX6" fmla="*/ 65297 w 239713"/>
                <a:gd name="connsiteY6" fmla="*/ 242888 h 336550"/>
                <a:gd name="connsiteX7" fmla="*/ 65297 w 239713"/>
                <a:gd name="connsiteY7" fmla="*/ 173038 h 336550"/>
                <a:gd name="connsiteX8" fmla="*/ 176003 w 239713"/>
                <a:gd name="connsiteY8" fmla="*/ 173038 h 336550"/>
                <a:gd name="connsiteX9" fmla="*/ 190500 w 239713"/>
                <a:gd name="connsiteY9" fmla="*/ 187326 h 336550"/>
                <a:gd name="connsiteX10" fmla="*/ 176003 w 239713"/>
                <a:gd name="connsiteY10" fmla="*/ 201613 h 336550"/>
                <a:gd name="connsiteX11" fmla="*/ 65297 w 239713"/>
                <a:gd name="connsiteY11" fmla="*/ 201613 h 336550"/>
                <a:gd name="connsiteX12" fmla="*/ 50800 w 239713"/>
                <a:gd name="connsiteY12" fmla="*/ 187326 h 336550"/>
                <a:gd name="connsiteX13" fmla="*/ 65297 w 239713"/>
                <a:gd name="connsiteY13" fmla="*/ 173038 h 336550"/>
                <a:gd name="connsiteX14" fmla="*/ 65297 w 239713"/>
                <a:gd name="connsiteY14" fmla="*/ 101600 h 336550"/>
                <a:gd name="connsiteX15" fmla="*/ 176003 w 239713"/>
                <a:gd name="connsiteY15" fmla="*/ 101600 h 336550"/>
                <a:gd name="connsiteX16" fmla="*/ 190500 w 239713"/>
                <a:gd name="connsiteY16" fmla="*/ 115888 h 336550"/>
                <a:gd name="connsiteX17" fmla="*/ 176003 w 239713"/>
                <a:gd name="connsiteY17" fmla="*/ 130175 h 336550"/>
                <a:gd name="connsiteX18" fmla="*/ 65297 w 239713"/>
                <a:gd name="connsiteY18" fmla="*/ 130175 h 336550"/>
                <a:gd name="connsiteX19" fmla="*/ 50800 w 239713"/>
                <a:gd name="connsiteY19" fmla="*/ 115888 h 336550"/>
                <a:gd name="connsiteX20" fmla="*/ 65297 w 239713"/>
                <a:gd name="connsiteY20" fmla="*/ 101600 h 336550"/>
                <a:gd name="connsiteX21" fmla="*/ 31221 w 239713"/>
                <a:gd name="connsiteY21" fmla="*/ 66675 h 336550"/>
                <a:gd name="connsiteX22" fmla="*/ 28575 w 239713"/>
                <a:gd name="connsiteY22" fmla="*/ 70614 h 336550"/>
                <a:gd name="connsiteX23" fmla="*/ 28575 w 239713"/>
                <a:gd name="connsiteY23" fmla="*/ 306937 h 336550"/>
                <a:gd name="connsiteX24" fmla="*/ 31221 w 239713"/>
                <a:gd name="connsiteY24" fmla="*/ 309563 h 336550"/>
                <a:gd name="connsiteX25" fmla="*/ 208492 w 239713"/>
                <a:gd name="connsiteY25" fmla="*/ 309563 h 336550"/>
                <a:gd name="connsiteX26" fmla="*/ 211138 w 239713"/>
                <a:gd name="connsiteY26" fmla="*/ 306937 h 336550"/>
                <a:gd name="connsiteX27" fmla="*/ 211138 w 239713"/>
                <a:gd name="connsiteY27" fmla="*/ 70614 h 336550"/>
                <a:gd name="connsiteX28" fmla="*/ 208492 w 239713"/>
                <a:gd name="connsiteY28" fmla="*/ 66675 h 336550"/>
                <a:gd name="connsiteX29" fmla="*/ 31221 w 239713"/>
                <a:gd name="connsiteY29" fmla="*/ 66675 h 336550"/>
                <a:gd name="connsiteX30" fmla="*/ 105753 w 239713"/>
                <a:gd name="connsiteY30" fmla="*/ 28575 h 336550"/>
                <a:gd name="connsiteX31" fmla="*/ 103188 w 239713"/>
                <a:gd name="connsiteY31" fmla="*/ 31221 h 336550"/>
                <a:gd name="connsiteX32" fmla="*/ 103188 w 239713"/>
                <a:gd name="connsiteY32" fmla="*/ 36513 h 336550"/>
                <a:gd name="connsiteX33" fmla="*/ 136526 w 239713"/>
                <a:gd name="connsiteY33" fmla="*/ 36513 h 336550"/>
                <a:gd name="connsiteX34" fmla="*/ 136526 w 239713"/>
                <a:gd name="connsiteY34" fmla="*/ 31221 h 336550"/>
                <a:gd name="connsiteX35" fmla="*/ 133962 w 239713"/>
                <a:gd name="connsiteY35" fmla="*/ 28575 h 336550"/>
                <a:gd name="connsiteX36" fmla="*/ 105753 w 239713"/>
                <a:gd name="connsiteY36" fmla="*/ 28575 h 336550"/>
                <a:gd name="connsiteX37" fmla="*/ 105368 w 239713"/>
                <a:gd name="connsiteY37" fmla="*/ 0 h 336550"/>
                <a:gd name="connsiteX38" fmla="*/ 134345 w 239713"/>
                <a:gd name="connsiteY38" fmla="*/ 0 h 336550"/>
                <a:gd name="connsiteX39" fmla="*/ 165955 w 239713"/>
                <a:gd name="connsiteY39" fmla="*/ 31552 h 336550"/>
                <a:gd name="connsiteX40" fmla="*/ 165955 w 239713"/>
                <a:gd name="connsiteY40" fmla="*/ 36810 h 336550"/>
                <a:gd name="connsiteX41" fmla="*/ 208103 w 239713"/>
                <a:gd name="connsiteY41" fmla="*/ 36810 h 336550"/>
                <a:gd name="connsiteX42" fmla="*/ 239713 w 239713"/>
                <a:gd name="connsiteY42" fmla="*/ 68362 h 336550"/>
                <a:gd name="connsiteX43" fmla="*/ 239713 w 239713"/>
                <a:gd name="connsiteY43" fmla="*/ 304998 h 336550"/>
                <a:gd name="connsiteX44" fmla="*/ 206786 w 239713"/>
                <a:gd name="connsiteY44" fmla="*/ 336550 h 336550"/>
                <a:gd name="connsiteX45" fmla="*/ 31610 w 239713"/>
                <a:gd name="connsiteY45" fmla="*/ 336550 h 336550"/>
                <a:gd name="connsiteX46" fmla="*/ 0 w 239713"/>
                <a:gd name="connsiteY46" fmla="*/ 304998 h 336550"/>
                <a:gd name="connsiteX47" fmla="*/ 0 w 239713"/>
                <a:gd name="connsiteY47" fmla="*/ 68362 h 336550"/>
                <a:gd name="connsiteX48" fmla="*/ 31610 w 239713"/>
                <a:gd name="connsiteY48" fmla="*/ 36810 h 336550"/>
                <a:gd name="connsiteX49" fmla="*/ 73758 w 239713"/>
                <a:gd name="connsiteY49" fmla="*/ 36810 h 336550"/>
                <a:gd name="connsiteX50" fmla="*/ 73758 w 239713"/>
                <a:gd name="connsiteY50" fmla="*/ 31552 h 336550"/>
                <a:gd name="connsiteX51" fmla="*/ 105368 w 239713"/>
                <a:gd name="connsiteY51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713" h="336550">
                  <a:moveTo>
                    <a:pt x="65297" y="242888"/>
                  </a:moveTo>
                  <a:cubicBezTo>
                    <a:pt x="65297" y="242888"/>
                    <a:pt x="65297" y="242888"/>
                    <a:pt x="176003" y="242888"/>
                  </a:cubicBezTo>
                  <a:cubicBezTo>
                    <a:pt x="183911" y="242888"/>
                    <a:pt x="190500" y="249692"/>
                    <a:pt x="190500" y="257856"/>
                  </a:cubicBezTo>
                  <a:cubicBezTo>
                    <a:pt x="190500" y="266020"/>
                    <a:pt x="183911" y="271463"/>
                    <a:pt x="176003" y="271463"/>
                  </a:cubicBezTo>
                  <a:cubicBezTo>
                    <a:pt x="176003" y="271463"/>
                    <a:pt x="176003" y="271463"/>
                    <a:pt x="65297" y="271463"/>
                  </a:cubicBezTo>
                  <a:cubicBezTo>
                    <a:pt x="57390" y="271463"/>
                    <a:pt x="50800" y="266020"/>
                    <a:pt x="50800" y="257856"/>
                  </a:cubicBezTo>
                  <a:cubicBezTo>
                    <a:pt x="50800" y="249692"/>
                    <a:pt x="57390" y="242888"/>
                    <a:pt x="65297" y="242888"/>
                  </a:cubicBezTo>
                  <a:close/>
                  <a:moveTo>
                    <a:pt x="65297" y="173038"/>
                  </a:moveTo>
                  <a:cubicBezTo>
                    <a:pt x="65297" y="173038"/>
                    <a:pt x="65297" y="173038"/>
                    <a:pt x="176003" y="173038"/>
                  </a:cubicBezTo>
                  <a:cubicBezTo>
                    <a:pt x="183911" y="173038"/>
                    <a:pt x="190500" y="179532"/>
                    <a:pt x="190500" y="187326"/>
                  </a:cubicBezTo>
                  <a:cubicBezTo>
                    <a:pt x="190500" y="195119"/>
                    <a:pt x="183911" y="201613"/>
                    <a:pt x="176003" y="201613"/>
                  </a:cubicBezTo>
                  <a:cubicBezTo>
                    <a:pt x="176003" y="201613"/>
                    <a:pt x="176003" y="201613"/>
                    <a:pt x="65297" y="201613"/>
                  </a:cubicBezTo>
                  <a:cubicBezTo>
                    <a:pt x="57390" y="201613"/>
                    <a:pt x="50800" y="195119"/>
                    <a:pt x="50800" y="187326"/>
                  </a:cubicBezTo>
                  <a:cubicBezTo>
                    <a:pt x="50800" y="179532"/>
                    <a:pt x="57390" y="173038"/>
                    <a:pt x="65297" y="173038"/>
                  </a:cubicBezTo>
                  <a:close/>
                  <a:moveTo>
                    <a:pt x="65297" y="101600"/>
                  </a:moveTo>
                  <a:cubicBezTo>
                    <a:pt x="65297" y="101600"/>
                    <a:pt x="65297" y="101600"/>
                    <a:pt x="176003" y="101600"/>
                  </a:cubicBezTo>
                  <a:cubicBezTo>
                    <a:pt x="183911" y="101600"/>
                    <a:pt x="190500" y="108094"/>
                    <a:pt x="190500" y="115888"/>
                  </a:cubicBezTo>
                  <a:cubicBezTo>
                    <a:pt x="190500" y="123681"/>
                    <a:pt x="183911" y="130175"/>
                    <a:pt x="176003" y="130175"/>
                  </a:cubicBezTo>
                  <a:cubicBezTo>
                    <a:pt x="176003" y="130175"/>
                    <a:pt x="176003" y="130175"/>
                    <a:pt x="65297" y="130175"/>
                  </a:cubicBezTo>
                  <a:cubicBezTo>
                    <a:pt x="57390" y="130175"/>
                    <a:pt x="50800" y="123681"/>
                    <a:pt x="50800" y="115888"/>
                  </a:cubicBezTo>
                  <a:cubicBezTo>
                    <a:pt x="50800" y="108094"/>
                    <a:pt x="57390" y="101600"/>
                    <a:pt x="65297" y="101600"/>
                  </a:cubicBezTo>
                  <a:close/>
                  <a:moveTo>
                    <a:pt x="31221" y="66675"/>
                  </a:moveTo>
                  <a:cubicBezTo>
                    <a:pt x="29898" y="66675"/>
                    <a:pt x="28575" y="67988"/>
                    <a:pt x="28575" y="70614"/>
                  </a:cubicBezTo>
                  <a:cubicBezTo>
                    <a:pt x="28575" y="70614"/>
                    <a:pt x="28575" y="70614"/>
                    <a:pt x="28575" y="306937"/>
                  </a:cubicBezTo>
                  <a:cubicBezTo>
                    <a:pt x="28575" y="308250"/>
                    <a:pt x="29898" y="309563"/>
                    <a:pt x="31221" y="309563"/>
                  </a:cubicBezTo>
                  <a:cubicBezTo>
                    <a:pt x="31221" y="309563"/>
                    <a:pt x="31221" y="309563"/>
                    <a:pt x="208492" y="309563"/>
                  </a:cubicBezTo>
                  <a:cubicBezTo>
                    <a:pt x="209815" y="309563"/>
                    <a:pt x="211138" y="308250"/>
                    <a:pt x="211138" y="306937"/>
                  </a:cubicBezTo>
                  <a:lnTo>
                    <a:pt x="211138" y="70614"/>
                  </a:lnTo>
                  <a:cubicBezTo>
                    <a:pt x="211138" y="67988"/>
                    <a:pt x="209815" y="66675"/>
                    <a:pt x="208492" y="66675"/>
                  </a:cubicBezTo>
                  <a:cubicBezTo>
                    <a:pt x="208492" y="66675"/>
                    <a:pt x="208492" y="66675"/>
                    <a:pt x="31221" y="66675"/>
                  </a:cubicBezTo>
                  <a:close/>
                  <a:moveTo>
                    <a:pt x="105753" y="28575"/>
                  </a:moveTo>
                  <a:cubicBezTo>
                    <a:pt x="104470" y="28575"/>
                    <a:pt x="103188" y="29898"/>
                    <a:pt x="103188" y="31221"/>
                  </a:cubicBezTo>
                  <a:cubicBezTo>
                    <a:pt x="103188" y="31221"/>
                    <a:pt x="103188" y="31221"/>
                    <a:pt x="103188" y="36513"/>
                  </a:cubicBezTo>
                  <a:cubicBezTo>
                    <a:pt x="103188" y="36513"/>
                    <a:pt x="103188" y="36513"/>
                    <a:pt x="136526" y="36513"/>
                  </a:cubicBezTo>
                  <a:cubicBezTo>
                    <a:pt x="136526" y="36513"/>
                    <a:pt x="136526" y="36513"/>
                    <a:pt x="136526" y="31221"/>
                  </a:cubicBezTo>
                  <a:cubicBezTo>
                    <a:pt x="136526" y="29898"/>
                    <a:pt x="135244" y="28575"/>
                    <a:pt x="133962" y="28575"/>
                  </a:cubicBezTo>
                  <a:cubicBezTo>
                    <a:pt x="133962" y="28575"/>
                    <a:pt x="133962" y="28575"/>
                    <a:pt x="105753" y="28575"/>
                  </a:cubicBezTo>
                  <a:close/>
                  <a:moveTo>
                    <a:pt x="105368" y="0"/>
                  </a:moveTo>
                  <a:cubicBezTo>
                    <a:pt x="105368" y="0"/>
                    <a:pt x="105368" y="0"/>
                    <a:pt x="134345" y="0"/>
                  </a:cubicBezTo>
                  <a:cubicBezTo>
                    <a:pt x="151467" y="0"/>
                    <a:pt x="165955" y="14461"/>
                    <a:pt x="165955" y="31552"/>
                  </a:cubicBezTo>
                  <a:cubicBezTo>
                    <a:pt x="165955" y="31552"/>
                    <a:pt x="165955" y="31552"/>
                    <a:pt x="165955" y="36810"/>
                  </a:cubicBezTo>
                  <a:cubicBezTo>
                    <a:pt x="165955" y="36810"/>
                    <a:pt x="165955" y="36810"/>
                    <a:pt x="208103" y="36810"/>
                  </a:cubicBezTo>
                  <a:cubicBezTo>
                    <a:pt x="225225" y="36810"/>
                    <a:pt x="239713" y="51271"/>
                    <a:pt x="239713" y="68362"/>
                  </a:cubicBezTo>
                  <a:cubicBezTo>
                    <a:pt x="239713" y="68362"/>
                    <a:pt x="239713" y="68362"/>
                    <a:pt x="239713" y="304998"/>
                  </a:cubicBezTo>
                  <a:cubicBezTo>
                    <a:pt x="238396" y="322089"/>
                    <a:pt x="223908" y="336550"/>
                    <a:pt x="206786" y="336550"/>
                  </a:cubicBezTo>
                  <a:cubicBezTo>
                    <a:pt x="206786" y="336550"/>
                    <a:pt x="206786" y="336550"/>
                    <a:pt x="31610" y="336550"/>
                  </a:cubicBezTo>
                  <a:cubicBezTo>
                    <a:pt x="14488" y="336550"/>
                    <a:pt x="0" y="322089"/>
                    <a:pt x="0" y="304998"/>
                  </a:cubicBezTo>
                  <a:cubicBezTo>
                    <a:pt x="0" y="304998"/>
                    <a:pt x="0" y="304998"/>
                    <a:pt x="0" y="68362"/>
                  </a:cubicBezTo>
                  <a:cubicBezTo>
                    <a:pt x="0" y="51271"/>
                    <a:pt x="14488" y="36810"/>
                    <a:pt x="31610" y="36810"/>
                  </a:cubicBezTo>
                  <a:cubicBezTo>
                    <a:pt x="31610" y="36810"/>
                    <a:pt x="31610" y="36810"/>
                    <a:pt x="73758" y="36810"/>
                  </a:cubicBezTo>
                  <a:cubicBezTo>
                    <a:pt x="73758" y="36810"/>
                    <a:pt x="73758" y="36810"/>
                    <a:pt x="73758" y="31552"/>
                  </a:cubicBezTo>
                  <a:cubicBezTo>
                    <a:pt x="73758" y="14461"/>
                    <a:pt x="88246" y="0"/>
                    <a:pt x="1053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28056" y="2125482"/>
            <a:ext cx="6487888" cy="892535"/>
            <a:chOff x="1328056" y="2125482"/>
            <a:chExt cx="6487888" cy="892535"/>
          </a:xfrm>
        </p:grpSpPr>
        <p:sp>
          <p:nvSpPr>
            <p:cNvPr id="9" name="矩形 8"/>
            <p:cNvSpPr/>
            <p:nvPr/>
          </p:nvSpPr>
          <p:spPr>
            <a:xfrm>
              <a:off x="1328056" y="2125482"/>
              <a:ext cx="1464842" cy="741742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794806" y="2125482"/>
              <a:ext cx="3874388" cy="741742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平行四边形 10"/>
            <p:cNvSpPr/>
            <p:nvPr/>
          </p:nvSpPr>
          <p:spPr>
            <a:xfrm rot="5400000">
              <a:off x="2597109" y="2321273"/>
              <a:ext cx="892535" cy="500953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平行四边形 11"/>
            <p:cNvSpPr/>
            <p:nvPr/>
          </p:nvSpPr>
          <p:spPr>
            <a:xfrm rot="16200000" flipV="1">
              <a:off x="3098061" y="2321273"/>
              <a:ext cx="892535" cy="500953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7669194" y="2125482"/>
              <a:ext cx="146750" cy="741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080959" y="2307161"/>
              <a:ext cx="2300176" cy="37838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</a:rPr>
              </a:br>
              <a:r>
                <a:rPr lang="zh-CN" altLang="en-US" sz="12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4" name="任意多边形: 形状 23" title="hWgZDclmtu"/>
            <p:cNvSpPr>
              <a:spLocks/>
            </p:cNvSpPr>
            <p:nvPr/>
          </p:nvSpPr>
          <p:spPr bwMode="auto">
            <a:xfrm>
              <a:off x="3400153" y="2416333"/>
              <a:ext cx="304967" cy="310832"/>
            </a:xfrm>
            <a:custGeom>
              <a:avLst/>
              <a:gdLst>
                <a:gd name="connsiteX0" fmla="*/ 46038 w 338137"/>
                <a:gd name="connsiteY0" fmla="*/ 261937 h 285750"/>
                <a:gd name="connsiteX1" fmla="*/ 38100 w 338137"/>
                <a:gd name="connsiteY1" fmla="*/ 269875 h 285750"/>
                <a:gd name="connsiteX2" fmla="*/ 46038 w 338137"/>
                <a:gd name="connsiteY2" fmla="*/ 277813 h 285750"/>
                <a:gd name="connsiteX3" fmla="*/ 53976 w 338137"/>
                <a:gd name="connsiteY3" fmla="*/ 269875 h 285750"/>
                <a:gd name="connsiteX4" fmla="*/ 46038 w 338137"/>
                <a:gd name="connsiteY4" fmla="*/ 261937 h 285750"/>
                <a:gd name="connsiteX5" fmla="*/ 288131 w 338137"/>
                <a:gd name="connsiteY5" fmla="*/ 184150 h 285750"/>
                <a:gd name="connsiteX6" fmla="*/ 277812 w 338137"/>
                <a:gd name="connsiteY6" fmla="*/ 194469 h 285750"/>
                <a:gd name="connsiteX7" fmla="*/ 288131 w 338137"/>
                <a:gd name="connsiteY7" fmla="*/ 204788 h 285750"/>
                <a:gd name="connsiteX8" fmla="*/ 298450 w 338137"/>
                <a:gd name="connsiteY8" fmla="*/ 194469 h 285750"/>
                <a:gd name="connsiteX9" fmla="*/ 288131 w 338137"/>
                <a:gd name="connsiteY9" fmla="*/ 184150 h 285750"/>
                <a:gd name="connsiteX10" fmla="*/ 19050 w 338137"/>
                <a:gd name="connsiteY10" fmla="*/ 163512 h 285750"/>
                <a:gd name="connsiteX11" fmla="*/ 19050 w 338137"/>
                <a:gd name="connsiteY11" fmla="*/ 242887 h 285750"/>
                <a:gd name="connsiteX12" fmla="*/ 73025 w 338137"/>
                <a:gd name="connsiteY12" fmla="*/ 242887 h 285750"/>
                <a:gd name="connsiteX13" fmla="*/ 73025 w 338137"/>
                <a:gd name="connsiteY13" fmla="*/ 163512 h 285750"/>
                <a:gd name="connsiteX14" fmla="*/ 12010 w 338137"/>
                <a:gd name="connsiteY14" fmla="*/ 139700 h 285750"/>
                <a:gd name="connsiteX15" fmla="*/ 81400 w 338137"/>
                <a:gd name="connsiteY15" fmla="*/ 139700 h 285750"/>
                <a:gd name="connsiteX16" fmla="*/ 92075 w 338137"/>
                <a:gd name="connsiteY16" fmla="*/ 151650 h 285750"/>
                <a:gd name="connsiteX17" fmla="*/ 92075 w 338137"/>
                <a:gd name="connsiteY17" fmla="*/ 273801 h 285750"/>
                <a:gd name="connsiteX18" fmla="*/ 81400 w 338137"/>
                <a:gd name="connsiteY18" fmla="*/ 285750 h 285750"/>
                <a:gd name="connsiteX19" fmla="*/ 12010 w 338137"/>
                <a:gd name="connsiteY19" fmla="*/ 285750 h 285750"/>
                <a:gd name="connsiteX20" fmla="*/ 0 w 338137"/>
                <a:gd name="connsiteY20" fmla="*/ 273801 h 285750"/>
                <a:gd name="connsiteX21" fmla="*/ 0 w 338137"/>
                <a:gd name="connsiteY21" fmla="*/ 151650 h 285750"/>
                <a:gd name="connsiteX22" fmla="*/ 12010 w 338137"/>
                <a:gd name="connsiteY22" fmla="*/ 139700 h 285750"/>
                <a:gd name="connsiteX23" fmla="*/ 177849 w 338137"/>
                <a:gd name="connsiteY23" fmla="*/ 131762 h 285750"/>
                <a:gd name="connsiteX24" fmla="*/ 179144 w 338137"/>
                <a:gd name="connsiteY24" fmla="*/ 134394 h 285750"/>
                <a:gd name="connsiteX25" fmla="*/ 192088 w 338137"/>
                <a:gd name="connsiteY25" fmla="*/ 142291 h 285750"/>
                <a:gd name="connsiteX26" fmla="*/ 192088 w 338137"/>
                <a:gd name="connsiteY26" fmla="*/ 268640 h 285750"/>
                <a:gd name="connsiteX27" fmla="*/ 173966 w 338137"/>
                <a:gd name="connsiteY27" fmla="*/ 285750 h 285750"/>
                <a:gd name="connsiteX28" fmla="*/ 107950 w 338137"/>
                <a:gd name="connsiteY28" fmla="*/ 285750 h 285750"/>
                <a:gd name="connsiteX29" fmla="*/ 109244 w 338137"/>
                <a:gd name="connsiteY29" fmla="*/ 276537 h 285750"/>
                <a:gd name="connsiteX30" fmla="*/ 109244 w 338137"/>
                <a:gd name="connsiteY30" fmla="*/ 273905 h 285750"/>
                <a:gd name="connsiteX31" fmla="*/ 115716 w 338137"/>
                <a:gd name="connsiteY31" fmla="*/ 275221 h 285750"/>
                <a:gd name="connsiteX32" fmla="*/ 124778 w 338137"/>
                <a:gd name="connsiteY32" fmla="*/ 264692 h 285750"/>
                <a:gd name="connsiteX33" fmla="*/ 115716 w 338137"/>
                <a:gd name="connsiteY33" fmla="*/ 254163 h 285750"/>
                <a:gd name="connsiteX34" fmla="*/ 109244 w 338137"/>
                <a:gd name="connsiteY34" fmla="*/ 256795 h 285750"/>
                <a:gd name="connsiteX35" fmla="*/ 109244 w 338137"/>
                <a:gd name="connsiteY35" fmla="*/ 235737 h 285750"/>
                <a:gd name="connsiteX36" fmla="*/ 167494 w 338137"/>
                <a:gd name="connsiteY36" fmla="*/ 235737 h 285750"/>
                <a:gd name="connsiteX37" fmla="*/ 167494 w 338137"/>
                <a:gd name="connsiteY37" fmla="*/ 142291 h 285750"/>
                <a:gd name="connsiteX38" fmla="*/ 177849 w 338137"/>
                <a:gd name="connsiteY38" fmla="*/ 131762 h 285750"/>
                <a:gd name="connsiteX39" fmla="*/ 54988 w 338137"/>
                <a:gd name="connsiteY39" fmla="*/ 82550 h 285750"/>
                <a:gd name="connsiteX40" fmla="*/ 136812 w 338137"/>
                <a:gd name="connsiteY40" fmla="*/ 82550 h 285750"/>
                <a:gd name="connsiteX41" fmla="*/ 143411 w 338137"/>
                <a:gd name="connsiteY41" fmla="*/ 96838 h 285750"/>
                <a:gd name="connsiteX42" fmla="*/ 146050 w 338137"/>
                <a:gd name="connsiteY42" fmla="*/ 98137 h 285750"/>
                <a:gd name="connsiteX43" fmla="*/ 134173 w 338137"/>
                <a:gd name="connsiteY43" fmla="*/ 109827 h 285750"/>
                <a:gd name="connsiteX44" fmla="*/ 61587 w 338137"/>
                <a:gd name="connsiteY44" fmla="*/ 109827 h 285750"/>
                <a:gd name="connsiteX45" fmla="*/ 61587 w 338137"/>
                <a:gd name="connsiteY45" fmla="*/ 125413 h 285750"/>
                <a:gd name="connsiteX46" fmla="*/ 36512 w 338137"/>
                <a:gd name="connsiteY46" fmla="*/ 125413 h 285750"/>
                <a:gd name="connsiteX47" fmla="*/ 36512 w 338137"/>
                <a:gd name="connsiteY47" fmla="*/ 99436 h 285750"/>
                <a:gd name="connsiteX48" fmla="*/ 54988 w 338137"/>
                <a:gd name="connsiteY48" fmla="*/ 82550 h 285750"/>
                <a:gd name="connsiteX49" fmla="*/ 208756 w 338137"/>
                <a:gd name="connsiteY49" fmla="*/ 63500 h 285750"/>
                <a:gd name="connsiteX50" fmla="*/ 210079 w 338137"/>
                <a:gd name="connsiteY50" fmla="*/ 63500 h 285750"/>
                <a:gd name="connsiteX51" fmla="*/ 212725 w 338137"/>
                <a:gd name="connsiteY51" fmla="*/ 64819 h 285750"/>
                <a:gd name="connsiteX52" fmla="*/ 212725 w 338137"/>
                <a:gd name="connsiteY52" fmla="*/ 67458 h 285750"/>
                <a:gd name="connsiteX53" fmla="*/ 195527 w 338137"/>
                <a:gd name="connsiteY53" fmla="*/ 126822 h 285750"/>
                <a:gd name="connsiteX54" fmla="*/ 192881 w 338137"/>
                <a:gd name="connsiteY54" fmla="*/ 129460 h 285750"/>
                <a:gd name="connsiteX55" fmla="*/ 188913 w 338137"/>
                <a:gd name="connsiteY55" fmla="*/ 128141 h 285750"/>
                <a:gd name="connsiteX56" fmla="*/ 180975 w 338137"/>
                <a:gd name="connsiteY56" fmla="*/ 112310 h 285750"/>
                <a:gd name="connsiteX57" fmla="*/ 137319 w 338137"/>
                <a:gd name="connsiteY57" fmla="*/ 154525 h 285750"/>
                <a:gd name="connsiteX58" fmla="*/ 129381 w 338137"/>
                <a:gd name="connsiteY58" fmla="*/ 157163 h 285750"/>
                <a:gd name="connsiteX59" fmla="*/ 121444 w 338137"/>
                <a:gd name="connsiteY59" fmla="*/ 154525 h 285750"/>
                <a:gd name="connsiteX60" fmla="*/ 121444 w 338137"/>
                <a:gd name="connsiteY60" fmla="*/ 138694 h 285750"/>
                <a:gd name="connsiteX61" fmla="*/ 165100 w 338137"/>
                <a:gd name="connsiteY61" fmla="*/ 95161 h 285750"/>
                <a:gd name="connsiteX62" fmla="*/ 147902 w 338137"/>
                <a:gd name="connsiteY62" fmla="*/ 87246 h 285750"/>
                <a:gd name="connsiteX63" fmla="*/ 146579 w 338137"/>
                <a:gd name="connsiteY63" fmla="*/ 83288 h 285750"/>
                <a:gd name="connsiteX64" fmla="*/ 149225 w 338137"/>
                <a:gd name="connsiteY64" fmla="*/ 80650 h 285750"/>
                <a:gd name="connsiteX65" fmla="*/ 208756 w 338137"/>
                <a:gd name="connsiteY65" fmla="*/ 63500 h 285750"/>
                <a:gd name="connsiteX66" fmla="*/ 101335 w 338137"/>
                <a:gd name="connsiteY66" fmla="*/ 0 h 285750"/>
                <a:gd name="connsiteX67" fmla="*/ 305064 w 338137"/>
                <a:gd name="connsiteY67" fmla="*/ 0 h 285750"/>
                <a:gd name="connsiteX68" fmla="*/ 338137 w 338137"/>
                <a:gd name="connsiteY68" fmla="*/ 34237 h 285750"/>
                <a:gd name="connsiteX69" fmla="*/ 338137 w 338137"/>
                <a:gd name="connsiteY69" fmla="*/ 188305 h 285750"/>
                <a:gd name="connsiteX70" fmla="*/ 305064 w 338137"/>
                <a:gd name="connsiteY70" fmla="*/ 221226 h 285750"/>
                <a:gd name="connsiteX71" fmla="*/ 233627 w 338137"/>
                <a:gd name="connsiteY71" fmla="*/ 221226 h 285750"/>
                <a:gd name="connsiteX72" fmla="*/ 233627 w 338137"/>
                <a:gd name="connsiteY72" fmla="*/ 243612 h 285750"/>
                <a:gd name="connsiteX73" fmla="*/ 265377 w 338137"/>
                <a:gd name="connsiteY73" fmla="*/ 243612 h 285750"/>
                <a:gd name="connsiteX74" fmla="*/ 277283 w 338137"/>
                <a:gd name="connsiteY74" fmla="*/ 256780 h 285750"/>
                <a:gd name="connsiteX75" fmla="*/ 277283 w 338137"/>
                <a:gd name="connsiteY75" fmla="*/ 272582 h 285750"/>
                <a:gd name="connsiteX76" fmla="*/ 265377 w 338137"/>
                <a:gd name="connsiteY76" fmla="*/ 285750 h 285750"/>
                <a:gd name="connsiteX77" fmla="*/ 204523 w 338137"/>
                <a:gd name="connsiteY77" fmla="*/ 285750 h 285750"/>
                <a:gd name="connsiteX78" fmla="*/ 209814 w 338137"/>
                <a:gd name="connsiteY78" fmla="*/ 269948 h 285750"/>
                <a:gd name="connsiteX79" fmla="*/ 209814 w 338137"/>
                <a:gd name="connsiteY79" fmla="*/ 213325 h 285750"/>
                <a:gd name="connsiteX80" fmla="*/ 209814 w 338137"/>
                <a:gd name="connsiteY80" fmla="*/ 172504 h 285750"/>
                <a:gd name="connsiteX81" fmla="*/ 295804 w 338137"/>
                <a:gd name="connsiteY81" fmla="*/ 172504 h 285750"/>
                <a:gd name="connsiteX82" fmla="*/ 309033 w 338137"/>
                <a:gd name="connsiteY82" fmla="*/ 159335 h 285750"/>
                <a:gd name="connsiteX83" fmla="*/ 309033 w 338137"/>
                <a:gd name="connsiteY83" fmla="*/ 39504 h 285750"/>
                <a:gd name="connsiteX84" fmla="*/ 295804 w 338137"/>
                <a:gd name="connsiteY84" fmla="*/ 27653 h 285750"/>
                <a:gd name="connsiteX85" fmla="*/ 109272 w 338137"/>
                <a:gd name="connsiteY85" fmla="*/ 27653 h 285750"/>
                <a:gd name="connsiteX86" fmla="*/ 97366 w 338137"/>
                <a:gd name="connsiteY86" fmla="*/ 39504 h 285750"/>
                <a:gd name="connsiteX87" fmla="*/ 97366 w 338137"/>
                <a:gd name="connsiteY87" fmla="*/ 65841 h 285750"/>
                <a:gd name="connsiteX88" fmla="*/ 68262 w 338137"/>
                <a:gd name="connsiteY88" fmla="*/ 65841 h 285750"/>
                <a:gd name="connsiteX89" fmla="*/ 68262 w 338137"/>
                <a:gd name="connsiteY89" fmla="*/ 34237 h 285750"/>
                <a:gd name="connsiteX90" fmla="*/ 101335 w 338137"/>
                <a:gd name="connsiteY90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8137" h="285750">
                  <a:moveTo>
                    <a:pt x="46038" y="261937"/>
                  </a:moveTo>
                  <a:cubicBezTo>
                    <a:pt x="41654" y="261937"/>
                    <a:pt x="38100" y="265491"/>
                    <a:pt x="38100" y="269875"/>
                  </a:cubicBezTo>
                  <a:cubicBezTo>
                    <a:pt x="38100" y="274259"/>
                    <a:pt x="41654" y="277813"/>
                    <a:pt x="46038" y="277813"/>
                  </a:cubicBezTo>
                  <a:cubicBezTo>
                    <a:pt x="50422" y="277813"/>
                    <a:pt x="53976" y="274259"/>
                    <a:pt x="53976" y="269875"/>
                  </a:cubicBezTo>
                  <a:cubicBezTo>
                    <a:pt x="53976" y="265491"/>
                    <a:pt x="50422" y="261937"/>
                    <a:pt x="46038" y="261937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3512"/>
                  </a:moveTo>
                  <a:lnTo>
                    <a:pt x="19050" y="242887"/>
                  </a:lnTo>
                  <a:lnTo>
                    <a:pt x="73025" y="242887"/>
                  </a:lnTo>
                  <a:lnTo>
                    <a:pt x="73025" y="163512"/>
                  </a:lnTo>
                  <a:close/>
                  <a:moveTo>
                    <a:pt x="12010" y="139700"/>
                  </a:moveTo>
                  <a:cubicBezTo>
                    <a:pt x="12010" y="139700"/>
                    <a:pt x="12010" y="139700"/>
                    <a:pt x="81400" y="139700"/>
                  </a:cubicBezTo>
                  <a:cubicBezTo>
                    <a:pt x="86737" y="139700"/>
                    <a:pt x="92075" y="145011"/>
                    <a:pt x="92075" y="151650"/>
                  </a:cubicBezTo>
                  <a:cubicBezTo>
                    <a:pt x="92075" y="151650"/>
                    <a:pt x="92075" y="151650"/>
                    <a:pt x="92075" y="273801"/>
                  </a:cubicBezTo>
                  <a:cubicBezTo>
                    <a:pt x="92075" y="280439"/>
                    <a:pt x="86737" y="285750"/>
                    <a:pt x="81400" y="285750"/>
                  </a:cubicBezTo>
                  <a:cubicBezTo>
                    <a:pt x="81400" y="285750"/>
                    <a:pt x="81400" y="285750"/>
                    <a:pt x="12010" y="285750"/>
                  </a:cubicBezTo>
                  <a:cubicBezTo>
                    <a:pt x="5338" y="285750"/>
                    <a:pt x="0" y="280439"/>
                    <a:pt x="0" y="273801"/>
                  </a:cubicBezTo>
                  <a:cubicBezTo>
                    <a:pt x="0" y="273801"/>
                    <a:pt x="0" y="273801"/>
                    <a:pt x="0" y="151650"/>
                  </a:cubicBezTo>
                  <a:cubicBezTo>
                    <a:pt x="0" y="145011"/>
                    <a:pt x="5338" y="139700"/>
                    <a:pt x="12010" y="139700"/>
                  </a:cubicBezTo>
                  <a:close/>
                  <a:moveTo>
                    <a:pt x="177849" y="131762"/>
                  </a:moveTo>
                  <a:cubicBezTo>
                    <a:pt x="177849" y="131762"/>
                    <a:pt x="177849" y="131762"/>
                    <a:pt x="179144" y="134394"/>
                  </a:cubicBezTo>
                  <a:cubicBezTo>
                    <a:pt x="181733" y="138343"/>
                    <a:pt x="186910" y="142291"/>
                    <a:pt x="192088" y="142291"/>
                  </a:cubicBezTo>
                  <a:cubicBezTo>
                    <a:pt x="192088" y="142291"/>
                    <a:pt x="192088" y="142291"/>
                    <a:pt x="192088" y="268640"/>
                  </a:cubicBezTo>
                  <a:cubicBezTo>
                    <a:pt x="192088" y="277853"/>
                    <a:pt x="184322" y="285750"/>
                    <a:pt x="173966" y="285750"/>
                  </a:cubicBezTo>
                  <a:cubicBezTo>
                    <a:pt x="173966" y="285750"/>
                    <a:pt x="173966" y="285750"/>
                    <a:pt x="107950" y="285750"/>
                  </a:cubicBezTo>
                  <a:cubicBezTo>
                    <a:pt x="109244" y="283118"/>
                    <a:pt x="109244" y="279169"/>
                    <a:pt x="109244" y="276537"/>
                  </a:cubicBezTo>
                  <a:cubicBezTo>
                    <a:pt x="109244" y="276537"/>
                    <a:pt x="109244" y="276537"/>
                    <a:pt x="109244" y="273905"/>
                  </a:cubicBezTo>
                  <a:cubicBezTo>
                    <a:pt x="110539" y="273905"/>
                    <a:pt x="113128" y="275221"/>
                    <a:pt x="115716" y="275221"/>
                  </a:cubicBezTo>
                  <a:cubicBezTo>
                    <a:pt x="120894" y="275221"/>
                    <a:pt x="124778" y="271273"/>
                    <a:pt x="124778" y="264692"/>
                  </a:cubicBezTo>
                  <a:cubicBezTo>
                    <a:pt x="124778" y="259427"/>
                    <a:pt x="120894" y="254163"/>
                    <a:pt x="115716" y="254163"/>
                  </a:cubicBezTo>
                  <a:cubicBezTo>
                    <a:pt x="113128" y="254163"/>
                    <a:pt x="110539" y="255479"/>
                    <a:pt x="109244" y="256795"/>
                  </a:cubicBezTo>
                  <a:cubicBezTo>
                    <a:pt x="109244" y="256795"/>
                    <a:pt x="109244" y="256795"/>
                    <a:pt x="109244" y="235737"/>
                  </a:cubicBezTo>
                  <a:cubicBezTo>
                    <a:pt x="109244" y="235737"/>
                    <a:pt x="109244" y="235737"/>
                    <a:pt x="167494" y="235737"/>
                  </a:cubicBezTo>
                  <a:cubicBezTo>
                    <a:pt x="167494" y="235737"/>
                    <a:pt x="167494" y="235737"/>
                    <a:pt x="167494" y="142291"/>
                  </a:cubicBezTo>
                  <a:cubicBezTo>
                    <a:pt x="167494" y="142291"/>
                    <a:pt x="167494" y="142291"/>
                    <a:pt x="177849" y="131762"/>
                  </a:cubicBezTo>
                  <a:close/>
                  <a:moveTo>
                    <a:pt x="54988" y="82550"/>
                  </a:moveTo>
                  <a:cubicBezTo>
                    <a:pt x="54988" y="82550"/>
                    <a:pt x="54988" y="82550"/>
                    <a:pt x="136812" y="82550"/>
                  </a:cubicBezTo>
                  <a:cubicBezTo>
                    <a:pt x="135492" y="89045"/>
                    <a:pt x="138132" y="94240"/>
                    <a:pt x="143411" y="96838"/>
                  </a:cubicBezTo>
                  <a:cubicBezTo>
                    <a:pt x="143411" y="96838"/>
                    <a:pt x="143411" y="96838"/>
                    <a:pt x="146050" y="98137"/>
                  </a:cubicBezTo>
                  <a:cubicBezTo>
                    <a:pt x="146050" y="98137"/>
                    <a:pt x="146050" y="98137"/>
                    <a:pt x="134173" y="109827"/>
                  </a:cubicBezTo>
                  <a:cubicBezTo>
                    <a:pt x="134173" y="109827"/>
                    <a:pt x="134173" y="109827"/>
                    <a:pt x="61587" y="109827"/>
                  </a:cubicBezTo>
                  <a:lnTo>
                    <a:pt x="61587" y="125413"/>
                  </a:lnTo>
                  <a:cubicBezTo>
                    <a:pt x="61587" y="125413"/>
                    <a:pt x="61587" y="125413"/>
                    <a:pt x="36512" y="125413"/>
                  </a:cubicBezTo>
                  <a:cubicBezTo>
                    <a:pt x="36512" y="125413"/>
                    <a:pt x="36512" y="125413"/>
                    <a:pt x="36512" y="99436"/>
                  </a:cubicBezTo>
                  <a:cubicBezTo>
                    <a:pt x="36512" y="90343"/>
                    <a:pt x="45750" y="82550"/>
                    <a:pt x="54988" y="82550"/>
                  </a:cubicBezTo>
                  <a:close/>
                  <a:moveTo>
                    <a:pt x="208756" y="63500"/>
                  </a:moveTo>
                  <a:cubicBezTo>
                    <a:pt x="208756" y="63500"/>
                    <a:pt x="210079" y="63500"/>
                    <a:pt x="210079" y="63500"/>
                  </a:cubicBezTo>
                  <a:cubicBezTo>
                    <a:pt x="211402" y="63500"/>
                    <a:pt x="211402" y="63500"/>
                    <a:pt x="212725" y="64819"/>
                  </a:cubicBezTo>
                  <a:cubicBezTo>
                    <a:pt x="212725" y="64819"/>
                    <a:pt x="212725" y="66139"/>
                    <a:pt x="212725" y="67458"/>
                  </a:cubicBezTo>
                  <a:cubicBezTo>
                    <a:pt x="212725" y="67458"/>
                    <a:pt x="212725" y="67458"/>
                    <a:pt x="195527" y="126822"/>
                  </a:cubicBezTo>
                  <a:cubicBezTo>
                    <a:pt x="195527" y="128141"/>
                    <a:pt x="194204" y="129460"/>
                    <a:pt x="192881" y="129460"/>
                  </a:cubicBezTo>
                  <a:cubicBezTo>
                    <a:pt x="191558" y="129460"/>
                    <a:pt x="190236" y="129460"/>
                    <a:pt x="188913" y="128141"/>
                  </a:cubicBezTo>
                  <a:cubicBezTo>
                    <a:pt x="188913" y="128141"/>
                    <a:pt x="188913" y="128141"/>
                    <a:pt x="180975" y="112310"/>
                  </a:cubicBezTo>
                  <a:cubicBezTo>
                    <a:pt x="180975" y="112310"/>
                    <a:pt x="180975" y="112310"/>
                    <a:pt x="137319" y="154525"/>
                  </a:cubicBezTo>
                  <a:cubicBezTo>
                    <a:pt x="135996" y="157163"/>
                    <a:pt x="133350" y="157163"/>
                    <a:pt x="129381" y="157163"/>
                  </a:cubicBezTo>
                  <a:cubicBezTo>
                    <a:pt x="126736" y="157163"/>
                    <a:pt x="124090" y="157163"/>
                    <a:pt x="121444" y="154525"/>
                  </a:cubicBezTo>
                  <a:cubicBezTo>
                    <a:pt x="117475" y="150567"/>
                    <a:pt x="117475" y="142652"/>
                    <a:pt x="121444" y="138694"/>
                  </a:cubicBezTo>
                  <a:cubicBezTo>
                    <a:pt x="121444" y="138694"/>
                    <a:pt x="121444" y="138694"/>
                    <a:pt x="165100" y="95161"/>
                  </a:cubicBezTo>
                  <a:cubicBezTo>
                    <a:pt x="165100" y="95161"/>
                    <a:pt x="165100" y="95161"/>
                    <a:pt x="147902" y="87246"/>
                  </a:cubicBezTo>
                  <a:cubicBezTo>
                    <a:pt x="147902" y="85926"/>
                    <a:pt x="146579" y="84607"/>
                    <a:pt x="146579" y="83288"/>
                  </a:cubicBezTo>
                  <a:cubicBezTo>
                    <a:pt x="146579" y="81969"/>
                    <a:pt x="147902" y="81969"/>
                    <a:pt x="149225" y="80650"/>
                  </a:cubicBezTo>
                  <a:cubicBezTo>
                    <a:pt x="149225" y="80650"/>
                    <a:pt x="149225" y="80650"/>
                    <a:pt x="208756" y="63500"/>
                  </a:cubicBezTo>
                  <a:close/>
                  <a:moveTo>
                    <a:pt x="101335" y="0"/>
                  </a:moveTo>
                  <a:cubicBezTo>
                    <a:pt x="101335" y="0"/>
                    <a:pt x="101335" y="0"/>
                    <a:pt x="305064" y="0"/>
                  </a:cubicBezTo>
                  <a:cubicBezTo>
                    <a:pt x="323585" y="0"/>
                    <a:pt x="338137" y="15802"/>
                    <a:pt x="338137" y="34237"/>
                  </a:cubicBezTo>
                  <a:cubicBezTo>
                    <a:pt x="338137" y="34237"/>
                    <a:pt x="338137" y="34237"/>
                    <a:pt x="338137" y="188305"/>
                  </a:cubicBezTo>
                  <a:cubicBezTo>
                    <a:pt x="338137" y="206741"/>
                    <a:pt x="323585" y="221226"/>
                    <a:pt x="305064" y="221226"/>
                  </a:cubicBezTo>
                  <a:cubicBezTo>
                    <a:pt x="305064" y="221226"/>
                    <a:pt x="305064" y="221226"/>
                    <a:pt x="233627" y="221226"/>
                  </a:cubicBezTo>
                  <a:cubicBezTo>
                    <a:pt x="233627" y="221226"/>
                    <a:pt x="233627" y="221226"/>
                    <a:pt x="233627" y="243612"/>
                  </a:cubicBezTo>
                  <a:cubicBezTo>
                    <a:pt x="233627" y="243612"/>
                    <a:pt x="233627" y="243612"/>
                    <a:pt x="265377" y="243612"/>
                  </a:cubicBezTo>
                  <a:cubicBezTo>
                    <a:pt x="271991" y="243612"/>
                    <a:pt x="277283" y="250196"/>
                    <a:pt x="277283" y="256780"/>
                  </a:cubicBezTo>
                  <a:cubicBezTo>
                    <a:pt x="277283" y="256780"/>
                    <a:pt x="277283" y="256780"/>
                    <a:pt x="277283" y="272582"/>
                  </a:cubicBezTo>
                  <a:cubicBezTo>
                    <a:pt x="277283" y="280483"/>
                    <a:pt x="271991" y="285750"/>
                    <a:pt x="265377" y="285750"/>
                  </a:cubicBezTo>
                  <a:cubicBezTo>
                    <a:pt x="265377" y="285750"/>
                    <a:pt x="265377" y="285750"/>
                    <a:pt x="204523" y="285750"/>
                  </a:cubicBezTo>
                  <a:cubicBezTo>
                    <a:pt x="207168" y="280483"/>
                    <a:pt x="208491" y="275216"/>
                    <a:pt x="209814" y="269948"/>
                  </a:cubicBezTo>
                  <a:cubicBezTo>
                    <a:pt x="209814" y="268631"/>
                    <a:pt x="209814" y="213325"/>
                    <a:pt x="209814" y="213325"/>
                  </a:cubicBezTo>
                  <a:cubicBezTo>
                    <a:pt x="209814" y="213325"/>
                    <a:pt x="209814" y="213325"/>
                    <a:pt x="209814" y="172504"/>
                  </a:cubicBezTo>
                  <a:cubicBezTo>
                    <a:pt x="209814" y="172504"/>
                    <a:pt x="209814" y="172504"/>
                    <a:pt x="295804" y="172504"/>
                  </a:cubicBezTo>
                  <a:cubicBezTo>
                    <a:pt x="303741" y="172504"/>
                    <a:pt x="309033" y="165919"/>
                    <a:pt x="309033" y="159335"/>
                  </a:cubicBezTo>
                  <a:cubicBezTo>
                    <a:pt x="309033" y="159335"/>
                    <a:pt x="309033" y="159335"/>
                    <a:pt x="309033" y="39504"/>
                  </a:cubicBezTo>
                  <a:cubicBezTo>
                    <a:pt x="309033" y="32920"/>
                    <a:pt x="303741" y="27653"/>
                    <a:pt x="295804" y="27653"/>
                  </a:cubicBezTo>
                  <a:cubicBezTo>
                    <a:pt x="295804" y="27653"/>
                    <a:pt x="295804" y="27653"/>
                    <a:pt x="109272" y="27653"/>
                  </a:cubicBezTo>
                  <a:cubicBezTo>
                    <a:pt x="102658" y="27653"/>
                    <a:pt x="97366" y="32920"/>
                    <a:pt x="97366" y="39504"/>
                  </a:cubicBezTo>
                  <a:cubicBezTo>
                    <a:pt x="97366" y="39504"/>
                    <a:pt x="97366" y="39504"/>
                    <a:pt x="97366" y="65841"/>
                  </a:cubicBezTo>
                  <a:cubicBezTo>
                    <a:pt x="97366" y="65841"/>
                    <a:pt x="97366" y="65841"/>
                    <a:pt x="68262" y="65841"/>
                  </a:cubicBezTo>
                  <a:cubicBezTo>
                    <a:pt x="68262" y="65841"/>
                    <a:pt x="68262" y="65841"/>
                    <a:pt x="68262" y="34237"/>
                  </a:cubicBezTo>
                  <a:cubicBezTo>
                    <a:pt x="68262" y="15802"/>
                    <a:pt x="82814" y="0"/>
                    <a:pt x="101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1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/>
          </p:cNvSpPr>
          <p:nvPr/>
        </p:nvSpPr>
        <p:spPr bwMode="auto">
          <a:xfrm rot="16200000">
            <a:off x="4242702" y="4099223"/>
            <a:ext cx="250825" cy="16621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13"/>
          <p:cNvSpPr>
            <a:spLocks/>
          </p:cNvSpPr>
          <p:nvPr/>
        </p:nvSpPr>
        <p:spPr bwMode="auto">
          <a:xfrm rot="5400000" flipH="1">
            <a:off x="4650475" y="4099222"/>
            <a:ext cx="250825" cy="16621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1"/>
          <p:cNvGrpSpPr/>
          <p:nvPr/>
        </p:nvGrpSpPr>
        <p:grpSpPr>
          <a:xfrm>
            <a:off x="663530" y="1383618"/>
            <a:ext cx="7816941" cy="2869361"/>
            <a:chOff x="837153" y="1779232"/>
            <a:chExt cx="10422588" cy="3825814"/>
          </a:xfrm>
        </p:grpSpPr>
        <p:grpSp>
          <p:nvGrpSpPr>
            <p:cNvPr id="7" name="Group 4"/>
            <p:cNvGrpSpPr/>
            <p:nvPr/>
          </p:nvGrpSpPr>
          <p:grpSpPr>
            <a:xfrm rot="16200000">
              <a:off x="4313015" y="1592764"/>
              <a:ext cx="1547259" cy="1949967"/>
              <a:chOff x="3171825" y="2459015"/>
              <a:chExt cx="1219200" cy="1536522"/>
            </a:xfrm>
          </p:grpSpPr>
          <p:sp>
            <p:nvSpPr>
              <p:cNvPr id="41" name="Freeform: Shape 5"/>
              <p:cNvSpPr>
                <a:spLocks/>
              </p:cNvSpPr>
              <p:nvPr/>
            </p:nvSpPr>
            <p:spPr bwMode="auto">
              <a:xfrm>
                <a:off x="3171825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6"/>
              <p:cNvSpPr>
                <a:spLocks/>
              </p:cNvSpPr>
              <p:nvPr/>
            </p:nvSpPr>
            <p:spPr bwMode="auto">
              <a:xfrm>
                <a:off x="3705225" y="3738983"/>
                <a:ext cx="193039" cy="153943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4094438" y="2602723"/>
              <a:ext cx="1740665" cy="2193712"/>
              <a:chOff x="2203768" y="2266950"/>
              <a:chExt cx="1371600" cy="1728587"/>
            </a:xfrm>
          </p:grpSpPr>
          <p:sp>
            <p:nvSpPr>
              <p:cNvPr id="39" name="Freeform: Shape 8"/>
              <p:cNvSpPr>
                <a:spLocks/>
              </p:cNvSpPr>
              <p:nvPr/>
            </p:nvSpPr>
            <p:spPr bwMode="auto">
              <a:xfrm>
                <a:off x="2203768" y="2266950"/>
                <a:ext cx="1371600" cy="17285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9"/>
              <p:cNvSpPr>
                <a:spLocks/>
              </p:cNvSpPr>
              <p:nvPr/>
            </p:nvSpPr>
            <p:spPr bwMode="auto">
              <a:xfrm>
                <a:off x="2791143" y="3727452"/>
                <a:ext cx="196850" cy="169441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10"/>
            <p:cNvGrpSpPr/>
            <p:nvPr/>
          </p:nvGrpSpPr>
          <p:grpSpPr>
            <a:xfrm rot="16200000">
              <a:off x="4313015" y="3856433"/>
              <a:ext cx="1547259" cy="1949967"/>
              <a:chOff x="1388111" y="2459015"/>
              <a:chExt cx="1219200" cy="1536522"/>
            </a:xfrm>
          </p:grpSpPr>
          <p:sp>
            <p:nvSpPr>
              <p:cNvPr id="37" name="Freeform: Shape 11"/>
              <p:cNvSpPr>
                <a:spLocks/>
              </p:cNvSpPr>
              <p:nvPr/>
            </p:nvSpPr>
            <p:spPr bwMode="auto">
              <a:xfrm>
                <a:off x="1388111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2"/>
              <p:cNvSpPr>
                <a:spLocks/>
              </p:cNvSpPr>
              <p:nvPr/>
            </p:nvSpPr>
            <p:spPr bwMode="auto">
              <a:xfrm>
                <a:off x="1881030" y="3714750"/>
                <a:ext cx="233363" cy="180975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l="0" t="0" r="r" b="b"/>
                <a:pathLst>
                  <a:path w="68" h="53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 rot="5400000" flipH="1">
              <a:off x="6331727" y="1592764"/>
              <a:ext cx="1547259" cy="1949967"/>
              <a:chOff x="3171825" y="2459015"/>
              <a:chExt cx="1219200" cy="1536522"/>
            </a:xfrm>
          </p:grpSpPr>
          <p:sp>
            <p:nvSpPr>
              <p:cNvPr id="35" name="Freeform: Shape 15"/>
              <p:cNvSpPr>
                <a:spLocks/>
              </p:cNvSpPr>
              <p:nvPr/>
            </p:nvSpPr>
            <p:spPr bwMode="auto">
              <a:xfrm>
                <a:off x="3171825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6"/>
              <p:cNvSpPr>
                <a:spLocks/>
              </p:cNvSpPr>
              <p:nvPr/>
            </p:nvSpPr>
            <p:spPr bwMode="auto">
              <a:xfrm>
                <a:off x="3705225" y="3738983"/>
                <a:ext cx="193039" cy="153943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 rot="5400000" flipH="1">
              <a:off x="6356897" y="2602723"/>
              <a:ext cx="1740665" cy="2193712"/>
              <a:chOff x="2203768" y="2266950"/>
              <a:chExt cx="1371600" cy="1728587"/>
            </a:xfrm>
          </p:grpSpPr>
          <p:sp>
            <p:nvSpPr>
              <p:cNvPr id="33" name="Freeform: Shape 18"/>
              <p:cNvSpPr>
                <a:spLocks/>
              </p:cNvSpPr>
              <p:nvPr/>
            </p:nvSpPr>
            <p:spPr bwMode="auto">
              <a:xfrm>
                <a:off x="2203768" y="2266950"/>
                <a:ext cx="1371600" cy="17285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9"/>
              <p:cNvSpPr>
                <a:spLocks/>
              </p:cNvSpPr>
              <p:nvPr/>
            </p:nvSpPr>
            <p:spPr bwMode="auto">
              <a:xfrm>
                <a:off x="2791143" y="3727452"/>
                <a:ext cx="196850" cy="169441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 rot="5400000" flipH="1">
              <a:off x="6331727" y="3856433"/>
              <a:ext cx="1547259" cy="1949967"/>
              <a:chOff x="1388111" y="2459015"/>
              <a:chExt cx="1219200" cy="1536522"/>
            </a:xfrm>
          </p:grpSpPr>
          <p:sp>
            <p:nvSpPr>
              <p:cNvPr id="31" name="Freeform: Shape 21"/>
              <p:cNvSpPr>
                <a:spLocks/>
              </p:cNvSpPr>
              <p:nvPr/>
            </p:nvSpPr>
            <p:spPr bwMode="auto">
              <a:xfrm>
                <a:off x="1388111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2"/>
              <p:cNvSpPr>
                <a:spLocks/>
              </p:cNvSpPr>
              <p:nvPr/>
            </p:nvSpPr>
            <p:spPr bwMode="auto">
              <a:xfrm>
                <a:off x="1881030" y="3714750"/>
                <a:ext cx="233363" cy="180975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l="0" t="0" r="r" b="b"/>
                <a:pathLst>
                  <a:path w="68" h="53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29"/>
            <p:cNvGrpSpPr/>
            <p:nvPr/>
          </p:nvGrpSpPr>
          <p:grpSpPr>
            <a:xfrm>
              <a:off x="7032104" y="1779232"/>
              <a:ext cx="4227637" cy="642478"/>
              <a:chOff x="7284132" y="5074715"/>
              <a:chExt cx="2262955" cy="642478"/>
            </a:xfrm>
          </p:grpSpPr>
          <p:sp>
            <p:nvSpPr>
              <p:cNvPr id="29" name="TextBox 3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0" name="TextBox 31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4" name="Group 32"/>
            <p:cNvGrpSpPr/>
            <p:nvPr/>
          </p:nvGrpSpPr>
          <p:grpSpPr>
            <a:xfrm>
              <a:off x="7032104" y="2918678"/>
              <a:ext cx="4227637" cy="642478"/>
              <a:chOff x="7284132" y="5074715"/>
              <a:chExt cx="2262955" cy="642478"/>
            </a:xfrm>
          </p:grpSpPr>
          <p:sp>
            <p:nvSpPr>
              <p:cNvPr id="27" name="TextBox 33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34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7032104" y="4058123"/>
              <a:ext cx="4227637" cy="642478"/>
              <a:chOff x="7284132" y="5074715"/>
              <a:chExt cx="2262955" cy="642478"/>
            </a:xfrm>
          </p:grpSpPr>
          <p:sp>
            <p:nvSpPr>
              <p:cNvPr id="25" name="TextBox 3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6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37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6" name="Group 38"/>
            <p:cNvGrpSpPr/>
            <p:nvPr/>
          </p:nvGrpSpPr>
          <p:grpSpPr>
            <a:xfrm>
              <a:off x="837153" y="1779232"/>
              <a:ext cx="4227637" cy="642478"/>
              <a:chOff x="7284132" y="5074715"/>
              <a:chExt cx="2262955" cy="642478"/>
            </a:xfrm>
          </p:grpSpPr>
          <p:sp>
            <p:nvSpPr>
              <p:cNvPr id="23" name="TextBox 39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40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7" name="Group 41"/>
            <p:cNvGrpSpPr/>
            <p:nvPr/>
          </p:nvGrpSpPr>
          <p:grpSpPr>
            <a:xfrm>
              <a:off x="837153" y="2918678"/>
              <a:ext cx="4227637" cy="642478"/>
              <a:chOff x="7284132" y="5074715"/>
              <a:chExt cx="2262955" cy="642478"/>
            </a:xfrm>
          </p:grpSpPr>
          <p:sp>
            <p:nvSpPr>
              <p:cNvPr id="21" name="TextBox 42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43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837153" y="4058123"/>
              <a:ext cx="4227637" cy="642478"/>
              <a:chOff x="7284132" y="5074715"/>
              <a:chExt cx="2262955" cy="642478"/>
            </a:xfrm>
          </p:grpSpPr>
          <p:sp>
            <p:nvSpPr>
              <p:cNvPr id="19" name="TextBox 45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46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4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7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62405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5217" y="1003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>
              <a:spLocks/>
            </p:cNvSpPr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>
                <a:spLocks/>
              </p:cNvSpPr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0"/>
              <p:cNvSpPr>
                <a:spLocks/>
              </p:cNvSpPr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1"/>
              <p:cNvSpPr>
                <a:spLocks/>
              </p:cNvSpPr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2"/>
              <p:cNvSpPr>
                <a:spLocks/>
              </p:cNvSpPr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3"/>
              <p:cNvSpPr>
                <a:spLocks/>
              </p:cNvSpPr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4"/>
              <p:cNvSpPr>
                <a:spLocks/>
              </p:cNvSpPr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5"/>
              <p:cNvSpPr>
                <a:spLocks/>
              </p:cNvSpPr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6"/>
              <p:cNvSpPr>
                <a:spLocks/>
              </p:cNvSpPr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7"/>
              <p:cNvSpPr>
                <a:spLocks/>
              </p:cNvSpPr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8"/>
              <p:cNvSpPr>
                <a:spLocks/>
              </p:cNvSpPr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9"/>
              <p:cNvSpPr>
                <a:spLocks/>
              </p:cNvSpPr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>
                <a:spLocks/>
              </p:cNvSpPr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/>
              <p:cNvSpPr>
                <a:spLocks/>
              </p:cNvSpPr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3"/>
              <p:cNvSpPr>
                <a:spLocks/>
              </p:cNvSpPr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>
                <a:spLocks/>
              </p:cNvSpPr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46"/>
              <p:cNvSpPr>
                <a:spLocks/>
              </p:cNvSpPr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47"/>
              <p:cNvSpPr>
                <a:spLocks/>
              </p:cNvSpPr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6" name="Freeform: Shape 8"/>
            <p:cNvSpPr>
              <a:spLocks/>
            </p:cNvSpPr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7" name="Freeform: Shape 12"/>
            <p:cNvSpPr>
              <a:spLocks/>
            </p:cNvSpPr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8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8" name="Freeform: Shape 16"/>
            <p:cNvSpPr>
              <a:spLocks/>
            </p:cNvSpPr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9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9" name="Freeform: Shape 20"/>
            <p:cNvSpPr>
              <a:spLocks/>
            </p:cNvSpPr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20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2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16703" y="1067194"/>
            <a:ext cx="4726990" cy="3318496"/>
            <a:chOff x="822270" y="1422925"/>
            <a:chExt cx="6302653" cy="4424662"/>
          </a:xfrm>
        </p:grpSpPr>
        <p:sp>
          <p:nvSpPr>
            <p:cNvPr id="30" name="Freeform: Shape 35"/>
            <p:cNvSpPr>
              <a:spLocks/>
            </p:cNvSpPr>
            <p:nvPr/>
          </p:nvSpPr>
          <p:spPr bwMode="auto">
            <a:xfrm>
              <a:off x="822270" y="1422925"/>
              <a:ext cx="6302653" cy="2231457"/>
            </a:xfrm>
            <a:custGeom>
              <a:avLst/>
              <a:gdLst/>
              <a:ahLst/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l="0" t="0" r="r" b="b"/>
              <a:pathLst>
                <a:path w="1599" h="595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6"/>
            <p:cNvSpPr>
              <a:spLocks/>
            </p:cNvSpPr>
            <p:nvPr/>
          </p:nvSpPr>
          <p:spPr bwMode="auto">
            <a:xfrm>
              <a:off x="1398895" y="3384483"/>
              <a:ext cx="831414" cy="246310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l="0" t="0" r="r" b="b"/>
              <a:pathLst>
                <a:path w="372" h="1159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7"/>
            <p:cNvSpPr>
              <a:spLocks/>
            </p:cNvSpPr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8"/>
            <p:cNvSpPr>
              <a:spLocks/>
            </p:cNvSpPr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9"/>
            <p:cNvSpPr>
              <a:spLocks/>
            </p:cNvSpPr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0"/>
            <p:cNvSpPr>
              <a:spLocks/>
            </p:cNvSpPr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1"/>
            <p:cNvSpPr>
              <a:spLocks/>
            </p:cNvSpPr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2"/>
            <p:cNvSpPr>
              <a:spLocks/>
            </p:cNvSpPr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3"/>
            <p:cNvSpPr>
              <a:spLocks/>
            </p:cNvSpPr>
            <p:nvPr/>
          </p:nvSpPr>
          <p:spPr bwMode="auto">
            <a:xfrm>
              <a:off x="5618545" y="2385640"/>
              <a:ext cx="831414" cy="3461946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l="0" t="0" r="r" b="b"/>
              <a:pathLst>
                <a:path w="211" h="923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44"/>
            <p:cNvGrpSpPr/>
            <p:nvPr/>
          </p:nvGrpSpPr>
          <p:grpSpPr>
            <a:xfrm>
              <a:off x="5875261" y="2931082"/>
              <a:ext cx="317736" cy="386514"/>
              <a:chOff x="5105400" y="2362200"/>
              <a:chExt cx="212725" cy="258763"/>
            </a:xfrm>
            <a:solidFill>
              <a:schemeClr val="bg1"/>
            </a:solidFill>
          </p:grpSpPr>
          <p:sp>
            <p:nvSpPr>
              <p:cNvPr id="73" name="Freeform: Shape 45"/>
              <p:cNvSpPr>
                <a:spLocks/>
              </p:cNvSpPr>
              <p:nvPr/>
            </p:nvSpPr>
            <p:spPr bwMode="auto">
              <a:xfrm>
                <a:off x="5197475" y="2606675"/>
                <a:ext cx="25400" cy="142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46"/>
              <p:cNvSpPr>
                <a:spLocks/>
              </p:cNvSpPr>
              <p:nvPr/>
            </p:nvSpPr>
            <p:spPr bwMode="auto">
              <a:xfrm>
                <a:off x="5189538" y="2589213"/>
                <a:ext cx="44450" cy="142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3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5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47"/>
              <p:cNvSpPr>
                <a:spLocks/>
              </p:cNvSpPr>
              <p:nvPr/>
            </p:nvSpPr>
            <p:spPr bwMode="auto">
              <a:xfrm>
                <a:off x="5181600" y="2570163"/>
                <a:ext cx="58738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7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7"/>
                      <a:pt x="21" y="5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Rectangle 48"/>
              <p:cNvSpPr>
                <a:spLocks/>
              </p:cNvSpPr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Rectangle 49"/>
              <p:cNvSpPr>
                <a:spLocks/>
              </p:cNvSpPr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50"/>
              <p:cNvSpPr>
                <a:spLocks/>
              </p:cNvSpPr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51"/>
              <p:cNvSpPr>
                <a:spLocks/>
              </p:cNvSpPr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52"/>
              <p:cNvSpPr>
                <a:spLocks/>
              </p:cNvSpPr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53"/>
              <p:cNvSpPr>
                <a:spLocks/>
              </p:cNvSpPr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54"/>
              <p:cNvSpPr>
                <a:spLocks/>
              </p:cNvSpPr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55"/>
              <p:cNvSpPr>
                <a:spLocks/>
              </p:cNvSpPr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56"/>
              <p:cNvSpPr>
                <a:spLocks/>
              </p:cNvSpPr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57"/>
              <p:cNvSpPr>
                <a:spLocks/>
              </p:cNvSpPr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58"/>
              <p:cNvSpPr>
                <a:spLocks/>
              </p:cNvSpPr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59"/>
              <p:cNvSpPr>
                <a:spLocks/>
              </p:cNvSpPr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60"/>
              <p:cNvSpPr>
                <a:spLocks/>
              </p:cNvSpPr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61"/>
              <p:cNvSpPr>
                <a:spLocks/>
              </p:cNvSpPr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62"/>
              <p:cNvSpPr>
                <a:spLocks/>
              </p:cNvSpPr>
              <p:nvPr/>
            </p:nvSpPr>
            <p:spPr bwMode="auto">
              <a:xfrm>
                <a:off x="5214938" y="2492375"/>
                <a:ext cx="11113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63"/>
              <p:cNvSpPr>
                <a:spLocks/>
              </p:cNvSpPr>
              <p:nvPr/>
            </p:nvSpPr>
            <p:spPr bwMode="auto">
              <a:xfrm>
                <a:off x="5200650" y="2463800"/>
                <a:ext cx="635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64"/>
              <p:cNvSpPr>
                <a:spLocks/>
              </p:cNvSpPr>
              <p:nvPr/>
            </p:nvSpPr>
            <p:spPr bwMode="auto">
              <a:xfrm>
                <a:off x="5145088" y="2398713"/>
                <a:ext cx="131763" cy="157163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5" y="20"/>
                  </a:cxn>
                  <a:cxn ang="0">
                    <a:pos x="30" y="22"/>
                  </a:cxn>
                  <a:cxn ang="0">
                    <a:pos x="32" y="27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5" y="23"/>
                  </a:cxn>
                  <a:cxn ang="0">
                    <a:pos x="25" y="23"/>
                  </a:cxn>
                  <a:cxn ang="0">
                    <a:pos x="25" y="29"/>
                  </a:cxn>
                  <a:cxn ang="0">
                    <a:pos x="28" y="30"/>
                  </a:cxn>
                  <a:cxn ang="0">
                    <a:pos x="32" y="32"/>
                  </a:cxn>
                  <a:cxn ang="0">
                    <a:pos x="33" y="36"/>
                  </a:cxn>
                  <a:cxn ang="0">
                    <a:pos x="33" y="36"/>
                  </a:cxn>
                  <a:cxn ang="0">
                    <a:pos x="30" y="41"/>
                  </a:cxn>
                  <a:cxn ang="0">
                    <a:pos x="25" y="43"/>
                  </a:cxn>
                  <a:cxn ang="0">
                    <a:pos x="25" y="43"/>
                  </a:cxn>
                  <a:cxn ang="0">
                    <a:pos x="25" y="48"/>
                  </a:cxn>
                  <a:cxn ang="0">
                    <a:pos x="22" y="48"/>
                  </a:cxn>
                  <a:cxn ang="0">
                    <a:pos x="22" y="43"/>
                  </a:cxn>
                  <a:cxn ang="0">
                    <a:pos x="17" y="41"/>
                  </a:cxn>
                  <a:cxn ang="0">
                    <a:pos x="15" y="35"/>
                  </a:cxn>
                  <a:cxn ang="0">
                    <a:pos x="15" y="35"/>
                  </a:cxn>
                  <a:cxn ang="0">
                    <a:pos x="19" y="35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7" y="10"/>
                  </a:cxn>
                  <a:cxn ang="0">
                    <a:pos x="24" y="2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24" y="8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24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38"/>
                  </a:cxn>
                  <a:cxn ang="0">
                    <a:pos x="14" y="56"/>
                  </a:cxn>
                  <a:cxn ang="0">
                    <a:pos x="15" y="56"/>
                  </a:cxn>
                  <a:cxn ang="0">
                    <a:pos x="18" y="56"/>
                  </a:cxn>
                  <a:cxn ang="0">
                    <a:pos x="28" y="56"/>
                  </a:cxn>
                  <a:cxn ang="0">
                    <a:pos x="33" y="56"/>
                  </a:cxn>
                  <a:cxn ang="0">
                    <a:pos x="33" y="56"/>
                  </a:cxn>
                  <a:cxn ang="0">
                    <a:pos x="42" y="38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24" y="0"/>
                  </a:cxn>
                </a:cxnLst>
                <a:rect l="0" t="0" r="r" b="b"/>
                <a:pathLst>
                  <a:path w="47" h="56">
                    <a:moveTo>
                      <a:pt x="22" y="14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20"/>
                      <a:pt x="28" y="21"/>
                      <a:pt x="30" y="22"/>
                    </a:cubicBezTo>
                    <a:cubicBezTo>
                      <a:pt x="31" y="23"/>
                      <a:pt x="32" y="25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7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30" y="30"/>
                      <a:pt x="31" y="31"/>
                      <a:pt x="32" y="32"/>
                    </a:cubicBezTo>
                    <a:cubicBezTo>
                      <a:pt x="32" y="33"/>
                      <a:pt x="33" y="35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2"/>
                      <a:pt x="19" y="42"/>
                      <a:pt x="17" y="41"/>
                    </a:cubicBezTo>
                    <a:cubicBezTo>
                      <a:pt x="15" y="39"/>
                      <a:pt x="15" y="37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7"/>
                      <a:pt x="20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2"/>
                      <a:pt x="20" y="32"/>
                    </a:cubicBezTo>
                    <a:cubicBezTo>
                      <a:pt x="17" y="31"/>
                      <a:pt x="15" y="29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4"/>
                      <a:pt x="16" y="23"/>
                      <a:pt x="18" y="21"/>
                    </a:cubicBezTo>
                    <a:cubicBezTo>
                      <a:pt x="19" y="21"/>
                      <a:pt x="20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7" y="10"/>
                    </a:moveTo>
                    <a:cubicBezTo>
                      <a:pt x="11" y="5"/>
                      <a:pt x="17" y="2"/>
                      <a:pt x="24" y="2"/>
                    </a:cubicBezTo>
                    <a:cubicBezTo>
                      <a:pt x="31" y="2"/>
                      <a:pt x="37" y="5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5" y="9"/>
                      <a:pt x="30" y="8"/>
                      <a:pt x="24" y="8"/>
                    </a:cubicBezTo>
                    <a:cubicBezTo>
                      <a:pt x="18" y="8"/>
                      <a:pt x="12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2" y="34"/>
                      <a:pt x="5" y="38"/>
                    </a:cubicBezTo>
                    <a:cubicBezTo>
                      <a:pt x="7" y="40"/>
                      <a:pt x="13" y="50"/>
                      <a:pt x="14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0"/>
                      <a:pt x="40" y="40"/>
                      <a:pt x="42" y="38"/>
                    </a:cubicBezTo>
                    <a:cubicBezTo>
                      <a:pt x="45" y="34"/>
                      <a:pt x="47" y="29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0"/>
                      <a:pt x="37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Group 89"/>
            <p:cNvGrpSpPr/>
            <p:nvPr/>
          </p:nvGrpSpPr>
          <p:grpSpPr>
            <a:xfrm>
              <a:off x="4823544" y="3073357"/>
              <a:ext cx="310605" cy="317750"/>
              <a:chOff x="4357688" y="2324100"/>
              <a:chExt cx="207963" cy="212726"/>
            </a:xfrm>
            <a:solidFill>
              <a:schemeClr val="bg1"/>
            </a:solidFill>
          </p:grpSpPr>
          <p:sp>
            <p:nvSpPr>
              <p:cNvPr id="69" name="Freeform: Shape 90"/>
              <p:cNvSpPr>
                <a:spLocks/>
              </p:cNvSpPr>
              <p:nvPr/>
            </p:nvSpPr>
            <p:spPr bwMode="auto">
              <a:xfrm>
                <a:off x="4514850" y="2481263"/>
                <a:ext cx="3175" cy="79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91"/>
              <p:cNvSpPr>
                <a:spLocks/>
              </p:cNvSpPr>
              <p:nvPr/>
            </p:nvSpPr>
            <p:spPr bwMode="auto">
              <a:xfrm>
                <a:off x="4522788" y="2497138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92"/>
              <p:cNvSpPr>
                <a:spLocks/>
              </p:cNvSpPr>
              <p:nvPr/>
            </p:nvSpPr>
            <p:spPr bwMode="auto">
              <a:xfrm>
                <a:off x="4478338" y="2449513"/>
                <a:ext cx="87313" cy="873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31" y="16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4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9"/>
                      <a:pt x="19" y="10"/>
                    </a:cubicBezTo>
                    <a:cubicBezTo>
                      <a:pt x="20" y="11"/>
                      <a:pt x="21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7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5"/>
                      <a:pt x="20" y="16"/>
                      <a:pt x="20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2" y="22"/>
                      <a:pt x="11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6"/>
                      <a:pt x="10" y="15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5"/>
                      <a:pt x="14" y="5"/>
                      <a:pt x="14" y="5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7"/>
                      <a:pt x="24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93"/>
              <p:cNvSpPr>
                <a:spLocks/>
              </p:cNvSpPr>
              <p:nvPr/>
            </p:nvSpPr>
            <p:spPr bwMode="auto">
              <a:xfrm>
                <a:off x="4357688" y="2324100"/>
                <a:ext cx="196850" cy="195263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24" y="65"/>
                  </a:cxn>
                  <a:cxn ang="0">
                    <a:pos x="14" y="59"/>
                  </a:cxn>
                  <a:cxn ang="0">
                    <a:pos x="20" y="52"/>
                  </a:cxn>
                  <a:cxn ang="0">
                    <a:pos x="33" y="66"/>
                  </a:cxn>
                  <a:cxn ang="0">
                    <a:pos x="20" y="52"/>
                  </a:cxn>
                  <a:cxn ang="0">
                    <a:pos x="3" y="37"/>
                  </a:cxn>
                  <a:cxn ang="0">
                    <a:pos x="16" y="51"/>
                  </a:cxn>
                  <a:cxn ang="0">
                    <a:pos x="11" y="56"/>
                  </a:cxn>
                  <a:cxn ang="0">
                    <a:pos x="18" y="37"/>
                  </a:cxn>
                  <a:cxn ang="0">
                    <a:pos x="33" y="37"/>
                  </a:cxn>
                  <a:cxn ang="0">
                    <a:pos x="33" y="46"/>
                  </a:cxn>
                  <a:cxn ang="0">
                    <a:pos x="18" y="37"/>
                  </a:cxn>
                  <a:cxn ang="0">
                    <a:pos x="37" y="23"/>
                  </a:cxn>
                  <a:cxn ang="0">
                    <a:pos x="52" y="34"/>
                  </a:cxn>
                  <a:cxn ang="0">
                    <a:pos x="37" y="34"/>
                  </a:cxn>
                  <a:cxn ang="0">
                    <a:pos x="18" y="34"/>
                  </a:cxn>
                  <a:cxn ang="0">
                    <a:pos x="33" y="23"/>
                  </a:cxn>
                  <a:cxn ang="0">
                    <a:pos x="18" y="34"/>
                  </a:cxn>
                  <a:cxn ang="0">
                    <a:pos x="53" y="20"/>
                  </a:cxn>
                  <a:cxn ang="0">
                    <a:pos x="67" y="34"/>
                  </a:cxn>
                  <a:cxn ang="0">
                    <a:pos x="55" y="34"/>
                  </a:cxn>
                  <a:cxn ang="0">
                    <a:pos x="3" y="34"/>
                  </a:cxn>
                  <a:cxn ang="0">
                    <a:pos x="16" y="19"/>
                  </a:cxn>
                  <a:cxn ang="0">
                    <a:pos x="14" y="34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17" y="16"/>
                  </a:cxn>
                  <a:cxn ang="0">
                    <a:pos x="37" y="5"/>
                  </a:cxn>
                  <a:cxn ang="0">
                    <a:pos x="49" y="18"/>
                  </a:cxn>
                  <a:cxn ang="0">
                    <a:pos x="37" y="20"/>
                  </a:cxn>
                  <a:cxn ang="0">
                    <a:pos x="44" y="4"/>
                  </a:cxn>
                  <a:cxn ang="0">
                    <a:pos x="56" y="11"/>
                  </a:cxn>
                  <a:cxn ang="0">
                    <a:pos x="52" y="16"/>
                  </a:cxn>
                  <a:cxn ang="0">
                    <a:pos x="20" y="17"/>
                  </a:cxn>
                  <a:cxn ang="0">
                    <a:pos x="33" y="4"/>
                  </a:cxn>
                  <a:cxn ang="0">
                    <a:pos x="33" y="2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44" y="69"/>
                  </a:cxn>
                  <a:cxn ang="0">
                    <a:pos x="37" y="66"/>
                  </a:cxn>
                  <a:cxn ang="0">
                    <a:pos x="45" y="51"/>
                  </a:cxn>
                  <a:cxn ang="0">
                    <a:pos x="47" y="48"/>
                  </a:cxn>
                  <a:cxn ang="0">
                    <a:pos x="37" y="37"/>
                  </a:cxn>
                  <a:cxn ang="0">
                    <a:pos x="52" y="37"/>
                  </a:cxn>
                  <a:cxn ang="0">
                    <a:pos x="51" y="46"/>
                  </a:cxn>
                  <a:cxn ang="0">
                    <a:pos x="55" y="37"/>
                  </a:cxn>
                  <a:cxn ang="0">
                    <a:pos x="67" y="37"/>
                  </a:cxn>
                  <a:cxn ang="0">
                    <a:pos x="65" y="46"/>
                  </a:cxn>
                  <a:cxn ang="0">
                    <a:pos x="70" y="35"/>
                  </a:cxn>
                  <a:cxn ang="0">
                    <a:pos x="37" y="0"/>
                  </a:cxn>
                </a:cxnLst>
                <a:rect l="0" t="0" r="r" b="b"/>
                <a:pathLst>
                  <a:path w="70" h="70">
                    <a:moveTo>
                      <a:pt x="14" y="59"/>
                    </a:move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7"/>
                      <a:pt x="16" y="55"/>
                      <a:pt x="18" y="54"/>
                    </a:cubicBezTo>
                    <a:cubicBezTo>
                      <a:pt x="19" y="58"/>
                      <a:pt x="21" y="62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0" y="63"/>
                      <a:pt x="17" y="61"/>
                      <a:pt x="14" y="59"/>
                    </a:cubicBezTo>
                    <a:moveTo>
                      <a:pt x="20" y="52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1"/>
                      <a:pt x="29" y="50"/>
                      <a:pt x="33" y="50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27" y="65"/>
                      <a:pt x="23" y="59"/>
                      <a:pt x="20" y="52"/>
                    </a:cubicBezTo>
                    <a:moveTo>
                      <a:pt x="3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1"/>
                      <a:pt x="15" y="46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4" y="52"/>
                      <a:pt x="12" y="54"/>
                      <a:pt x="11" y="56"/>
                    </a:cubicBezTo>
                    <a:cubicBezTo>
                      <a:pt x="7" y="51"/>
                      <a:pt x="4" y="44"/>
                      <a:pt x="3" y="37"/>
                    </a:cubicBezTo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9" y="47"/>
                      <a:pt x="24" y="47"/>
                      <a:pt x="19" y="49"/>
                    </a:cubicBezTo>
                    <a:cubicBezTo>
                      <a:pt x="18" y="45"/>
                      <a:pt x="18" y="41"/>
                      <a:pt x="18" y="37"/>
                    </a:cubicBezTo>
                    <a:moveTo>
                      <a:pt x="37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41" y="23"/>
                      <a:pt x="46" y="23"/>
                      <a:pt x="50" y="21"/>
                    </a:cubicBezTo>
                    <a:cubicBezTo>
                      <a:pt x="51" y="25"/>
                      <a:pt x="52" y="30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3"/>
                      <a:pt x="37" y="23"/>
                      <a:pt x="37" y="23"/>
                    </a:cubicBezTo>
                    <a:moveTo>
                      <a:pt x="18" y="34"/>
                    </a:moveTo>
                    <a:cubicBezTo>
                      <a:pt x="18" y="29"/>
                      <a:pt x="18" y="25"/>
                      <a:pt x="19" y="21"/>
                    </a:cubicBezTo>
                    <a:cubicBezTo>
                      <a:pt x="23" y="22"/>
                      <a:pt x="29" y="23"/>
                      <a:pt x="33" y="2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8" y="34"/>
                      <a:pt x="18" y="34"/>
                      <a:pt x="18" y="34"/>
                    </a:cubicBezTo>
                    <a:moveTo>
                      <a:pt x="53" y="20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8"/>
                      <a:pt x="58" y="16"/>
                      <a:pt x="59" y="14"/>
                    </a:cubicBezTo>
                    <a:cubicBezTo>
                      <a:pt x="64" y="19"/>
                      <a:pt x="67" y="26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29"/>
                      <a:pt x="55" y="24"/>
                      <a:pt x="53" y="20"/>
                    </a:cubicBezTo>
                    <a:moveTo>
                      <a:pt x="3" y="34"/>
                    </a:moveTo>
                    <a:cubicBezTo>
                      <a:pt x="4" y="26"/>
                      <a:pt x="7" y="19"/>
                      <a:pt x="12" y="14"/>
                    </a:cubicBezTo>
                    <a:cubicBezTo>
                      <a:pt x="12" y="16"/>
                      <a:pt x="14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4"/>
                      <a:pt x="14" y="29"/>
                      <a:pt x="14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14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7" y="8"/>
                      <a:pt x="20" y="6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8"/>
                      <a:pt x="19" y="11"/>
                      <a:pt x="17" y="16"/>
                    </a:cubicBezTo>
                    <a:cubicBezTo>
                      <a:pt x="16" y="14"/>
                      <a:pt x="14" y="13"/>
                      <a:pt x="14" y="11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3" y="5"/>
                      <a:pt x="47" y="11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9"/>
                      <a:pt x="41" y="20"/>
                      <a:pt x="37" y="20"/>
                    </a:cubicBezTo>
                    <a:cubicBezTo>
                      <a:pt x="37" y="5"/>
                      <a:pt x="37" y="5"/>
                      <a:pt x="37" y="5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49" y="6"/>
                      <a:pt x="53" y="8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3"/>
                      <a:pt x="55" y="15"/>
                      <a:pt x="52" y="16"/>
                    </a:cubicBezTo>
                    <a:cubicBezTo>
                      <a:pt x="50" y="11"/>
                      <a:pt x="48" y="7"/>
                      <a:pt x="44" y="4"/>
                    </a:cubicBezTo>
                    <a:moveTo>
                      <a:pt x="20" y="17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10"/>
                      <a:pt x="27" y="5"/>
                      <a:pt x="33" y="4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9" y="20"/>
                      <a:pt x="24" y="19"/>
                      <a:pt x="20" y="17"/>
                    </a:cubicBezTo>
                    <a:moveTo>
                      <a:pt x="3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1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38" y="70"/>
                      <a:pt x="41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7"/>
                      <a:pt x="42" y="66"/>
                      <a:pt x="42" y="64"/>
                    </a:cubicBezTo>
                    <a:cubicBezTo>
                      <a:pt x="40" y="65"/>
                      <a:pt x="39" y="66"/>
                      <a:pt x="37" y="66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9" y="50"/>
                      <a:pt x="42" y="50"/>
                      <a:pt x="45" y="51"/>
                    </a:cubicBezTo>
                    <a:cubicBezTo>
                      <a:pt x="46" y="50"/>
                      <a:pt x="46" y="49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4" y="47"/>
                      <a:pt x="40" y="47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40"/>
                      <a:pt x="52" y="43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5" y="45"/>
                    </a:cubicBezTo>
                    <a:cubicBezTo>
                      <a:pt x="55" y="42"/>
                      <a:pt x="55" y="39"/>
                      <a:pt x="55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40"/>
                      <a:pt x="66" y="43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7" y="47"/>
                      <a:pt x="68" y="47"/>
                    </a:cubicBezTo>
                    <a:cubicBezTo>
                      <a:pt x="69" y="43"/>
                      <a:pt x="70" y="39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16"/>
                      <a:pt x="55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94"/>
            <p:cNvGrpSpPr/>
            <p:nvPr/>
          </p:nvGrpSpPr>
          <p:grpSpPr>
            <a:xfrm>
              <a:off x="2710644" y="3317516"/>
              <a:ext cx="317741" cy="334339"/>
              <a:chOff x="2854325" y="2497138"/>
              <a:chExt cx="212725" cy="223837"/>
            </a:xfrm>
            <a:solidFill>
              <a:schemeClr val="bg1"/>
            </a:solidFill>
          </p:grpSpPr>
          <p:sp>
            <p:nvSpPr>
              <p:cNvPr id="56" name="Freeform: Shape 95"/>
              <p:cNvSpPr>
                <a:spLocks/>
              </p:cNvSpPr>
              <p:nvPr/>
            </p:nvSpPr>
            <p:spPr bwMode="auto">
              <a:xfrm>
                <a:off x="2854325" y="2613025"/>
                <a:ext cx="212725" cy="107950"/>
              </a:xfrm>
              <a:custGeom>
                <a:avLst/>
                <a:gdLst/>
                <a:ahLst/>
                <a:cxnLst>
                  <a:cxn ang="0">
                    <a:pos x="15" y="26"/>
                  </a:cxn>
                  <a:cxn ang="0">
                    <a:pos x="27" y="33"/>
                  </a:cxn>
                  <a:cxn ang="0">
                    <a:pos x="15" y="26"/>
                  </a:cxn>
                  <a:cxn ang="0">
                    <a:pos x="57" y="21"/>
                  </a:cxn>
                  <a:cxn ang="0">
                    <a:pos x="61" y="27"/>
                  </a:cxn>
                  <a:cxn ang="0">
                    <a:pos x="50" y="33"/>
                  </a:cxn>
                  <a:cxn ang="0">
                    <a:pos x="22" y="20"/>
                  </a:cxn>
                  <a:cxn ang="0">
                    <a:pos x="36" y="34"/>
                  </a:cxn>
                  <a:cxn ang="0">
                    <a:pos x="22" y="20"/>
                  </a:cxn>
                  <a:cxn ang="0">
                    <a:pos x="40" y="17"/>
                  </a:cxn>
                  <a:cxn ang="0">
                    <a:pos x="54" y="20"/>
                  </a:cxn>
                  <a:cxn ang="0">
                    <a:pos x="40" y="17"/>
                  </a:cxn>
                  <a:cxn ang="0">
                    <a:pos x="4" y="3"/>
                  </a:cxn>
                  <a:cxn ang="0">
                    <a:pos x="18" y="18"/>
                  </a:cxn>
                  <a:cxn ang="0">
                    <a:pos x="13" y="24"/>
                  </a:cxn>
                  <a:cxn ang="0">
                    <a:pos x="19" y="3"/>
                  </a:cxn>
                  <a:cxn ang="0">
                    <a:pos x="36" y="3"/>
                  </a:cxn>
                  <a:cxn ang="0">
                    <a:pos x="36" y="13"/>
                  </a:cxn>
                  <a:cxn ang="0">
                    <a:pos x="19" y="3"/>
                  </a:cxn>
                  <a:cxn ang="0">
                    <a:pos x="40" y="3"/>
                  </a:cxn>
                  <a:cxn ang="0">
                    <a:pos x="57" y="3"/>
                  </a:cxn>
                  <a:cxn ang="0">
                    <a:pos x="40" y="13"/>
                  </a:cxn>
                  <a:cxn ang="0">
                    <a:pos x="58" y="18"/>
                  </a:cxn>
                  <a:cxn ang="0">
                    <a:pos x="60" y="3"/>
                  </a:cxn>
                  <a:cxn ang="0">
                    <a:pos x="73" y="3"/>
                  </a:cxn>
                  <a:cxn ang="0">
                    <a:pos x="58" y="18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39"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3"/>
                      <a:pt x="19" y="21"/>
                    </a:cubicBezTo>
                    <a:cubicBezTo>
                      <a:pt x="21" y="26"/>
                      <a:pt x="23" y="30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2"/>
                      <a:pt x="19" y="29"/>
                      <a:pt x="15" y="26"/>
                    </a:cubicBezTo>
                    <a:moveTo>
                      <a:pt x="50" y="33"/>
                    </a:moveTo>
                    <a:cubicBezTo>
                      <a:pt x="53" y="30"/>
                      <a:pt x="56" y="26"/>
                      <a:pt x="57" y="21"/>
                    </a:cubicBezTo>
                    <a:cubicBezTo>
                      <a:pt x="59" y="23"/>
                      <a:pt x="61" y="25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8" y="29"/>
                      <a:pt x="54" y="32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18"/>
                      <a:pt x="32" y="17"/>
                      <a:pt x="36" y="1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9" y="33"/>
                      <a:pt x="25" y="27"/>
                      <a:pt x="22" y="20"/>
                    </a:cubicBezTo>
                    <a:moveTo>
                      <a:pt x="40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4" y="17"/>
                      <a:pt x="50" y="18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1" y="27"/>
                      <a:pt x="47" y="34"/>
                      <a:pt x="40" y="35"/>
                    </a:cubicBezTo>
                    <a:cubicBezTo>
                      <a:pt x="40" y="17"/>
                      <a:pt x="40" y="17"/>
                      <a:pt x="40" y="17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7" y="13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4" y="21"/>
                      <a:pt x="13" y="24"/>
                    </a:cubicBezTo>
                    <a:cubicBezTo>
                      <a:pt x="8" y="18"/>
                      <a:pt x="4" y="11"/>
                      <a:pt x="4" y="3"/>
                    </a:cubicBezTo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1" y="13"/>
                      <a:pt x="26" y="14"/>
                      <a:pt x="21" y="16"/>
                    </a:cubicBezTo>
                    <a:cubicBezTo>
                      <a:pt x="20" y="12"/>
                      <a:pt x="19" y="7"/>
                      <a:pt x="19" y="3"/>
                    </a:cubicBezTo>
                    <a:moveTo>
                      <a:pt x="40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7"/>
                      <a:pt x="56" y="12"/>
                      <a:pt x="55" y="16"/>
                    </a:cubicBezTo>
                    <a:cubicBezTo>
                      <a:pt x="51" y="14"/>
                      <a:pt x="45" y="13"/>
                      <a:pt x="40" y="13"/>
                    </a:cubicBezTo>
                    <a:cubicBezTo>
                      <a:pt x="40" y="3"/>
                      <a:pt x="40" y="3"/>
                      <a:pt x="40" y="3"/>
                    </a:cubicBezTo>
                    <a:moveTo>
                      <a:pt x="58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3"/>
                      <a:pt x="60" y="7"/>
                      <a:pt x="60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11"/>
                      <a:pt x="69" y="18"/>
                      <a:pt x="64" y="24"/>
                    </a:cubicBezTo>
                    <a:cubicBezTo>
                      <a:pt x="63" y="21"/>
                      <a:pt x="61" y="19"/>
                      <a:pt x="5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2"/>
                      <a:pt x="18" y="39"/>
                      <a:pt x="38" y="39"/>
                    </a:cubicBezTo>
                    <a:cubicBezTo>
                      <a:pt x="59" y="39"/>
                      <a:pt x="76" y="22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96"/>
              <p:cNvSpPr>
                <a:spLocks/>
              </p:cNvSpPr>
              <p:nvPr/>
            </p:nvSpPr>
            <p:spPr bwMode="auto">
              <a:xfrm>
                <a:off x="2941638" y="2497138"/>
                <a:ext cx="39688" cy="476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" y="17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7" y="0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7"/>
                      <a:pt x="7" y="17"/>
                    </a:cubicBezTo>
                    <a:cubicBezTo>
                      <a:pt x="11" y="17"/>
                      <a:pt x="14" y="13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7"/>
              <p:cNvSpPr>
                <a:spLocks/>
              </p:cNvSpPr>
              <p:nvPr/>
            </p:nvSpPr>
            <p:spPr bwMode="auto">
              <a:xfrm>
                <a:off x="2922588" y="2547938"/>
                <a:ext cx="77788" cy="555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0"/>
                  </a:cxn>
                  <a:cxn ang="0">
                    <a:pos x="16" y="15"/>
                  </a:cxn>
                  <a:cxn ang="0">
                    <a:pos x="14" y="3"/>
                  </a:cxn>
                  <a:cxn ang="0">
                    <a:pos x="12" y="1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28" y="20"/>
                  </a:cxn>
                  <a:cxn ang="0">
                    <a:pos x="28" y="7"/>
                  </a:cxn>
                  <a:cxn ang="0">
                    <a:pos x="23" y="0"/>
                  </a:cxn>
                </a:cxnLst>
                <a:rect l="0" t="0" r="r" b="b"/>
                <a:pathLst>
                  <a:path w="28" h="20">
                    <a:moveTo>
                      <a:pt x="2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3"/>
                      <a:pt x="26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98"/>
              <p:cNvSpPr>
                <a:spLocks/>
              </p:cNvSpPr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99"/>
              <p:cNvSpPr>
                <a:spLocks/>
              </p:cNvSpPr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00"/>
              <p:cNvSpPr>
                <a:spLocks/>
              </p:cNvSpPr>
              <p:nvPr/>
            </p:nvSpPr>
            <p:spPr bwMode="auto">
              <a:xfrm>
                <a:off x="3006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01"/>
              <p:cNvSpPr>
                <a:spLocks/>
              </p:cNvSpPr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2"/>
              <p:cNvSpPr>
                <a:spLocks/>
              </p:cNvSpPr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03"/>
              <p:cNvSpPr>
                <a:spLocks/>
              </p:cNvSpPr>
              <p:nvPr/>
            </p:nvSpPr>
            <p:spPr bwMode="auto">
              <a:xfrm>
                <a:off x="3000375" y="2552700"/>
                <a:ext cx="58738" cy="508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4"/>
                  </a:cxn>
                  <a:cxn ang="0">
                    <a:pos x="8" y="2"/>
                  </a:cxn>
                  <a:cxn ang="0">
                    <a:pos x="6" y="1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18"/>
                  </a:cxn>
                  <a:cxn ang="0">
                    <a:pos x="21" y="18"/>
                  </a:cxn>
                  <a:cxn ang="0">
                    <a:pos x="21" y="6"/>
                  </a:cxn>
                  <a:cxn ang="0">
                    <a:pos x="17" y="0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04"/>
              <p:cNvSpPr>
                <a:spLocks/>
              </p:cNvSpPr>
              <p:nvPr/>
            </p:nvSpPr>
            <p:spPr bwMode="auto">
              <a:xfrm>
                <a:off x="2879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05"/>
              <p:cNvSpPr>
                <a:spLocks/>
              </p:cNvSpPr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06"/>
              <p:cNvSpPr>
                <a:spLocks/>
              </p:cNvSpPr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07"/>
              <p:cNvSpPr>
                <a:spLocks/>
              </p:cNvSpPr>
              <p:nvPr/>
            </p:nvSpPr>
            <p:spPr bwMode="auto">
              <a:xfrm>
                <a:off x="2860675" y="2552700"/>
                <a:ext cx="61913" cy="539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8" y="0"/>
                  </a:cxn>
                  <a:cxn ang="0">
                    <a:pos x="15" y="14"/>
                  </a:cxn>
                  <a:cxn ang="0">
                    <a:pos x="13" y="2"/>
                  </a:cxn>
                  <a:cxn ang="0">
                    <a:pos x="11" y="14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9">
                    <a:moveTo>
                      <a:pt x="2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21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108"/>
            <p:cNvGrpSpPr/>
            <p:nvPr/>
          </p:nvGrpSpPr>
          <p:grpSpPr>
            <a:xfrm>
              <a:off x="3765553" y="2845605"/>
              <a:ext cx="322492" cy="320109"/>
              <a:chOff x="3605213" y="2220913"/>
              <a:chExt cx="215900" cy="214313"/>
            </a:xfrm>
            <a:solidFill>
              <a:schemeClr val="bg1"/>
            </a:solidFill>
          </p:grpSpPr>
          <p:sp>
            <p:nvSpPr>
              <p:cNvPr id="49" name="Freeform: Shape 109"/>
              <p:cNvSpPr>
                <a:spLocks/>
              </p:cNvSpPr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10"/>
              <p:cNvSpPr>
                <a:spLocks/>
              </p:cNvSpPr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11"/>
              <p:cNvSpPr>
                <a:spLocks/>
              </p:cNvSpPr>
              <p:nvPr/>
            </p:nvSpPr>
            <p:spPr bwMode="auto">
              <a:xfrm>
                <a:off x="3705225" y="2312988"/>
                <a:ext cx="17463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12"/>
              <p:cNvSpPr>
                <a:spLocks/>
              </p:cNvSpPr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113"/>
              <p:cNvSpPr>
                <a:spLocks/>
              </p:cNvSpPr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14"/>
              <p:cNvSpPr>
                <a:spLocks/>
              </p:cNvSpPr>
              <p:nvPr/>
            </p:nvSpPr>
            <p:spPr bwMode="auto">
              <a:xfrm>
                <a:off x="3686175" y="2306638"/>
                <a:ext cx="222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3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15"/>
              <p:cNvSpPr>
                <a:spLocks/>
              </p:cNvSpPr>
              <p:nvPr/>
            </p:nvSpPr>
            <p:spPr bwMode="auto">
              <a:xfrm>
                <a:off x="3605213" y="2220913"/>
                <a:ext cx="215900" cy="214313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3" y="31"/>
                  </a:cxn>
                  <a:cxn ang="0">
                    <a:pos x="14" y="31"/>
                  </a:cxn>
                  <a:cxn ang="0">
                    <a:pos x="15" y="31"/>
                  </a:cxn>
                  <a:cxn ang="0">
                    <a:pos x="17" y="35"/>
                  </a:cxn>
                  <a:cxn ang="0">
                    <a:pos x="24" y="38"/>
                  </a:cxn>
                  <a:cxn ang="0">
                    <a:pos x="28" y="40"/>
                  </a:cxn>
                  <a:cxn ang="0">
                    <a:pos x="31" y="41"/>
                  </a:cxn>
                  <a:cxn ang="0">
                    <a:pos x="31" y="45"/>
                  </a:cxn>
                  <a:cxn ang="0">
                    <a:pos x="31" y="51"/>
                  </a:cxn>
                  <a:cxn ang="0">
                    <a:pos x="38" y="59"/>
                  </a:cxn>
                  <a:cxn ang="0">
                    <a:pos x="38" y="66"/>
                  </a:cxn>
                  <a:cxn ang="0">
                    <a:pos x="40" y="71"/>
                  </a:cxn>
                  <a:cxn ang="0">
                    <a:pos x="3" y="39"/>
                  </a:cxn>
                  <a:cxn ang="0">
                    <a:pos x="13" y="17"/>
                  </a:cxn>
                  <a:cxn ang="0">
                    <a:pos x="47" y="6"/>
                  </a:cxn>
                  <a:cxn ang="0">
                    <a:pos x="54" y="8"/>
                  </a:cxn>
                  <a:cxn ang="0">
                    <a:pos x="57" y="14"/>
                  </a:cxn>
                  <a:cxn ang="0">
                    <a:pos x="72" y="29"/>
                  </a:cxn>
                  <a:cxn ang="0">
                    <a:pos x="43" y="70"/>
                  </a:cxn>
                  <a:cxn ang="0">
                    <a:pos x="47" y="66"/>
                  </a:cxn>
                  <a:cxn ang="0">
                    <a:pos x="51" y="61"/>
                  </a:cxn>
                  <a:cxn ang="0">
                    <a:pos x="55" y="56"/>
                  </a:cxn>
                  <a:cxn ang="0">
                    <a:pos x="58" y="50"/>
                  </a:cxn>
                  <a:cxn ang="0">
                    <a:pos x="51" y="46"/>
                  </a:cxn>
                  <a:cxn ang="0">
                    <a:pos x="44" y="41"/>
                  </a:cxn>
                  <a:cxn ang="0">
                    <a:pos x="39" y="39"/>
                  </a:cxn>
                  <a:cxn ang="0">
                    <a:pos x="31" y="40"/>
                  </a:cxn>
                  <a:cxn ang="0">
                    <a:pos x="26" y="36"/>
                  </a:cxn>
                  <a:cxn ang="0">
                    <a:pos x="22" y="34"/>
                  </a:cxn>
                  <a:cxn ang="0">
                    <a:pos x="27" y="28"/>
                  </a:cxn>
                  <a:cxn ang="0">
                    <a:pos x="32" y="31"/>
                  </a:cxn>
                  <a:cxn ang="0">
                    <a:pos x="33" y="30"/>
                  </a:cxn>
                  <a:cxn ang="0">
                    <a:pos x="36" y="24"/>
                  </a:cxn>
                  <a:cxn ang="0">
                    <a:pos x="43" y="20"/>
                  </a:cxn>
                  <a:cxn ang="0">
                    <a:pos x="46" y="18"/>
                  </a:cxn>
                  <a:cxn ang="0">
                    <a:pos x="49" y="19"/>
                  </a:cxn>
                  <a:cxn ang="0">
                    <a:pos x="50" y="15"/>
                  </a:cxn>
                  <a:cxn ang="0">
                    <a:pos x="45" y="11"/>
                  </a:cxn>
                  <a:cxn ang="0">
                    <a:pos x="40" y="14"/>
                  </a:cxn>
                  <a:cxn ang="0">
                    <a:pos x="37" y="13"/>
                  </a:cxn>
                  <a:cxn ang="0">
                    <a:pos x="40" y="10"/>
                  </a:cxn>
                  <a:cxn ang="0">
                    <a:pos x="44" y="8"/>
                  </a:cxn>
                  <a:cxn ang="0">
                    <a:pos x="45" y="9"/>
                  </a:cxn>
                  <a:cxn ang="0">
                    <a:pos x="48" y="11"/>
                  </a:cxn>
                  <a:cxn ang="0">
                    <a:pos x="49" y="8"/>
                  </a:cxn>
                  <a:cxn ang="0">
                    <a:pos x="46" y="5"/>
                  </a:cxn>
                  <a:cxn ang="0">
                    <a:pos x="43" y="5"/>
                  </a:cxn>
                  <a:cxn ang="0">
                    <a:pos x="41" y="6"/>
                  </a:cxn>
                  <a:cxn ang="0">
                    <a:pos x="38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31" y="8"/>
                  </a:cxn>
                  <a:cxn ang="0">
                    <a:pos x="24" y="9"/>
                  </a:cxn>
                  <a:cxn ang="0">
                    <a:pos x="16" y="12"/>
                  </a:cxn>
                  <a:cxn ang="0">
                    <a:pos x="72" y="57"/>
                  </a:cxn>
                </a:cxnLst>
                <a:rect l="0" t="0" r="r" b="b"/>
                <a:pathLst>
                  <a:path w="77" h="77">
                    <a:moveTo>
                      <a:pt x="15" y="16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1"/>
                      <a:pt x="32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5"/>
                      <a:pt x="34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2"/>
                      <a:pt x="38" y="62"/>
                    </a:cubicBezTo>
                    <a:cubicBezTo>
                      <a:pt x="38" y="62"/>
                      <a:pt x="38" y="63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0" y="74"/>
                      <a:pt x="39" y="74"/>
                      <a:pt x="38" y="74"/>
                    </a:cubicBezTo>
                    <a:cubicBezTo>
                      <a:pt x="23" y="74"/>
                      <a:pt x="9" y="63"/>
                      <a:pt x="5" y="49"/>
                    </a:cubicBezTo>
                    <a:cubicBezTo>
                      <a:pt x="4" y="45"/>
                      <a:pt x="3" y="42"/>
                      <a:pt x="3" y="39"/>
                    </a:cubicBezTo>
                    <a:cubicBezTo>
                      <a:pt x="3" y="32"/>
                      <a:pt x="6" y="25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13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moveTo>
                      <a:pt x="46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6" y="14"/>
                      <a:pt x="56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2" y="13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7" y="18"/>
                      <a:pt x="70" y="23"/>
                      <a:pt x="72" y="29"/>
                    </a:cubicBezTo>
                    <a:cubicBezTo>
                      <a:pt x="73" y="32"/>
                      <a:pt x="73" y="36"/>
                      <a:pt x="73" y="39"/>
                    </a:cubicBezTo>
                    <a:cubicBezTo>
                      <a:pt x="73" y="54"/>
                      <a:pt x="63" y="68"/>
                      <a:pt x="48" y="72"/>
                    </a:cubicBezTo>
                    <a:cubicBezTo>
                      <a:pt x="46" y="73"/>
                      <a:pt x="45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8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7" y="48"/>
                      <a:pt x="57" y="48"/>
                    </a:cubicBezTo>
                    <a:cubicBezTo>
                      <a:pt x="56" y="48"/>
                      <a:pt x="56" y="47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3" y="47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0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2"/>
                      <a:pt x="48" y="42"/>
                      <a:pt x="47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6" y="42"/>
                      <a:pt x="46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1"/>
                      <a:pt x="45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1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9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3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1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6" y="20"/>
                      <a:pt x="47" y="20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moveTo>
                      <a:pt x="15" y="13"/>
                    </a:moveTo>
                    <a:cubicBezTo>
                      <a:pt x="18" y="10"/>
                      <a:pt x="23" y="7"/>
                      <a:pt x="28" y="5"/>
                    </a:cubicBezTo>
                    <a:cubicBezTo>
                      <a:pt x="32" y="4"/>
                      <a:pt x="35" y="4"/>
                      <a:pt x="38" y="4"/>
                    </a:cubicBezTo>
                    <a:cubicBezTo>
                      <a:pt x="41" y="4"/>
                      <a:pt x="43" y="4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moveTo>
                      <a:pt x="38" y="0"/>
                    </a:moveTo>
                    <a:cubicBezTo>
                      <a:pt x="35" y="0"/>
                      <a:pt x="31" y="1"/>
                      <a:pt x="27" y="2"/>
                    </a:cubicBezTo>
                    <a:cubicBezTo>
                      <a:pt x="11" y="7"/>
                      <a:pt x="0" y="22"/>
                      <a:pt x="0" y="39"/>
                    </a:cubicBezTo>
                    <a:cubicBezTo>
                      <a:pt x="0" y="42"/>
                      <a:pt x="0" y="46"/>
                      <a:pt x="1" y="49"/>
                    </a:cubicBezTo>
                    <a:cubicBezTo>
                      <a:pt x="6" y="66"/>
                      <a:pt x="21" y="77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42" y="77"/>
                      <a:pt x="45" y="77"/>
                      <a:pt x="49" y="76"/>
                    </a:cubicBezTo>
                    <a:cubicBezTo>
                      <a:pt x="59" y="73"/>
                      <a:pt x="67" y="66"/>
                      <a:pt x="72" y="57"/>
                    </a:cubicBezTo>
                    <a:cubicBezTo>
                      <a:pt x="75" y="52"/>
                      <a:pt x="77" y="45"/>
                      <a:pt x="77" y="39"/>
                    </a:cubicBezTo>
                    <a:cubicBezTo>
                      <a:pt x="77" y="35"/>
                      <a:pt x="76" y="32"/>
                      <a:pt x="75" y="28"/>
                    </a:cubicBezTo>
                    <a:cubicBezTo>
                      <a:pt x="70" y="12"/>
                      <a:pt x="55" y="0"/>
                      <a:pt x="38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3" name="Freeform: Shape 132"/>
            <p:cNvSpPr>
              <a:spLocks/>
            </p:cNvSpPr>
            <p:nvPr/>
          </p:nvSpPr>
          <p:spPr bwMode="auto">
            <a:xfrm>
              <a:off x="1628036" y="3727732"/>
              <a:ext cx="373132" cy="30091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Rectangle 2"/>
            <p:cNvSpPr/>
            <p:nvPr/>
          </p:nvSpPr>
          <p:spPr>
            <a:xfrm rot="16200000">
              <a:off x="1150982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45" name="Rectangle 82"/>
            <p:cNvSpPr/>
            <p:nvPr/>
          </p:nvSpPr>
          <p:spPr>
            <a:xfrm rot="16200000">
              <a:off x="2238571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46" name="Rectangle 83"/>
            <p:cNvSpPr/>
            <p:nvPr/>
          </p:nvSpPr>
          <p:spPr>
            <a:xfrm rot="16200000">
              <a:off x="3321803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47" name="Rectangle 84"/>
            <p:cNvSpPr/>
            <p:nvPr/>
          </p:nvSpPr>
          <p:spPr>
            <a:xfrm rot="16200000">
              <a:off x="4340097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48" name="Rectangle 85"/>
            <p:cNvSpPr/>
            <p:nvPr/>
          </p:nvSpPr>
          <p:spPr>
            <a:xfrm rot="16200000">
              <a:off x="5383365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318929" y="985664"/>
            <a:ext cx="2208369" cy="600761"/>
            <a:chOff x="8425238" y="1314218"/>
            <a:chExt cx="2944492" cy="801015"/>
          </a:xfrm>
        </p:grpSpPr>
        <p:sp>
          <p:nvSpPr>
            <p:cNvPr id="26" name="Freeform: Shape 120"/>
            <p:cNvSpPr>
              <a:spLocks/>
            </p:cNvSpPr>
            <p:nvPr/>
          </p:nvSpPr>
          <p:spPr bwMode="auto">
            <a:xfrm>
              <a:off x="11034182" y="1519759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5"/>
            <p:cNvGrpSpPr/>
            <p:nvPr/>
          </p:nvGrpSpPr>
          <p:grpSpPr>
            <a:xfrm>
              <a:off x="8425238" y="1314218"/>
              <a:ext cx="2608945" cy="801015"/>
              <a:chOff x="8425238" y="1314218"/>
              <a:chExt cx="2608945" cy="801015"/>
            </a:xfrm>
          </p:grpSpPr>
          <p:sp>
            <p:nvSpPr>
              <p:cNvPr id="28" name="TextBox 87"/>
              <p:cNvSpPr txBox="1">
                <a:spLocks/>
              </p:cNvSpPr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88"/>
              <p:cNvSpPr txBox="1">
                <a:spLocks/>
              </p:cNvSpPr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11"/>
          <p:cNvGrpSpPr/>
          <p:nvPr/>
        </p:nvGrpSpPr>
        <p:grpSpPr>
          <a:xfrm>
            <a:off x="6318929" y="1702422"/>
            <a:ext cx="2208369" cy="600761"/>
            <a:chOff x="8425238" y="2269895"/>
            <a:chExt cx="2944492" cy="801015"/>
          </a:xfrm>
        </p:grpSpPr>
        <p:sp>
          <p:nvSpPr>
            <p:cNvPr id="22" name="Freeform: Shape 121"/>
            <p:cNvSpPr>
              <a:spLocks/>
            </p:cNvSpPr>
            <p:nvPr/>
          </p:nvSpPr>
          <p:spPr bwMode="auto">
            <a:xfrm>
              <a:off x="11034182" y="2465871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125"/>
            <p:cNvGrpSpPr/>
            <p:nvPr/>
          </p:nvGrpSpPr>
          <p:grpSpPr>
            <a:xfrm>
              <a:off x="8425238" y="2269895"/>
              <a:ext cx="2608945" cy="801015"/>
              <a:chOff x="8425238" y="1314218"/>
              <a:chExt cx="2608945" cy="801015"/>
            </a:xfrm>
          </p:grpSpPr>
          <p:sp>
            <p:nvSpPr>
              <p:cNvPr id="24" name="TextBox 126"/>
              <p:cNvSpPr txBox="1">
                <a:spLocks/>
              </p:cNvSpPr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127"/>
              <p:cNvSpPr txBox="1">
                <a:spLocks/>
              </p:cNvSpPr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13"/>
          <p:cNvGrpSpPr/>
          <p:nvPr/>
        </p:nvGrpSpPr>
        <p:grpSpPr>
          <a:xfrm>
            <a:off x="6318929" y="2419179"/>
            <a:ext cx="2208369" cy="600761"/>
            <a:chOff x="8425238" y="3225572"/>
            <a:chExt cx="2944492" cy="801015"/>
          </a:xfrm>
        </p:grpSpPr>
        <p:sp>
          <p:nvSpPr>
            <p:cNvPr id="18" name="Freeform: Shape 128"/>
            <p:cNvSpPr>
              <a:spLocks/>
            </p:cNvSpPr>
            <p:nvPr/>
          </p:nvSpPr>
          <p:spPr bwMode="auto">
            <a:xfrm>
              <a:off x="11034182" y="3411983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33"/>
            <p:cNvGrpSpPr/>
            <p:nvPr/>
          </p:nvGrpSpPr>
          <p:grpSpPr>
            <a:xfrm>
              <a:off x="8425238" y="3225572"/>
              <a:ext cx="2608945" cy="801015"/>
              <a:chOff x="8425238" y="1314218"/>
              <a:chExt cx="2608945" cy="801015"/>
            </a:xfrm>
          </p:grpSpPr>
          <p:sp>
            <p:nvSpPr>
              <p:cNvPr id="20" name="TextBox 134"/>
              <p:cNvSpPr txBox="1">
                <a:spLocks/>
              </p:cNvSpPr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135"/>
              <p:cNvSpPr txBox="1">
                <a:spLocks/>
              </p:cNvSpPr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8" name="Group 14"/>
          <p:cNvGrpSpPr/>
          <p:nvPr/>
        </p:nvGrpSpPr>
        <p:grpSpPr>
          <a:xfrm>
            <a:off x="6318929" y="3135937"/>
            <a:ext cx="2208369" cy="600761"/>
            <a:chOff x="8425238" y="4181249"/>
            <a:chExt cx="2944492" cy="801015"/>
          </a:xfrm>
        </p:grpSpPr>
        <p:sp>
          <p:nvSpPr>
            <p:cNvPr id="14" name="Freeform: Shape 129"/>
            <p:cNvSpPr>
              <a:spLocks/>
            </p:cNvSpPr>
            <p:nvPr/>
          </p:nvSpPr>
          <p:spPr bwMode="auto">
            <a:xfrm>
              <a:off x="11034182" y="435809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36"/>
            <p:cNvGrpSpPr/>
            <p:nvPr/>
          </p:nvGrpSpPr>
          <p:grpSpPr>
            <a:xfrm>
              <a:off x="8425238" y="4181249"/>
              <a:ext cx="2608945" cy="801015"/>
              <a:chOff x="8425238" y="1314218"/>
              <a:chExt cx="2608945" cy="801015"/>
            </a:xfrm>
          </p:grpSpPr>
          <p:sp>
            <p:nvSpPr>
              <p:cNvPr id="16" name="TextBox 137"/>
              <p:cNvSpPr txBox="1">
                <a:spLocks/>
              </p:cNvSpPr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7" name="TextBox 138"/>
              <p:cNvSpPr txBox="1">
                <a:spLocks/>
              </p:cNvSpPr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9" name="Group 15"/>
          <p:cNvGrpSpPr/>
          <p:nvPr/>
        </p:nvGrpSpPr>
        <p:grpSpPr>
          <a:xfrm>
            <a:off x="6318929" y="3852695"/>
            <a:ext cx="2208369" cy="600761"/>
            <a:chOff x="8425238" y="5136926"/>
            <a:chExt cx="2944492" cy="801015"/>
          </a:xfrm>
        </p:grpSpPr>
        <p:sp>
          <p:nvSpPr>
            <p:cNvPr id="10" name="Freeform: Shape 131"/>
            <p:cNvSpPr>
              <a:spLocks/>
            </p:cNvSpPr>
            <p:nvPr/>
          </p:nvSpPr>
          <p:spPr bwMode="auto">
            <a:xfrm>
              <a:off x="11034182" y="523694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39"/>
            <p:cNvGrpSpPr/>
            <p:nvPr/>
          </p:nvGrpSpPr>
          <p:grpSpPr>
            <a:xfrm>
              <a:off x="8425238" y="5136926"/>
              <a:ext cx="2608945" cy="801015"/>
              <a:chOff x="8425238" y="1314218"/>
              <a:chExt cx="2608945" cy="801015"/>
            </a:xfrm>
          </p:grpSpPr>
          <p:sp>
            <p:nvSpPr>
              <p:cNvPr id="12" name="TextBox 140"/>
              <p:cNvSpPr txBox="1">
                <a:spLocks/>
              </p:cNvSpPr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141"/>
              <p:cNvSpPr txBox="1">
                <a:spLocks/>
              </p:cNvSpPr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9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0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  <a:endParaRPr lang="en-GB" altLang="zh-CN" sz="44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413995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EC8C8D"/>
                </a:solidFill>
                <a:latin typeface="Narkisim" panose="020E0502050101010101" pitchFamily="34" charset="-79"/>
                <a:ea typeface="华康雅宋体W9(P)" panose="02020900000000000000" pitchFamily="18" charset="-122"/>
                <a:cs typeface="Narkisim" panose="020E0502050101010101" pitchFamily="34" charset="-79"/>
                <a:sym typeface="+mn-lt"/>
              </a:rPr>
              <a:t>03</a:t>
            </a:r>
            <a:endParaRPr lang="en-GB" altLang="zh-CN" sz="8000" dirty="0">
              <a:solidFill>
                <a:srgbClr val="EC8C8D"/>
              </a:solidFill>
              <a:latin typeface="Narkisim" panose="020E0502050101010101" pitchFamily="34" charset="-79"/>
              <a:ea typeface="华康雅宋体W9(P)" panose="02020900000000000000" pitchFamily="18" charset="-122"/>
              <a:cs typeface="Narkisim" panose="020E0502050101010101" pitchFamily="34" charset="-79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9011" y="1275607"/>
            <a:ext cx="3105980" cy="2962384"/>
            <a:chOff x="3019011" y="1275607"/>
            <a:chExt cx="3105980" cy="2962384"/>
          </a:xfrm>
        </p:grpSpPr>
        <p:grpSp>
          <p:nvGrpSpPr>
            <p:cNvPr id="4" name="Group 38"/>
            <p:cNvGrpSpPr/>
            <p:nvPr/>
          </p:nvGrpSpPr>
          <p:grpSpPr>
            <a:xfrm flipH="1" flipV="1">
              <a:off x="3019011" y="3052206"/>
              <a:ext cx="1212601" cy="1185785"/>
              <a:chOff x="4724404" y="1514475"/>
              <a:chExt cx="1384755" cy="1354133"/>
            </a:xfrm>
          </p:grpSpPr>
          <p:sp>
            <p:nvSpPr>
              <p:cNvPr id="58" name="Freeform: Shape 43"/>
              <p:cNvSpPr>
                <a:spLocks/>
              </p:cNvSpPr>
              <p:nvPr/>
            </p:nvSpPr>
            <p:spPr bwMode="auto">
              <a:xfrm>
                <a:off x="4724404" y="1990723"/>
                <a:ext cx="877887" cy="877885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40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60" name="Oval 41"/>
                <p:cNvSpPr>
                  <a:spLocks/>
                </p:cNvSpPr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42"/>
                <p:cNvSpPr>
                  <a:spLocks/>
                </p:cNvSpPr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Group 45"/>
            <p:cNvGrpSpPr/>
            <p:nvPr/>
          </p:nvGrpSpPr>
          <p:grpSpPr>
            <a:xfrm flipV="1">
              <a:off x="4912386" y="3052203"/>
              <a:ext cx="1212605" cy="1185788"/>
              <a:chOff x="4724400" y="1514475"/>
              <a:chExt cx="1384759" cy="1354136"/>
            </a:xfrm>
          </p:grpSpPr>
          <p:sp>
            <p:nvSpPr>
              <p:cNvPr id="54" name="Freeform: Shape 50"/>
              <p:cNvSpPr>
                <a:spLocks/>
              </p:cNvSpPr>
              <p:nvPr/>
            </p:nvSpPr>
            <p:spPr bwMode="auto">
              <a:xfrm>
                <a:off x="4724400" y="1990725"/>
                <a:ext cx="877886" cy="87788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5" name="Group 47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56" name="Oval 48"/>
                <p:cNvSpPr>
                  <a:spLocks/>
                </p:cNvSpPr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49"/>
                <p:cNvSpPr>
                  <a:spLocks/>
                </p:cNvSpPr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52"/>
            <p:cNvGrpSpPr/>
            <p:nvPr/>
          </p:nvGrpSpPr>
          <p:grpSpPr>
            <a:xfrm flipH="1">
              <a:off x="3019018" y="1275607"/>
              <a:ext cx="1212604" cy="1185788"/>
              <a:chOff x="4724399" y="1514475"/>
              <a:chExt cx="1384760" cy="1354136"/>
            </a:xfrm>
          </p:grpSpPr>
          <p:sp>
            <p:nvSpPr>
              <p:cNvPr id="50" name="Freeform: Shape 77"/>
              <p:cNvSpPr>
                <a:spLocks/>
              </p:cNvSpPr>
              <p:nvPr/>
            </p:nvSpPr>
            <p:spPr bwMode="auto">
              <a:xfrm>
                <a:off x="4724399" y="1990725"/>
                <a:ext cx="877886" cy="87788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1" name="Group 74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52" name="Oval 75"/>
                <p:cNvSpPr>
                  <a:spLocks/>
                </p:cNvSpPr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76"/>
                <p:cNvSpPr>
                  <a:spLocks/>
                </p:cNvSpPr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79"/>
            <p:cNvGrpSpPr/>
            <p:nvPr/>
          </p:nvGrpSpPr>
          <p:grpSpPr>
            <a:xfrm>
              <a:off x="4912386" y="1275607"/>
              <a:ext cx="1212605" cy="1185788"/>
              <a:chOff x="4724400" y="1514475"/>
              <a:chExt cx="1384759" cy="1354136"/>
            </a:xfrm>
          </p:grpSpPr>
          <p:sp>
            <p:nvSpPr>
              <p:cNvPr id="46" name="Freeform: Shape 84"/>
              <p:cNvSpPr>
                <a:spLocks/>
              </p:cNvSpPr>
              <p:nvPr/>
            </p:nvSpPr>
            <p:spPr bwMode="auto">
              <a:xfrm>
                <a:off x="4724400" y="1990725"/>
                <a:ext cx="877886" cy="87788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Group 81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48" name="Oval 82"/>
                <p:cNvSpPr>
                  <a:spLocks/>
                </p:cNvSpPr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83"/>
                <p:cNvSpPr>
                  <a:spLocks/>
                </p:cNvSpPr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Group 86"/>
            <p:cNvGrpSpPr/>
            <p:nvPr/>
          </p:nvGrpSpPr>
          <p:grpSpPr>
            <a:xfrm>
              <a:off x="3819734" y="2006123"/>
              <a:ext cx="1504533" cy="1501350"/>
              <a:chOff x="3867684" y="2281754"/>
              <a:chExt cx="1408633" cy="1405653"/>
            </a:xfrm>
          </p:grpSpPr>
          <p:sp>
            <p:nvSpPr>
              <p:cNvPr id="44" name="Oval 87"/>
              <p:cNvSpPr>
                <a:spLocks/>
              </p:cNvSpPr>
              <p:nvPr/>
            </p:nvSpPr>
            <p:spPr bwMode="auto">
              <a:xfrm>
                <a:off x="3867684" y="2281754"/>
                <a:ext cx="1408633" cy="14056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88"/>
              <p:cNvSpPr>
                <a:spLocks/>
              </p:cNvSpPr>
              <p:nvPr/>
            </p:nvSpPr>
            <p:spPr bwMode="auto">
              <a:xfrm>
                <a:off x="4043392" y="2455972"/>
                <a:ext cx="1057220" cy="1057219"/>
              </a:xfrm>
              <a:custGeom>
                <a:avLst/>
                <a:gdLst/>
                <a:ahLst/>
                <a:cxnLst>
                  <a:cxn ang="0">
                    <a:pos x="106" y="52"/>
                  </a:cxn>
                  <a:cxn ang="0">
                    <a:pos x="54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2"/>
                  </a:cxn>
                </a:cxnLst>
                <a:rect l="0" t="0" r="r" b="b"/>
                <a:pathLst>
                  <a:path w="106" h="106">
                    <a:moveTo>
                      <a:pt x="106" y="52"/>
                    </a:moveTo>
                    <a:cubicBezTo>
                      <a:pt x="106" y="82"/>
                      <a:pt x="83" y="105"/>
                      <a:pt x="54" y="105"/>
                    </a:cubicBezTo>
                    <a:cubicBezTo>
                      <a:pt x="24" y="106"/>
                      <a:pt x="1" y="82"/>
                      <a:pt x="0" y="53"/>
                    </a:cubicBezTo>
                    <a:cubicBezTo>
                      <a:pt x="0" y="24"/>
                      <a:pt x="24" y="0"/>
                      <a:pt x="53" y="0"/>
                    </a:cubicBezTo>
                    <a:cubicBezTo>
                      <a:pt x="82" y="0"/>
                      <a:pt x="106" y="23"/>
                      <a:pt x="10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89"/>
            <p:cNvGrpSpPr/>
            <p:nvPr/>
          </p:nvGrpSpPr>
          <p:grpSpPr>
            <a:xfrm>
              <a:off x="4345830" y="2533257"/>
              <a:ext cx="452345" cy="447085"/>
              <a:chOff x="3959226" y="1355724"/>
              <a:chExt cx="273050" cy="269875"/>
            </a:xfrm>
          </p:grpSpPr>
          <p:sp>
            <p:nvSpPr>
              <p:cNvPr id="40" name="Freeform: Shape 90"/>
              <p:cNvSpPr>
                <a:spLocks/>
              </p:cNvSpPr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91"/>
              <p:cNvSpPr>
                <a:spLocks/>
              </p:cNvSpPr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92"/>
              <p:cNvSpPr>
                <a:spLocks/>
              </p:cNvSpPr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93"/>
              <p:cNvSpPr>
                <a:spLocks/>
              </p:cNvSpPr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4"/>
            <p:cNvGrpSpPr/>
            <p:nvPr/>
          </p:nvGrpSpPr>
          <p:grpSpPr>
            <a:xfrm>
              <a:off x="3259532" y="1522557"/>
              <a:ext cx="339940" cy="321055"/>
              <a:chOff x="5530851" y="1866899"/>
              <a:chExt cx="285750" cy="269875"/>
            </a:xfrm>
            <a:solidFill>
              <a:schemeClr val="accent1"/>
            </a:solidFill>
          </p:grpSpPr>
          <p:sp>
            <p:nvSpPr>
              <p:cNvPr id="38" name="Oval 95"/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96"/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97"/>
            <p:cNvGrpSpPr/>
            <p:nvPr/>
          </p:nvGrpSpPr>
          <p:grpSpPr>
            <a:xfrm>
              <a:off x="3268941" y="3689187"/>
              <a:ext cx="324830" cy="279508"/>
              <a:chOff x="1941513" y="2401886"/>
              <a:chExt cx="273050" cy="234951"/>
            </a:xfrm>
            <a:solidFill>
              <a:schemeClr val="accent4"/>
            </a:solidFill>
          </p:grpSpPr>
          <p:sp>
            <p:nvSpPr>
              <p:cNvPr id="31" name="Oval 98"/>
              <p:cNvSpPr>
                <a:spLocks/>
              </p:cNvSpPr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99"/>
              <p:cNvSpPr>
                <a:spLocks/>
              </p:cNvSpPr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0"/>
              <p:cNvSpPr>
                <a:spLocks/>
              </p:cNvSpPr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1"/>
              <p:cNvSpPr>
                <a:spLocks/>
              </p:cNvSpPr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02"/>
              <p:cNvSpPr>
                <a:spLocks/>
              </p:cNvSpPr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03"/>
              <p:cNvSpPr>
                <a:spLocks/>
              </p:cNvSpPr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4"/>
              <p:cNvSpPr>
                <a:spLocks/>
              </p:cNvSpPr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08"/>
            <p:cNvGrpSpPr/>
            <p:nvPr/>
          </p:nvGrpSpPr>
          <p:grpSpPr>
            <a:xfrm>
              <a:off x="5558073" y="1512258"/>
              <a:ext cx="322939" cy="347492"/>
              <a:chOff x="1066800" y="2373312"/>
              <a:chExt cx="271462" cy="292100"/>
            </a:xfrm>
            <a:solidFill>
              <a:schemeClr val="accent2"/>
            </a:solidFill>
          </p:grpSpPr>
          <p:sp>
            <p:nvSpPr>
              <p:cNvPr id="28" name="Oval 109"/>
              <p:cNvSpPr>
                <a:spLocks/>
              </p:cNvSpPr>
              <p:nvPr/>
            </p:nvSpPr>
            <p:spPr bwMode="auto">
              <a:xfrm>
                <a:off x="1152525" y="2373312"/>
                <a:ext cx="95250" cy="936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10"/>
              <p:cNvSpPr>
                <a:spLocks/>
              </p:cNvSpPr>
              <p:nvPr/>
            </p:nvSpPr>
            <p:spPr bwMode="auto">
              <a:xfrm>
                <a:off x="1116013" y="2481262"/>
                <a:ext cx="165100" cy="109538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37" y="40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28" y="33"/>
                  </a:cxn>
                  <a:cxn ang="0">
                    <a:pos x="27" y="3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1" y="9"/>
                  </a:cxn>
                  <a:cxn ang="0">
                    <a:pos x="32" y="7"/>
                  </a:cxn>
                  <a:cxn ang="0">
                    <a:pos x="40" y="7"/>
                  </a:cxn>
                  <a:cxn ang="0">
                    <a:pos x="42" y="9"/>
                  </a:cxn>
                  <a:cxn ang="0">
                    <a:pos x="41" y="12"/>
                  </a:cxn>
                  <a:cxn ang="0">
                    <a:pos x="42" y="14"/>
                  </a:cxn>
                  <a:cxn ang="0">
                    <a:pos x="45" y="31"/>
                  </a:cxn>
                  <a:cxn ang="0">
                    <a:pos x="44" y="33"/>
                  </a:cxn>
                  <a:cxn ang="0">
                    <a:pos x="72" y="33"/>
                  </a:cxn>
                  <a:cxn ang="0">
                    <a:pos x="62" y="7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1" y="33"/>
                  </a:cxn>
                  <a:cxn ang="0">
                    <a:pos x="2" y="37"/>
                  </a:cxn>
                  <a:cxn ang="0">
                    <a:pos x="10" y="41"/>
                  </a:cxn>
                  <a:cxn ang="0">
                    <a:pos x="13" y="40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40"/>
                  </a:cxn>
                  <a:cxn ang="0">
                    <a:pos x="20" y="44"/>
                  </a:cxn>
                  <a:cxn ang="0">
                    <a:pos x="36" y="48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4" y="27"/>
                  </a:cxn>
                  <a:cxn ang="0">
                    <a:pos x="55" y="27"/>
                  </a:cxn>
                  <a:cxn ang="0">
                    <a:pos x="60" y="40"/>
                  </a:cxn>
                  <a:cxn ang="0">
                    <a:pos x="62" y="41"/>
                  </a:cxn>
                  <a:cxn ang="0">
                    <a:pos x="70" y="37"/>
                  </a:cxn>
                  <a:cxn ang="0">
                    <a:pos x="72" y="33"/>
                  </a:cxn>
                </a:cxnLst>
                <a:rect l="0" t="0" r="r" b="b"/>
                <a:pathLst>
                  <a:path w="72" h="48">
                    <a:moveTo>
                      <a:pt x="44" y="33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3"/>
                      <a:pt x="27" y="32"/>
                      <a:pt x="27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1" y="9"/>
                      <a:pt x="31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2" y="11"/>
                      <a:pt x="41" y="12"/>
                    </a:cubicBezTo>
                    <a:cubicBezTo>
                      <a:pt x="41" y="12"/>
                      <a:pt x="42" y="13"/>
                      <a:pt x="42" y="14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moveTo>
                      <a:pt x="72" y="33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0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28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1" y="7"/>
                      <a:pt x="10" y="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1" y="36"/>
                      <a:pt x="2" y="37"/>
                    </a:cubicBezTo>
                    <a:cubicBezTo>
                      <a:pt x="4" y="39"/>
                      <a:pt x="7" y="41"/>
                      <a:pt x="10" y="41"/>
                    </a:cubicBezTo>
                    <a:cubicBezTo>
                      <a:pt x="12" y="41"/>
                      <a:pt x="13" y="40"/>
                      <a:pt x="13" y="4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4"/>
                      <a:pt x="18" y="27"/>
                    </a:cubicBezTo>
                    <a:cubicBezTo>
                      <a:pt x="18" y="30"/>
                      <a:pt x="18" y="36"/>
                      <a:pt x="18" y="40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6" y="48"/>
                      <a:pt x="30" y="48"/>
                      <a:pt x="36" y="48"/>
                    </a:cubicBezTo>
                    <a:cubicBezTo>
                      <a:pt x="42" y="48"/>
                      <a:pt x="47" y="48"/>
                      <a:pt x="52" y="44"/>
                    </a:cubicBezTo>
                    <a:cubicBezTo>
                      <a:pt x="54" y="43"/>
                      <a:pt x="54" y="42"/>
                      <a:pt x="54" y="40"/>
                    </a:cubicBezTo>
                    <a:cubicBezTo>
                      <a:pt x="54" y="36"/>
                      <a:pt x="54" y="30"/>
                      <a:pt x="54" y="27"/>
                    </a:cubicBezTo>
                    <a:cubicBezTo>
                      <a:pt x="54" y="24"/>
                      <a:pt x="55" y="27"/>
                      <a:pt x="55" y="27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62" y="41"/>
                    </a:cubicBezTo>
                    <a:cubicBezTo>
                      <a:pt x="65" y="41"/>
                      <a:pt x="68" y="39"/>
                      <a:pt x="70" y="37"/>
                    </a:cubicBezTo>
                    <a:cubicBezTo>
                      <a:pt x="72" y="36"/>
                      <a:pt x="72" y="34"/>
                      <a:pt x="72" y="3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22"/>
              <p:cNvSpPr>
                <a:spLocks/>
              </p:cNvSpPr>
              <p:nvPr/>
            </p:nvSpPr>
            <p:spPr bwMode="auto">
              <a:xfrm>
                <a:off x="1066800" y="2562224"/>
                <a:ext cx="271462" cy="103188"/>
              </a:xfrm>
              <a:custGeom>
                <a:avLst/>
                <a:gdLst/>
                <a:ahLst/>
                <a:cxnLst>
                  <a:cxn ang="0">
                    <a:pos x="113" y="9"/>
                  </a:cxn>
                  <a:cxn ang="0">
                    <a:pos x="112" y="9"/>
                  </a:cxn>
                  <a:cxn ang="0">
                    <a:pos x="111" y="9"/>
                  </a:cxn>
                  <a:cxn ang="0">
                    <a:pos x="105" y="2"/>
                  </a:cxn>
                  <a:cxn ang="0">
                    <a:pos x="100" y="0"/>
                  </a:cxn>
                  <a:cxn ang="0">
                    <a:pos x="98" y="3"/>
                  </a:cxn>
                  <a:cxn ang="0">
                    <a:pos x="58" y="20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54" y="26"/>
                  </a:cxn>
                  <a:cxn ang="0">
                    <a:pos x="56" y="27"/>
                  </a:cxn>
                  <a:cxn ang="0">
                    <a:pos x="56" y="34"/>
                  </a:cxn>
                  <a:cxn ang="0">
                    <a:pos x="55" y="35"/>
                  </a:cxn>
                  <a:cxn ang="0">
                    <a:pos x="53" y="39"/>
                  </a:cxn>
                  <a:cxn ang="0">
                    <a:pos x="59" y="45"/>
                  </a:cxn>
                  <a:cxn ang="0">
                    <a:pos x="64" y="39"/>
                  </a:cxn>
                  <a:cxn ang="0">
                    <a:pos x="62" y="35"/>
                  </a:cxn>
                  <a:cxn ang="0">
                    <a:pos x="62" y="34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101" y="9"/>
                  </a:cxn>
                  <a:cxn ang="0">
                    <a:pos x="103" y="9"/>
                  </a:cxn>
                  <a:cxn ang="0">
                    <a:pos x="107" y="13"/>
                  </a:cxn>
                  <a:cxn ang="0">
                    <a:pos x="108" y="15"/>
                  </a:cxn>
                  <a:cxn ang="0">
                    <a:pos x="108" y="15"/>
                  </a:cxn>
                  <a:cxn ang="0">
                    <a:pos x="113" y="20"/>
                  </a:cxn>
                  <a:cxn ang="0">
                    <a:pos x="119" y="15"/>
                  </a:cxn>
                  <a:cxn ang="0">
                    <a:pos x="113" y="9"/>
                  </a:cxn>
                </a:cxnLst>
                <a:rect l="0" t="0" r="r" b="b"/>
                <a:pathLst>
                  <a:path w="119" h="45">
                    <a:moveTo>
                      <a:pt x="113" y="9"/>
                    </a:moveTo>
                    <a:cubicBezTo>
                      <a:pt x="113" y="9"/>
                      <a:pt x="113" y="9"/>
                      <a:pt x="112" y="9"/>
                    </a:cubicBezTo>
                    <a:cubicBezTo>
                      <a:pt x="112" y="9"/>
                      <a:pt x="112" y="9"/>
                      <a:pt x="111" y="9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3" y="0"/>
                      <a:pt x="100" y="0"/>
                    </a:cubicBezTo>
                    <a:cubicBezTo>
                      <a:pt x="99" y="1"/>
                      <a:pt x="99" y="3"/>
                      <a:pt x="98" y="3"/>
                    </a:cubicBezTo>
                    <a:cubicBezTo>
                      <a:pt x="95" y="12"/>
                      <a:pt x="76" y="20"/>
                      <a:pt x="58" y="20"/>
                    </a:cubicBezTo>
                    <a:cubicBezTo>
                      <a:pt x="40" y="20"/>
                      <a:pt x="23" y="13"/>
                      <a:pt x="19" y="4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1"/>
                      <a:pt x="15" y="1"/>
                      <a:pt x="14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18"/>
                      <a:pt x="2" y="20"/>
                      <a:pt x="5" y="20"/>
                    </a:cubicBezTo>
                    <a:cubicBezTo>
                      <a:pt x="8" y="20"/>
                      <a:pt x="11" y="18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24" y="19"/>
                      <a:pt x="38" y="25"/>
                      <a:pt x="54" y="26"/>
                    </a:cubicBezTo>
                    <a:cubicBezTo>
                      <a:pt x="55" y="26"/>
                      <a:pt x="56" y="26"/>
                      <a:pt x="56" y="27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5"/>
                      <a:pt x="55" y="35"/>
                      <a:pt x="55" y="35"/>
                    </a:cubicBezTo>
                    <a:cubicBezTo>
                      <a:pt x="54" y="36"/>
                      <a:pt x="53" y="38"/>
                      <a:pt x="53" y="39"/>
                    </a:cubicBezTo>
                    <a:cubicBezTo>
                      <a:pt x="53" y="42"/>
                      <a:pt x="56" y="45"/>
                      <a:pt x="59" y="45"/>
                    </a:cubicBezTo>
                    <a:cubicBezTo>
                      <a:pt x="62" y="45"/>
                      <a:pt x="64" y="42"/>
                      <a:pt x="64" y="39"/>
                    </a:cubicBezTo>
                    <a:cubicBezTo>
                      <a:pt x="64" y="38"/>
                      <a:pt x="63" y="36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3" y="26"/>
                      <a:pt x="63" y="26"/>
                    </a:cubicBezTo>
                    <a:cubicBezTo>
                      <a:pt x="80" y="24"/>
                      <a:pt x="94" y="18"/>
                      <a:pt x="101" y="9"/>
                    </a:cubicBezTo>
                    <a:cubicBezTo>
                      <a:pt x="102" y="9"/>
                      <a:pt x="102" y="8"/>
                      <a:pt x="103" y="9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8"/>
                      <a:pt x="110" y="20"/>
                      <a:pt x="113" y="20"/>
                    </a:cubicBezTo>
                    <a:cubicBezTo>
                      <a:pt x="116" y="20"/>
                      <a:pt x="119" y="18"/>
                      <a:pt x="119" y="15"/>
                    </a:cubicBezTo>
                    <a:cubicBezTo>
                      <a:pt x="119" y="12"/>
                      <a:pt x="116" y="9"/>
                      <a:pt x="113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23"/>
            <p:cNvGrpSpPr/>
            <p:nvPr/>
          </p:nvGrpSpPr>
          <p:grpSpPr>
            <a:xfrm>
              <a:off x="5548654" y="3668613"/>
              <a:ext cx="321053" cy="321053"/>
              <a:chOff x="5535613" y="2382837"/>
              <a:chExt cx="269875" cy="269875"/>
            </a:xfrm>
            <a:solidFill>
              <a:schemeClr val="accent3"/>
            </a:solidFill>
          </p:grpSpPr>
          <p:sp>
            <p:nvSpPr>
              <p:cNvPr id="26" name="Freeform: Shape 124"/>
              <p:cNvSpPr>
                <a:spLocks/>
              </p:cNvSpPr>
              <p:nvPr/>
            </p:nvSpPr>
            <p:spPr bwMode="auto">
              <a:xfrm>
                <a:off x="5535613" y="2382837"/>
                <a:ext cx="269875" cy="269875"/>
              </a:xfrm>
              <a:custGeom>
                <a:avLst/>
                <a:gdLst/>
                <a:ahLst/>
                <a:cxnLst>
                  <a:cxn ang="0">
                    <a:pos x="59" y="107"/>
                  </a:cxn>
                  <a:cxn ang="0">
                    <a:pos x="11" y="59"/>
                  </a:cxn>
                  <a:cxn ang="0">
                    <a:pos x="23" y="27"/>
                  </a:cxn>
                  <a:cxn ang="0">
                    <a:pos x="59" y="11"/>
                  </a:cxn>
                  <a:cxn ang="0">
                    <a:pos x="107" y="59"/>
                  </a:cxn>
                  <a:cxn ang="0">
                    <a:pos x="107" y="64"/>
                  </a:cxn>
                  <a:cxn ang="0">
                    <a:pos x="59" y="107"/>
                  </a:cxn>
                  <a:cxn ang="0">
                    <a:pos x="59" y="0"/>
                  </a:cxn>
                  <a:cxn ang="0">
                    <a:pos x="15" y="20"/>
                  </a:cxn>
                  <a:cxn ang="0">
                    <a:pos x="0" y="59"/>
                  </a:cxn>
                  <a:cxn ang="0">
                    <a:pos x="59" y="118"/>
                  </a:cxn>
                  <a:cxn ang="0">
                    <a:pos x="118" y="64"/>
                  </a:cxn>
                  <a:cxn ang="0">
                    <a:pos x="118" y="59"/>
                  </a:cxn>
                  <a:cxn ang="0">
                    <a:pos x="59" y="0"/>
                  </a:cxn>
                </a:cxnLst>
                <a:rect l="0" t="0" r="r" b="b"/>
                <a:pathLst>
                  <a:path w="118" h="118">
                    <a:moveTo>
                      <a:pt x="59" y="107"/>
                    </a:moveTo>
                    <a:cubicBezTo>
                      <a:pt x="33" y="107"/>
                      <a:pt x="11" y="86"/>
                      <a:pt x="11" y="59"/>
                    </a:cubicBezTo>
                    <a:cubicBezTo>
                      <a:pt x="11" y="47"/>
                      <a:pt x="16" y="36"/>
                      <a:pt x="23" y="27"/>
                    </a:cubicBezTo>
                    <a:cubicBezTo>
                      <a:pt x="32" y="17"/>
                      <a:pt x="45" y="11"/>
                      <a:pt x="59" y="11"/>
                    </a:cubicBezTo>
                    <a:cubicBezTo>
                      <a:pt x="86" y="11"/>
                      <a:pt x="107" y="33"/>
                      <a:pt x="107" y="59"/>
                    </a:cubicBezTo>
                    <a:cubicBezTo>
                      <a:pt x="107" y="61"/>
                      <a:pt x="107" y="62"/>
                      <a:pt x="107" y="64"/>
                    </a:cubicBezTo>
                    <a:cubicBezTo>
                      <a:pt x="104" y="88"/>
                      <a:pt x="84" y="107"/>
                      <a:pt x="59" y="107"/>
                    </a:cubicBezTo>
                    <a:moveTo>
                      <a:pt x="59" y="0"/>
                    </a:moveTo>
                    <a:cubicBezTo>
                      <a:pt x="42" y="0"/>
                      <a:pt x="26" y="8"/>
                      <a:pt x="15" y="20"/>
                    </a:cubicBezTo>
                    <a:cubicBezTo>
                      <a:pt x="6" y="30"/>
                      <a:pt x="0" y="44"/>
                      <a:pt x="0" y="59"/>
                    </a:cubicBezTo>
                    <a:cubicBezTo>
                      <a:pt x="0" y="92"/>
                      <a:pt x="26" y="118"/>
                      <a:pt x="59" y="118"/>
                    </a:cubicBezTo>
                    <a:cubicBezTo>
                      <a:pt x="90" y="118"/>
                      <a:pt x="116" y="94"/>
                      <a:pt x="118" y="64"/>
                    </a:cubicBezTo>
                    <a:cubicBezTo>
                      <a:pt x="118" y="62"/>
                      <a:pt x="118" y="61"/>
                      <a:pt x="118" y="59"/>
                    </a:cubicBezTo>
                    <a:cubicBezTo>
                      <a:pt x="118" y="27"/>
                      <a:pt x="92" y="0"/>
                      <a:pt x="5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25"/>
              <p:cNvSpPr>
                <a:spLocks/>
              </p:cNvSpPr>
              <p:nvPr/>
            </p:nvSpPr>
            <p:spPr bwMode="auto">
              <a:xfrm>
                <a:off x="5584825" y="2425699"/>
                <a:ext cx="179387" cy="185738"/>
              </a:xfrm>
              <a:custGeom>
                <a:avLst/>
                <a:gdLst/>
                <a:ahLst/>
                <a:cxnLst>
                  <a:cxn ang="0">
                    <a:pos x="77" y="44"/>
                  </a:cxn>
                  <a:cxn ang="0">
                    <a:pos x="78" y="40"/>
                  </a:cxn>
                  <a:cxn ang="0">
                    <a:pos x="37" y="0"/>
                  </a:cxn>
                  <a:cxn ang="0">
                    <a:pos x="7" y="13"/>
                  </a:cxn>
                  <a:cxn ang="0">
                    <a:pos x="1" y="23"/>
                  </a:cxn>
                  <a:cxn ang="0">
                    <a:pos x="2" y="27"/>
                  </a:cxn>
                  <a:cxn ang="0">
                    <a:pos x="35" y="40"/>
                  </a:cxn>
                  <a:cxn ang="0">
                    <a:pos x="37" y="43"/>
                  </a:cxn>
                  <a:cxn ang="0">
                    <a:pos x="37" y="78"/>
                  </a:cxn>
                  <a:cxn ang="0">
                    <a:pos x="40" y="81"/>
                  </a:cxn>
                  <a:cxn ang="0">
                    <a:pos x="77" y="44"/>
                  </a:cxn>
                </a:cxnLst>
                <a:rect l="0" t="0" r="r" b="b"/>
                <a:pathLst>
                  <a:path w="78" h="81">
                    <a:moveTo>
                      <a:pt x="77" y="44"/>
                    </a:moveTo>
                    <a:cubicBezTo>
                      <a:pt x="78" y="43"/>
                      <a:pt x="78" y="42"/>
                      <a:pt x="78" y="40"/>
                    </a:cubicBezTo>
                    <a:cubicBezTo>
                      <a:pt x="78" y="18"/>
                      <a:pt x="60" y="0"/>
                      <a:pt x="37" y="0"/>
                    </a:cubicBezTo>
                    <a:cubicBezTo>
                      <a:pt x="25" y="0"/>
                      <a:pt x="15" y="5"/>
                      <a:pt x="7" y="13"/>
                    </a:cubicBezTo>
                    <a:cubicBezTo>
                      <a:pt x="4" y="16"/>
                      <a:pt x="2" y="19"/>
                      <a:pt x="1" y="23"/>
                    </a:cubicBezTo>
                    <a:cubicBezTo>
                      <a:pt x="0" y="25"/>
                      <a:pt x="0" y="26"/>
                      <a:pt x="2" y="27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7" y="40"/>
                      <a:pt x="37" y="43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80"/>
                      <a:pt x="39" y="81"/>
                      <a:pt x="40" y="81"/>
                    </a:cubicBezTo>
                    <a:cubicBezTo>
                      <a:pt x="61" y="79"/>
                      <a:pt x="76" y="64"/>
                      <a:pt x="77" y="4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4" name="Group 61"/>
          <p:cNvGrpSpPr/>
          <p:nvPr/>
        </p:nvGrpSpPr>
        <p:grpSpPr>
          <a:xfrm>
            <a:off x="6124988" y="3526021"/>
            <a:ext cx="2184893" cy="649603"/>
            <a:chOff x="1415480" y="1669738"/>
            <a:chExt cx="2913191" cy="866137"/>
          </a:xfrm>
        </p:grpSpPr>
        <p:sp>
          <p:nvSpPr>
            <p:cNvPr id="24" name="TextBox 62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63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5" name="Group 64"/>
          <p:cNvGrpSpPr/>
          <p:nvPr/>
        </p:nvGrpSpPr>
        <p:grpSpPr>
          <a:xfrm>
            <a:off x="6124988" y="1358271"/>
            <a:ext cx="2184893" cy="649603"/>
            <a:chOff x="1415480" y="1669738"/>
            <a:chExt cx="2913191" cy="866137"/>
          </a:xfrm>
        </p:grpSpPr>
        <p:sp>
          <p:nvSpPr>
            <p:cNvPr id="22" name="TextBox 65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3" name="TextBox 66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6" name="Group 73"/>
          <p:cNvGrpSpPr/>
          <p:nvPr/>
        </p:nvGrpSpPr>
        <p:grpSpPr>
          <a:xfrm>
            <a:off x="834121" y="1381038"/>
            <a:ext cx="2184893" cy="649603"/>
            <a:chOff x="1415480" y="1669738"/>
            <a:chExt cx="2913191" cy="866137"/>
          </a:xfrm>
        </p:grpSpPr>
        <p:sp>
          <p:nvSpPr>
            <p:cNvPr id="20" name="TextBox 105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106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7" name="Group 107"/>
          <p:cNvGrpSpPr/>
          <p:nvPr/>
        </p:nvGrpSpPr>
        <p:grpSpPr>
          <a:xfrm>
            <a:off x="834121" y="3526021"/>
            <a:ext cx="2184893" cy="649603"/>
            <a:chOff x="1415480" y="1669738"/>
            <a:chExt cx="2913191" cy="866137"/>
          </a:xfrm>
        </p:grpSpPr>
        <p:sp>
          <p:nvSpPr>
            <p:cNvPr id="18" name="TextBox 111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112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dd36f2b-dae7-40c1-8a6a-86b7a0673745"/>
          <p:cNvGrpSpPr>
            <a:grpSpLocks noChangeAspect="1"/>
          </p:cNvGrpSpPr>
          <p:nvPr/>
        </p:nvGrpSpPr>
        <p:grpSpPr>
          <a:xfrm>
            <a:off x="1668065" y="1378743"/>
            <a:ext cx="5807870" cy="2235995"/>
            <a:chOff x="2486025" y="1838324"/>
            <a:chExt cx="7743826" cy="2981326"/>
          </a:xfrm>
        </p:grpSpPr>
        <p:sp>
          <p:nvSpPr>
            <p:cNvPr id="4" name="Freeform: Shape 6"/>
            <p:cNvSpPr/>
            <p:nvPr/>
          </p:nvSpPr>
          <p:spPr>
            <a:xfrm>
              <a:off x="2486025" y="1838324"/>
              <a:ext cx="2681288" cy="2981326"/>
            </a:xfrm>
            <a:custGeom>
              <a:avLst/>
              <a:gdLst>
                <a:gd name="connsiteX0" fmla="*/ 1490663 w 2681288"/>
                <a:gd name="connsiteY0" fmla="*/ 0 h 2981326"/>
                <a:gd name="connsiteX1" fmla="*/ 2640931 w 2681288"/>
                <a:gd name="connsiteY1" fmla="*/ 542463 h 2981326"/>
                <a:gd name="connsiteX2" fmla="*/ 2681288 w 2681288"/>
                <a:gd name="connsiteY2" fmla="*/ 596432 h 2981326"/>
                <a:gd name="connsiteX3" fmla="*/ 2635832 w 2681288"/>
                <a:gd name="connsiteY3" fmla="*/ 657219 h 2981326"/>
                <a:gd name="connsiteX4" fmla="*/ 2381250 w 2681288"/>
                <a:gd name="connsiteY4" fmla="*/ 1490663 h 2981326"/>
                <a:gd name="connsiteX5" fmla="*/ 2635832 w 2681288"/>
                <a:gd name="connsiteY5" fmla="*/ 2324107 h 2981326"/>
                <a:gd name="connsiteX6" fmla="*/ 2681288 w 2681288"/>
                <a:gd name="connsiteY6" fmla="*/ 2384895 h 2981326"/>
                <a:gd name="connsiteX7" fmla="*/ 2640931 w 2681288"/>
                <a:gd name="connsiteY7" fmla="*/ 2438863 h 2981326"/>
                <a:gd name="connsiteX8" fmla="*/ 1490663 w 2681288"/>
                <a:gd name="connsiteY8" fmla="*/ 2981326 h 2981326"/>
                <a:gd name="connsiteX9" fmla="*/ 0 w 2681288"/>
                <a:gd name="connsiteY9" fmla="*/ 1490663 h 2981326"/>
                <a:gd name="connsiteX10" fmla="*/ 1490663 w 2681288"/>
                <a:gd name="connsiteY10" fmla="*/ 0 h 29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1288" h="2981326">
                  <a:moveTo>
                    <a:pt x="1490663" y="0"/>
                  </a:moveTo>
                  <a:cubicBezTo>
                    <a:pt x="1953752" y="0"/>
                    <a:pt x="2367521" y="211167"/>
                    <a:pt x="2640931" y="542463"/>
                  </a:cubicBezTo>
                  <a:lnTo>
                    <a:pt x="2681288" y="596432"/>
                  </a:lnTo>
                  <a:lnTo>
                    <a:pt x="2635832" y="657219"/>
                  </a:lnTo>
                  <a:cubicBezTo>
                    <a:pt x="2475102" y="895131"/>
                    <a:pt x="2381250" y="1181937"/>
                    <a:pt x="2381250" y="1490663"/>
                  </a:cubicBezTo>
                  <a:cubicBezTo>
                    <a:pt x="2381250" y="1799389"/>
                    <a:pt x="2475102" y="2086195"/>
                    <a:pt x="2635832" y="2324107"/>
                  </a:cubicBezTo>
                  <a:lnTo>
                    <a:pt x="2681288" y="2384895"/>
                  </a:lnTo>
                  <a:lnTo>
                    <a:pt x="2640931" y="2438863"/>
                  </a:lnTo>
                  <a:cubicBezTo>
                    <a:pt x="2367521" y="2770159"/>
                    <a:pt x="1953752" y="2981326"/>
                    <a:pt x="1490663" y="2981326"/>
                  </a:cubicBezTo>
                  <a:cubicBezTo>
                    <a:pt x="667393" y="2981326"/>
                    <a:pt x="0" y="2313933"/>
                    <a:pt x="0" y="1490663"/>
                  </a:cubicBezTo>
                  <a:cubicBezTo>
                    <a:pt x="0" y="667393"/>
                    <a:pt x="667393" y="0"/>
                    <a:pt x="1490663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/>
                <a:t>此部分内容作为文字</a:t>
              </a:r>
              <a:br>
                <a:rPr lang="zh-CN" altLang="en-US" sz="1200"/>
              </a:br>
              <a:r>
                <a:rPr lang="zh-CN" altLang="en-US" sz="1200"/>
                <a:t>排版占位显示 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5167313" y="1838324"/>
              <a:ext cx="2381250" cy="2981326"/>
            </a:xfrm>
            <a:custGeom>
              <a:avLst/>
              <a:gdLst>
                <a:gd name="connsiteX0" fmla="*/ 1190625 w 2381250"/>
                <a:gd name="connsiteY0" fmla="*/ 0 h 2981326"/>
                <a:gd name="connsiteX1" fmla="*/ 2340893 w 2381250"/>
                <a:gd name="connsiteY1" fmla="*/ 542463 h 2981326"/>
                <a:gd name="connsiteX2" fmla="*/ 2381250 w 2381250"/>
                <a:gd name="connsiteY2" fmla="*/ 596432 h 2981326"/>
                <a:gd name="connsiteX3" fmla="*/ 2335794 w 2381250"/>
                <a:gd name="connsiteY3" fmla="*/ 657219 h 2981326"/>
                <a:gd name="connsiteX4" fmla="*/ 2081212 w 2381250"/>
                <a:gd name="connsiteY4" fmla="*/ 1490663 h 2981326"/>
                <a:gd name="connsiteX5" fmla="*/ 2335794 w 2381250"/>
                <a:gd name="connsiteY5" fmla="*/ 2324107 h 2981326"/>
                <a:gd name="connsiteX6" fmla="*/ 2381250 w 2381250"/>
                <a:gd name="connsiteY6" fmla="*/ 2384895 h 2981326"/>
                <a:gd name="connsiteX7" fmla="*/ 2340893 w 2381250"/>
                <a:gd name="connsiteY7" fmla="*/ 2438863 h 2981326"/>
                <a:gd name="connsiteX8" fmla="*/ 1190625 w 2381250"/>
                <a:gd name="connsiteY8" fmla="*/ 2981326 h 2981326"/>
                <a:gd name="connsiteX9" fmla="*/ 40357 w 2381250"/>
                <a:gd name="connsiteY9" fmla="*/ 2438863 h 2981326"/>
                <a:gd name="connsiteX10" fmla="*/ 0 w 2381250"/>
                <a:gd name="connsiteY10" fmla="*/ 2384895 h 2981326"/>
                <a:gd name="connsiteX11" fmla="*/ 45456 w 2381250"/>
                <a:gd name="connsiteY11" fmla="*/ 2324107 h 2981326"/>
                <a:gd name="connsiteX12" fmla="*/ 300038 w 2381250"/>
                <a:gd name="connsiteY12" fmla="*/ 1490663 h 2981326"/>
                <a:gd name="connsiteX13" fmla="*/ 45456 w 2381250"/>
                <a:gd name="connsiteY13" fmla="*/ 657219 h 2981326"/>
                <a:gd name="connsiteX14" fmla="*/ 0 w 2381250"/>
                <a:gd name="connsiteY14" fmla="*/ 596432 h 2981326"/>
                <a:gd name="connsiteX15" fmla="*/ 40357 w 2381250"/>
                <a:gd name="connsiteY15" fmla="*/ 542463 h 2981326"/>
                <a:gd name="connsiteX16" fmla="*/ 1190625 w 2381250"/>
                <a:gd name="connsiteY16" fmla="*/ 0 h 29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1250" h="2981326">
                  <a:moveTo>
                    <a:pt x="1190625" y="0"/>
                  </a:moveTo>
                  <a:cubicBezTo>
                    <a:pt x="1653714" y="0"/>
                    <a:pt x="2067483" y="211167"/>
                    <a:pt x="2340893" y="542463"/>
                  </a:cubicBezTo>
                  <a:lnTo>
                    <a:pt x="2381250" y="596432"/>
                  </a:lnTo>
                  <a:lnTo>
                    <a:pt x="2335794" y="657219"/>
                  </a:lnTo>
                  <a:cubicBezTo>
                    <a:pt x="2175064" y="895131"/>
                    <a:pt x="2081212" y="1181937"/>
                    <a:pt x="2081212" y="1490663"/>
                  </a:cubicBezTo>
                  <a:cubicBezTo>
                    <a:pt x="2081212" y="1799389"/>
                    <a:pt x="2175064" y="2086195"/>
                    <a:pt x="2335794" y="2324107"/>
                  </a:cubicBezTo>
                  <a:lnTo>
                    <a:pt x="2381250" y="2384895"/>
                  </a:lnTo>
                  <a:lnTo>
                    <a:pt x="2340893" y="2438863"/>
                  </a:lnTo>
                  <a:cubicBezTo>
                    <a:pt x="2067483" y="2770159"/>
                    <a:pt x="1653714" y="2981326"/>
                    <a:pt x="1190625" y="2981326"/>
                  </a:cubicBezTo>
                  <a:cubicBezTo>
                    <a:pt x="727535" y="2981326"/>
                    <a:pt x="313766" y="2770159"/>
                    <a:pt x="40357" y="2438863"/>
                  </a:cubicBezTo>
                  <a:lnTo>
                    <a:pt x="0" y="2384895"/>
                  </a:lnTo>
                  <a:lnTo>
                    <a:pt x="45456" y="2324107"/>
                  </a:lnTo>
                  <a:cubicBezTo>
                    <a:pt x="206186" y="2086195"/>
                    <a:pt x="300038" y="1799389"/>
                    <a:pt x="300038" y="1490663"/>
                  </a:cubicBezTo>
                  <a:cubicBezTo>
                    <a:pt x="300038" y="1181937"/>
                    <a:pt x="206186" y="895131"/>
                    <a:pt x="45456" y="657219"/>
                  </a:cubicBezTo>
                  <a:lnTo>
                    <a:pt x="0" y="596432"/>
                  </a:lnTo>
                  <a:lnTo>
                    <a:pt x="40357" y="542463"/>
                  </a:lnTo>
                  <a:cubicBezTo>
                    <a:pt x="313766" y="211167"/>
                    <a:pt x="727535" y="0"/>
                    <a:pt x="1190625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/>
                <a:t>此部分内容作为文字</a:t>
              </a:r>
              <a:br>
                <a:rPr lang="zh-CN" altLang="en-US" sz="1200"/>
              </a:br>
              <a:r>
                <a:rPr lang="zh-CN" altLang="en-US" sz="1200"/>
                <a:t>排版占位显示 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6" name="Freeform: Shape 4"/>
            <p:cNvSpPr/>
            <p:nvPr/>
          </p:nvSpPr>
          <p:spPr>
            <a:xfrm>
              <a:off x="7548563" y="1838324"/>
              <a:ext cx="2681288" cy="2981326"/>
            </a:xfrm>
            <a:custGeom>
              <a:avLst/>
              <a:gdLst>
                <a:gd name="connsiteX0" fmla="*/ 1190625 w 2681288"/>
                <a:gd name="connsiteY0" fmla="*/ 0 h 2981326"/>
                <a:gd name="connsiteX1" fmla="*/ 2681288 w 2681288"/>
                <a:gd name="connsiteY1" fmla="*/ 1490663 h 2981326"/>
                <a:gd name="connsiteX2" fmla="*/ 1190625 w 2681288"/>
                <a:gd name="connsiteY2" fmla="*/ 2981326 h 2981326"/>
                <a:gd name="connsiteX3" fmla="*/ 40357 w 2681288"/>
                <a:gd name="connsiteY3" fmla="*/ 2438863 h 2981326"/>
                <a:gd name="connsiteX4" fmla="*/ 0 w 2681288"/>
                <a:gd name="connsiteY4" fmla="*/ 2384895 h 2981326"/>
                <a:gd name="connsiteX5" fmla="*/ 45456 w 2681288"/>
                <a:gd name="connsiteY5" fmla="*/ 2324107 h 2981326"/>
                <a:gd name="connsiteX6" fmla="*/ 300038 w 2681288"/>
                <a:gd name="connsiteY6" fmla="*/ 1490663 h 2981326"/>
                <a:gd name="connsiteX7" fmla="*/ 45456 w 2681288"/>
                <a:gd name="connsiteY7" fmla="*/ 657219 h 2981326"/>
                <a:gd name="connsiteX8" fmla="*/ 0 w 2681288"/>
                <a:gd name="connsiteY8" fmla="*/ 596432 h 2981326"/>
                <a:gd name="connsiteX9" fmla="*/ 40357 w 2681288"/>
                <a:gd name="connsiteY9" fmla="*/ 542463 h 2981326"/>
                <a:gd name="connsiteX10" fmla="*/ 1190625 w 2681288"/>
                <a:gd name="connsiteY10" fmla="*/ 0 h 29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1288" h="2981326">
                  <a:moveTo>
                    <a:pt x="1190625" y="0"/>
                  </a:moveTo>
                  <a:cubicBezTo>
                    <a:pt x="2013895" y="0"/>
                    <a:pt x="2681288" y="667393"/>
                    <a:pt x="2681288" y="1490663"/>
                  </a:cubicBezTo>
                  <a:cubicBezTo>
                    <a:pt x="2681288" y="2313933"/>
                    <a:pt x="2013895" y="2981326"/>
                    <a:pt x="1190625" y="2981326"/>
                  </a:cubicBezTo>
                  <a:cubicBezTo>
                    <a:pt x="727536" y="2981326"/>
                    <a:pt x="313767" y="2770159"/>
                    <a:pt x="40357" y="2438863"/>
                  </a:cubicBezTo>
                  <a:lnTo>
                    <a:pt x="0" y="2384895"/>
                  </a:lnTo>
                  <a:lnTo>
                    <a:pt x="45456" y="2324107"/>
                  </a:lnTo>
                  <a:cubicBezTo>
                    <a:pt x="206186" y="2086195"/>
                    <a:pt x="300038" y="1799389"/>
                    <a:pt x="300038" y="1490663"/>
                  </a:cubicBezTo>
                  <a:cubicBezTo>
                    <a:pt x="300038" y="1181937"/>
                    <a:pt x="206186" y="895131"/>
                    <a:pt x="45456" y="657219"/>
                  </a:cubicBezTo>
                  <a:lnTo>
                    <a:pt x="0" y="596432"/>
                  </a:lnTo>
                  <a:lnTo>
                    <a:pt x="40357" y="542463"/>
                  </a:lnTo>
                  <a:cubicBezTo>
                    <a:pt x="313767" y="211167"/>
                    <a:pt x="727536" y="0"/>
                    <a:pt x="1190625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/>
                <a:t>此部分内容作为文字</a:t>
              </a:r>
              <a:br>
                <a:rPr lang="zh-CN" altLang="en-US" sz="1200"/>
              </a:br>
              <a:r>
                <a:rPr lang="zh-CN" altLang="en-US" sz="1200"/>
                <a:t>排版占位显示 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7" name="Rectangle 8"/>
            <p:cNvSpPr/>
            <p:nvPr/>
          </p:nvSpPr>
          <p:spPr>
            <a:xfrm>
              <a:off x="5560648" y="2362537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Rectangle 9"/>
            <p:cNvSpPr/>
            <p:nvPr/>
          </p:nvSpPr>
          <p:spPr>
            <a:xfrm>
              <a:off x="3029379" y="2362537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Rectangle 10"/>
            <p:cNvSpPr/>
            <p:nvPr/>
          </p:nvSpPr>
          <p:spPr>
            <a:xfrm>
              <a:off x="8091917" y="2362537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8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2413515" y="2787570"/>
            <a:ext cx="4377956" cy="1755098"/>
            <a:chOff x="2413515" y="2787570"/>
            <a:chExt cx="4377956" cy="1755098"/>
          </a:xfrm>
        </p:grpSpPr>
        <p:grpSp>
          <p:nvGrpSpPr>
            <p:cNvPr id="7" name="Group 13"/>
            <p:cNvGrpSpPr/>
            <p:nvPr/>
          </p:nvGrpSpPr>
          <p:grpSpPr>
            <a:xfrm flipH="1">
              <a:off x="5410547" y="2787570"/>
              <a:ext cx="1265279" cy="673298"/>
              <a:chOff x="2590800" y="1804482"/>
              <a:chExt cx="1374843" cy="731600"/>
            </a:xfrm>
            <a:solidFill>
              <a:schemeClr val="accent4"/>
            </a:solidFill>
          </p:grpSpPr>
          <p:sp>
            <p:nvSpPr>
              <p:cNvPr id="77" name="Arrow: Notched Right 14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Arrow: Pentagon 15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 flipH="1">
              <a:off x="3947866" y="2787570"/>
              <a:ext cx="1265279" cy="673298"/>
              <a:chOff x="2590800" y="1804482"/>
              <a:chExt cx="1374843" cy="731600"/>
            </a:xfrm>
            <a:solidFill>
              <a:schemeClr val="accent5"/>
            </a:solidFill>
          </p:grpSpPr>
          <p:sp>
            <p:nvSpPr>
              <p:cNvPr id="75" name="Arrow: Notched Right 17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Arrow: Pentagon 18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05</a:t>
                </a:r>
              </a:p>
            </p:txBody>
          </p:sp>
        </p:grpSp>
        <p:grpSp>
          <p:nvGrpSpPr>
            <p:cNvPr id="9" name="Group 19"/>
            <p:cNvGrpSpPr/>
            <p:nvPr/>
          </p:nvGrpSpPr>
          <p:grpSpPr>
            <a:xfrm flipH="1">
              <a:off x="2468175" y="2787570"/>
              <a:ext cx="1265279" cy="673298"/>
              <a:chOff x="2590800" y="1804482"/>
              <a:chExt cx="1374843" cy="731600"/>
            </a:xfrm>
            <a:solidFill>
              <a:schemeClr val="accent6"/>
            </a:solidFill>
          </p:grpSpPr>
          <p:sp>
            <p:nvSpPr>
              <p:cNvPr id="73" name="Arrow: Notched Right 20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Arrow: Pentagon 21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06</a:t>
                </a: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5684418" y="2905446"/>
              <a:ext cx="437548" cy="437548"/>
              <a:chOff x="5780744" y="3158857"/>
              <a:chExt cx="475436" cy="475436"/>
            </a:xfrm>
          </p:grpSpPr>
          <p:sp>
            <p:nvSpPr>
              <p:cNvPr id="51" name="Oval 41"/>
              <p:cNvSpPr/>
              <p:nvPr/>
            </p:nvSpPr>
            <p:spPr bwMode="auto">
              <a:xfrm>
                <a:off x="5780744" y="3158857"/>
                <a:ext cx="475436" cy="475436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2" name="Group 42"/>
              <p:cNvGrpSpPr/>
              <p:nvPr/>
            </p:nvGrpSpPr>
            <p:grpSpPr>
              <a:xfrm>
                <a:off x="5882462" y="3259582"/>
                <a:ext cx="272001" cy="273986"/>
                <a:chOff x="1905000" y="3457575"/>
                <a:chExt cx="217488" cy="219075"/>
              </a:xfrm>
              <a:solidFill>
                <a:schemeClr val="bg1"/>
              </a:solidFill>
            </p:grpSpPr>
            <p:sp>
              <p:nvSpPr>
                <p:cNvPr id="53" name="Freeform: Shape 43"/>
                <p:cNvSpPr>
                  <a:spLocks/>
                </p:cNvSpPr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44"/>
                <p:cNvSpPr>
                  <a:spLocks/>
                </p:cNvSpPr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5"/>
                <p:cNvSpPr>
                  <a:spLocks/>
                </p:cNvSpPr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46"/>
                <p:cNvSpPr>
                  <a:spLocks/>
                </p:cNvSpPr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47"/>
                <p:cNvSpPr>
                  <a:spLocks/>
                </p:cNvSpPr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4" name="Group 48"/>
            <p:cNvGrpSpPr/>
            <p:nvPr/>
          </p:nvGrpSpPr>
          <p:grpSpPr>
            <a:xfrm>
              <a:off x="4204206" y="2905446"/>
              <a:ext cx="437548" cy="437548"/>
              <a:chOff x="4248557" y="3177907"/>
              <a:chExt cx="475436" cy="475436"/>
            </a:xfrm>
          </p:grpSpPr>
          <p:sp>
            <p:nvSpPr>
              <p:cNvPr id="45" name="Oval 49"/>
              <p:cNvSpPr/>
              <p:nvPr/>
            </p:nvSpPr>
            <p:spPr bwMode="auto">
              <a:xfrm>
                <a:off x="4248557" y="3177907"/>
                <a:ext cx="475436" cy="475436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6" name="Group 50"/>
              <p:cNvGrpSpPr/>
              <p:nvPr/>
            </p:nvGrpSpPr>
            <p:grpSpPr>
              <a:xfrm>
                <a:off x="4330307" y="3263047"/>
                <a:ext cx="311937" cy="305157"/>
                <a:chOff x="4330307" y="3263047"/>
                <a:chExt cx="311937" cy="305157"/>
              </a:xfrm>
            </p:grpSpPr>
            <p:sp>
              <p:nvSpPr>
                <p:cNvPr id="47" name="Freeform: Shape 51"/>
                <p:cNvSpPr>
                  <a:spLocks/>
                </p:cNvSpPr>
                <p:nvPr/>
              </p:nvSpPr>
              <p:spPr bwMode="auto">
                <a:xfrm>
                  <a:off x="4425244" y="3355723"/>
                  <a:ext cx="124323" cy="1243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52"/>
                <p:cNvSpPr>
                  <a:spLocks/>
                </p:cNvSpPr>
                <p:nvPr/>
              </p:nvSpPr>
              <p:spPr bwMode="auto">
                <a:xfrm>
                  <a:off x="4330307" y="3263047"/>
                  <a:ext cx="311937" cy="305157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53"/>
                <p:cNvSpPr>
                  <a:spLocks/>
                </p:cNvSpPr>
                <p:nvPr/>
              </p:nvSpPr>
              <p:spPr bwMode="auto">
                <a:xfrm>
                  <a:off x="4395858" y="3330860"/>
                  <a:ext cx="124323" cy="144667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54"/>
                <p:cNvSpPr>
                  <a:spLocks/>
                </p:cNvSpPr>
                <p:nvPr/>
              </p:nvSpPr>
              <p:spPr bwMode="auto">
                <a:xfrm>
                  <a:off x="4441067" y="3355723"/>
                  <a:ext cx="137886" cy="153708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5" name="Group 55"/>
            <p:cNvGrpSpPr/>
            <p:nvPr/>
          </p:nvGrpSpPr>
          <p:grpSpPr>
            <a:xfrm>
              <a:off x="2705230" y="2905446"/>
              <a:ext cx="437548" cy="437548"/>
              <a:chOff x="2848382" y="3177907"/>
              <a:chExt cx="475436" cy="475436"/>
            </a:xfrm>
          </p:grpSpPr>
          <p:sp>
            <p:nvSpPr>
              <p:cNvPr id="40" name="Oval 56"/>
              <p:cNvSpPr/>
              <p:nvPr/>
            </p:nvSpPr>
            <p:spPr bwMode="auto">
              <a:xfrm>
                <a:off x="2848382" y="3177907"/>
                <a:ext cx="475436" cy="475436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57"/>
              <p:cNvGrpSpPr/>
              <p:nvPr/>
            </p:nvGrpSpPr>
            <p:grpSpPr>
              <a:xfrm>
                <a:off x="2958786" y="3271347"/>
                <a:ext cx="254628" cy="288579"/>
                <a:chOff x="5380038" y="2333625"/>
                <a:chExt cx="190500" cy="215900"/>
              </a:xfrm>
              <a:solidFill>
                <a:schemeClr val="bg1"/>
              </a:solidFill>
            </p:grpSpPr>
            <p:sp>
              <p:nvSpPr>
                <p:cNvPr id="42" name="Freeform: Shape 58"/>
                <p:cNvSpPr>
                  <a:spLocks/>
                </p:cNvSpPr>
                <p:nvPr/>
              </p:nvSpPr>
              <p:spPr bwMode="auto">
                <a:xfrm>
                  <a:off x="5405438" y="2333625"/>
                  <a:ext cx="165100" cy="161925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63" y="9"/>
                    </a:cxn>
                    <a:cxn ang="0">
                      <a:pos x="64" y="6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8" y="0"/>
                    </a:cxn>
                    <a:cxn ang="0">
                      <a:pos x="22" y="6"/>
                    </a:cxn>
                    <a:cxn ang="0">
                      <a:pos x="22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0" y="57"/>
                    </a:cxn>
                    <a:cxn ang="0">
                      <a:pos x="5" y="63"/>
                    </a:cxn>
                    <a:cxn ang="0">
                      <a:pos x="36" y="63"/>
                    </a:cxn>
                    <a:cxn ang="0">
                      <a:pos x="41" y="57"/>
                    </a:cxn>
                    <a:cxn ang="0">
                      <a:pos x="41" y="54"/>
                    </a:cxn>
                    <a:cxn ang="0">
                      <a:pos x="58" y="54"/>
                    </a:cxn>
                    <a:cxn ang="0">
                      <a:pos x="63" y="51"/>
                    </a:cxn>
                    <a:cxn ang="0">
                      <a:pos x="63" y="46"/>
                    </a:cxn>
                    <a:cxn ang="0">
                      <a:pos x="51" y="27"/>
                    </a:cxn>
                    <a:cxn ang="0">
                      <a:pos x="5" y="15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6" y="19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8" y="6"/>
                    </a:cxn>
                    <a:cxn ang="0">
                      <a:pos x="58" y="6"/>
                    </a:cxn>
                    <a:cxn ang="0">
                      <a:pos x="45" y="27"/>
                    </a:cxn>
                    <a:cxn ang="0">
                      <a:pos x="58" y="48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28" y="48"/>
                    </a:cxn>
                    <a:cxn ang="0">
                      <a:pos x="28" y="25"/>
                    </a:cxn>
                    <a:cxn ang="0">
                      <a:pos x="26" y="23"/>
                    </a:cxn>
                    <a:cxn ang="0">
                      <a:pos x="24" y="25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33" y="57"/>
                    </a:cxn>
                    <a:cxn ang="0">
                      <a:pos x="5" y="57"/>
                    </a:cxn>
                    <a:cxn ang="0">
                      <a:pos x="5" y="15"/>
                    </a:cxn>
                    <a:cxn ang="0">
                      <a:pos x="36" y="55"/>
                    </a:cxn>
                    <a:cxn ang="0">
                      <a:pos x="32" y="52"/>
                    </a:cxn>
                    <a:cxn ang="0">
                      <a:pos x="36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64" h="63">
                      <a:moveTo>
                        <a:pt x="51" y="2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7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3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2" y="63"/>
                        <a:pt x="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9" y="63"/>
                        <a:pt x="41" y="60"/>
                        <a:pt x="41" y="57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3"/>
                        <a:pt x="63" y="51"/>
                      </a:cubicBezTo>
                      <a:cubicBezTo>
                        <a:pt x="64" y="49"/>
                        <a:pt x="64" y="47"/>
                        <a:pt x="63" y="46"/>
                      </a:cubicBezTo>
                      <a:lnTo>
                        <a:pt x="51" y="27"/>
                      </a:lnTo>
                      <a:close/>
                      <a:moveTo>
                        <a:pt x="5" y="15"/>
                      </a:move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5" y="19"/>
                        <a:pt x="26" y="19"/>
                      </a:cubicBezTo>
                      <a:cubicBezTo>
                        <a:pt x="27" y="19"/>
                        <a:pt x="28" y="18"/>
                        <a:pt x="28" y="17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4"/>
                        <a:pt x="27" y="23"/>
                        <a:pt x="26" y="23"/>
                      </a:cubicBezTo>
                      <a:cubicBezTo>
                        <a:pt x="25" y="23"/>
                        <a:pt x="24" y="24"/>
                        <a:pt x="24" y="25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lnTo>
                        <a:pt x="5" y="15"/>
                      </a:lnTo>
                      <a:close/>
                      <a:moveTo>
                        <a:pt x="36" y="55"/>
                      </a:move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lnTo>
                        <a:pt x="36" y="5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59"/>
                <p:cNvSpPr>
                  <a:spLocks/>
                </p:cNvSpPr>
                <p:nvPr/>
              </p:nvSpPr>
              <p:spPr bwMode="auto">
                <a:xfrm>
                  <a:off x="5380038" y="2359025"/>
                  <a:ext cx="15875" cy="1905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2"/>
                    </a:cxn>
                    <a:cxn ang="0">
                      <a:pos x="3" y="74"/>
                    </a:cxn>
                    <a:cxn ang="0">
                      <a:pos x="6" y="72"/>
                    </a:cxn>
                    <a:cxn ang="0">
                      <a:pos x="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4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3" y="74"/>
                      </a:cubicBezTo>
                      <a:cubicBezTo>
                        <a:pt x="4" y="74"/>
                        <a:pt x="6" y="73"/>
                        <a:pt x="6" y="7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60"/>
                <p:cNvSpPr>
                  <a:spLocks/>
                </p:cNvSpPr>
                <p:nvPr/>
              </p:nvSpPr>
              <p:spPr bwMode="auto">
                <a:xfrm>
                  <a:off x="5380038" y="2333625"/>
                  <a:ext cx="15875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18" name="Straight Connector 67"/>
            <p:cNvCxnSpPr/>
            <p:nvPr/>
          </p:nvCxnSpPr>
          <p:spPr>
            <a:xfrm rot="16200000" flipH="1">
              <a:off x="2977330" y="3597471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9"/>
            <p:cNvCxnSpPr/>
            <p:nvPr/>
          </p:nvCxnSpPr>
          <p:spPr>
            <a:xfrm rot="16200000" flipH="1">
              <a:off x="4432476" y="3597469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>
            <a:xfrm rot="16200000" flipH="1">
              <a:off x="5887622" y="3597471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"/>
            <p:cNvGrpSpPr/>
            <p:nvPr/>
          </p:nvGrpSpPr>
          <p:grpSpPr>
            <a:xfrm>
              <a:off x="2413515" y="3598932"/>
              <a:ext cx="1458524" cy="943736"/>
              <a:chOff x="3218020" y="4798575"/>
              <a:chExt cx="1944699" cy="1258314"/>
            </a:xfrm>
          </p:grpSpPr>
          <p:sp>
            <p:nvSpPr>
              <p:cNvPr id="38" name="TextBox 75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76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2" name="Group 80"/>
            <p:cNvGrpSpPr/>
            <p:nvPr/>
          </p:nvGrpSpPr>
          <p:grpSpPr>
            <a:xfrm>
              <a:off x="3874830" y="3598932"/>
              <a:ext cx="1458524" cy="943736"/>
              <a:chOff x="3218020" y="4798575"/>
              <a:chExt cx="1944699" cy="1258314"/>
            </a:xfrm>
          </p:grpSpPr>
          <p:sp>
            <p:nvSpPr>
              <p:cNvPr id="36" name="TextBox 81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82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Group 83"/>
            <p:cNvGrpSpPr/>
            <p:nvPr/>
          </p:nvGrpSpPr>
          <p:grpSpPr>
            <a:xfrm>
              <a:off x="5332947" y="3598932"/>
              <a:ext cx="1458524" cy="943736"/>
              <a:chOff x="3218020" y="4798575"/>
              <a:chExt cx="1944699" cy="1258314"/>
            </a:xfrm>
          </p:grpSpPr>
          <p:sp>
            <p:nvSpPr>
              <p:cNvPr id="34" name="TextBox 84"/>
              <p:cNvSpPr txBox="1">
                <a:spLocks/>
              </p:cNvSpPr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5" name="TextBox 85"/>
              <p:cNvSpPr txBox="1">
                <a:spLocks/>
              </p:cNvSpPr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424671" y="909577"/>
            <a:ext cx="4366800" cy="1766275"/>
            <a:chOff x="2424671" y="909577"/>
            <a:chExt cx="4366800" cy="1766275"/>
          </a:xfrm>
        </p:grpSpPr>
        <p:grpSp>
          <p:nvGrpSpPr>
            <p:cNvPr id="4" name="Group 4"/>
            <p:cNvGrpSpPr/>
            <p:nvPr/>
          </p:nvGrpSpPr>
          <p:grpSpPr>
            <a:xfrm>
              <a:off x="2468176" y="2002554"/>
              <a:ext cx="1265279" cy="673298"/>
              <a:chOff x="2590800" y="1804482"/>
              <a:chExt cx="1374843" cy="731600"/>
            </a:xfrm>
          </p:grpSpPr>
          <p:sp>
            <p:nvSpPr>
              <p:cNvPr id="83" name="Arrow: Notched Right 5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Arrow: Pentagon 6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3940853" y="2002554"/>
              <a:ext cx="1265279" cy="673298"/>
              <a:chOff x="2590800" y="1804482"/>
              <a:chExt cx="1374843" cy="731600"/>
            </a:xfrm>
            <a:solidFill>
              <a:schemeClr val="accent2"/>
            </a:solidFill>
          </p:grpSpPr>
          <p:sp>
            <p:nvSpPr>
              <p:cNvPr id="81" name="Arrow: Notched Right 8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Arrow: Pentagon 9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5410547" y="2002554"/>
              <a:ext cx="1265279" cy="673298"/>
              <a:chOff x="2590800" y="1804482"/>
              <a:chExt cx="1374843" cy="731600"/>
            </a:xfrm>
            <a:solidFill>
              <a:schemeClr val="accent3"/>
            </a:solidFill>
          </p:grpSpPr>
          <p:sp>
            <p:nvSpPr>
              <p:cNvPr id="79" name="Arrow: Notched Right 11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Arrow: Pentagon 12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10" name="Group 22"/>
            <p:cNvGrpSpPr/>
            <p:nvPr/>
          </p:nvGrpSpPr>
          <p:grpSpPr>
            <a:xfrm>
              <a:off x="3012038" y="2120430"/>
              <a:ext cx="437548" cy="437548"/>
              <a:chOff x="3181757" y="2258239"/>
              <a:chExt cx="475436" cy="475436"/>
            </a:xfrm>
          </p:grpSpPr>
          <p:sp>
            <p:nvSpPr>
              <p:cNvPr id="69" name="Oval 23"/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0" name="Group 24"/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71" name="Freeform: Shape 25"/>
                <p:cNvSpPr>
                  <a:spLocks/>
                </p:cNvSpPr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Freeform: Shape 26"/>
                <p:cNvSpPr>
                  <a:spLocks/>
                </p:cNvSpPr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Group 27"/>
            <p:cNvGrpSpPr/>
            <p:nvPr/>
          </p:nvGrpSpPr>
          <p:grpSpPr>
            <a:xfrm>
              <a:off x="4511014" y="2120430"/>
              <a:ext cx="437548" cy="437548"/>
              <a:chOff x="4581932" y="2258239"/>
              <a:chExt cx="475436" cy="475436"/>
            </a:xfrm>
          </p:grpSpPr>
          <p:sp>
            <p:nvSpPr>
              <p:cNvPr id="62" name="Oval 28"/>
              <p:cNvSpPr/>
              <p:nvPr/>
            </p:nvSpPr>
            <p:spPr bwMode="auto">
              <a:xfrm>
                <a:off x="4581932" y="2258239"/>
                <a:ext cx="475436" cy="47543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3" name="Group 29"/>
              <p:cNvGrpSpPr/>
              <p:nvPr/>
            </p:nvGrpSpPr>
            <p:grpSpPr>
              <a:xfrm>
                <a:off x="4705933" y="2383968"/>
                <a:ext cx="227685" cy="223978"/>
                <a:chOff x="4797425" y="4017963"/>
                <a:chExt cx="195263" cy="192088"/>
              </a:xfrm>
              <a:solidFill>
                <a:schemeClr val="bg1"/>
              </a:solidFill>
            </p:grpSpPr>
            <p:sp>
              <p:nvSpPr>
                <p:cNvPr id="64" name="Freeform: Shape 30"/>
                <p:cNvSpPr>
                  <a:spLocks/>
                </p:cNvSpPr>
                <p:nvPr/>
              </p:nvSpPr>
              <p:spPr bwMode="auto">
                <a:xfrm>
                  <a:off x="4833938" y="4017963"/>
                  <a:ext cx="7938" cy="95250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3" y="35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5"/>
                    </a:cxn>
                    <a:cxn ang="0">
                      <a:pos x="1" y="37"/>
                    </a:cxn>
                  </a:cxnLst>
                  <a:rect l="0" t="0" r="r" b="b"/>
                  <a:pathLst>
                    <a:path w="3" h="37">
                      <a:moveTo>
                        <a:pt x="1" y="37"/>
                      </a:move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31"/>
                <p:cNvSpPr>
                  <a:spLocks/>
                </p:cNvSpPr>
                <p:nvPr/>
              </p:nvSpPr>
              <p:spPr bwMode="auto">
                <a:xfrm>
                  <a:off x="4860925" y="4017963"/>
                  <a:ext cx="11113" cy="58738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4" y="2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1"/>
                    </a:cxn>
                    <a:cxn ang="0">
                      <a:pos x="2" y="23"/>
                    </a:cxn>
                  </a:cxnLst>
                  <a:rect l="0" t="0" r="r" b="b"/>
                  <a:pathLst>
                    <a:path w="4" h="23">
                      <a:moveTo>
                        <a:pt x="2" y="23"/>
                      </a:move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32"/>
                <p:cNvSpPr>
                  <a:spLocks/>
                </p:cNvSpPr>
                <p:nvPr/>
              </p:nvSpPr>
              <p:spPr bwMode="auto">
                <a:xfrm>
                  <a:off x="4892675" y="4017963"/>
                  <a:ext cx="7938" cy="76200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" h="30">
                      <a:moveTo>
                        <a:pt x="2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33"/>
                <p:cNvSpPr>
                  <a:spLocks/>
                </p:cNvSpPr>
                <p:nvPr/>
              </p:nvSpPr>
              <p:spPr bwMode="auto">
                <a:xfrm>
                  <a:off x="4922838" y="4017963"/>
                  <a:ext cx="7938" cy="3810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2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34"/>
                <p:cNvSpPr>
                  <a:spLocks/>
                </p:cNvSpPr>
                <p:nvPr/>
              </p:nvSpPr>
              <p:spPr bwMode="auto">
                <a:xfrm>
                  <a:off x="4797425" y="4017963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73" y="23"/>
                    </a:cxn>
                    <a:cxn ang="0">
                      <a:pos x="64" y="70"/>
                    </a:cxn>
                    <a:cxn ang="0">
                      <a:pos x="62" y="32"/>
                    </a:cxn>
                    <a:cxn ang="0">
                      <a:pos x="61" y="70"/>
                    </a:cxn>
                    <a:cxn ang="0">
                      <a:pos x="52" y="51"/>
                    </a:cxn>
                    <a:cxn ang="0">
                      <a:pos x="49" y="51"/>
                    </a:cxn>
                    <a:cxn ang="0">
                      <a:pos x="40" y="70"/>
                    </a:cxn>
                    <a:cxn ang="0">
                      <a:pos x="39" y="57"/>
                    </a:cxn>
                    <a:cxn ang="0">
                      <a:pos x="37" y="70"/>
                    </a:cxn>
                    <a:cxn ang="0">
                      <a:pos x="29" y="56"/>
                    </a:cxn>
                    <a:cxn ang="0">
                      <a:pos x="25" y="56"/>
                    </a:cxn>
                    <a:cxn ang="0">
                      <a:pos x="17" y="70"/>
                    </a:cxn>
                    <a:cxn ang="0">
                      <a:pos x="15" y="67"/>
                    </a:cxn>
                    <a:cxn ang="0">
                      <a:pos x="14" y="70"/>
                    </a:cxn>
                    <a:cxn ang="0">
                      <a:pos x="28" y="39"/>
                    </a:cxn>
                    <a:cxn ang="0">
                      <a:pos x="43" y="46"/>
                    </a:cxn>
                    <a:cxn ang="0">
                      <a:pos x="71" y="14"/>
                    </a:cxn>
                    <a:cxn ang="0">
                      <a:pos x="74" y="16"/>
                    </a:cxn>
                    <a:cxn ang="0">
                      <a:pos x="73" y="2"/>
                    </a:cxn>
                    <a:cxn ang="0">
                      <a:pos x="71" y="0"/>
                    </a:cxn>
                    <a:cxn ang="0">
                      <a:pos x="58" y="5"/>
                    </a:cxn>
                    <a:cxn ang="0">
                      <a:pos x="66" y="6"/>
                    </a:cxn>
                    <a:cxn ang="0">
                      <a:pos x="28" y="34"/>
                    </a:cxn>
                    <a:cxn ang="0">
                      <a:pos x="5" y="65"/>
                    </a:cxn>
                    <a:cxn ang="0">
                      <a:pos x="2" y="0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73" y="75"/>
                    </a:cxn>
                    <a:cxn ang="0">
                      <a:pos x="76" y="72"/>
                    </a:cxn>
                    <a:cxn ang="0">
                      <a:pos x="74" y="22"/>
                    </a:cxn>
                  </a:cxnLst>
                  <a:rect l="0" t="0" r="r" b="b"/>
                  <a:pathLst>
                    <a:path w="76" h="75">
                      <a:moveTo>
                        <a:pt x="74" y="22"/>
                      </a:moveTo>
                      <a:cubicBezTo>
                        <a:pt x="73" y="22"/>
                        <a:pt x="73" y="22"/>
                        <a:pt x="73" y="23"/>
                      </a:cubicBez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3"/>
                        <a:pt x="63" y="32"/>
                        <a:pt x="62" y="32"/>
                      </a:cubicBezTo>
                      <a:cubicBezTo>
                        <a:pt x="62" y="32"/>
                        <a:pt x="61" y="33"/>
                        <a:pt x="61" y="34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0"/>
                        <a:pt x="51" y="49"/>
                        <a:pt x="51" y="49"/>
                      </a:cubicBezTo>
                      <a:cubicBezTo>
                        <a:pt x="50" y="49"/>
                        <a:pt x="49" y="50"/>
                        <a:pt x="49" y="5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39" y="57"/>
                      </a:cubicBezTo>
                      <a:cubicBezTo>
                        <a:pt x="38" y="57"/>
                        <a:pt x="37" y="57"/>
                        <a:pt x="37" y="58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4"/>
                        <a:pt x="27" y="54"/>
                      </a:cubicBezTo>
                      <a:cubicBezTo>
                        <a:pt x="26" y="54"/>
                        <a:pt x="25" y="55"/>
                        <a:pt x="25" y="56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8"/>
                        <a:pt x="16" y="67"/>
                        <a:pt x="15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1" y="47"/>
                        <a:pt x="43" y="47"/>
                        <a:pt x="43" y="46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5"/>
                        <a:pt x="72" y="16"/>
                        <a:pt x="73" y="16"/>
                      </a:cubicBezTo>
                      <a:cubicBezTo>
                        <a:pt x="73" y="16"/>
                        <a:pt x="73" y="16"/>
                        <a:pt x="74" y="16"/>
                      </a:cubicBezTo>
                      <a:cubicBezTo>
                        <a:pt x="75" y="15"/>
                        <a:pt x="76" y="14"/>
                        <a:pt x="76" y="13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4"/>
                        <a:pt x="58" y="5"/>
                      </a:cubicBezTo>
                      <a:cubicBezTo>
                        <a:pt x="58" y="6"/>
                        <a:pt x="59" y="7"/>
                        <a:pt x="61" y="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6" y="34"/>
                        <a:pt x="25" y="3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73" y="75"/>
                        <a:pt x="73" y="75"/>
                        <a:pt x="73" y="75"/>
                      </a:cubicBezTo>
                      <a:cubicBezTo>
                        <a:pt x="74" y="75"/>
                        <a:pt x="75" y="74"/>
                        <a:pt x="75" y="74"/>
                      </a:cubicBezTo>
                      <a:cubicBezTo>
                        <a:pt x="76" y="73"/>
                        <a:pt x="76" y="73"/>
                        <a:pt x="76" y="72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5" y="22"/>
                        <a:pt x="7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Group 35"/>
            <p:cNvGrpSpPr/>
            <p:nvPr/>
          </p:nvGrpSpPr>
          <p:grpSpPr>
            <a:xfrm>
              <a:off x="5991225" y="2120430"/>
              <a:ext cx="437548" cy="437548"/>
              <a:chOff x="5972582" y="2258239"/>
              <a:chExt cx="475436" cy="475436"/>
            </a:xfrm>
          </p:grpSpPr>
          <p:sp>
            <p:nvSpPr>
              <p:cNvPr id="58" name="Oval 36"/>
              <p:cNvSpPr/>
              <p:nvPr/>
            </p:nvSpPr>
            <p:spPr bwMode="auto">
              <a:xfrm>
                <a:off x="5972582" y="2258239"/>
                <a:ext cx="475436" cy="475436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37"/>
              <p:cNvGrpSpPr/>
              <p:nvPr/>
            </p:nvGrpSpPr>
            <p:grpSpPr>
              <a:xfrm>
                <a:off x="6115816" y="2349936"/>
                <a:ext cx="188968" cy="292042"/>
                <a:chOff x="5403850" y="3486150"/>
                <a:chExt cx="139700" cy="215900"/>
              </a:xfrm>
              <a:solidFill>
                <a:schemeClr val="bg1"/>
              </a:solidFill>
            </p:grpSpPr>
            <p:sp>
              <p:nvSpPr>
                <p:cNvPr id="60" name="Freeform: Shape 38"/>
                <p:cNvSpPr>
                  <a:spLocks/>
                </p:cNvSpPr>
                <p:nvPr/>
              </p:nvSpPr>
              <p:spPr bwMode="auto">
                <a:xfrm>
                  <a:off x="5438775" y="3522663"/>
                  <a:ext cx="69850" cy="155575"/>
                </a:xfrm>
                <a:custGeom>
                  <a:avLst/>
                  <a:gdLst/>
                  <a:ahLst/>
                  <a:cxnLst>
                    <a:cxn ang="0">
                      <a:pos x="17" y="44"/>
                    </a:cxn>
                    <a:cxn ang="0">
                      <a:pos x="16" y="47"/>
                    </a:cxn>
                    <a:cxn ang="0">
                      <a:pos x="22" y="57"/>
                    </a:cxn>
                    <a:cxn ang="0">
                      <a:pos x="5" y="57"/>
                    </a:cxn>
                    <a:cxn ang="0">
                      <a:pos x="15" y="40"/>
                    </a:cxn>
                    <a:cxn ang="0">
                      <a:pos x="15" y="39"/>
                    </a:cxn>
                    <a:cxn ang="0">
                      <a:pos x="15" y="39"/>
                    </a:cxn>
                    <a:cxn ang="0">
                      <a:pos x="15" y="16"/>
                    </a:cxn>
                    <a:cxn ang="0">
                      <a:pos x="24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8" y="10"/>
                    </a:cxn>
                    <a:cxn ang="0">
                      <a:pos x="11" y="11"/>
                    </a:cxn>
                    <a:cxn ang="0">
                      <a:pos x="11" y="9"/>
                    </a:cxn>
                    <a:cxn ang="0">
                      <a:pos x="8" y="3"/>
                    </a:cxn>
                    <a:cxn ang="0">
                      <a:pos x="19" y="3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39"/>
                    </a:cxn>
                    <a:cxn ang="0">
                      <a:pos x="12" y="39"/>
                    </a:cxn>
                    <a:cxn ang="0">
                      <a:pos x="1" y="58"/>
                    </a:cxn>
                    <a:cxn ang="0">
                      <a:pos x="1" y="60"/>
                    </a:cxn>
                    <a:cxn ang="0">
                      <a:pos x="2" y="61"/>
                    </a:cxn>
                    <a:cxn ang="0">
                      <a:pos x="25" y="61"/>
                    </a:cxn>
                    <a:cxn ang="0">
                      <a:pos x="27" y="60"/>
                    </a:cxn>
                    <a:cxn ang="0">
                      <a:pos x="27" y="58"/>
                    </a:cxn>
                    <a:cxn ang="0">
                      <a:pos x="19" y="45"/>
                    </a:cxn>
                    <a:cxn ang="0">
                      <a:pos x="17" y="44"/>
                    </a:cxn>
                  </a:cxnLst>
                  <a:rect l="0" t="0" r="r" b="b"/>
                  <a:pathLst>
                    <a:path w="27" h="61">
                      <a:moveTo>
                        <a:pt x="17" y="44"/>
                      </a:moveTo>
                      <a:cubicBezTo>
                        <a:pt x="16" y="45"/>
                        <a:pt x="16" y="46"/>
                        <a:pt x="16" y="4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1"/>
                        <a:pt x="24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10" y="12"/>
                        <a:pt x="11" y="11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0" y="59"/>
                        <a:pt x="0" y="60"/>
                        <a:pt x="1" y="60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1"/>
                        <a:pt x="26" y="61"/>
                        <a:pt x="27" y="60"/>
                      </a:cubicBezTo>
                      <a:cubicBezTo>
                        <a:pt x="27" y="60"/>
                        <a:pt x="27" y="59"/>
                        <a:pt x="27" y="58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4"/>
                        <a:pt x="18" y="44"/>
                        <a:pt x="1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39"/>
                <p:cNvSpPr>
                  <a:spLocks/>
                </p:cNvSpPr>
                <p:nvPr/>
              </p:nvSpPr>
              <p:spPr bwMode="auto">
                <a:xfrm>
                  <a:off x="5403850" y="3486150"/>
                  <a:ext cx="139700" cy="215900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38" y="49"/>
                    </a:cxn>
                    <a:cxn ang="0">
                      <a:pos x="38" y="35"/>
                    </a:cxn>
                    <a:cxn ang="0">
                      <a:pos x="43" y="26"/>
                    </a:cxn>
                    <a:cxn ang="0">
                      <a:pos x="54" y="8"/>
                    </a:cxn>
                    <a:cxn ang="0">
                      <a:pos x="55" y="5"/>
                    </a:cxn>
                    <a:cxn ang="0">
                      <a:pos x="49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1" y="8"/>
                    </a:cxn>
                    <a:cxn ang="0">
                      <a:pos x="12" y="26"/>
                    </a:cxn>
                    <a:cxn ang="0">
                      <a:pos x="17" y="35"/>
                    </a:cxn>
                    <a:cxn ang="0">
                      <a:pos x="17" y="49"/>
                    </a:cxn>
                    <a:cxn ang="0">
                      <a:pos x="12" y="58"/>
                    </a:cxn>
                    <a:cxn ang="0">
                      <a:pos x="1" y="76"/>
                    </a:cxn>
                    <a:cxn ang="0">
                      <a:pos x="1" y="82"/>
                    </a:cxn>
                    <a:cxn ang="0">
                      <a:pos x="6" y="84"/>
                    </a:cxn>
                    <a:cxn ang="0">
                      <a:pos x="16" y="84"/>
                    </a:cxn>
                    <a:cxn ang="0">
                      <a:pos x="28" y="84"/>
                    </a:cxn>
                    <a:cxn ang="0">
                      <a:pos x="49" y="84"/>
                    </a:cxn>
                    <a:cxn ang="0">
                      <a:pos x="54" y="82"/>
                    </a:cxn>
                    <a:cxn ang="0">
                      <a:pos x="54" y="76"/>
                    </a:cxn>
                    <a:cxn ang="0">
                      <a:pos x="43" y="58"/>
                    </a:cxn>
                    <a:cxn ang="0">
                      <a:pos x="28" y="79"/>
                    </a:cxn>
                    <a:cxn ang="0">
                      <a:pos x="16" y="79"/>
                    </a:cxn>
                    <a:cxn ang="0">
                      <a:pos x="6" y="79"/>
                    </a:cxn>
                    <a:cxn ang="0">
                      <a:pos x="17" y="61"/>
                    </a:cxn>
                    <a:cxn ang="0">
                      <a:pos x="23" y="50"/>
                    </a:cxn>
                    <a:cxn ang="0">
                      <a:pos x="23" y="34"/>
                    </a:cxn>
                    <a:cxn ang="0">
                      <a:pos x="17" y="24"/>
                    </a:cxn>
                    <a:cxn ang="0">
                      <a:pos x="6" y="5"/>
                    </a:cxn>
                    <a:cxn ang="0">
                      <a:pos x="28" y="5"/>
                    </a:cxn>
                    <a:cxn ang="0">
                      <a:pos x="39" y="5"/>
                    </a:cxn>
                    <a:cxn ang="0">
                      <a:pos x="49" y="5"/>
                    </a:cxn>
                    <a:cxn ang="0">
                      <a:pos x="38" y="24"/>
                    </a:cxn>
                    <a:cxn ang="0">
                      <a:pos x="33" y="34"/>
                    </a:cxn>
                    <a:cxn ang="0">
                      <a:pos x="33" y="50"/>
                    </a:cxn>
                    <a:cxn ang="0">
                      <a:pos x="38" y="61"/>
                    </a:cxn>
                    <a:cxn ang="0">
                      <a:pos x="49" y="79"/>
                    </a:cxn>
                    <a:cxn ang="0">
                      <a:pos x="28" y="79"/>
                    </a:cxn>
                  </a:cxnLst>
                  <a:rect l="0" t="0" r="r" b="b"/>
                  <a:pathLst>
                    <a:path w="55" h="84">
                      <a:moveTo>
                        <a:pt x="43" y="58"/>
                      </a:move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4" y="7"/>
                        <a:pt x="55" y="6"/>
                        <a:pt x="55" y="5"/>
                      </a:cubicBezTo>
                      <a:cubicBezTo>
                        <a:pt x="55" y="2"/>
                        <a:pt x="52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" y="76"/>
                        <a:pt x="1" y="76"/>
                        <a:pt x="1" y="76"/>
                      </a:cubicBezTo>
                      <a:cubicBezTo>
                        <a:pt x="0" y="78"/>
                        <a:pt x="0" y="80"/>
                        <a:pt x="1" y="82"/>
                      </a:cubicBezTo>
                      <a:cubicBezTo>
                        <a:pt x="2" y="83"/>
                        <a:pt x="4" y="84"/>
                        <a:pt x="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9" y="84"/>
                        <a:pt x="49" y="84"/>
                        <a:pt x="49" y="84"/>
                      </a:cubicBezTo>
                      <a:cubicBezTo>
                        <a:pt x="51" y="84"/>
                        <a:pt x="53" y="83"/>
                        <a:pt x="54" y="82"/>
                      </a:cubicBezTo>
                      <a:cubicBezTo>
                        <a:pt x="55" y="80"/>
                        <a:pt x="55" y="78"/>
                        <a:pt x="54" y="76"/>
                      </a:cubicBezTo>
                      <a:lnTo>
                        <a:pt x="43" y="58"/>
                      </a:lnTo>
                      <a:close/>
                      <a:moveTo>
                        <a:pt x="28" y="79"/>
                      </a:move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49" y="79"/>
                        <a:pt x="49" y="79"/>
                        <a:pt x="49" y="79"/>
                      </a:cubicBezTo>
                      <a:lnTo>
                        <a:pt x="28" y="7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16" name="Straight Connector 61"/>
            <p:cNvCxnSpPr/>
            <p:nvPr/>
          </p:nvCxnSpPr>
          <p:spPr>
            <a:xfrm rot="5400000" flipH="1" flipV="1">
              <a:off x="2977330" y="1847205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3"/>
            <p:cNvCxnSpPr/>
            <p:nvPr/>
          </p:nvCxnSpPr>
          <p:spPr>
            <a:xfrm rot="5400000" flipH="1" flipV="1">
              <a:off x="4432476" y="1847205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5"/>
            <p:cNvCxnSpPr/>
            <p:nvPr/>
          </p:nvCxnSpPr>
          <p:spPr>
            <a:xfrm rot="5400000" flipH="1" flipV="1">
              <a:off x="5887622" y="1847205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97"/>
            <p:cNvGrpSpPr/>
            <p:nvPr/>
          </p:nvGrpSpPr>
          <p:grpSpPr>
            <a:xfrm>
              <a:off x="5332947" y="909577"/>
              <a:ext cx="1458524" cy="937628"/>
              <a:chOff x="7110595" y="1177660"/>
              <a:chExt cx="1944699" cy="1250171"/>
            </a:xfrm>
          </p:grpSpPr>
          <p:sp>
            <p:nvSpPr>
              <p:cNvPr id="32" name="TextBox 93"/>
              <p:cNvSpPr txBox="1">
                <a:spLocks/>
              </p:cNvSpPr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94"/>
              <p:cNvSpPr txBox="1">
                <a:spLocks/>
              </p:cNvSpPr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3600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6" name="Group 98"/>
            <p:cNvGrpSpPr/>
            <p:nvPr/>
          </p:nvGrpSpPr>
          <p:grpSpPr>
            <a:xfrm>
              <a:off x="3878809" y="909577"/>
              <a:ext cx="1458524" cy="937628"/>
              <a:chOff x="7110595" y="1177660"/>
              <a:chExt cx="1944699" cy="1250171"/>
            </a:xfrm>
          </p:grpSpPr>
          <p:sp>
            <p:nvSpPr>
              <p:cNvPr id="30" name="TextBox 99"/>
              <p:cNvSpPr txBox="1">
                <a:spLocks/>
              </p:cNvSpPr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100"/>
              <p:cNvSpPr txBox="1">
                <a:spLocks/>
              </p:cNvSpPr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3600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7" name="Group 101"/>
            <p:cNvGrpSpPr/>
            <p:nvPr/>
          </p:nvGrpSpPr>
          <p:grpSpPr>
            <a:xfrm>
              <a:off x="2424671" y="909577"/>
              <a:ext cx="1458524" cy="937628"/>
              <a:chOff x="7110595" y="1177660"/>
              <a:chExt cx="1944699" cy="1250171"/>
            </a:xfrm>
          </p:grpSpPr>
          <p:sp>
            <p:nvSpPr>
              <p:cNvPr id="28" name="TextBox 102"/>
              <p:cNvSpPr txBox="1">
                <a:spLocks/>
              </p:cNvSpPr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103"/>
              <p:cNvSpPr txBox="1">
                <a:spLocks/>
              </p:cNvSpPr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3600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8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8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/>
          <p:nvPr/>
        </p:nvGrpSpPr>
        <p:grpSpPr>
          <a:xfrm>
            <a:off x="1229927" y="996859"/>
            <a:ext cx="2864763" cy="1619819"/>
            <a:chOff x="1639903" y="1329148"/>
            <a:chExt cx="3819684" cy="2159758"/>
          </a:xfrm>
        </p:grpSpPr>
        <p:sp>
          <p:nvSpPr>
            <p:cNvPr id="36" name="Rectangle: Rounded Corners 4"/>
            <p:cNvSpPr/>
            <p:nvPr/>
          </p:nvSpPr>
          <p:spPr>
            <a:xfrm rot="2700000">
              <a:off x="3171896" y="1329148"/>
              <a:ext cx="755703" cy="75570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Rectangle 6"/>
            <p:cNvSpPr/>
            <p:nvPr/>
          </p:nvSpPr>
          <p:spPr>
            <a:xfrm>
              <a:off x="1639910" y="1706999"/>
              <a:ext cx="3819677" cy="178190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Group 7"/>
            <p:cNvGrpSpPr/>
            <p:nvPr/>
          </p:nvGrpSpPr>
          <p:grpSpPr>
            <a:xfrm>
              <a:off x="3317574" y="1442284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42" name="Freeform: Shape 10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1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2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Group 1"/>
            <p:cNvGrpSpPr/>
            <p:nvPr/>
          </p:nvGrpSpPr>
          <p:grpSpPr>
            <a:xfrm>
              <a:off x="1639903" y="2295470"/>
              <a:ext cx="3819684" cy="1173059"/>
              <a:chOff x="1832176" y="2295471"/>
              <a:chExt cx="3435138" cy="738664"/>
            </a:xfrm>
          </p:grpSpPr>
          <p:sp>
            <p:nvSpPr>
              <p:cNvPr id="40" name="TextBox 8"/>
              <p:cNvSpPr txBox="1"/>
              <p:nvPr/>
            </p:nvSpPr>
            <p:spPr>
              <a:xfrm>
                <a:off x="1832176" y="2295471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41" name="Rectangle 9"/>
              <p:cNvSpPr/>
              <p:nvPr/>
            </p:nvSpPr>
            <p:spPr>
              <a:xfrm>
                <a:off x="1832176" y="2572470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此部分内容作为文字排版占位显示</a:t>
                </a:r>
                <a:br>
                  <a:rPr lang="zh-CN" altLang="en-US" sz="1200" dirty="0"/>
                </a:br>
                <a:r>
                  <a:rPr lang="zh-CN" altLang="en-US" sz="1200" dirty="0"/>
                  <a:t>（建议使用主题字体）</a:t>
                </a:r>
              </a:p>
            </p:txBody>
          </p:sp>
        </p:grpSp>
      </p:grpSp>
      <p:grpSp>
        <p:nvGrpSpPr>
          <p:cNvPr id="5" name="Group 47"/>
          <p:cNvGrpSpPr/>
          <p:nvPr/>
        </p:nvGrpSpPr>
        <p:grpSpPr>
          <a:xfrm>
            <a:off x="1229927" y="2829454"/>
            <a:ext cx="2864763" cy="1619824"/>
            <a:chOff x="1639903" y="3772608"/>
            <a:chExt cx="3819684" cy="2159765"/>
          </a:xfrm>
        </p:grpSpPr>
        <p:sp>
          <p:nvSpPr>
            <p:cNvPr id="28" name="Rectangle 14"/>
            <p:cNvSpPr/>
            <p:nvPr/>
          </p:nvSpPr>
          <p:spPr>
            <a:xfrm>
              <a:off x="1639910" y="4150460"/>
              <a:ext cx="3819677" cy="1781907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: Rounded Corners 15"/>
            <p:cNvSpPr/>
            <p:nvPr/>
          </p:nvSpPr>
          <p:spPr>
            <a:xfrm rot="2700000">
              <a:off x="3171895" y="3772608"/>
              <a:ext cx="755703" cy="75570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16"/>
            <p:cNvGrpSpPr/>
            <p:nvPr/>
          </p:nvGrpSpPr>
          <p:grpSpPr>
            <a:xfrm>
              <a:off x="3390202" y="3917889"/>
              <a:ext cx="319088" cy="46513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34" name="Freeform: Shape 19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0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42"/>
            <p:cNvGrpSpPr/>
            <p:nvPr/>
          </p:nvGrpSpPr>
          <p:grpSpPr>
            <a:xfrm>
              <a:off x="1639903" y="4744349"/>
              <a:ext cx="3819684" cy="1188024"/>
              <a:chOff x="1832176" y="4744344"/>
              <a:chExt cx="3435138" cy="738664"/>
            </a:xfrm>
          </p:grpSpPr>
          <p:sp>
            <p:nvSpPr>
              <p:cNvPr id="32" name="TextBox 17"/>
              <p:cNvSpPr txBox="1"/>
              <p:nvPr/>
            </p:nvSpPr>
            <p:spPr>
              <a:xfrm>
                <a:off x="1832176" y="4744344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3" name="Rectangle 18"/>
              <p:cNvSpPr/>
              <p:nvPr/>
            </p:nvSpPr>
            <p:spPr>
              <a:xfrm>
                <a:off x="1832176" y="5021343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000000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000000"/>
                    </a:solidFill>
                  </a:rPr>
                </a:br>
                <a:r>
                  <a:rPr lang="zh-CN" altLang="en-US" sz="1200">
                    <a:solidFill>
                      <a:srgbClr val="000000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46"/>
          <p:cNvGrpSpPr/>
          <p:nvPr/>
        </p:nvGrpSpPr>
        <p:grpSpPr>
          <a:xfrm>
            <a:off x="5049304" y="2829453"/>
            <a:ext cx="2864763" cy="1619820"/>
            <a:chOff x="6732406" y="3772607"/>
            <a:chExt cx="3819684" cy="2159760"/>
          </a:xfrm>
        </p:grpSpPr>
        <p:sp>
          <p:nvSpPr>
            <p:cNvPr id="20" name="Rectangle 22"/>
            <p:cNvSpPr/>
            <p:nvPr/>
          </p:nvSpPr>
          <p:spPr>
            <a:xfrm>
              <a:off x="6732413" y="4150460"/>
              <a:ext cx="3819677" cy="178190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: Rounded Corners 23"/>
            <p:cNvSpPr/>
            <p:nvPr/>
          </p:nvSpPr>
          <p:spPr>
            <a:xfrm rot="2700000">
              <a:off x="8264399" y="3772607"/>
              <a:ext cx="755703" cy="75570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24"/>
            <p:cNvGrpSpPr/>
            <p:nvPr/>
          </p:nvGrpSpPr>
          <p:grpSpPr>
            <a:xfrm>
              <a:off x="8409681" y="3947258"/>
              <a:ext cx="465138" cy="43576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26" name="Freeform: Shape 27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8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43"/>
            <p:cNvGrpSpPr/>
            <p:nvPr/>
          </p:nvGrpSpPr>
          <p:grpSpPr>
            <a:xfrm>
              <a:off x="6732406" y="4744338"/>
              <a:ext cx="3819684" cy="1188021"/>
              <a:chOff x="6924679" y="4744344"/>
              <a:chExt cx="3435138" cy="738664"/>
            </a:xfrm>
          </p:grpSpPr>
          <p:sp>
            <p:nvSpPr>
              <p:cNvPr id="24" name="TextBox 25"/>
              <p:cNvSpPr txBox="1"/>
              <p:nvPr/>
            </p:nvSpPr>
            <p:spPr>
              <a:xfrm>
                <a:off x="6924679" y="4744344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5" name="Rectangle 26"/>
              <p:cNvSpPr/>
              <p:nvPr/>
            </p:nvSpPr>
            <p:spPr>
              <a:xfrm>
                <a:off x="6924679" y="5021343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000000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000000"/>
                    </a:solidFill>
                  </a:rPr>
                </a:br>
                <a:r>
                  <a:rPr lang="zh-CN" altLang="en-US" sz="1200">
                    <a:solidFill>
                      <a:srgbClr val="000000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45"/>
          <p:cNvGrpSpPr/>
          <p:nvPr/>
        </p:nvGrpSpPr>
        <p:grpSpPr>
          <a:xfrm>
            <a:off x="5049304" y="996859"/>
            <a:ext cx="2864763" cy="1619819"/>
            <a:chOff x="6732406" y="1329148"/>
            <a:chExt cx="3819684" cy="2159758"/>
          </a:xfrm>
        </p:grpSpPr>
        <p:sp>
          <p:nvSpPr>
            <p:cNvPr id="11" name="Rectangle 30"/>
            <p:cNvSpPr/>
            <p:nvPr/>
          </p:nvSpPr>
          <p:spPr>
            <a:xfrm>
              <a:off x="6732413" y="1706999"/>
              <a:ext cx="3819677" cy="1781907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6732406" y="2295471"/>
              <a:ext cx="3819684" cy="1190122"/>
              <a:chOff x="6924679" y="2295471"/>
              <a:chExt cx="3435138" cy="738664"/>
            </a:xfrm>
          </p:grpSpPr>
          <p:sp>
            <p:nvSpPr>
              <p:cNvPr id="18" name="Rectangle 31"/>
              <p:cNvSpPr/>
              <p:nvPr/>
            </p:nvSpPr>
            <p:spPr>
              <a:xfrm>
                <a:off x="6924679" y="2572470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</a:rPr>
                </a:br>
                <a:r>
                  <a:rPr lang="zh-CN" altLang="en-US" sz="12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9" name="TextBox 32"/>
              <p:cNvSpPr txBox="1"/>
              <p:nvPr/>
            </p:nvSpPr>
            <p:spPr>
              <a:xfrm>
                <a:off x="6924679" y="2295471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Rectangle: Rounded Corners 33"/>
            <p:cNvSpPr/>
            <p:nvPr/>
          </p:nvSpPr>
          <p:spPr>
            <a:xfrm rot="2700000">
              <a:off x="8264399" y="1329148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34"/>
            <p:cNvGrpSpPr/>
            <p:nvPr/>
          </p:nvGrpSpPr>
          <p:grpSpPr>
            <a:xfrm>
              <a:off x="8409680" y="1482368"/>
              <a:ext cx="465138" cy="391319"/>
              <a:chOff x="5368132" y="2625725"/>
              <a:chExt cx="465138" cy="391319"/>
            </a:xfrm>
            <a:solidFill>
              <a:schemeClr val="accent2"/>
            </a:solidFill>
          </p:grpSpPr>
          <p:sp>
            <p:nvSpPr>
              <p:cNvPr id="15" name="Freeform: Shape 35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6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37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Group 38"/>
          <p:cNvGrpSpPr/>
          <p:nvPr/>
        </p:nvGrpSpPr>
        <p:grpSpPr>
          <a:xfrm>
            <a:off x="3553850" y="1615764"/>
            <a:ext cx="2036299" cy="2398899"/>
            <a:chOff x="4738467" y="2612526"/>
            <a:chExt cx="2715065" cy="3198532"/>
          </a:xfrm>
        </p:grpSpPr>
        <p:cxnSp>
          <p:nvCxnSpPr>
            <p:cNvPr id="9" name="Straight Connector 39"/>
            <p:cNvCxnSpPr/>
            <p:nvPr/>
          </p:nvCxnSpPr>
          <p:spPr>
            <a:xfrm>
              <a:off x="6096000" y="2612526"/>
              <a:ext cx="0" cy="3198532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0"/>
            <p:cNvCxnSpPr/>
            <p:nvPr/>
          </p:nvCxnSpPr>
          <p:spPr>
            <a:xfrm>
              <a:off x="4738467" y="4291627"/>
              <a:ext cx="2715065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8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871450" y="1315036"/>
            <a:ext cx="1756333" cy="922588"/>
            <a:chOff x="719137" y="0"/>
            <a:chExt cx="2341778" cy="1230118"/>
          </a:xfrm>
        </p:grpSpPr>
        <p:grpSp>
          <p:nvGrpSpPr>
            <p:cNvPr id="21" name="Group 21"/>
            <p:cNvGrpSpPr/>
            <p:nvPr/>
          </p:nvGrpSpPr>
          <p:grpSpPr>
            <a:xfrm>
              <a:off x="719137" y="0"/>
              <a:ext cx="2341778" cy="1230118"/>
              <a:chOff x="719138" y="0"/>
              <a:chExt cx="2604554" cy="1368152"/>
            </a:xfrm>
          </p:grpSpPr>
          <p:sp>
            <p:nvSpPr>
              <p:cNvPr id="23" name="Isosceles Triangle 2"/>
              <p:cNvSpPr/>
              <p:nvPr/>
            </p:nvSpPr>
            <p:spPr bwMode="auto">
              <a:xfrm flipV="1">
                <a:off x="1343472" y="0"/>
                <a:ext cx="1980220" cy="1195830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EC8C8D"/>
                  </a:solidFill>
                </a:endParaRPr>
              </a:p>
            </p:txBody>
          </p:sp>
          <p:sp>
            <p:nvSpPr>
              <p:cNvPr id="24" name="Isosceles Triangle 1"/>
              <p:cNvSpPr/>
              <p:nvPr/>
            </p:nvSpPr>
            <p:spPr bwMode="auto">
              <a:xfrm flipV="1">
                <a:off x="719138" y="0"/>
                <a:ext cx="2265574" cy="1368152"/>
              </a:xfrm>
              <a:prstGeom prst="triangle">
                <a:avLst/>
              </a:prstGeom>
              <a:solidFill>
                <a:schemeClr val="tx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EC8C8D"/>
                  </a:solidFill>
                </a:endParaRPr>
              </a:p>
            </p:txBody>
          </p:sp>
        </p:grpSp>
        <p:sp>
          <p:nvSpPr>
            <p:cNvPr id="22" name="TextBox 3"/>
            <p:cNvSpPr txBox="1"/>
            <p:nvPr/>
          </p:nvSpPr>
          <p:spPr>
            <a:xfrm>
              <a:off x="1295207" y="275981"/>
              <a:ext cx="902811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目录</a:t>
              </a: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627785" y="1315036"/>
            <a:ext cx="4552624" cy="447768"/>
            <a:chOff x="3266193" y="1753380"/>
            <a:chExt cx="6070167" cy="597024"/>
          </a:xfrm>
        </p:grpSpPr>
        <p:sp>
          <p:nvSpPr>
            <p:cNvPr id="19" name="Rectangle 4"/>
            <p:cNvSpPr/>
            <p:nvPr/>
          </p:nvSpPr>
          <p:spPr bwMode="auto">
            <a:xfrm>
              <a:off x="3266193" y="1753380"/>
              <a:ext cx="597024" cy="597024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0" name="Arrow: Pentagon 9"/>
            <p:cNvSpPr/>
            <p:nvPr/>
          </p:nvSpPr>
          <p:spPr bwMode="auto">
            <a:xfrm>
              <a:off x="3971764" y="1753380"/>
              <a:ext cx="5364596" cy="597024"/>
            </a:xfrm>
            <a:prstGeom prst="homePlat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2627785" y="1942570"/>
            <a:ext cx="4552624" cy="447768"/>
            <a:chOff x="3266193" y="2590092"/>
            <a:chExt cx="6070167" cy="597024"/>
          </a:xfrm>
        </p:grpSpPr>
        <p:sp>
          <p:nvSpPr>
            <p:cNvPr id="17" name="Rectangle 5"/>
            <p:cNvSpPr/>
            <p:nvPr/>
          </p:nvSpPr>
          <p:spPr bwMode="auto">
            <a:xfrm>
              <a:off x="3266193" y="2590092"/>
              <a:ext cx="597024" cy="597024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8" name="Arrow: Pentagon 10"/>
            <p:cNvSpPr/>
            <p:nvPr/>
          </p:nvSpPr>
          <p:spPr bwMode="auto">
            <a:xfrm>
              <a:off x="3971764" y="2590092"/>
              <a:ext cx="5364596" cy="597024"/>
            </a:xfrm>
            <a:prstGeom prst="homePlat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2627785" y="2570103"/>
            <a:ext cx="4552624" cy="447768"/>
            <a:chOff x="3266193" y="3426804"/>
            <a:chExt cx="6070167" cy="597024"/>
          </a:xfrm>
        </p:grpSpPr>
        <p:sp>
          <p:nvSpPr>
            <p:cNvPr id="15" name="Rectangle 6"/>
            <p:cNvSpPr/>
            <p:nvPr/>
          </p:nvSpPr>
          <p:spPr bwMode="auto">
            <a:xfrm>
              <a:off x="3266193" y="3426804"/>
              <a:ext cx="597024" cy="597024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6" name="Arrow: Pentagon 11"/>
            <p:cNvSpPr/>
            <p:nvPr/>
          </p:nvSpPr>
          <p:spPr bwMode="auto">
            <a:xfrm>
              <a:off x="3971764" y="3426804"/>
              <a:ext cx="5364596" cy="597024"/>
            </a:xfrm>
            <a:prstGeom prst="homePlat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2627785" y="3197637"/>
            <a:ext cx="4552624" cy="447768"/>
            <a:chOff x="3266193" y="4263516"/>
            <a:chExt cx="6070167" cy="597024"/>
          </a:xfrm>
        </p:grpSpPr>
        <p:sp>
          <p:nvSpPr>
            <p:cNvPr id="13" name="Rectangle 7"/>
            <p:cNvSpPr/>
            <p:nvPr/>
          </p:nvSpPr>
          <p:spPr bwMode="auto">
            <a:xfrm>
              <a:off x="3266193" y="4263516"/>
              <a:ext cx="597024" cy="597024"/>
            </a:xfrm>
            <a:prstGeom prst="rect">
              <a:avLst/>
            </a:prstGeom>
            <a:solidFill>
              <a:schemeClr val="accent5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4" name="Arrow: Pentagon 12"/>
            <p:cNvSpPr/>
            <p:nvPr/>
          </p:nvSpPr>
          <p:spPr bwMode="auto">
            <a:xfrm>
              <a:off x="3971764" y="4263516"/>
              <a:ext cx="5364596" cy="597024"/>
            </a:xfrm>
            <a:prstGeom prst="homePlate">
              <a:avLst/>
            </a:prstGeom>
            <a:solidFill>
              <a:schemeClr val="accent5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7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  <a:endParaRPr lang="en-GB" altLang="zh-CN" sz="44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413995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EC8C8D"/>
                </a:solidFill>
                <a:latin typeface="Narkisim" panose="020E0502050101010101" pitchFamily="34" charset="-79"/>
                <a:ea typeface="华康雅宋体W9(P)" panose="02020900000000000000" pitchFamily="18" charset="-122"/>
                <a:cs typeface="Narkisim" panose="020E0502050101010101" pitchFamily="34" charset="-79"/>
                <a:sym typeface="+mn-lt"/>
              </a:rPr>
              <a:t>04</a:t>
            </a:r>
            <a:endParaRPr lang="en-GB" altLang="zh-CN" sz="8000" dirty="0">
              <a:solidFill>
                <a:srgbClr val="EC8C8D"/>
              </a:solidFill>
              <a:latin typeface="Narkisim" panose="020E0502050101010101" pitchFamily="34" charset="-79"/>
              <a:ea typeface="华康雅宋体W9(P)" panose="02020900000000000000" pitchFamily="18" charset="-122"/>
              <a:cs typeface="Narkisim" panose="020E0502050101010101" pitchFamily="34" charset="-79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3"/>
          <p:cNvSpPr/>
          <p:nvPr/>
        </p:nvSpPr>
        <p:spPr>
          <a:xfrm>
            <a:off x="3519763" y="4587564"/>
            <a:ext cx="2099712" cy="21162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2"/>
          <p:cNvGrpSpPr/>
          <p:nvPr/>
        </p:nvGrpSpPr>
        <p:grpSpPr>
          <a:xfrm>
            <a:off x="4166296" y="1129691"/>
            <a:ext cx="807856" cy="2808455"/>
            <a:chOff x="0" y="0"/>
            <a:chExt cx="2154278" cy="7489210"/>
          </a:xfrm>
        </p:grpSpPr>
        <p:sp>
          <p:nvSpPr>
            <p:cNvPr id="55" name="Freeform: Shape 3"/>
            <p:cNvSpPr/>
            <p:nvPr/>
          </p:nvSpPr>
          <p:spPr>
            <a:xfrm>
              <a:off x="0" y="0"/>
              <a:ext cx="2154278" cy="748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"/>
                  </a:moveTo>
                  <a:lnTo>
                    <a:pt x="20109" y="0"/>
                  </a:lnTo>
                  <a:lnTo>
                    <a:pt x="14836" y="1"/>
                  </a:lnTo>
                  <a:lnTo>
                    <a:pt x="14817" y="1"/>
                  </a:lnTo>
                  <a:lnTo>
                    <a:pt x="14818" y="18500"/>
                  </a:lnTo>
                  <a:cubicBezTo>
                    <a:pt x="14817" y="18806"/>
                    <a:pt x="14437" y="19076"/>
                    <a:pt x="13690" y="19303"/>
                  </a:cubicBezTo>
                  <a:cubicBezTo>
                    <a:pt x="13164" y="19458"/>
                    <a:pt x="12260" y="19646"/>
                    <a:pt x="10926" y="19659"/>
                  </a:cubicBezTo>
                  <a:cubicBezTo>
                    <a:pt x="10871" y="19660"/>
                    <a:pt x="10827" y="19660"/>
                    <a:pt x="10794" y="19660"/>
                  </a:cubicBezTo>
                  <a:cubicBezTo>
                    <a:pt x="10201" y="19660"/>
                    <a:pt x="9655" y="19626"/>
                    <a:pt x="9126" y="19556"/>
                  </a:cubicBezTo>
                  <a:cubicBezTo>
                    <a:pt x="8440" y="19465"/>
                    <a:pt x="7831" y="19314"/>
                    <a:pt x="7417" y="19132"/>
                  </a:cubicBezTo>
                  <a:cubicBezTo>
                    <a:pt x="6978" y="18938"/>
                    <a:pt x="6765" y="18731"/>
                    <a:pt x="6764" y="18502"/>
                  </a:cubicBezTo>
                  <a:lnTo>
                    <a:pt x="6769" y="12052"/>
                  </a:lnTo>
                  <a:lnTo>
                    <a:pt x="6769" y="12052"/>
                  </a:lnTo>
                  <a:lnTo>
                    <a:pt x="1454" y="12050"/>
                  </a:lnTo>
                  <a:lnTo>
                    <a:pt x="0" y="13979"/>
                  </a:lnTo>
                  <a:lnTo>
                    <a:pt x="20" y="13979"/>
                  </a:lnTo>
                  <a:lnTo>
                    <a:pt x="20" y="18502"/>
                  </a:lnTo>
                  <a:cubicBezTo>
                    <a:pt x="23" y="19130"/>
                    <a:pt x="658" y="19701"/>
                    <a:pt x="1767" y="20191"/>
                  </a:cubicBezTo>
                  <a:lnTo>
                    <a:pt x="1767" y="20191"/>
                  </a:lnTo>
                  <a:cubicBezTo>
                    <a:pt x="2877" y="20679"/>
                    <a:pt x="4464" y="21075"/>
                    <a:pt x="6310" y="21319"/>
                  </a:cubicBezTo>
                  <a:lnTo>
                    <a:pt x="6310" y="21319"/>
                  </a:lnTo>
                  <a:cubicBezTo>
                    <a:pt x="7678" y="21499"/>
                    <a:pt x="9176" y="21600"/>
                    <a:pt x="10790" y="21600"/>
                  </a:cubicBezTo>
                  <a:lnTo>
                    <a:pt x="10790" y="21600"/>
                  </a:lnTo>
                  <a:cubicBezTo>
                    <a:pt x="10894" y="21600"/>
                    <a:pt x="11018" y="21599"/>
                    <a:pt x="11173" y="21598"/>
                  </a:cubicBezTo>
                  <a:lnTo>
                    <a:pt x="11173" y="21598"/>
                  </a:lnTo>
                  <a:cubicBezTo>
                    <a:pt x="14056" y="21568"/>
                    <a:pt x="16627" y="21216"/>
                    <a:pt x="18526" y="20654"/>
                  </a:cubicBezTo>
                  <a:lnTo>
                    <a:pt x="18526" y="20654"/>
                  </a:lnTo>
                  <a:cubicBezTo>
                    <a:pt x="20417" y="20089"/>
                    <a:pt x="21558" y="19341"/>
                    <a:pt x="21561" y="18502"/>
                  </a:cubicBezTo>
                  <a:lnTo>
                    <a:pt x="21561" y="18502"/>
                  </a:lnTo>
                  <a:lnTo>
                    <a:pt x="21600" y="1930"/>
                  </a:lnTo>
                  <a:cubicBezTo>
                    <a:pt x="21600" y="1930"/>
                    <a:pt x="21600" y="1930"/>
                    <a:pt x="21600" y="193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"/>
            <p:cNvSpPr/>
            <p:nvPr/>
          </p:nvSpPr>
          <p:spPr>
            <a:xfrm>
              <a:off x="0" y="4180316"/>
              <a:ext cx="673517" cy="66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4"/>
                  </a:moveTo>
                  <a:lnTo>
                    <a:pt x="17322" y="21594"/>
                  </a:lnTo>
                  <a:lnTo>
                    <a:pt x="0" y="21600"/>
                  </a:lnTo>
                  <a:lnTo>
                    <a:pt x="4536" y="0"/>
                  </a:lnTo>
                  <a:cubicBezTo>
                    <a:pt x="4536" y="0"/>
                    <a:pt x="21600" y="24"/>
                    <a:pt x="21600" y="24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"/>
            <p:cNvSpPr/>
            <p:nvPr/>
          </p:nvSpPr>
          <p:spPr>
            <a:xfrm>
              <a:off x="1474061" y="0"/>
              <a:ext cx="676470" cy="67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38"/>
                  </a:moveTo>
                  <a:lnTo>
                    <a:pt x="16852" y="0"/>
                  </a:lnTo>
                  <a:lnTo>
                    <a:pt x="0" y="9"/>
                  </a:lnTo>
                  <a:lnTo>
                    <a:pt x="4297" y="21600"/>
                  </a:lnTo>
                  <a:cubicBezTo>
                    <a:pt x="4297" y="21600"/>
                    <a:pt x="21600" y="21538"/>
                    <a:pt x="21600" y="21538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6"/>
            <p:cNvSpPr/>
            <p:nvPr/>
          </p:nvSpPr>
          <p:spPr>
            <a:xfrm>
              <a:off x="538606" y="0"/>
              <a:ext cx="1072278" cy="695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9" extrusionOk="0">
                  <a:moveTo>
                    <a:pt x="1751" y="20841"/>
                  </a:moveTo>
                  <a:cubicBezTo>
                    <a:pt x="2877" y="21105"/>
                    <a:pt x="4458" y="21316"/>
                    <a:pt x="6320" y="21449"/>
                  </a:cubicBezTo>
                  <a:cubicBezTo>
                    <a:pt x="7721" y="21549"/>
                    <a:pt x="9250" y="21600"/>
                    <a:pt x="10802" y="21599"/>
                  </a:cubicBezTo>
                  <a:cubicBezTo>
                    <a:pt x="10946" y="21599"/>
                    <a:pt x="11044" y="21599"/>
                    <a:pt x="11157" y="21598"/>
                  </a:cubicBezTo>
                  <a:cubicBezTo>
                    <a:pt x="14720" y="21579"/>
                    <a:pt x="17210" y="21304"/>
                    <a:pt x="18558" y="21088"/>
                  </a:cubicBezTo>
                  <a:cubicBezTo>
                    <a:pt x="20506" y="20776"/>
                    <a:pt x="21591" y="20369"/>
                    <a:pt x="21591" y="19943"/>
                  </a:cubicBezTo>
                  <a:cubicBezTo>
                    <a:pt x="21591" y="19939"/>
                    <a:pt x="21591" y="19936"/>
                    <a:pt x="21591" y="19933"/>
                  </a:cubicBezTo>
                  <a:lnTo>
                    <a:pt x="21591" y="2089"/>
                  </a:lnTo>
                  <a:lnTo>
                    <a:pt x="18882" y="0"/>
                  </a:lnTo>
                  <a:lnTo>
                    <a:pt x="18882" y="19932"/>
                  </a:lnTo>
                  <a:cubicBezTo>
                    <a:pt x="18881" y="20262"/>
                    <a:pt x="18119" y="20553"/>
                    <a:pt x="16617" y="20796"/>
                  </a:cubicBezTo>
                  <a:cubicBezTo>
                    <a:pt x="15562" y="20964"/>
                    <a:pt x="13747" y="21166"/>
                    <a:pt x="11067" y="21180"/>
                  </a:cubicBezTo>
                  <a:cubicBezTo>
                    <a:pt x="10957" y="21181"/>
                    <a:pt x="10868" y="21182"/>
                    <a:pt x="10802" y="21182"/>
                  </a:cubicBezTo>
                  <a:cubicBezTo>
                    <a:pt x="9611" y="21182"/>
                    <a:pt x="8515" y="21145"/>
                    <a:pt x="7452" y="21069"/>
                  </a:cubicBezTo>
                  <a:cubicBezTo>
                    <a:pt x="6074" y="20972"/>
                    <a:pt x="4853" y="20809"/>
                    <a:pt x="4020" y="20612"/>
                  </a:cubicBezTo>
                  <a:cubicBezTo>
                    <a:pt x="3139" y="20404"/>
                    <a:pt x="2711" y="20181"/>
                    <a:pt x="2710" y="19934"/>
                  </a:cubicBezTo>
                  <a:lnTo>
                    <a:pt x="2679" y="12997"/>
                  </a:lnTo>
                  <a:lnTo>
                    <a:pt x="0" y="15064"/>
                  </a:lnTo>
                  <a:lnTo>
                    <a:pt x="0" y="19934"/>
                  </a:lnTo>
                  <a:cubicBezTo>
                    <a:pt x="-9" y="20256"/>
                    <a:pt x="599" y="20571"/>
                    <a:pt x="1751" y="20841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3409892" y="1129691"/>
            <a:ext cx="2319454" cy="3563686"/>
            <a:chOff x="0" y="0"/>
            <a:chExt cx="6185208" cy="9503160"/>
          </a:xfrm>
        </p:grpSpPr>
        <p:sp>
          <p:nvSpPr>
            <p:cNvPr id="51" name="Freeform: Shape 8"/>
            <p:cNvSpPr/>
            <p:nvPr/>
          </p:nvSpPr>
          <p:spPr>
            <a:xfrm>
              <a:off x="0" y="0"/>
              <a:ext cx="6183677" cy="950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51" y="0"/>
                  </a:moveTo>
                  <a:lnTo>
                    <a:pt x="19251" y="14575"/>
                  </a:lnTo>
                  <a:cubicBezTo>
                    <a:pt x="19251" y="16055"/>
                    <a:pt x="18338" y="17411"/>
                    <a:pt x="16870" y="18395"/>
                  </a:cubicBezTo>
                  <a:cubicBezTo>
                    <a:pt x="15405" y="19381"/>
                    <a:pt x="13357" y="20016"/>
                    <a:pt x="11100" y="20067"/>
                  </a:cubicBezTo>
                  <a:cubicBezTo>
                    <a:pt x="11008" y="20069"/>
                    <a:pt x="10908" y="20071"/>
                    <a:pt x="10800" y="20071"/>
                  </a:cubicBezTo>
                  <a:cubicBezTo>
                    <a:pt x="9548" y="20071"/>
                    <a:pt x="8347" y="19891"/>
                    <a:pt x="7274" y="19569"/>
                  </a:cubicBezTo>
                  <a:cubicBezTo>
                    <a:pt x="5819" y="19133"/>
                    <a:pt x="4593" y="18440"/>
                    <a:pt x="3725" y="17577"/>
                  </a:cubicBezTo>
                  <a:cubicBezTo>
                    <a:pt x="2857" y="16716"/>
                    <a:pt x="2348" y="15676"/>
                    <a:pt x="2349" y="14572"/>
                  </a:cubicBezTo>
                  <a:lnTo>
                    <a:pt x="2349" y="9496"/>
                  </a:lnTo>
                  <a:lnTo>
                    <a:pt x="499" y="9494"/>
                  </a:lnTo>
                  <a:lnTo>
                    <a:pt x="0" y="11008"/>
                  </a:lnTo>
                  <a:lnTo>
                    <a:pt x="0" y="14575"/>
                  </a:lnTo>
                  <a:cubicBezTo>
                    <a:pt x="0" y="15944"/>
                    <a:pt x="609" y="17273"/>
                    <a:pt x="1760" y="18415"/>
                  </a:cubicBezTo>
                  <a:cubicBezTo>
                    <a:pt x="2876" y="19524"/>
                    <a:pt x="4443" y="20403"/>
                    <a:pt x="6290" y="20957"/>
                  </a:cubicBezTo>
                  <a:cubicBezTo>
                    <a:pt x="7692" y="21378"/>
                    <a:pt x="9252" y="21600"/>
                    <a:pt x="10803" y="21600"/>
                  </a:cubicBezTo>
                  <a:cubicBezTo>
                    <a:pt x="10925" y="21599"/>
                    <a:pt x="11049" y="21598"/>
                    <a:pt x="11181" y="21595"/>
                  </a:cubicBezTo>
                  <a:cubicBezTo>
                    <a:pt x="13985" y="21532"/>
                    <a:pt x="16606" y="20773"/>
                    <a:pt x="18556" y="19459"/>
                  </a:cubicBezTo>
                  <a:cubicBezTo>
                    <a:pt x="20519" y="18143"/>
                    <a:pt x="21600" y="16409"/>
                    <a:pt x="21600" y="14572"/>
                  </a:cubicBezTo>
                  <a:lnTo>
                    <a:pt x="21600" y="1512"/>
                  </a:lnTo>
                  <a:lnTo>
                    <a:pt x="21100" y="0"/>
                  </a:lnTo>
                  <a:cubicBezTo>
                    <a:pt x="21100" y="0"/>
                    <a:pt x="19251" y="0"/>
                    <a:pt x="19251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9"/>
            <p:cNvSpPr/>
            <p:nvPr/>
          </p:nvSpPr>
          <p:spPr>
            <a:xfrm>
              <a:off x="5512620" y="0"/>
              <a:ext cx="672588" cy="66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018" y="0"/>
                  </a:lnTo>
                  <a:lnTo>
                    <a:pt x="0" y="0"/>
                  </a:lnTo>
                  <a:lnTo>
                    <a:pt x="4854" y="21600"/>
                  </a:lnTo>
                  <a:cubicBezTo>
                    <a:pt x="4854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10"/>
            <p:cNvSpPr/>
            <p:nvPr/>
          </p:nvSpPr>
          <p:spPr>
            <a:xfrm>
              <a:off x="12412" y="4180316"/>
              <a:ext cx="667879" cy="6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"/>
                  </a:moveTo>
                  <a:lnTo>
                    <a:pt x="16695" y="21600"/>
                  </a:lnTo>
                  <a:lnTo>
                    <a:pt x="0" y="21598"/>
                  </a:lnTo>
                  <a:lnTo>
                    <a:pt x="4466" y="0"/>
                  </a:lnTo>
                  <a:cubicBezTo>
                    <a:pt x="4466" y="0"/>
                    <a:pt x="21600" y="29"/>
                    <a:pt x="21600" y="29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1"/>
            <p:cNvSpPr/>
            <p:nvPr/>
          </p:nvSpPr>
          <p:spPr>
            <a:xfrm>
              <a:off x="526193" y="0"/>
              <a:ext cx="5140823" cy="899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758" y="18799"/>
                  </a:moveTo>
                  <a:cubicBezTo>
                    <a:pt x="2868" y="19768"/>
                    <a:pt x="4434" y="20546"/>
                    <a:pt x="6293" y="21036"/>
                  </a:cubicBezTo>
                  <a:cubicBezTo>
                    <a:pt x="7665" y="21397"/>
                    <a:pt x="9199" y="21600"/>
                    <a:pt x="10799" y="21600"/>
                  </a:cubicBezTo>
                  <a:cubicBezTo>
                    <a:pt x="10937" y="21600"/>
                    <a:pt x="11065" y="21598"/>
                    <a:pt x="11182" y="21595"/>
                  </a:cubicBezTo>
                  <a:cubicBezTo>
                    <a:pt x="14068" y="21539"/>
                    <a:pt x="16685" y="20825"/>
                    <a:pt x="18557" y="19718"/>
                  </a:cubicBezTo>
                  <a:cubicBezTo>
                    <a:pt x="20432" y="18613"/>
                    <a:pt x="21599" y="17090"/>
                    <a:pt x="21599" y="15428"/>
                  </a:cubicBezTo>
                  <a:cubicBezTo>
                    <a:pt x="21599" y="15427"/>
                    <a:pt x="21599" y="15426"/>
                    <a:pt x="21599" y="15425"/>
                  </a:cubicBezTo>
                  <a:lnTo>
                    <a:pt x="21599" y="1598"/>
                  </a:lnTo>
                  <a:lnTo>
                    <a:pt x="20964" y="0"/>
                  </a:lnTo>
                  <a:lnTo>
                    <a:pt x="20964" y="15401"/>
                  </a:lnTo>
                  <a:cubicBezTo>
                    <a:pt x="20964" y="15402"/>
                    <a:pt x="20964" y="15402"/>
                    <a:pt x="20964" y="15403"/>
                  </a:cubicBezTo>
                  <a:cubicBezTo>
                    <a:pt x="20964" y="16967"/>
                    <a:pt x="19866" y="18401"/>
                    <a:pt x="18101" y="19441"/>
                  </a:cubicBezTo>
                  <a:cubicBezTo>
                    <a:pt x="16339" y="20483"/>
                    <a:pt x="13876" y="21154"/>
                    <a:pt x="11160" y="21208"/>
                  </a:cubicBezTo>
                  <a:cubicBezTo>
                    <a:pt x="11049" y="21210"/>
                    <a:pt x="10929" y="21212"/>
                    <a:pt x="10799" y="21212"/>
                  </a:cubicBezTo>
                  <a:cubicBezTo>
                    <a:pt x="9293" y="21212"/>
                    <a:pt x="7849" y="21022"/>
                    <a:pt x="6558" y="20681"/>
                  </a:cubicBezTo>
                  <a:cubicBezTo>
                    <a:pt x="4808" y="20221"/>
                    <a:pt x="3334" y="19488"/>
                    <a:pt x="2290" y="18577"/>
                  </a:cubicBezTo>
                  <a:cubicBezTo>
                    <a:pt x="1245" y="17666"/>
                    <a:pt x="634" y="16567"/>
                    <a:pt x="635" y="15401"/>
                  </a:cubicBezTo>
                  <a:lnTo>
                    <a:pt x="637" y="10036"/>
                  </a:lnTo>
                  <a:lnTo>
                    <a:pt x="0" y="11634"/>
                  </a:lnTo>
                  <a:lnTo>
                    <a:pt x="0" y="15425"/>
                  </a:lnTo>
                  <a:cubicBezTo>
                    <a:pt x="-1" y="16665"/>
                    <a:pt x="649" y="17832"/>
                    <a:pt x="1758" y="18799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914162" y="1129691"/>
            <a:ext cx="1311107" cy="3060054"/>
            <a:chOff x="0" y="0"/>
            <a:chExt cx="3496282" cy="8160141"/>
          </a:xfrm>
        </p:grpSpPr>
        <p:sp>
          <p:nvSpPr>
            <p:cNvPr id="47" name="Freeform: Shape 13"/>
            <p:cNvSpPr/>
            <p:nvPr/>
          </p:nvSpPr>
          <p:spPr>
            <a:xfrm>
              <a:off x="0" y="0"/>
              <a:ext cx="3496282" cy="816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43" y="2"/>
                  </a:moveTo>
                  <a:lnTo>
                    <a:pt x="17440" y="16977"/>
                  </a:lnTo>
                  <a:cubicBezTo>
                    <a:pt x="17438" y="17747"/>
                    <a:pt x="16735" y="18434"/>
                    <a:pt x="15570" y="18952"/>
                  </a:cubicBezTo>
                  <a:cubicBezTo>
                    <a:pt x="14400" y="19468"/>
                    <a:pt x="12816" y="19791"/>
                    <a:pt x="11039" y="19818"/>
                  </a:cubicBezTo>
                  <a:cubicBezTo>
                    <a:pt x="10944" y="19819"/>
                    <a:pt x="10867" y="19820"/>
                    <a:pt x="10804" y="19820"/>
                  </a:cubicBezTo>
                  <a:cubicBezTo>
                    <a:pt x="9809" y="19820"/>
                    <a:pt x="8886" y="19728"/>
                    <a:pt x="8043" y="19562"/>
                  </a:cubicBezTo>
                  <a:cubicBezTo>
                    <a:pt x="6906" y="19338"/>
                    <a:pt x="5927" y="18975"/>
                    <a:pt x="5244" y="18527"/>
                  </a:cubicBezTo>
                  <a:cubicBezTo>
                    <a:pt x="4561" y="18078"/>
                    <a:pt x="4169" y="17553"/>
                    <a:pt x="4168" y="16977"/>
                  </a:cubicBezTo>
                  <a:lnTo>
                    <a:pt x="4169" y="11055"/>
                  </a:lnTo>
                  <a:lnTo>
                    <a:pt x="4169" y="11054"/>
                  </a:lnTo>
                  <a:lnTo>
                    <a:pt x="4169" y="11054"/>
                  </a:lnTo>
                  <a:lnTo>
                    <a:pt x="4169" y="11054"/>
                  </a:lnTo>
                  <a:lnTo>
                    <a:pt x="896" y="11053"/>
                  </a:lnTo>
                  <a:lnTo>
                    <a:pt x="0" y="12826"/>
                  </a:lnTo>
                  <a:lnTo>
                    <a:pt x="0" y="12826"/>
                  </a:lnTo>
                  <a:lnTo>
                    <a:pt x="13" y="16977"/>
                  </a:lnTo>
                  <a:cubicBezTo>
                    <a:pt x="13" y="18838"/>
                    <a:pt x="2595" y="20447"/>
                    <a:pt x="6306" y="21179"/>
                  </a:cubicBezTo>
                  <a:cubicBezTo>
                    <a:pt x="7676" y="21449"/>
                    <a:pt x="9199" y="21600"/>
                    <a:pt x="10804" y="21600"/>
                  </a:cubicBezTo>
                  <a:cubicBezTo>
                    <a:pt x="10931" y="21600"/>
                    <a:pt x="11058" y="21599"/>
                    <a:pt x="11184" y="21597"/>
                  </a:cubicBezTo>
                  <a:cubicBezTo>
                    <a:pt x="16959" y="21511"/>
                    <a:pt x="21595" y="19471"/>
                    <a:pt x="21595" y="16977"/>
                  </a:cubicBezTo>
                  <a:lnTo>
                    <a:pt x="21595" y="1771"/>
                  </a:lnTo>
                  <a:lnTo>
                    <a:pt x="21600" y="1771"/>
                  </a:lnTo>
                  <a:lnTo>
                    <a:pt x="20676" y="0"/>
                  </a:lnTo>
                  <a:cubicBezTo>
                    <a:pt x="20676" y="0"/>
                    <a:pt x="17443" y="2"/>
                    <a:pt x="17443" y="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4"/>
            <p:cNvSpPr/>
            <p:nvPr/>
          </p:nvSpPr>
          <p:spPr>
            <a:xfrm>
              <a:off x="0" y="4180316"/>
              <a:ext cx="674601" cy="66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"/>
                  </a:moveTo>
                  <a:lnTo>
                    <a:pt x="17286" y="21503"/>
                  </a:lnTo>
                  <a:lnTo>
                    <a:pt x="0" y="21600"/>
                  </a:lnTo>
                  <a:lnTo>
                    <a:pt x="4636" y="0"/>
                  </a:lnTo>
                  <a:cubicBezTo>
                    <a:pt x="4636" y="0"/>
                    <a:pt x="21600" y="10"/>
                    <a:pt x="21600" y="10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15"/>
            <p:cNvSpPr/>
            <p:nvPr/>
          </p:nvSpPr>
          <p:spPr>
            <a:xfrm>
              <a:off x="2823186" y="0"/>
              <a:ext cx="671444" cy="66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99"/>
                  </a:moveTo>
                  <a:lnTo>
                    <a:pt x="16836" y="0"/>
                  </a:lnTo>
                  <a:lnTo>
                    <a:pt x="0" y="19"/>
                  </a:lnTo>
                  <a:lnTo>
                    <a:pt x="4289" y="21600"/>
                  </a:lnTo>
                  <a:cubicBezTo>
                    <a:pt x="4289" y="2160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6"/>
            <p:cNvSpPr/>
            <p:nvPr/>
          </p:nvSpPr>
          <p:spPr>
            <a:xfrm>
              <a:off x="538606" y="0"/>
              <a:ext cx="2417361" cy="761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" y="20041"/>
                  </a:moveTo>
                  <a:cubicBezTo>
                    <a:pt x="2866" y="20582"/>
                    <a:pt x="4449" y="21018"/>
                    <a:pt x="6305" y="21289"/>
                  </a:cubicBezTo>
                  <a:cubicBezTo>
                    <a:pt x="7673" y="21488"/>
                    <a:pt x="9188" y="21600"/>
                    <a:pt x="10799" y="21600"/>
                  </a:cubicBezTo>
                  <a:cubicBezTo>
                    <a:pt x="10910" y="21600"/>
                    <a:pt x="11037" y="21599"/>
                    <a:pt x="11187" y="21597"/>
                  </a:cubicBezTo>
                  <a:cubicBezTo>
                    <a:pt x="14070" y="21566"/>
                    <a:pt x="16663" y="21174"/>
                    <a:pt x="18555" y="20555"/>
                  </a:cubicBezTo>
                  <a:cubicBezTo>
                    <a:pt x="20445" y="19933"/>
                    <a:pt x="21600" y="19099"/>
                    <a:pt x="21600" y="18173"/>
                  </a:cubicBezTo>
                  <a:lnTo>
                    <a:pt x="21600" y="1880"/>
                  </a:lnTo>
                  <a:lnTo>
                    <a:pt x="20405" y="0"/>
                  </a:lnTo>
                  <a:lnTo>
                    <a:pt x="20394" y="18178"/>
                  </a:lnTo>
                  <a:cubicBezTo>
                    <a:pt x="20419" y="19013"/>
                    <a:pt x="19276" y="19808"/>
                    <a:pt x="17616" y="20326"/>
                  </a:cubicBezTo>
                  <a:cubicBezTo>
                    <a:pt x="15883" y="20866"/>
                    <a:pt x="13802" y="21192"/>
                    <a:pt x="11209" y="21230"/>
                  </a:cubicBezTo>
                  <a:cubicBezTo>
                    <a:pt x="11072" y="21232"/>
                    <a:pt x="10879" y="21233"/>
                    <a:pt x="10787" y="21233"/>
                  </a:cubicBezTo>
                  <a:cubicBezTo>
                    <a:pt x="9348" y="21233"/>
                    <a:pt x="8005" y="21133"/>
                    <a:pt x="6786" y="20955"/>
                  </a:cubicBezTo>
                  <a:cubicBezTo>
                    <a:pt x="5141" y="20715"/>
                    <a:pt x="3746" y="20327"/>
                    <a:pt x="2758" y="19847"/>
                  </a:cubicBezTo>
                  <a:cubicBezTo>
                    <a:pt x="1769" y="19366"/>
                    <a:pt x="1199" y="18806"/>
                    <a:pt x="1202" y="18173"/>
                  </a:cubicBezTo>
                  <a:lnTo>
                    <a:pt x="1210" y="11846"/>
                  </a:lnTo>
                  <a:lnTo>
                    <a:pt x="1" y="13726"/>
                  </a:lnTo>
                  <a:lnTo>
                    <a:pt x="0" y="18173"/>
                  </a:lnTo>
                  <a:cubicBezTo>
                    <a:pt x="1" y="18865"/>
                    <a:pt x="644" y="19503"/>
                    <a:pt x="1752" y="20041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3662027" y="1129691"/>
            <a:ext cx="1816709" cy="3314147"/>
            <a:chOff x="0" y="0"/>
            <a:chExt cx="4844554" cy="8837723"/>
          </a:xfrm>
        </p:grpSpPr>
        <p:sp>
          <p:nvSpPr>
            <p:cNvPr id="43" name="Freeform: Shape 18"/>
            <p:cNvSpPr/>
            <p:nvPr/>
          </p:nvSpPr>
          <p:spPr>
            <a:xfrm>
              <a:off x="0" y="0"/>
              <a:ext cx="4844554" cy="883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4" y="0"/>
                  </a:moveTo>
                  <a:lnTo>
                    <a:pt x="18584" y="15687"/>
                  </a:lnTo>
                  <a:cubicBezTo>
                    <a:pt x="18584" y="17991"/>
                    <a:pt x="15238" y="19873"/>
                    <a:pt x="11070" y="19953"/>
                  </a:cubicBezTo>
                  <a:cubicBezTo>
                    <a:pt x="10979" y="19955"/>
                    <a:pt x="10888" y="19956"/>
                    <a:pt x="10796" y="19956"/>
                  </a:cubicBezTo>
                  <a:cubicBezTo>
                    <a:pt x="9638" y="19956"/>
                    <a:pt x="8538" y="19816"/>
                    <a:pt x="7549" y="19567"/>
                  </a:cubicBezTo>
                  <a:cubicBezTo>
                    <a:pt x="4872" y="18891"/>
                    <a:pt x="3008" y="17406"/>
                    <a:pt x="3008" y="15687"/>
                  </a:cubicBezTo>
                  <a:lnTo>
                    <a:pt x="3008" y="10210"/>
                  </a:lnTo>
                  <a:lnTo>
                    <a:pt x="3008" y="10210"/>
                  </a:lnTo>
                  <a:lnTo>
                    <a:pt x="657" y="10211"/>
                  </a:lnTo>
                  <a:lnTo>
                    <a:pt x="0" y="11854"/>
                  </a:lnTo>
                  <a:lnTo>
                    <a:pt x="9" y="15687"/>
                  </a:lnTo>
                  <a:cubicBezTo>
                    <a:pt x="8" y="16874"/>
                    <a:pt x="657" y="17992"/>
                    <a:pt x="1765" y="18918"/>
                  </a:cubicBezTo>
                  <a:cubicBezTo>
                    <a:pt x="2873" y="19846"/>
                    <a:pt x="4438" y="20591"/>
                    <a:pt x="6295" y="21060"/>
                  </a:cubicBezTo>
                  <a:cubicBezTo>
                    <a:pt x="7665" y="21406"/>
                    <a:pt x="9198" y="21600"/>
                    <a:pt x="10796" y="21600"/>
                  </a:cubicBezTo>
                  <a:cubicBezTo>
                    <a:pt x="10933" y="21600"/>
                    <a:pt x="11061" y="21598"/>
                    <a:pt x="11178" y="21596"/>
                  </a:cubicBezTo>
                  <a:cubicBezTo>
                    <a:pt x="14060" y="21541"/>
                    <a:pt x="16674" y="20858"/>
                    <a:pt x="18544" y="19797"/>
                  </a:cubicBezTo>
                  <a:cubicBezTo>
                    <a:pt x="20417" y="18739"/>
                    <a:pt x="21583" y="17281"/>
                    <a:pt x="21583" y="15690"/>
                  </a:cubicBezTo>
                  <a:lnTo>
                    <a:pt x="21600" y="1649"/>
                  </a:lnTo>
                  <a:lnTo>
                    <a:pt x="21600" y="1649"/>
                  </a:lnTo>
                  <a:lnTo>
                    <a:pt x="20934" y="0"/>
                  </a:lnTo>
                  <a:lnTo>
                    <a:pt x="18592" y="0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9"/>
            <p:cNvSpPr/>
            <p:nvPr/>
          </p:nvSpPr>
          <p:spPr>
            <a:xfrm>
              <a:off x="0" y="4180316"/>
              <a:ext cx="674642" cy="66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868" y="21600"/>
                  </a:lnTo>
                  <a:lnTo>
                    <a:pt x="0" y="21593"/>
                  </a:lnTo>
                  <a:lnTo>
                    <a:pt x="4719" y="3"/>
                  </a:lnTo>
                  <a:cubicBezTo>
                    <a:pt x="4719" y="3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0"/>
            <p:cNvSpPr/>
            <p:nvPr/>
          </p:nvSpPr>
          <p:spPr>
            <a:xfrm>
              <a:off x="526193" y="0"/>
              <a:ext cx="3795951" cy="835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8" y="21153"/>
                  </a:moveTo>
                  <a:cubicBezTo>
                    <a:pt x="7669" y="21440"/>
                    <a:pt x="9194" y="21600"/>
                    <a:pt x="10800" y="21600"/>
                  </a:cubicBezTo>
                  <a:cubicBezTo>
                    <a:pt x="10927" y="21600"/>
                    <a:pt x="11054" y="21599"/>
                    <a:pt x="11180" y="21597"/>
                  </a:cubicBezTo>
                  <a:cubicBezTo>
                    <a:pt x="16960" y="21505"/>
                    <a:pt x="21600" y="19341"/>
                    <a:pt x="21600" y="16692"/>
                  </a:cubicBezTo>
                  <a:lnTo>
                    <a:pt x="21581" y="1739"/>
                  </a:lnTo>
                  <a:lnTo>
                    <a:pt x="20724" y="0"/>
                  </a:lnTo>
                  <a:lnTo>
                    <a:pt x="20739" y="16581"/>
                  </a:lnTo>
                  <a:cubicBezTo>
                    <a:pt x="20739" y="19018"/>
                    <a:pt x="16469" y="21010"/>
                    <a:pt x="11150" y="21094"/>
                  </a:cubicBezTo>
                  <a:cubicBezTo>
                    <a:pt x="11034" y="21096"/>
                    <a:pt x="10917" y="21097"/>
                    <a:pt x="10800" y="21097"/>
                  </a:cubicBezTo>
                  <a:cubicBezTo>
                    <a:pt x="9322" y="21097"/>
                    <a:pt x="7920" y="20947"/>
                    <a:pt x="6658" y="20683"/>
                  </a:cubicBezTo>
                  <a:cubicBezTo>
                    <a:pt x="3240" y="19968"/>
                    <a:pt x="861" y="18399"/>
                    <a:pt x="861" y="16581"/>
                  </a:cubicBezTo>
                  <a:lnTo>
                    <a:pt x="843" y="10806"/>
                  </a:lnTo>
                  <a:lnTo>
                    <a:pt x="4" y="12525"/>
                  </a:lnTo>
                  <a:lnTo>
                    <a:pt x="0" y="16692"/>
                  </a:lnTo>
                  <a:cubicBezTo>
                    <a:pt x="0" y="18669"/>
                    <a:pt x="2584" y="20376"/>
                    <a:pt x="6298" y="21153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1"/>
            <p:cNvSpPr/>
            <p:nvPr/>
          </p:nvSpPr>
          <p:spPr>
            <a:xfrm>
              <a:off x="4163496" y="0"/>
              <a:ext cx="676584" cy="67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63"/>
                  </a:moveTo>
                  <a:lnTo>
                    <a:pt x="16828" y="2"/>
                  </a:lnTo>
                  <a:lnTo>
                    <a:pt x="0" y="0"/>
                  </a:lnTo>
                  <a:lnTo>
                    <a:pt x="4807" y="21600"/>
                  </a:lnTo>
                  <a:cubicBezTo>
                    <a:pt x="4807" y="21600"/>
                    <a:pt x="21600" y="21363"/>
                    <a:pt x="21600" y="21363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423998" y="2009775"/>
            <a:ext cx="2156152" cy="1490582"/>
            <a:chOff x="6423998" y="2009775"/>
            <a:chExt cx="2156152" cy="1490582"/>
          </a:xfrm>
        </p:grpSpPr>
        <p:sp>
          <p:nvSpPr>
            <p:cNvPr id="21" name="Rectangle 63"/>
            <p:cNvSpPr/>
            <p:nvPr/>
          </p:nvSpPr>
          <p:spPr>
            <a:xfrm>
              <a:off x="6427460" y="2009775"/>
              <a:ext cx="2149228" cy="246757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none" lIns="72000" tIns="0" rIns="72000" bIns="0" anchor="ctr">
              <a:norm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r>
                <a:rPr lang="zh-CN" altLang="en-US" sz="1600"/>
                <a:t>标题文本预设</a:t>
              </a:r>
            </a:p>
          </p:txBody>
        </p:sp>
        <p:sp>
          <p:nvSpPr>
            <p:cNvPr id="22" name="Rectangle 65"/>
            <p:cNvSpPr/>
            <p:nvPr/>
          </p:nvSpPr>
          <p:spPr>
            <a:xfrm>
              <a:off x="6423998" y="2326388"/>
              <a:ext cx="2156152" cy="11739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050">
                  <a:solidFill>
                    <a:srgbClr val="1A202E"/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2514" y="1419836"/>
            <a:ext cx="2621119" cy="2672798"/>
            <a:chOff x="522514" y="1419836"/>
            <a:chExt cx="2621119" cy="2672798"/>
          </a:xfrm>
        </p:grpSpPr>
        <p:sp>
          <p:nvSpPr>
            <p:cNvPr id="9" name="Straight Connector 31"/>
            <p:cNvSpPr/>
            <p:nvPr/>
          </p:nvSpPr>
          <p:spPr>
            <a:xfrm>
              <a:off x="2399823" y="3854508"/>
              <a:ext cx="371077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Straight Connector 32"/>
            <p:cNvSpPr/>
            <p:nvPr/>
          </p:nvSpPr>
          <p:spPr>
            <a:xfrm>
              <a:off x="2399823" y="3091710"/>
              <a:ext cx="371077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Straight Connector 34"/>
            <p:cNvSpPr/>
            <p:nvPr/>
          </p:nvSpPr>
          <p:spPr>
            <a:xfrm>
              <a:off x="2376011" y="2398432"/>
              <a:ext cx="369053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Straight Connector 36"/>
            <p:cNvSpPr/>
            <p:nvPr/>
          </p:nvSpPr>
          <p:spPr>
            <a:xfrm flipV="1">
              <a:off x="2399823" y="1675155"/>
              <a:ext cx="371077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39"/>
            <p:cNvSpPr/>
            <p:nvPr/>
          </p:nvSpPr>
          <p:spPr>
            <a:xfrm>
              <a:off x="2012950" y="2876891"/>
              <a:ext cx="409576" cy="47625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/>
                <a:t>03</a:t>
              </a:r>
            </a:p>
          </p:txBody>
        </p:sp>
        <p:sp>
          <p:nvSpPr>
            <p:cNvPr id="14" name="Rectangle 42"/>
            <p:cNvSpPr/>
            <p:nvPr/>
          </p:nvSpPr>
          <p:spPr>
            <a:xfrm>
              <a:off x="2012950" y="3616383"/>
              <a:ext cx="409576" cy="4762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/>
                <a:t>04</a:t>
              </a:r>
            </a:p>
          </p:txBody>
        </p:sp>
        <p:sp>
          <p:nvSpPr>
            <p:cNvPr id="15" name="Rectangle 45"/>
            <p:cNvSpPr/>
            <p:nvPr/>
          </p:nvSpPr>
          <p:spPr>
            <a:xfrm>
              <a:off x="2012950" y="1437030"/>
              <a:ext cx="409576" cy="476251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 dirty="0"/>
                <a:t>01</a:t>
              </a:r>
            </a:p>
          </p:txBody>
        </p:sp>
        <p:sp>
          <p:nvSpPr>
            <p:cNvPr id="16" name="Rectangle 48"/>
            <p:cNvSpPr/>
            <p:nvPr/>
          </p:nvSpPr>
          <p:spPr>
            <a:xfrm>
              <a:off x="2012950" y="2156923"/>
              <a:ext cx="409576" cy="4762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/>
                <a:t>02</a:t>
              </a:r>
            </a:p>
          </p:txBody>
        </p:sp>
        <p:grpSp>
          <p:nvGrpSpPr>
            <p:cNvPr id="17" name="Group 50"/>
            <p:cNvGrpSpPr/>
            <p:nvPr/>
          </p:nvGrpSpPr>
          <p:grpSpPr>
            <a:xfrm>
              <a:off x="2688785" y="1439888"/>
              <a:ext cx="454848" cy="454848"/>
              <a:chOff x="0" y="0"/>
              <a:chExt cx="1212924" cy="1212924"/>
            </a:xfrm>
          </p:grpSpPr>
          <p:sp>
            <p:nvSpPr>
              <p:cNvPr id="41" name="Freeform: Shape 51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2"/>
              <p:cNvSpPr/>
              <p:nvPr/>
            </p:nvSpPr>
            <p:spPr>
              <a:xfrm>
                <a:off x="349405" y="282810"/>
                <a:ext cx="521920" cy="571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8" h="21122" extrusionOk="0">
                    <a:moveTo>
                      <a:pt x="5797" y="5404"/>
                    </a:moveTo>
                    <a:cubicBezTo>
                      <a:pt x="5017" y="5404"/>
                      <a:pt x="4340" y="6046"/>
                      <a:pt x="4340" y="6788"/>
                    </a:cubicBezTo>
                    <a:cubicBezTo>
                      <a:pt x="4340" y="7579"/>
                      <a:pt x="5017" y="8172"/>
                      <a:pt x="5797" y="8172"/>
                    </a:cubicBezTo>
                    <a:cubicBezTo>
                      <a:pt x="6630" y="8172"/>
                      <a:pt x="7255" y="7579"/>
                      <a:pt x="7255" y="6788"/>
                    </a:cubicBezTo>
                    <a:cubicBezTo>
                      <a:pt x="7255" y="6046"/>
                      <a:pt x="6630" y="5404"/>
                      <a:pt x="5797" y="5404"/>
                    </a:cubicBezTo>
                    <a:close/>
                    <a:moveTo>
                      <a:pt x="11106" y="3328"/>
                    </a:moveTo>
                    <a:cubicBezTo>
                      <a:pt x="10690" y="3328"/>
                      <a:pt x="10378" y="3625"/>
                      <a:pt x="10378" y="4020"/>
                    </a:cubicBezTo>
                    <a:cubicBezTo>
                      <a:pt x="10378" y="4366"/>
                      <a:pt x="10690" y="4712"/>
                      <a:pt x="11106" y="4712"/>
                    </a:cubicBezTo>
                    <a:cubicBezTo>
                      <a:pt x="11471" y="4712"/>
                      <a:pt x="11835" y="4366"/>
                      <a:pt x="11835" y="4020"/>
                    </a:cubicBezTo>
                    <a:cubicBezTo>
                      <a:pt x="11835" y="3625"/>
                      <a:pt x="11471" y="3328"/>
                      <a:pt x="11106" y="3328"/>
                    </a:cubicBezTo>
                    <a:close/>
                    <a:moveTo>
                      <a:pt x="20267" y="12274"/>
                    </a:moveTo>
                    <a:cubicBezTo>
                      <a:pt x="19850" y="11681"/>
                      <a:pt x="18341" y="10100"/>
                      <a:pt x="18081" y="9704"/>
                    </a:cubicBezTo>
                    <a:cubicBezTo>
                      <a:pt x="17768" y="9358"/>
                      <a:pt x="17612" y="9062"/>
                      <a:pt x="17820" y="8716"/>
                    </a:cubicBezTo>
                    <a:cubicBezTo>
                      <a:pt x="17977" y="8370"/>
                      <a:pt x="18289" y="7579"/>
                      <a:pt x="17560" y="5700"/>
                    </a:cubicBezTo>
                    <a:cubicBezTo>
                      <a:pt x="16831" y="3822"/>
                      <a:pt x="15738" y="1203"/>
                      <a:pt x="11991" y="362"/>
                    </a:cubicBezTo>
                    <a:cubicBezTo>
                      <a:pt x="8296" y="-478"/>
                      <a:pt x="3247" y="-33"/>
                      <a:pt x="1165" y="3575"/>
                    </a:cubicBezTo>
                    <a:cubicBezTo>
                      <a:pt x="1165" y="3575"/>
                      <a:pt x="-969" y="6491"/>
                      <a:pt x="540" y="10544"/>
                    </a:cubicBezTo>
                    <a:cubicBezTo>
                      <a:pt x="2310" y="14054"/>
                      <a:pt x="4912" y="15191"/>
                      <a:pt x="2674" y="21122"/>
                    </a:cubicBezTo>
                    <a:cubicBezTo>
                      <a:pt x="13865" y="21122"/>
                      <a:pt x="13865" y="21122"/>
                      <a:pt x="13865" y="21122"/>
                    </a:cubicBezTo>
                    <a:cubicBezTo>
                      <a:pt x="13865" y="21122"/>
                      <a:pt x="13865" y="20084"/>
                      <a:pt x="14541" y="19738"/>
                    </a:cubicBezTo>
                    <a:cubicBezTo>
                      <a:pt x="15218" y="19392"/>
                      <a:pt x="15895" y="19491"/>
                      <a:pt x="16571" y="19540"/>
                    </a:cubicBezTo>
                    <a:cubicBezTo>
                      <a:pt x="17300" y="19639"/>
                      <a:pt x="18809" y="19590"/>
                      <a:pt x="18965" y="18601"/>
                    </a:cubicBezTo>
                    <a:cubicBezTo>
                      <a:pt x="19018" y="17959"/>
                      <a:pt x="18653" y="17415"/>
                      <a:pt x="18497" y="17069"/>
                    </a:cubicBezTo>
                    <a:cubicBezTo>
                      <a:pt x="18341" y="16673"/>
                      <a:pt x="18237" y="16426"/>
                      <a:pt x="18549" y="16179"/>
                    </a:cubicBezTo>
                    <a:cubicBezTo>
                      <a:pt x="18861" y="15932"/>
                      <a:pt x="18965" y="15537"/>
                      <a:pt x="18757" y="15388"/>
                    </a:cubicBezTo>
                    <a:cubicBezTo>
                      <a:pt x="18601" y="15240"/>
                      <a:pt x="18653" y="15191"/>
                      <a:pt x="18757" y="15042"/>
                    </a:cubicBezTo>
                    <a:cubicBezTo>
                      <a:pt x="18913" y="14944"/>
                      <a:pt x="18861" y="14499"/>
                      <a:pt x="18653" y="14153"/>
                    </a:cubicBezTo>
                    <a:cubicBezTo>
                      <a:pt x="18393" y="13807"/>
                      <a:pt x="18601" y="13312"/>
                      <a:pt x="19174" y="13312"/>
                    </a:cubicBezTo>
                    <a:cubicBezTo>
                      <a:pt x="19694" y="13263"/>
                      <a:pt x="20631" y="12868"/>
                      <a:pt x="20267" y="12274"/>
                    </a:cubicBezTo>
                    <a:close/>
                    <a:moveTo>
                      <a:pt x="9441" y="7332"/>
                    </a:moveTo>
                    <a:cubicBezTo>
                      <a:pt x="9441" y="7381"/>
                      <a:pt x="9389" y="7480"/>
                      <a:pt x="9337" y="7480"/>
                    </a:cubicBezTo>
                    <a:cubicBezTo>
                      <a:pt x="8452" y="7628"/>
                      <a:pt x="8452" y="7628"/>
                      <a:pt x="8452" y="7628"/>
                    </a:cubicBezTo>
                    <a:cubicBezTo>
                      <a:pt x="8400" y="7727"/>
                      <a:pt x="8348" y="7875"/>
                      <a:pt x="8244" y="8024"/>
                    </a:cubicBezTo>
                    <a:cubicBezTo>
                      <a:pt x="8400" y="8221"/>
                      <a:pt x="8556" y="8419"/>
                      <a:pt x="8764" y="8617"/>
                    </a:cubicBezTo>
                    <a:cubicBezTo>
                      <a:pt x="8764" y="8666"/>
                      <a:pt x="8816" y="8716"/>
                      <a:pt x="8816" y="8765"/>
                    </a:cubicBezTo>
                    <a:cubicBezTo>
                      <a:pt x="8816" y="8765"/>
                      <a:pt x="8816" y="8814"/>
                      <a:pt x="8764" y="8864"/>
                    </a:cubicBezTo>
                    <a:cubicBezTo>
                      <a:pt x="8660" y="9012"/>
                      <a:pt x="8035" y="9655"/>
                      <a:pt x="7827" y="9655"/>
                    </a:cubicBezTo>
                    <a:cubicBezTo>
                      <a:pt x="7775" y="9655"/>
                      <a:pt x="7775" y="9655"/>
                      <a:pt x="7723" y="9605"/>
                    </a:cubicBezTo>
                    <a:cubicBezTo>
                      <a:pt x="7046" y="9111"/>
                      <a:pt x="7046" y="9111"/>
                      <a:pt x="7046" y="9111"/>
                    </a:cubicBezTo>
                    <a:cubicBezTo>
                      <a:pt x="6942" y="9210"/>
                      <a:pt x="6786" y="9259"/>
                      <a:pt x="6630" y="9309"/>
                    </a:cubicBezTo>
                    <a:cubicBezTo>
                      <a:pt x="6630" y="9556"/>
                      <a:pt x="6578" y="9852"/>
                      <a:pt x="6526" y="10149"/>
                    </a:cubicBezTo>
                    <a:cubicBezTo>
                      <a:pt x="6474" y="10198"/>
                      <a:pt x="6422" y="10248"/>
                      <a:pt x="6318" y="10248"/>
                    </a:cubicBezTo>
                    <a:cubicBezTo>
                      <a:pt x="5277" y="10248"/>
                      <a:pt x="5277" y="10248"/>
                      <a:pt x="5277" y="10248"/>
                    </a:cubicBezTo>
                    <a:cubicBezTo>
                      <a:pt x="5173" y="10248"/>
                      <a:pt x="5121" y="10198"/>
                      <a:pt x="5121" y="10149"/>
                    </a:cubicBezTo>
                    <a:cubicBezTo>
                      <a:pt x="4964" y="9309"/>
                      <a:pt x="4964" y="9309"/>
                      <a:pt x="4964" y="9309"/>
                    </a:cubicBezTo>
                    <a:cubicBezTo>
                      <a:pt x="4808" y="9259"/>
                      <a:pt x="4704" y="9210"/>
                      <a:pt x="4548" y="9160"/>
                    </a:cubicBezTo>
                    <a:cubicBezTo>
                      <a:pt x="3871" y="9605"/>
                      <a:pt x="3871" y="9605"/>
                      <a:pt x="3871" y="9605"/>
                    </a:cubicBezTo>
                    <a:cubicBezTo>
                      <a:pt x="3819" y="9655"/>
                      <a:pt x="3819" y="9655"/>
                      <a:pt x="3767" y="9655"/>
                    </a:cubicBezTo>
                    <a:cubicBezTo>
                      <a:pt x="3715" y="9655"/>
                      <a:pt x="3663" y="9655"/>
                      <a:pt x="3663" y="9605"/>
                    </a:cubicBezTo>
                    <a:cubicBezTo>
                      <a:pt x="3507" y="9506"/>
                      <a:pt x="2831" y="8913"/>
                      <a:pt x="2831" y="8765"/>
                    </a:cubicBezTo>
                    <a:cubicBezTo>
                      <a:pt x="2831" y="8716"/>
                      <a:pt x="2831" y="8666"/>
                      <a:pt x="2883" y="8666"/>
                    </a:cubicBezTo>
                    <a:cubicBezTo>
                      <a:pt x="3039" y="8419"/>
                      <a:pt x="3195" y="8221"/>
                      <a:pt x="3351" y="8024"/>
                    </a:cubicBezTo>
                    <a:cubicBezTo>
                      <a:pt x="3299" y="7875"/>
                      <a:pt x="3195" y="7727"/>
                      <a:pt x="3143" y="7579"/>
                    </a:cubicBezTo>
                    <a:cubicBezTo>
                      <a:pt x="2310" y="7480"/>
                      <a:pt x="2310" y="7480"/>
                      <a:pt x="2310" y="7480"/>
                    </a:cubicBezTo>
                    <a:cubicBezTo>
                      <a:pt x="2206" y="7430"/>
                      <a:pt x="2154" y="7381"/>
                      <a:pt x="2154" y="7282"/>
                    </a:cubicBezTo>
                    <a:cubicBezTo>
                      <a:pt x="2154" y="6294"/>
                      <a:pt x="2154" y="6294"/>
                      <a:pt x="2154" y="6294"/>
                    </a:cubicBezTo>
                    <a:cubicBezTo>
                      <a:pt x="2154" y="6244"/>
                      <a:pt x="2206" y="6145"/>
                      <a:pt x="2310" y="6145"/>
                    </a:cubicBezTo>
                    <a:cubicBezTo>
                      <a:pt x="3195" y="5997"/>
                      <a:pt x="3195" y="5997"/>
                      <a:pt x="3195" y="5997"/>
                    </a:cubicBezTo>
                    <a:cubicBezTo>
                      <a:pt x="3195" y="5849"/>
                      <a:pt x="3299" y="5750"/>
                      <a:pt x="3351" y="5602"/>
                    </a:cubicBezTo>
                    <a:cubicBezTo>
                      <a:pt x="3195" y="5404"/>
                      <a:pt x="3039" y="5157"/>
                      <a:pt x="2831" y="4959"/>
                    </a:cubicBezTo>
                    <a:cubicBezTo>
                      <a:pt x="2831" y="4959"/>
                      <a:pt x="2778" y="4910"/>
                      <a:pt x="2778" y="4860"/>
                    </a:cubicBezTo>
                    <a:cubicBezTo>
                      <a:pt x="2778" y="4811"/>
                      <a:pt x="2831" y="4811"/>
                      <a:pt x="2831" y="4761"/>
                    </a:cubicBezTo>
                    <a:cubicBezTo>
                      <a:pt x="2935" y="4613"/>
                      <a:pt x="3611" y="3971"/>
                      <a:pt x="3767" y="3971"/>
                    </a:cubicBezTo>
                    <a:cubicBezTo>
                      <a:pt x="3819" y="3971"/>
                      <a:pt x="3819" y="3971"/>
                      <a:pt x="3871" y="4020"/>
                    </a:cubicBezTo>
                    <a:cubicBezTo>
                      <a:pt x="4548" y="4465"/>
                      <a:pt x="4548" y="4465"/>
                      <a:pt x="4548" y="4465"/>
                    </a:cubicBezTo>
                    <a:cubicBezTo>
                      <a:pt x="4652" y="4415"/>
                      <a:pt x="4808" y="4366"/>
                      <a:pt x="4964" y="4317"/>
                    </a:cubicBezTo>
                    <a:cubicBezTo>
                      <a:pt x="5017" y="4020"/>
                      <a:pt x="5017" y="3723"/>
                      <a:pt x="5121" y="3476"/>
                    </a:cubicBezTo>
                    <a:cubicBezTo>
                      <a:pt x="5121" y="3377"/>
                      <a:pt x="5173" y="3328"/>
                      <a:pt x="5277" y="3328"/>
                    </a:cubicBezTo>
                    <a:cubicBezTo>
                      <a:pt x="6318" y="3328"/>
                      <a:pt x="6318" y="3328"/>
                      <a:pt x="6318" y="3328"/>
                    </a:cubicBezTo>
                    <a:cubicBezTo>
                      <a:pt x="6422" y="3328"/>
                      <a:pt x="6474" y="3427"/>
                      <a:pt x="6526" y="3476"/>
                    </a:cubicBezTo>
                    <a:cubicBezTo>
                      <a:pt x="6630" y="4317"/>
                      <a:pt x="6630" y="4317"/>
                      <a:pt x="6630" y="4317"/>
                    </a:cubicBezTo>
                    <a:cubicBezTo>
                      <a:pt x="6786" y="4366"/>
                      <a:pt x="6942" y="4415"/>
                      <a:pt x="7046" y="4465"/>
                    </a:cubicBezTo>
                    <a:cubicBezTo>
                      <a:pt x="7723" y="4020"/>
                      <a:pt x="7723" y="4020"/>
                      <a:pt x="7723" y="4020"/>
                    </a:cubicBezTo>
                    <a:cubicBezTo>
                      <a:pt x="7775" y="3971"/>
                      <a:pt x="7827" y="3971"/>
                      <a:pt x="7827" y="3971"/>
                    </a:cubicBezTo>
                    <a:cubicBezTo>
                      <a:pt x="7879" y="3971"/>
                      <a:pt x="7931" y="3971"/>
                      <a:pt x="7983" y="4020"/>
                    </a:cubicBezTo>
                    <a:cubicBezTo>
                      <a:pt x="8139" y="4119"/>
                      <a:pt x="8764" y="4712"/>
                      <a:pt x="8764" y="4860"/>
                    </a:cubicBezTo>
                    <a:cubicBezTo>
                      <a:pt x="8764" y="4910"/>
                      <a:pt x="8764" y="4959"/>
                      <a:pt x="8764" y="4959"/>
                    </a:cubicBezTo>
                    <a:cubicBezTo>
                      <a:pt x="8556" y="5157"/>
                      <a:pt x="8400" y="5354"/>
                      <a:pt x="8244" y="5602"/>
                    </a:cubicBezTo>
                    <a:cubicBezTo>
                      <a:pt x="8348" y="5750"/>
                      <a:pt x="8400" y="5898"/>
                      <a:pt x="8452" y="6046"/>
                    </a:cubicBezTo>
                    <a:cubicBezTo>
                      <a:pt x="9284" y="6145"/>
                      <a:pt x="9284" y="6145"/>
                      <a:pt x="9284" y="6145"/>
                    </a:cubicBezTo>
                    <a:cubicBezTo>
                      <a:pt x="9389" y="6145"/>
                      <a:pt x="9441" y="6244"/>
                      <a:pt x="9441" y="6294"/>
                    </a:cubicBezTo>
                    <a:lnTo>
                      <a:pt x="9441" y="7332"/>
                    </a:lnTo>
                    <a:close/>
                    <a:moveTo>
                      <a:pt x="13292" y="4366"/>
                    </a:moveTo>
                    <a:cubicBezTo>
                      <a:pt x="13292" y="4465"/>
                      <a:pt x="12511" y="4514"/>
                      <a:pt x="12407" y="4564"/>
                    </a:cubicBezTo>
                    <a:cubicBezTo>
                      <a:pt x="12355" y="4663"/>
                      <a:pt x="12303" y="4761"/>
                      <a:pt x="12251" y="4811"/>
                    </a:cubicBezTo>
                    <a:cubicBezTo>
                      <a:pt x="12303" y="4910"/>
                      <a:pt x="12564" y="5453"/>
                      <a:pt x="12564" y="5552"/>
                    </a:cubicBezTo>
                    <a:cubicBezTo>
                      <a:pt x="12564" y="5602"/>
                      <a:pt x="12511" y="5602"/>
                      <a:pt x="12511" y="5602"/>
                    </a:cubicBezTo>
                    <a:cubicBezTo>
                      <a:pt x="12459" y="5651"/>
                      <a:pt x="11835" y="5997"/>
                      <a:pt x="11835" y="5997"/>
                    </a:cubicBezTo>
                    <a:cubicBezTo>
                      <a:pt x="11731" y="5997"/>
                      <a:pt x="11314" y="5453"/>
                      <a:pt x="11262" y="5354"/>
                    </a:cubicBezTo>
                    <a:cubicBezTo>
                      <a:pt x="11210" y="5354"/>
                      <a:pt x="11158" y="5404"/>
                      <a:pt x="11106" y="5404"/>
                    </a:cubicBezTo>
                    <a:cubicBezTo>
                      <a:pt x="11002" y="5404"/>
                      <a:pt x="10950" y="5354"/>
                      <a:pt x="10898" y="5354"/>
                    </a:cubicBezTo>
                    <a:cubicBezTo>
                      <a:pt x="10846" y="5453"/>
                      <a:pt x="10430" y="5997"/>
                      <a:pt x="10378" y="5997"/>
                    </a:cubicBezTo>
                    <a:cubicBezTo>
                      <a:pt x="10325" y="5997"/>
                      <a:pt x="9701" y="5651"/>
                      <a:pt x="9649" y="5602"/>
                    </a:cubicBezTo>
                    <a:cubicBezTo>
                      <a:pt x="9649" y="5602"/>
                      <a:pt x="9649" y="5602"/>
                      <a:pt x="9649" y="5552"/>
                    </a:cubicBezTo>
                    <a:cubicBezTo>
                      <a:pt x="9649" y="5453"/>
                      <a:pt x="9857" y="4910"/>
                      <a:pt x="9909" y="4811"/>
                    </a:cubicBezTo>
                    <a:cubicBezTo>
                      <a:pt x="9857" y="4761"/>
                      <a:pt x="9805" y="4663"/>
                      <a:pt x="9753" y="4564"/>
                    </a:cubicBezTo>
                    <a:cubicBezTo>
                      <a:pt x="9649" y="4514"/>
                      <a:pt x="8920" y="4465"/>
                      <a:pt x="8920" y="4366"/>
                    </a:cubicBezTo>
                    <a:cubicBezTo>
                      <a:pt x="8920" y="3625"/>
                      <a:pt x="8920" y="3625"/>
                      <a:pt x="8920" y="3625"/>
                    </a:cubicBezTo>
                    <a:cubicBezTo>
                      <a:pt x="8920" y="3526"/>
                      <a:pt x="9649" y="3476"/>
                      <a:pt x="9753" y="3427"/>
                    </a:cubicBezTo>
                    <a:cubicBezTo>
                      <a:pt x="9805" y="3377"/>
                      <a:pt x="9857" y="3279"/>
                      <a:pt x="9909" y="3180"/>
                    </a:cubicBezTo>
                    <a:cubicBezTo>
                      <a:pt x="9857" y="3081"/>
                      <a:pt x="9649" y="2537"/>
                      <a:pt x="9649" y="2438"/>
                    </a:cubicBezTo>
                    <a:cubicBezTo>
                      <a:pt x="9649" y="2389"/>
                      <a:pt x="9649" y="2389"/>
                      <a:pt x="9649" y="2389"/>
                    </a:cubicBezTo>
                    <a:cubicBezTo>
                      <a:pt x="9701" y="2339"/>
                      <a:pt x="10325" y="1993"/>
                      <a:pt x="10378" y="1993"/>
                    </a:cubicBezTo>
                    <a:cubicBezTo>
                      <a:pt x="10430" y="1993"/>
                      <a:pt x="10846" y="2537"/>
                      <a:pt x="10898" y="2636"/>
                    </a:cubicBezTo>
                    <a:cubicBezTo>
                      <a:pt x="10950" y="2636"/>
                      <a:pt x="11002" y="2636"/>
                      <a:pt x="11106" y="2636"/>
                    </a:cubicBezTo>
                    <a:cubicBezTo>
                      <a:pt x="11158" y="2636"/>
                      <a:pt x="11210" y="2636"/>
                      <a:pt x="11262" y="2636"/>
                    </a:cubicBezTo>
                    <a:cubicBezTo>
                      <a:pt x="11418" y="2389"/>
                      <a:pt x="11575" y="2191"/>
                      <a:pt x="11783" y="1993"/>
                    </a:cubicBezTo>
                    <a:cubicBezTo>
                      <a:pt x="11835" y="1993"/>
                      <a:pt x="11835" y="1993"/>
                      <a:pt x="11835" y="1993"/>
                    </a:cubicBezTo>
                    <a:cubicBezTo>
                      <a:pt x="11835" y="1993"/>
                      <a:pt x="12459" y="2339"/>
                      <a:pt x="12511" y="2389"/>
                    </a:cubicBezTo>
                    <a:cubicBezTo>
                      <a:pt x="12511" y="2389"/>
                      <a:pt x="12564" y="2389"/>
                      <a:pt x="12564" y="2438"/>
                    </a:cubicBezTo>
                    <a:cubicBezTo>
                      <a:pt x="12564" y="2537"/>
                      <a:pt x="12303" y="3081"/>
                      <a:pt x="12251" y="3180"/>
                    </a:cubicBezTo>
                    <a:cubicBezTo>
                      <a:pt x="12303" y="3279"/>
                      <a:pt x="12355" y="3377"/>
                      <a:pt x="12407" y="3427"/>
                    </a:cubicBezTo>
                    <a:cubicBezTo>
                      <a:pt x="12511" y="3476"/>
                      <a:pt x="13292" y="3526"/>
                      <a:pt x="13292" y="3625"/>
                    </a:cubicBezTo>
                    <a:lnTo>
                      <a:pt x="13292" y="4366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53"/>
            <p:cNvGrpSpPr/>
            <p:nvPr/>
          </p:nvGrpSpPr>
          <p:grpSpPr>
            <a:xfrm>
              <a:off x="2688785" y="2168095"/>
              <a:ext cx="454848" cy="454848"/>
              <a:chOff x="0" y="0"/>
              <a:chExt cx="1212924" cy="1212924"/>
            </a:xfrm>
          </p:grpSpPr>
          <p:sp>
            <p:nvSpPr>
              <p:cNvPr id="39" name="Freeform: Shape 54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5"/>
              <p:cNvSpPr/>
              <p:nvPr/>
            </p:nvSpPr>
            <p:spPr>
              <a:xfrm>
                <a:off x="278077" y="375155"/>
                <a:ext cx="689975" cy="472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extrusionOk="0">
                    <a:moveTo>
                      <a:pt x="8552" y="10443"/>
                    </a:moveTo>
                    <a:cubicBezTo>
                      <a:pt x="8552" y="9665"/>
                      <a:pt x="8552" y="9665"/>
                      <a:pt x="8552" y="9665"/>
                    </a:cubicBezTo>
                    <a:cubicBezTo>
                      <a:pt x="8552" y="9405"/>
                      <a:pt x="8420" y="9276"/>
                      <a:pt x="8287" y="9276"/>
                    </a:cubicBezTo>
                    <a:cubicBezTo>
                      <a:pt x="3394" y="9276"/>
                      <a:pt x="3394" y="9276"/>
                      <a:pt x="3394" y="9276"/>
                    </a:cubicBezTo>
                    <a:cubicBezTo>
                      <a:pt x="3262" y="9276"/>
                      <a:pt x="3130" y="9405"/>
                      <a:pt x="3130" y="9665"/>
                    </a:cubicBezTo>
                    <a:cubicBezTo>
                      <a:pt x="3130" y="10443"/>
                      <a:pt x="3130" y="10443"/>
                      <a:pt x="3130" y="10443"/>
                    </a:cubicBezTo>
                    <a:cubicBezTo>
                      <a:pt x="3130" y="10638"/>
                      <a:pt x="3262" y="10768"/>
                      <a:pt x="3394" y="10768"/>
                    </a:cubicBezTo>
                    <a:cubicBezTo>
                      <a:pt x="8287" y="10768"/>
                      <a:pt x="8287" y="10768"/>
                      <a:pt x="8287" y="10768"/>
                    </a:cubicBezTo>
                    <a:cubicBezTo>
                      <a:pt x="8420" y="10768"/>
                      <a:pt x="8552" y="10638"/>
                      <a:pt x="8552" y="10443"/>
                    </a:cubicBezTo>
                    <a:close/>
                    <a:moveTo>
                      <a:pt x="8023" y="13492"/>
                    </a:moveTo>
                    <a:cubicBezTo>
                      <a:pt x="8023" y="12714"/>
                      <a:pt x="8023" y="12714"/>
                      <a:pt x="8023" y="12714"/>
                    </a:cubicBezTo>
                    <a:cubicBezTo>
                      <a:pt x="8023" y="12519"/>
                      <a:pt x="7891" y="12324"/>
                      <a:pt x="7758" y="12324"/>
                    </a:cubicBezTo>
                    <a:cubicBezTo>
                      <a:pt x="3394" y="12324"/>
                      <a:pt x="3394" y="12324"/>
                      <a:pt x="3394" y="12324"/>
                    </a:cubicBezTo>
                    <a:cubicBezTo>
                      <a:pt x="3262" y="12324"/>
                      <a:pt x="3130" y="12519"/>
                      <a:pt x="3130" y="12714"/>
                    </a:cubicBezTo>
                    <a:cubicBezTo>
                      <a:pt x="3130" y="13492"/>
                      <a:pt x="3130" y="13492"/>
                      <a:pt x="3130" y="13492"/>
                    </a:cubicBezTo>
                    <a:cubicBezTo>
                      <a:pt x="3130" y="13686"/>
                      <a:pt x="3262" y="13881"/>
                      <a:pt x="3394" y="13881"/>
                    </a:cubicBezTo>
                    <a:cubicBezTo>
                      <a:pt x="7758" y="13881"/>
                      <a:pt x="7758" y="13881"/>
                      <a:pt x="7758" y="13881"/>
                    </a:cubicBezTo>
                    <a:cubicBezTo>
                      <a:pt x="7891" y="13881"/>
                      <a:pt x="8023" y="13686"/>
                      <a:pt x="8023" y="13492"/>
                    </a:cubicBezTo>
                    <a:close/>
                    <a:moveTo>
                      <a:pt x="3394" y="15438"/>
                    </a:moveTo>
                    <a:cubicBezTo>
                      <a:pt x="3262" y="15438"/>
                      <a:pt x="3130" y="15568"/>
                      <a:pt x="3130" y="15827"/>
                    </a:cubicBezTo>
                    <a:cubicBezTo>
                      <a:pt x="3130" y="16605"/>
                      <a:pt x="3130" y="16605"/>
                      <a:pt x="3130" y="16605"/>
                    </a:cubicBezTo>
                    <a:cubicBezTo>
                      <a:pt x="3130" y="16800"/>
                      <a:pt x="3262" y="16930"/>
                      <a:pt x="3394" y="16930"/>
                    </a:cubicBezTo>
                    <a:cubicBezTo>
                      <a:pt x="6700" y="16930"/>
                      <a:pt x="6700" y="16930"/>
                      <a:pt x="6700" y="16930"/>
                    </a:cubicBezTo>
                    <a:cubicBezTo>
                      <a:pt x="6833" y="16930"/>
                      <a:pt x="6965" y="16800"/>
                      <a:pt x="6965" y="16605"/>
                    </a:cubicBezTo>
                    <a:cubicBezTo>
                      <a:pt x="6965" y="15827"/>
                      <a:pt x="6965" y="15827"/>
                      <a:pt x="6965" y="15827"/>
                    </a:cubicBezTo>
                    <a:cubicBezTo>
                      <a:pt x="6965" y="15568"/>
                      <a:pt x="6833" y="15438"/>
                      <a:pt x="6700" y="15438"/>
                    </a:cubicBezTo>
                    <a:lnTo>
                      <a:pt x="3394" y="15438"/>
                    </a:lnTo>
                    <a:close/>
                    <a:moveTo>
                      <a:pt x="11505" y="20043"/>
                    </a:moveTo>
                    <a:cubicBezTo>
                      <a:pt x="1058" y="20043"/>
                      <a:pt x="1058" y="20043"/>
                      <a:pt x="1058" y="20043"/>
                    </a:cubicBezTo>
                    <a:cubicBezTo>
                      <a:pt x="1058" y="1557"/>
                      <a:pt x="1058" y="1557"/>
                      <a:pt x="1058" y="1557"/>
                    </a:cubicBezTo>
                    <a:cubicBezTo>
                      <a:pt x="7318" y="1557"/>
                      <a:pt x="7318" y="1557"/>
                      <a:pt x="7318" y="1557"/>
                    </a:cubicBezTo>
                    <a:cubicBezTo>
                      <a:pt x="7318" y="6551"/>
                      <a:pt x="7318" y="6551"/>
                      <a:pt x="7318" y="6551"/>
                    </a:cubicBezTo>
                    <a:cubicBezTo>
                      <a:pt x="7318" y="7200"/>
                      <a:pt x="7670" y="7719"/>
                      <a:pt x="8111" y="7719"/>
                    </a:cubicBezTo>
                    <a:cubicBezTo>
                      <a:pt x="10403" y="7719"/>
                      <a:pt x="10403" y="7719"/>
                      <a:pt x="10403" y="7719"/>
                    </a:cubicBezTo>
                    <a:cubicBezTo>
                      <a:pt x="12299" y="5254"/>
                      <a:pt x="12299" y="5254"/>
                      <a:pt x="12299" y="5254"/>
                    </a:cubicBezTo>
                    <a:cubicBezTo>
                      <a:pt x="12211" y="4995"/>
                      <a:pt x="12122" y="4735"/>
                      <a:pt x="11990" y="4605"/>
                    </a:cubicBezTo>
                    <a:cubicBezTo>
                      <a:pt x="9433" y="843"/>
                      <a:pt x="9433" y="843"/>
                      <a:pt x="9433" y="843"/>
                    </a:cubicBezTo>
                    <a:cubicBezTo>
                      <a:pt x="9125" y="389"/>
                      <a:pt x="8552" y="0"/>
                      <a:pt x="8111" y="0"/>
                    </a:cubicBezTo>
                    <a:cubicBezTo>
                      <a:pt x="793" y="0"/>
                      <a:pt x="793" y="0"/>
                      <a:pt x="793" y="0"/>
                    </a:cubicBezTo>
                    <a:cubicBezTo>
                      <a:pt x="353" y="0"/>
                      <a:pt x="0" y="519"/>
                      <a:pt x="0" y="1168"/>
                    </a:cubicBezTo>
                    <a:cubicBezTo>
                      <a:pt x="0" y="20432"/>
                      <a:pt x="0" y="20432"/>
                      <a:pt x="0" y="20432"/>
                    </a:cubicBezTo>
                    <a:cubicBezTo>
                      <a:pt x="0" y="21081"/>
                      <a:pt x="353" y="21600"/>
                      <a:pt x="793" y="21600"/>
                    </a:cubicBezTo>
                    <a:cubicBezTo>
                      <a:pt x="11770" y="21600"/>
                      <a:pt x="11770" y="21600"/>
                      <a:pt x="11770" y="21600"/>
                    </a:cubicBezTo>
                    <a:cubicBezTo>
                      <a:pt x="12211" y="21600"/>
                      <a:pt x="12563" y="21081"/>
                      <a:pt x="12563" y="20432"/>
                    </a:cubicBezTo>
                    <a:cubicBezTo>
                      <a:pt x="12563" y="18876"/>
                      <a:pt x="12563" y="18876"/>
                      <a:pt x="12563" y="18876"/>
                    </a:cubicBezTo>
                    <a:cubicBezTo>
                      <a:pt x="11505" y="19135"/>
                      <a:pt x="11505" y="19135"/>
                      <a:pt x="11505" y="19135"/>
                    </a:cubicBezTo>
                    <a:lnTo>
                      <a:pt x="11505" y="20043"/>
                    </a:lnTo>
                    <a:close/>
                    <a:moveTo>
                      <a:pt x="8376" y="1622"/>
                    </a:moveTo>
                    <a:cubicBezTo>
                      <a:pt x="8508" y="1751"/>
                      <a:pt x="8640" y="1816"/>
                      <a:pt x="8684" y="1946"/>
                    </a:cubicBezTo>
                    <a:cubicBezTo>
                      <a:pt x="11241" y="5708"/>
                      <a:pt x="11241" y="5708"/>
                      <a:pt x="11241" y="5708"/>
                    </a:cubicBezTo>
                    <a:cubicBezTo>
                      <a:pt x="11329" y="5773"/>
                      <a:pt x="11373" y="5968"/>
                      <a:pt x="11461" y="6162"/>
                    </a:cubicBezTo>
                    <a:cubicBezTo>
                      <a:pt x="8376" y="6162"/>
                      <a:pt x="8376" y="6162"/>
                      <a:pt x="8376" y="6162"/>
                    </a:cubicBezTo>
                    <a:lnTo>
                      <a:pt x="8376" y="1622"/>
                    </a:lnTo>
                    <a:close/>
                    <a:moveTo>
                      <a:pt x="21115" y="4865"/>
                    </a:moveTo>
                    <a:cubicBezTo>
                      <a:pt x="19176" y="1686"/>
                      <a:pt x="19176" y="1686"/>
                      <a:pt x="19176" y="1686"/>
                    </a:cubicBezTo>
                    <a:cubicBezTo>
                      <a:pt x="18647" y="843"/>
                      <a:pt x="17765" y="714"/>
                      <a:pt x="17192" y="1492"/>
                    </a:cubicBezTo>
                    <a:cubicBezTo>
                      <a:pt x="10580" y="10119"/>
                      <a:pt x="10580" y="10119"/>
                      <a:pt x="10580" y="10119"/>
                    </a:cubicBezTo>
                    <a:cubicBezTo>
                      <a:pt x="8860" y="17903"/>
                      <a:pt x="8860" y="17903"/>
                      <a:pt x="8860" y="17903"/>
                    </a:cubicBezTo>
                    <a:cubicBezTo>
                      <a:pt x="14327" y="16411"/>
                      <a:pt x="14327" y="16411"/>
                      <a:pt x="14327" y="16411"/>
                    </a:cubicBezTo>
                    <a:cubicBezTo>
                      <a:pt x="20983" y="7784"/>
                      <a:pt x="20983" y="7784"/>
                      <a:pt x="20983" y="7784"/>
                    </a:cubicBezTo>
                    <a:cubicBezTo>
                      <a:pt x="21556" y="7005"/>
                      <a:pt x="21600" y="5708"/>
                      <a:pt x="21115" y="4865"/>
                    </a:cubicBezTo>
                    <a:close/>
                    <a:moveTo>
                      <a:pt x="19308" y="3762"/>
                    </a:moveTo>
                    <a:cubicBezTo>
                      <a:pt x="19749" y="4476"/>
                      <a:pt x="19749" y="4476"/>
                      <a:pt x="19749" y="4476"/>
                    </a:cubicBezTo>
                    <a:cubicBezTo>
                      <a:pt x="13092" y="13103"/>
                      <a:pt x="13092" y="13103"/>
                      <a:pt x="13092" y="13103"/>
                    </a:cubicBezTo>
                    <a:cubicBezTo>
                      <a:pt x="12651" y="12389"/>
                      <a:pt x="12651" y="12389"/>
                      <a:pt x="12651" y="12389"/>
                    </a:cubicBezTo>
                    <a:lnTo>
                      <a:pt x="19308" y="3762"/>
                    </a:lnTo>
                    <a:close/>
                    <a:moveTo>
                      <a:pt x="17765" y="2400"/>
                    </a:moveTo>
                    <a:cubicBezTo>
                      <a:pt x="17985" y="2141"/>
                      <a:pt x="18338" y="2141"/>
                      <a:pt x="18514" y="2465"/>
                    </a:cubicBezTo>
                    <a:cubicBezTo>
                      <a:pt x="18735" y="2789"/>
                      <a:pt x="18735" y="2789"/>
                      <a:pt x="18735" y="2789"/>
                    </a:cubicBezTo>
                    <a:cubicBezTo>
                      <a:pt x="12078" y="11481"/>
                      <a:pt x="12078" y="11481"/>
                      <a:pt x="12078" y="11481"/>
                    </a:cubicBezTo>
                    <a:cubicBezTo>
                      <a:pt x="11505" y="10573"/>
                      <a:pt x="11505" y="10573"/>
                      <a:pt x="11505" y="10573"/>
                    </a:cubicBezTo>
                    <a:lnTo>
                      <a:pt x="17765" y="2400"/>
                    </a:lnTo>
                    <a:close/>
                    <a:moveTo>
                      <a:pt x="11197" y="16022"/>
                    </a:moveTo>
                    <a:cubicBezTo>
                      <a:pt x="10447" y="14789"/>
                      <a:pt x="10447" y="14789"/>
                      <a:pt x="10447" y="14789"/>
                    </a:cubicBezTo>
                    <a:cubicBezTo>
                      <a:pt x="11109" y="11741"/>
                      <a:pt x="11109" y="11741"/>
                      <a:pt x="11109" y="11741"/>
                    </a:cubicBezTo>
                    <a:cubicBezTo>
                      <a:pt x="13313" y="15438"/>
                      <a:pt x="13313" y="15438"/>
                      <a:pt x="13313" y="15438"/>
                    </a:cubicBezTo>
                    <a:lnTo>
                      <a:pt x="11197" y="16022"/>
                    </a:lnTo>
                    <a:close/>
                    <a:moveTo>
                      <a:pt x="20410" y="6811"/>
                    </a:moveTo>
                    <a:cubicBezTo>
                      <a:pt x="14194" y="14984"/>
                      <a:pt x="14194" y="14984"/>
                      <a:pt x="14194" y="14984"/>
                    </a:cubicBezTo>
                    <a:cubicBezTo>
                      <a:pt x="13621" y="14076"/>
                      <a:pt x="13621" y="14076"/>
                      <a:pt x="13621" y="14076"/>
                    </a:cubicBezTo>
                    <a:cubicBezTo>
                      <a:pt x="20278" y="5384"/>
                      <a:pt x="20278" y="5384"/>
                      <a:pt x="20278" y="5384"/>
                    </a:cubicBezTo>
                    <a:cubicBezTo>
                      <a:pt x="20454" y="5708"/>
                      <a:pt x="20454" y="5708"/>
                      <a:pt x="20454" y="5708"/>
                    </a:cubicBezTo>
                    <a:cubicBezTo>
                      <a:pt x="20674" y="6032"/>
                      <a:pt x="20630" y="6551"/>
                      <a:pt x="20410" y="68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56"/>
            <p:cNvGrpSpPr/>
            <p:nvPr/>
          </p:nvGrpSpPr>
          <p:grpSpPr>
            <a:xfrm>
              <a:off x="2688785" y="2865645"/>
              <a:ext cx="454848" cy="454848"/>
              <a:chOff x="0" y="0"/>
              <a:chExt cx="1212924" cy="1212924"/>
            </a:xfrm>
          </p:grpSpPr>
          <p:sp>
            <p:nvSpPr>
              <p:cNvPr id="37" name="Freeform: Shape 57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58"/>
              <p:cNvSpPr/>
              <p:nvPr/>
            </p:nvSpPr>
            <p:spPr>
              <a:xfrm>
                <a:off x="299348" y="331040"/>
                <a:ext cx="614227" cy="550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1" y="0"/>
                    </a:moveTo>
                    <a:cubicBezTo>
                      <a:pt x="832" y="0"/>
                      <a:pt x="0" y="981"/>
                      <a:pt x="0" y="2188"/>
                    </a:cubicBezTo>
                    <a:lnTo>
                      <a:pt x="0" y="19412"/>
                    </a:lnTo>
                    <a:cubicBezTo>
                      <a:pt x="0" y="20619"/>
                      <a:pt x="832" y="21600"/>
                      <a:pt x="1861" y="21600"/>
                    </a:cubicBezTo>
                    <a:lnTo>
                      <a:pt x="19739" y="21600"/>
                    </a:lnTo>
                    <a:cubicBezTo>
                      <a:pt x="20768" y="21600"/>
                      <a:pt x="21600" y="20619"/>
                      <a:pt x="21600" y="19412"/>
                    </a:cubicBezTo>
                    <a:lnTo>
                      <a:pt x="21600" y="2188"/>
                    </a:lnTo>
                    <a:cubicBezTo>
                      <a:pt x="21600" y="981"/>
                      <a:pt x="20768" y="0"/>
                      <a:pt x="19739" y="0"/>
                    </a:cubicBezTo>
                    <a:lnTo>
                      <a:pt x="1861" y="0"/>
                    </a:lnTo>
                    <a:close/>
                    <a:moveTo>
                      <a:pt x="12955" y="1207"/>
                    </a:moveTo>
                    <a:cubicBezTo>
                      <a:pt x="13384" y="1207"/>
                      <a:pt x="13729" y="1597"/>
                      <a:pt x="13729" y="2075"/>
                    </a:cubicBezTo>
                    <a:cubicBezTo>
                      <a:pt x="13729" y="2553"/>
                      <a:pt x="13384" y="2938"/>
                      <a:pt x="12955" y="2938"/>
                    </a:cubicBezTo>
                    <a:cubicBezTo>
                      <a:pt x="12526" y="2938"/>
                      <a:pt x="12181" y="2553"/>
                      <a:pt x="12181" y="2075"/>
                    </a:cubicBezTo>
                    <a:cubicBezTo>
                      <a:pt x="12181" y="1597"/>
                      <a:pt x="12526" y="1207"/>
                      <a:pt x="12955" y="1207"/>
                    </a:cubicBezTo>
                    <a:close/>
                    <a:moveTo>
                      <a:pt x="15256" y="1207"/>
                    </a:moveTo>
                    <a:cubicBezTo>
                      <a:pt x="15685" y="1207"/>
                      <a:pt x="16030" y="1597"/>
                      <a:pt x="16030" y="2075"/>
                    </a:cubicBezTo>
                    <a:cubicBezTo>
                      <a:pt x="16030" y="2553"/>
                      <a:pt x="15685" y="2938"/>
                      <a:pt x="15256" y="2938"/>
                    </a:cubicBezTo>
                    <a:cubicBezTo>
                      <a:pt x="14827" y="2938"/>
                      <a:pt x="14482" y="2553"/>
                      <a:pt x="14482" y="2075"/>
                    </a:cubicBezTo>
                    <a:cubicBezTo>
                      <a:pt x="14482" y="1597"/>
                      <a:pt x="14827" y="1207"/>
                      <a:pt x="15256" y="1207"/>
                    </a:cubicBezTo>
                    <a:close/>
                    <a:moveTo>
                      <a:pt x="17421" y="1207"/>
                    </a:moveTo>
                    <a:cubicBezTo>
                      <a:pt x="17850" y="1207"/>
                      <a:pt x="18195" y="1597"/>
                      <a:pt x="18195" y="2075"/>
                    </a:cubicBezTo>
                    <a:cubicBezTo>
                      <a:pt x="18195" y="2553"/>
                      <a:pt x="17850" y="2938"/>
                      <a:pt x="17421" y="2938"/>
                    </a:cubicBezTo>
                    <a:cubicBezTo>
                      <a:pt x="16993" y="2938"/>
                      <a:pt x="16647" y="2553"/>
                      <a:pt x="16647" y="2075"/>
                    </a:cubicBezTo>
                    <a:cubicBezTo>
                      <a:pt x="16647" y="1597"/>
                      <a:pt x="16993" y="1207"/>
                      <a:pt x="17421" y="1207"/>
                    </a:cubicBezTo>
                    <a:close/>
                    <a:moveTo>
                      <a:pt x="3883" y="3924"/>
                    </a:moveTo>
                    <a:lnTo>
                      <a:pt x="17806" y="3924"/>
                    </a:lnTo>
                    <a:cubicBezTo>
                      <a:pt x="18607" y="3924"/>
                      <a:pt x="19257" y="4657"/>
                      <a:pt x="19257" y="5560"/>
                    </a:cubicBezTo>
                    <a:cubicBezTo>
                      <a:pt x="19257" y="5560"/>
                      <a:pt x="19257" y="18454"/>
                      <a:pt x="19257" y="18454"/>
                    </a:cubicBezTo>
                    <a:cubicBezTo>
                      <a:pt x="19257" y="19358"/>
                      <a:pt x="18607" y="20091"/>
                      <a:pt x="17806" y="20091"/>
                    </a:cubicBezTo>
                    <a:lnTo>
                      <a:pt x="3883" y="20091"/>
                    </a:lnTo>
                    <a:cubicBezTo>
                      <a:pt x="3082" y="20091"/>
                      <a:pt x="2436" y="19358"/>
                      <a:pt x="2436" y="18454"/>
                    </a:cubicBezTo>
                    <a:lnTo>
                      <a:pt x="2436" y="5560"/>
                    </a:lnTo>
                    <a:cubicBezTo>
                      <a:pt x="2436" y="4657"/>
                      <a:pt x="3082" y="3924"/>
                      <a:pt x="3883" y="3924"/>
                    </a:cubicBezTo>
                    <a:close/>
                    <a:moveTo>
                      <a:pt x="4991" y="5584"/>
                    </a:moveTo>
                    <a:cubicBezTo>
                      <a:pt x="4626" y="5584"/>
                      <a:pt x="4331" y="5866"/>
                      <a:pt x="4331" y="6211"/>
                    </a:cubicBezTo>
                    <a:lnTo>
                      <a:pt x="4331" y="7282"/>
                    </a:lnTo>
                    <a:cubicBezTo>
                      <a:pt x="4331" y="7627"/>
                      <a:pt x="4626" y="7904"/>
                      <a:pt x="4991" y="7904"/>
                    </a:cubicBezTo>
                    <a:lnTo>
                      <a:pt x="16512" y="7904"/>
                    </a:lnTo>
                    <a:cubicBezTo>
                      <a:pt x="16877" y="7904"/>
                      <a:pt x="17176" y="7627"/>
                      <a:pt x="17176" y="7282"/>
                    </a:cubicBezTo>
                    <a:lnTo>
                      <a:pt x="17176" y="6211"/>
                    </a:lnTo>
                    <a:cubicBezTo>
                      <a:pt x="17176" y="5866"/>
                      <a:pt x="16877" y="5584"/>
                      <a:pt x="16512" y="5584"/>
                    </a:cubicBezTo>
                    <a:lnTo>
                      <a:pt x="4991" y="5584"/>
                    </a:lnTo>
                    <a:close/>
                    <a:moveTo>
                      <a:pt x="9398" y="10149"/>
                    </a:moveTo>
                    <a:cubicBezTo>
                      <a:pt x="9036" y="10219"/>
                      <a:pt x="8127" y="10631"/>
                      <a:pt x="7884" y="10781"/>
                    </a:cubicBezTo>
                    <a:cubicBezTo>
                      <a:pt x="7641" y="10931"/>
                      <a:pt x="7492" y="11047"/>
                      <a:pt x="7664" y="11375"/>
                    </a:cubicBezTo>
                    <a:cubicBezTo>
                      <a:pt x="7835" y="11704"/>
                      <a:pt x="8054" y="12187"/>
                      <a:pt x="7651" y="12814"/>
                    </a:cubicBezTo>
                    <a:cubicBezTo>
                      <a:pt x="7177" y="13516"/>
                      <a:pt x="6405" y="13199"/>
                      <a:pt x="6230" y="13040"/>
                    </a:cubicBezTo>
                    <a:cubicBezTo>
                      <a:pt x="6055" y="12881"/>
                      <a:pt x="5834" y="12867"/>
                      <a:pt x="5684" y="13125"/>
                    </a:cubicBezTo>
                    <a:cubicBezTo>
                      <a:pt x="5535" y="13383"/>
                      <a:pt x="5114" y="14347"/>
                      <a:pt x="5012" y="14762"/>
                    </a:cubicBezTo>
                    <a:cubicBezTo>
                      <a:pt x="4910" y="15176"/>
                      <a:pt x="5048" y="15365"/>
                      <a:pt x="5274" y="15412"/>
                    </a:cubicBezTo>
                    <a:cubicBezTo>
                      <a:pt x="5501" y="15459"/>
                      <a:pt x="6001" y="15609"/>
                      <a:pt x="6069" y="16436"/>
                    </a:cubicBezTo>
                    <a:cubicBezTo>
                      <a:pt x="6138" y="17262"/>
                      <a:pt x="5382" y="17605"/>
                      <a:pt x="5249" y="17638"/>
                    </a:cubicBezTo>
                    <a:cubicBezTo>
                      <a:pt x="5116" y="17670"/>
                      <a:pt x="4918" y="17691"/>
                      <a:pt x="4923" y="18115"/>
                    </a:cubicBezTo>
                    <a:cubicBezTo>
                      <a:pt x="4940" y="18245"/>
                      <a:pt x="4984" y="18406"/>
                      <a:pt x="5037" y="18577"/>
                    </a:cubicBezTo>
                    <a:lnTo>
                      <a:pt x="8319" y="18577"/>
                    </a:lnTo>
                    <a:cubicBezTo>
                      <a:pt x="7490" y="17267"/>
                      <a:pt x="7615" y="15445"/>
                      <a:pt x="8683" y="14299"/>
                    </a:cubicBezTo>
                    <a:cubicBezTo>
                      <a:pt x="9861" y="13034"/>
                      <a:pt x="11736" y="13075"/>
                      <a:pt x="12870" y="14389"/>
                    </a:cubicBezTo>
                    <a:cubicBezTo>
                      <a:pt x="13871" y="15548"/>
                      <a:pt x="13960" y="17309"/>
                      <a:pt x="13158" y="18577"/>
                    </a:cubicBezTo>
                    <a:lnTo>
                      <a:pt x="16482" y="18577"/>
                    </a:lnTo>
                    <a:cubicBezTo>
                      <a:pt x="16603" y="18117"/>
                      <a:pt x="16446" y="17895"/>
                      <a:pt x="16190" y="17884"/>
                    </a:cubicBezTo>
                    <a:cubicBezTo>
                      <a:pt x="15881" y="17870"/>
                      <a:pt x="15443" y="17526"/>
                      <a:pt x="15290" y="16846"/>
                    </a:cubicBezTo>
                    <a:cubicBezTo>
                      <a:pt x="15137" y="16165"/>
                      <a:pt x="15843" y="15612"/>
                      <a:pt x="16114" y="15625"/>
                    </a:cubicBezTo>
                    <a:cubicBezTo>
                      <a:pt x="16386" y="15638"/>
                      <a:pt x="16581" y="15594"/>
                      <a:pt x="16580" y="15318"/>
                    </a:cubicBezTo>
                    <a:cubicBezTo>
                      <a:pt x="16578" y="15043"/>
                      <a:pt x="16378" y="14262"/>
                      <a:pt x="16165" y="13743"/>
                    </a:cubicBezTo>
                    <a:cubicBezTo>
                      <a:pt x="15953" y="13223"/>
                      <a:pt x="15760" y="12947"/>
                      <a:pt x="15421" y="13215"/>
                    </a:cubicBezTo>
                    <a:cubicBezTo>
                      <a:pt x="15087" y="13490"/>
                      <a:pt x="14481" y="13501"/>
                      <a:pt x="14046" y="13026"/>
                    </a:cubicBezTo>
                    <a:cubicBezTo>
                      <a:pt x="13562" y="12494"/>
                      <a:pt x="13797" y="11895"/>
                      <a:pt x="13953" y="11672"/>
                    </a:cubicBezTo>
                    <a:cubicBezTo>
                      <a:pt x="14108" y="11450"/>
                      <a:pt x="14178" y="11211"/>
                      <a:pt x="14059" y="11116"/>
                    </a:cubicBezTo>
                    <a:cubicBezTo>
                      <a:pt x="13941" y="11021"/>
                      <a:pt x="13539" y="10677"/>
                      <a:pt x="12942" y="10418"/>
                    </a:cubicBezTo>
                    <a:cubicBezTo>
                      <a:pt x="12345" y="10158"/>
                      <a:pt x="11912" y="10039"/>
                      <a:pt x="11817" y="10446"/>
                    </a:cubicBezTo>
                    <a:cubicBezTo>
                      <a:pt x="11747" y="10868"/>
                      <a:pt x="11435" y="11470"/>
                      <a:pt x="10726" y="11470"/>
                    </a:cubicBezTo>
                    <a:cubicBezTo>
                      <a:pt x="10017" y="11468"/>
                      <a:pt x="9786" y="10774"/>
                      <a:pt x="9783" y="10569"/>
                    </a:cubicBezTo>
                    <a:cubicBezTo>
                      <a:pt x="9780" y="10365"/>
                      <a:pt x="9722" y="10120"/>
                      <a:pt x="9398" y="10149"/>
                    </a:cubicBezTo>
                    <a:close/>
                    <a:moveTo>
                      <a:pt x="9440" y="15228"/>
                    </a:moveTo>
                    <a:cubicBezTo>
                      <a:pt x="9357" y="15228"/>
                      <a:pt x="9288" y="15305"/>
                      <a:pt x="9288" y="15398"/>
                    </a:cubicBezTo>
                    <a:lnTo>
                      <a:pt x="9288" y="15686"/>
                    </a:lnTo>
                    <a:cubicBezTo>
                      <a:pt x="9288" y="15779"/>
                      <a:pt x="9357" y="15851"/>
                      <a:pt x="9440" y="15851"/>
                    </a:cubicBezTo>
                    <a:lnTo>
                      <a:pt x="12063" y="15851"/>
                    </a:lnTo>
                    <a:cubicBezTo>
                      <a:pt x="12146" y="15851"/>
                      <a:pt x="12215" y="15779"/>
                      <a:pt x="12215" y="15686"/>
                    </a:cubicBezTo>
                    <a:lnTo>
                      <a:pt x="12215" y="15398"/>
                    </a:lnTo>
                    <a:cubicBezTo>
                      <a:pt x="12215" y="15305"/>
                      <a:pt x="12146" y="15228"/>
                      <a:pt x="12063" y="15228"/>
                    </a:cubicBezTo>
                    <a:lnTo>
                      <a:pt x="9440" y="15228"/>
                    </a:lnTo>
                    <a:close/>
                    <a:moveTo>
                      <a:pt x="9440" y="16219"/>
                    </a:moveTo>
                    <a:cubicBezTo>
                      <a:pt x="9357" y="16219"/>
                      <a:pt x="9288" y="16291"/>
                      <a:pt x="9288" y="16384"/>
                    </a:cubicBezTo>
                    <a:lnTo>
                      <a:pt x="9288" y="16672"/>
                    </a:lnTo>
                    <a:cubicBezTo>
                      <a:pt x="9288" y="16764"/>
                      <a:pt x="9357" y="16841"/>
                      <a:pt x="9440" y="16841"/>
                    </a:cubicBezTo>
                    <a:lnTo>
                      <a:pt x="12063" y="16841"/>
                    </a:lnTo>
                    <a:cubicBezTo>
                      <a:pt x="12146" y="16841"/>
                      <a:pt x="12215" y="16764"/>
                      <a:pt x="12215" y="16672"/>
                    </a:cubicBezTo>
                    <a:lnTo>
                      <a:pt x="12215" y="16384"/>
                    </a:lnTo>
                    <a:cubicBezTo>
                      <a:pt x="12215" y="16291"/>
                      <a:pt x="12146" y="16219"/>
                      <a:pt x="12063" y="16219"/>
                    </a:cubicBezTo>
                    <a:lnTo>
                      <a:pt x="9440" y="16219"/>
                    </a:lnTo>
                    <a:close/>
                    <a:moveTo>
                      <a:pt x="9440" y="17205"/>
                    </a:moveTo>
                    <a:cubicBezTo>
                      <a:pt x="9357" y="17205"/>
                      <a:pt x="9288" y="17281"/>
                      <a:pt x="9288" y="17374"/>
                    </a:cubicBezTo>
                    <a:lnTo>
                      <a:pt x="9288" y="17662"/>
                    </a:lnTo>
                    <a:cubicBezTo>
                      <a:pt x="9288" y="17754"/>
                      <a:pt x="9357" y="17827"/>
                      <a:pt x="9440" y="17827"/>
                    </a:cubicBezTo>
                    <a:lnTo>
                      <a:pt x="12063" y="17827"/>
                    </a:lnTo>
                    <a:cubicBezTo>
                      <a:pt x="12146" y="17827"/>
                      <a:pt x="12215" y="17754"/>
                      <a:pt x="12215" y="17662"/>
                    </a:cubicBezTo>
                    <a:lnTo>
                      <a:pt x="12215" y="17374"/>
                    </a:lnTo>
                    <a:cubicBezTo>
                      <a:pt x="12215" y="17281"/>
                      <a:pt x="12146" y="17205"/>
                      <a:pt x="12063" y="17205"/>
                    </a:cubicBezTo>
                    <a:lnTo>
                      <a:pt x="9440" y="1720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59"/>
            <p:cNvGrpSpPr/>
            <p:nvPr/>
          </p:nvGrpSpPr>
          <p:grpSpPr>
            <a:xfrm>
              <a:off x="2688785" y="3620349"/>
              <a:ext cx="454848" cy="454848"/>
              <a:chOff x="0" y="0"/>
              <a:chExt cx="1212924" cy="1212924"/>
            </a:xfrm>
          </p:grpSpPr>
          <p:sp>
            <p:nvSpPr>
              <p:cNvPr id="35" name="Freeform: Shape 60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61"/>
              <p:cNvSpPr/>
              <p:nvPr/>
            </p:nvSpPr>
            <p:spPr>
              <a:xfrm>
                <a:off x="302107" y="332720"/>
                <a:ext cx="657090" cy="58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2" y="3335"/>
                    </a:moveTo>
                    <a:cubicBezTo>
                      <a:pt x="2422" y="21145"/>
                      <a:pt x="2422" y="21145"/>
                      <a:pt x="2422" y="21145"/>
                    </a:cubicBezTo>
                    <a:cubicBezTo>
                      <a:pt x="2422" y="21373"/>
                      <a:pt x="2221" y="21600"/>
                      <a:pt x="2019" y="21600"/>
                    </a:cubicBezTo>
                    <a:cubicBezTo>
                      <a:pt x="1211" y="21600"/>
                      <a:pt x="1211" y="21600"/>
                      <a:pt x="1211" y="21600"/>
                    </a:cubicBezTo>
                    <a:cubicBezTo>
                      <a:pt x="1009" y="21600"/>
                      <a:pt x="807" y="21373"/>
                      <a:pt x="807" y="21145"/>
                    </a:cubicBezTo>
                    <a:cubicBezTo>
                      <a:pt x="807" y="3335"/>
                      <a:pt x="807" y="3335"/>
                      <a:pt x="807" y="3335"/>
                    </a:cubicBezTo>
                    <a:cubicBezTo>
                      <a:pt x="336" y="3032"/>
                      <a:pt x="0" y="2425"/>
                      <a:pt x="0" y="1743"/>
                    </a:cubicBezTo>
                    <a:cubicBezTo>
                      <a:pt x="0" y="758"/>
                      <a:pt x="740" y="0"/>
                      <a:pt x="1615" y="0"/>
                    </a:cubicBezTo>
                    <a:cubicBezTo>
                      <a:pt x="2490" y="0"/>
                      <a:pt x="3230" y="758"/>
                      <a:pt x="3230" y="1743"/>
                    </a:cubicBezTo>
                    <a:cubicBezTo>
                      <a:pt x="3230" y="2425"/>
                      <a:pt x="2893" y="3032"/>
                      <a:pt x="2422" y="3335"/>
                    </a:cubicBezTo>
                    <a:close/>
                    <a:moveTo>
                      <a:pt x="21600" y="13415"/>
                    </a:moveTo>
                    <a:cubicBezTo>
                      <a:pt x="21600" y="13718"/>
                      <a:pt x="21398" y="14021"/>
                      <a:pt x="21129" y="14173"/>
                    </a:cubicBezTo>
                    <a:cubicBezTo>
                      <a:pt x="21062" y="14248"/>
                      <a:pt x="20994" y="14248"/>
                      <a:pt x="20927" y="14324"/>
                    </a:cubicBezTo>
                    <a:cubicBezTo>
                      <a:pt x="20120" y="14779"/>
                      <a:pt x="18236" y="15992"/>
                      <a:pt x="16351" y="15992"/>
                    </a:cubicBezTo>
                    <a:cubicBezTo>
                      <a:pt x="15611" y="15992"/>
                      <a:pt x="14938" y="15764"/>
                      <a:pt x="14333" y="15461"/>
                    </a:cubicBezTo>
                    <a:cubicBezTo>
                      <a:pt x="13996" y="15234"/>
                      <a:pt x="13996" y="15234"/>
                      <a:pt x="13996" y="15234"/>
                    </a:cubicBezTo>
                    <a:cubicBezTo>
                      <a:pt x="12718" y="14552"/>
                      <a:pt x="11708" y="14021"/>
                      <a:pt x="10228" y="14021"/>
                    </a:cubicBezTo>
                    <a:cubicBezTo>
                      <a:pt x="8411" y="14021"/>
                      <a:pt x="5854" y="15082"/>
                      <a:pt x="4441" y="16067"/>
                    </a:cubicBezTo>
                    <a:cubicBezTo>
                      <a:pt x="4307" y="16143"/>
                      <a:pt x="4105" y="16143"/>
                      <a:pt x="3970" y="16143"/>
                    </a:cubicBezTo>
                    <a:cubicBezTo>
                      <a:pt x="3836" y="16143"/>
                      <a:pt x="3701" y="16143"/>
                      <a:pt x="3634" y="16067"/>
                    </a:cubicBezTo>
                    <a:cubicBezTo>
                      <a:pt x="3364" y="15916"/>
                      <a:pt x="3230" y="15613"/>
                      <a:pt x="3230" y="15234"/>
                    </a:cubicBezTo>
                    <a:cubicBezTo>
                      <a:pt x="3230" y="4851"/>
                      <a:pt x="3230" y="4851"/>
                      <a:pt x="3230" y="4851"/>
                    </a:cubicBezTo>
                    <a:cubicBezTo>
                      <a:pt x="3230" y="4547"/>
                      <a:pt x="3364" y="4244"/>
                      <a:pt x="3566" y="4093"/>
                    </a:cubicBezTo>
                    <a:cubicBezTo>
                      <a:pt x="4374" y="3562"/>
                      <a:pt x="7200" y="1743"/>
                      <a:pt x="9824" y="1743"/>
                    </a:cubicBezTo>
                    <a:cubicBezTo>
                      <a:pt x="11910" y="1743"/>
                      <a:pt x="13593" y="2653"/>
                      <a:pt x="15073" y="3411"/>
                    </a:cubicBezTo>
                    <a:cubicBezTo>
                      <a:pt x="15342" y="3638"/>
                      <a:pt x="15746" y="3714"/>
                      <a:pt x="16150" y="3714"/>
                    </a:cubicBezTo>
                    <a:cubicBezTo>
                      <a:pt x="17630" y="3714"/>
                      <a:pt x="19245" y="2653"/>
                      <a:pt x="20052" y="2122"/>
                    </a:cubicBezTo>
                    <a:cubicBezTo>
                      <a:pt x="20187" y="2046"/>
                      <a:pt x="20321" y="1895"/>
                      <a:pt x="20389" y="1895"/>
                    </a:cubicBezTo>
                    <a:cubicBezTo>
                      <a:pt x="20658" y="1743"/>
                      <a:pt x="20927" y="1743"/>
                      <a:pt x="21196" y="1895"/>
                    </a:cubicBezTo>
                    <a:cubicBezTo>
                      <a:pt x="21398" y="2046"/>
                      <a:pt x="21600" y="2349"/>
                      <a:pt x="21600" y="2653"/>
                    </a:cubicBezTo>
                    <a:lnTo>
                      <a:pt x="21600" y="13415"/>
                    </a:lnTo>
                    <a:close/>
                    <a:moveTo>
                      <a:pt x="9622" y="3562"/>
                    </a:moveTo>
                    <a:cubicBezTo>
                      <a:pt x="8007" y="3638"/>
                      <a:pt x="6191" y="4472"/>
                      <a:pt x="4778" y="5381"/>
                    </a:cubicBezTo>
                    <a:cubicBezTo>
                      <a:pt x="4778" y="8034"/>
                      <a:pt x="4778" y="8034"/>
                      <a:pt x="4778" y="8034"/>
                    </a:cubicBezTo>
                    <a:cubicBezTo>
                      <a:pt x="6258" y="7124"/>
                      <a:pt x="8075" y="6442"/>
                      <a:pt x="9622" y="6366"/>
                    </a:cubicBezTo>
                    <a:lnTo>
                      <a:pt x="9622" y="3562"/>
                    </a:lnTo>
                    <a:close/>
                    <a:moveTo>
                      <a:pt x="9622" y="9549"/>
                    </a:moveTo>
                    <a:cubicBezTo>
                      <a:pt x="8075" y="9701"/>
                      <a:pt x="6258" y="10383"/>
                      <a:pt x="4778" y="11141"/>
                    </a:cubicBezTo>
                    <a:cubicBezTo>
                      <a:pt x="4778" y="13794"/>
                      <a:pt x="4778" y="13794"/>
                      <a:pt x="4778" y="13794"/>
                    </a:cubicBezTo>
                    <a:cubicBezTo>
                      <a:pt x="6258" y="13036"/>
                      <a:pt x="8075" y="12354"/>
                      <a:pt x="9622" y="12202"/>
                    </a:cubicBezTo>
                    <a:lnTo>
                      <a:pt x="9622" y="9549"/>
                    </a:lnTo>
                    <a:close/>
                    <a:moveTo>
                      <a:pt x="19985" y="10307"/>
                    </a:moveTo>
                    <a:cubicBezTo>
                      <a:pt x="18841" y="10914"/>
                      <a:pt x="16890" y="11823"/>
                      <a:pt x="15207" y="11293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5006" y="8034"/>
                      <a:pt x="14871" y="8034"/>
                      <a:pt x="14669" y="7882"/>
                    </a:cubicBezTo>
                    <a:cubicBezTo>
                      <a:pt x="13256" y="7124"/>
                      <a:pt x="12112" y="6366"/>
                      <a:pt x="10228" y="6366"/>
                    </a:cubicBezTo>
                    <a:cubicBezTo>
                      <a:pt x="10026" y="6366"/>
                      <a:pt x="9824" y="6366"/>
                      <a:pt x="9622" y="6366"/>
                    </a:cubicBezTo>
                    <a:cubicBezTo>
                      <a:pt x="9622" y="9474"/>
                      <a:pt x="9622" y="9474"/>
                      <a:pt x="9622" y="9474"/>
                    </a:cubicBezTo>
                    <a:cubicBezTo>
                      <a:pt x="9690" y="9474"/>
                      <a:pt x="9757" y="9474"/>
                      <a:pt x="9824" y="9474"/>
                    </a:cubicBezTo>
                    <a:cubicBezTo>
                      <a:pt x="11708" y="9474"/>
                      <a:pt x="13256" y="10232"/>
                      <a:pt x="14669" y="11065"/>
                    </a:cubicBezTo>
                    <a:cubicBezTo>
                      <a:pt x="14871" y="11141"/>
                      <a:pt x="15006" y="11217"/>
                      <a:pt x="15207" y="11293"/>
                    </a:cubicBezTo>
                    <a:cubicBezTo>
                      <a:pt x="15207" y="13945"/>
                      <a:pt x="15207" y="13945"/>
                      <a:pt x="15207" y="13945"/>
                    </a:cubicBezTo>
                    <a:cubicBezTo>
                      <a:pt x="15544" y="14097"/>
                      <a:pt x="15880" y="14173"/>
                      <a:pt x="16351" y="14173"/>
                    </a:cubicBezTo>
                    <a:cubicBezTo>
                      <a:pt x="17697" y="14173"/>
                      <a:pt x="19178" y="13339"/>
                      <a:pt x="19985" y="12884"/>
                    </a:cubicBezTo>
                    <a:lnTo>
                      <a:pt x="19985" y="10307"/>
                    </a:lnTo>
                    <a:close/>
                    <a:moveTo>
                      <a:pt x="19985" y="4168"/>
                    </a:moveTo>
                    <a:cubicBezTo>
                      <a:pt x="18976" y="4775"/>
                      <a:pt x="17563" y="5457"/>
                      <a:pt x="16150" y="5457"/>
                    </a:cubicBezTo>
                    <a:cubicBezTo>
                      <a:pt x="15813" y="5457"/>
                      <a:pt x="15477" y="5457"/>
                      <a:pt x="15207" y="5381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6890" y="8640"/>
                      <a:pt x="18841" y="7579"/>
                      <a:pt x="19985" y="6897"/>
                    </a:cubicBezTo>
                    <a:lnTo>
                      <a:pt x="19985" y="416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68"/>
            <p:cNvGrpSpPr/>
            <p:nvPr/>
          </p:nvGrpSpPr>
          <p:grpSpPr>
            <a:xfrm>
              <a:off x="522514" y="1419836"/>
              <a:ext cx="1440359" cy="466375"/>
              <a:chOff x="696685" y="1916041"/>
              <a:chExt cx="1920479" cy="621833"/>
            </a:xfrm>
          </p:grpSpPr>
          <p:sp>
            <p:nvSpPr>
              <p:cNvPr id="33" name="Rectangle 66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4" name="Rectangle 67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/>
                  <a:t>标题文本预设</a:t>
                </a:r>
              </a:p>
            </p:txBody>
          </p:sp>
        </p:grpSp>
        <p:grpSp>
          <p:nvGrpSpPr>
            <p:cNvPr id="24" name="Group 69"/>
            <p:cNvGrpSpPr/>
            <p:nvPr/>
          </p:nvGrpSpPr>
          <p:grpSpPr>
            <a:xfrm>
              <a:off x="522514" y="2163845"/>
              <a:ext cx="1440359" cy="466375"/>
              <a:chOff x="696685" y="1916041"/>
              <a:chExt cx="1920479" cy="621833"/>
            </a:xfrm>
          </p:grpSpPr>
          <p:sp>
            <p:nvSpPr>
              <p:cNvPr id="31" name="Rectangle 70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2" name="Rectangle 71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/>
                  <a:t>标题文本预设</a:t>
                </a:r>
              </a:p>
            </p:txBody>
          </p:sp>
        </p:grpSp>
        <p:grpSp>
          <p:nvGrpSpPr>
            <p:cNvPr id="25" name="Group 72"/>
            <p:cNvGrpSpPr/>
            <p:nvPr/>
          </p:nvGrpSpPr>
          <p:grpSpPr>
            <a:xfrm>
              <a:off x="522514" y="2874152"/>
              <a:ext cx="1440359" cy="466375"/>
              <a:chOff x="696685" y="1916041"/>
              <a:chExt cx="1920479" cy="621833"/>
            </a:xfrm>
          </p:grpSpPr>
          <p:sp>
            <p:nvSpPr>
              <p:cNvPr id="29" name="Rectangle 73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0" name="Rectangle 74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/>
                  <a:t>标题文本预设</a:t>
                </a:r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22514" y="3618161"/>
              <a:ext cx="1440359" cy="466375"/>
              <a:chOff x="696685" y="1916041"/>
              <a:chExt cx="1920479" cy="621833"/>
            </a:xfrm>
          </p:grpSpPr>
          <p:sp>
            <p:nvSpPr>
              <p:cNvPr id="27" name="Rectangle 76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8" name="Rectangle 77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/>
                  <a:t>标题文本预设</a:t>
                </a:r>
              </a:p>
            </p:txBody>
          </p:sp>
        </p:grpSp>
      </p:grpSp>
      <p:sp>
        <p:nvSpPr>
          <p:cNvPr id="5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8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7"/>
          <p:cNvSpPr>
            <a:spLocks/>
          </p:cNvSpPr>
          <p:nvPr/>
        </p:nvSpPr>
        <p:spPr bwMode="auto">
          <a:xfrm flipH="1">
            <a:off x="4035737" y="1592432"/>
            <a:ext cx="1225932" cy="760967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28"/>
          <p:cNvSpPr>
            <a:spLocks/>
          </p:cNvSpPr>
          <p:nvPr/>
        </p:nvSpPr>
        <p:spPr bwMode="auto">
          <a:xfrm flipH="1">
            <a:off x="3771497" y="1835078"/>
            <a:ext cx="1089999" cy="1224661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29"/>
          <p:cNvSpPr>
            <a:spLocks/>
          </p:cNvSpPr>
          <p:nvPr/>
        </p:nvSpPr>
        <p:spPr bwMode="auto">
          <a:xfrm flipH="1">
            <a:off x="3578396" y="2639237"/>
            <a:ext cx="844813" cy="903251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30"/>
          <p:cNvSpPr>
            <a:spLocks/>
          </p:cNvSpPr>
          <p:nvPr/>
        </p:nvSpPr>
        <p:spPr bwMode="auto">
          <a:xfrm flipH="1">
            <a:off x="4423208" y="2341965"/>
            <a:ext cx="1088729" cy="1156059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31"/>
          <p:cNvSpPr>
            <a:spLocks/>
          </p:cNvSpPr>
          <p:nvPr/>
        </p:nvSpPr>
        <p:spPr bwMode="auto">
          <a:xfrm flipH="1">
            <a:off x="4063687" y="3059739"/>
            <a:ext cx="1171304" cy="948985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32"/>
          <p:cNvSpPr>
            <a:spLocks/>
          </p:cNvSpPr>
          <p:nvPr/>
        </p:nvSpPr>
        <p:spPr bwMode="auto">
          <a:xfrm flipH="1">
            <a:off x="4853873" y="1782991"/>
            <a:ext cx="697447" cy="1006153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TextBox 45"/>
          <p:cNvSpPr txBox="1">
            <a:spLocks/>
          </p:cNvSpPr>
          <p:nvPr/>
        </p:nvSpPr>
        <p:spPr>
          <a:xfrm>
            <a:off x="3803423" y="2725740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46"/>
          <p:cNvSpPr txBox="1">
            <a:spLocks/>
          </p:cNvSpPr>
          <p:nvPr/>
        </p:nvSpPr>
        <p:spPr>
          <a:xfrm>
            <a:off x="4515274" y="1612969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8" name="TextBox 47"/>
          <p:cNvSpPr txBox="1">
            <a:spLocks/>
          </p:cNvSpPr>
          <p:nvPr/>
        </p:nvSpPr>
        <p:spPr>
          <a:xfrm>
            <a:off x="5135462" y="2099913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9" name="TextBox 48"/>
          <p:cNvSpPr txBox="1">
            <a:spLocks/>
          </p:cNvSpPr>
          <p:nvPr/>
        </p:nvSpPr>
        <p:spPr>
          <a:xfrm>
            <a:off x="4137473" y="2163793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0" name="TextBox 49"/>
          <p:cNvSpPr txBox="1">
            <a:spLocks/>
          </p:cNvSpPr>
          <p:nvPr/>
        </p:nvSpPr>
        <p:spPr>
          <a:xfrm>
            <a:off x="4853471" y="2725740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50"/>
          <p:cNvSpPr txBox="1">
            <a:spLocks/>
          </p:cNvSpPr>
          <p:nvPr/>
        </p:nvSpPr>
        <p:spPr>
          <a:xfrm>
            <a:off x="4575760" y="3426348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4724" y="1646118"/>
            <a:ext cx="7826663" cy="2286144"/>
            <a:chOff x="654724" y="1646118"/>
            <a:chExt cx="7826663" cy="2286144"/>
          </a:xfrm>
        </p:grpSpPr>
        <p:sp>
          <p:nvSpPr>
            <p:cNvPr id="10" name="Freeform: Shape 34"/>
            <p:cNvSpPr>
              <a:spLocks/>
            </p:cNvSpPr>
            <p:nvPr/>
          </p:nvSpPr>
          <p:spPr bwMode="auto">
            <a:xfrm>
              <a:off x="654724" y="182746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5"/>
            <p:cNvSpPr>
              <a:spLocks/>
            </p:cNvSpPr>
            <p:nvPr/>
          </p:nvSpPr>
          <p:spPr bwMode="auto">
            <a:xfrm>
              <a:off x="654724" y="2636697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6"/>
            <p:cNvSpPr>
              <a:spLocks/>
            </p:cNvSpPr>
            <p:nvPr/>
          </p:nvSpPr>
          <p:spPr bwMode="auto">
            <a:xfrm>
              <a:off x="654724" y="34499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7"/>
            <p:cNvSpPr>
              <a:spLocks/>
            </p:cNvSpPr>
            <p:nvPr/>
          </p:nvSpPr>
          <p:spPr bwMode="auto">
            <a:xfrm>
              <a:off x="8170419" y="18412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8"/>
            <p:cNvSpPr>
              <a:spLocks/>
            </p:cNvSpPr>
            <p:nvPr/>
          </p:nvSpPr>
          <p:spPr bwMode="auto">
            <a:xfrm>
              <a:off x="8170419" y="2656713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9"/>
            <p:cNvSpPr>
              <a:spLocks/>
            </p:cNvSpPr>
            <p:nvPr/>
          </p:nvSpPr>
          <p:spPr bwMode="auto">
            <a:xfrm>
              <a:off x="8170419" y="345994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4"/>
            <p:cNvGrpSpPr/>
            <p:nvPr/>
          </p:nvGrpSpPr>
          <p:grpSpPr>
            <a:xfrm>
              <a:off x="965692" y="1646118"/>
              <a:ext cx="2381607" cy="653593"/>
              <a:chOff x="1398307" y="2180815"/>
              <a:chExt cx="3175476" cy="871457"/>
            </a:xfrm>
          </p:grpSpPr>
          <p:sp>
            <p:nvSpPr>
              <p:cNvPr id="38" name="TextBox 33"/>
              <p:cNvSpPr txBox="1">
                <a:spLocks/>
              </p:cNvSpPr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39" name="Rectangle 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3" name="Group 51"/>
            <p:cNvGrpSpPr/>
            <p:nvPr/>
          </p:nvGrpSpPr>
          <p:grpSpPr>
            <a:xfrm>
              <a:off x="965692" y="2462347"/>
              <a:ext cx="2381607" cy="653593"/>
              <a:chOff x="1398307" y="2180815"/>
              <a:chExt cx="3175476" cy="871457"/>
            </a:xfrm>
          </p:grpSpPr>
          <p:sp>
            <p:nvSpPr>
              <p:cNvPr id="36" name="TextBox 52"/>
              <p:cNvSpPr txBox="1">
                <a:spLocks/>
              </p:cNvSpPr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7" name="Rectangle 5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4" name="Group 54"/>
            <p:cNvGrpSpPr/>
            <p:nvPr/>
          </p:nvGrpSpPr>
          <p:grpSpPr>
            <a:xfrm>
              <a:off x="965692" y="3278669"/>
              <a:ext cx="2381607" cy="653593"/>
              <a:chOff x="1398307" y="2180815"/>
              <a:chExt cx="3175476" cy="871457"/>
            </a:xfrm>
          </p:grpSpPr>
          <p:sp>
            <p:nvSpPr>
              <p:cNvPr id="34" name="TextBox 55"/>
              <p:cNvSpPr txBox="1">
                <a:spLocks/>
              </p:cNvSpPr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5" name="Rectangle 5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5" name="Group 57"/>
            <p:cNvGrpSpPr/>
            <p:nvPr/>
          </p:nvGrpSpPr>
          <p:grpSpPr>
            <a:xfrm>
              <a:off x="5785904" y="1646118"/>
              <a:ext cx="2381607" cy="653593"/>
              <a:chOff x="1398307" y="2180815"/>
              <a:chExt cx="3175476" cy="871457"/>
            </a:xfrm>
          </p:grpSpPr>
          <p:sp>
            <p:nvSpPr>
              <p:cNvPr id="32" name="TextBox 58"/>
              <p:cNvSpPr txBox="1">
                <a:spLocks/>
              </p:cNvSpPr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33" name="Rectangle 59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6" name="Group 60"/>
            <p:cNvGrpSpPr/>
            <p:nvPr/>
          </p:nvGrpSpPr>
          <p:grpSpPr>
            <a:xfrm>
              <a:off x="5785904" y="2462347"/>
              <a:ext cx="2381607" cy="653593"/>
              <a:chOff x="1398307" y="2180815"/>
              <a:chExt cx="3175476" cy="871457"/>
            </a:xfrm>
          </p:grpSpPr>
          <p:sp>
            <p:nvSpPr>
              <p:cNvPr id="30" name="TextBox 61"/>
              <p:cNvSpPr txBox="1">
                <a:spLocks/>
              </p:cNvSpPr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31" name="Rectangle 62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7" name="Group 63"/>
            <p:cNvGrpSpPr/>
            <p:nvPr/>
          </p:nvGrpSpPr>
          <p:grpSpPr>
            <a:xfrm>
              <a:off x="5785904" y="3278669"/>
              <a:ext cx="2381607" cy="653593"/>
              <a:chOff x="1398307" y="2180815"/>
              <a:chExt cx="3175476" cy="871457"/>
            </a:xfrm>
          </p:grpSpPr>
          <p:sp>
            <p:nvSpPr>
              <p:cNvPr id="28" name="TextBox 64"/>
              <p:cNvSpPr txBox="1">
                <a:spLocks/>
              </p:cNvSpPr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65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5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5058053" y="1113336"/>
            <a:ext cx="3418137" cy="2632151"/>
            <a:chOff x="1131491" y="2036961"/>
            <a:chExt cx="4557515" cy="3509534"/>
          </a:xfrm>
        </p:grpSpPr>
        <p:grpSp>
          <p:nvGrpSpPr>
            <p:cNvPr id="22" name="Group 2"/>
            <p:cNvGrpSpPr/>
            <p:nvPr/>
          </p:nvGrpSpPr>
          <p:grpSpPr>
            <a:xfrm>
              <a:off x="2460030" y="2036961"/>
              <a:ext cx="3228976" cy="2799160"/>
              <a:chOff x="2460030" y="2036961"/>
              <a:chExt cx="3228976" cy="2799160"/>
            </a:xfrm>
          </p:grpSpPr>
          <p:sp>
            <p:nvSpPr>
              <p:cNvPr id="52" name="Freeform: Shape 33"/>
              <p:cNvSpPr/>
              <p:nvPr/>
            </p:nvSpPr>
            <p:spPr>
              <a:xfrm>
                <a:off x="2460030" y="2036961"/>
                <a:ext cx="3228976" cy="2799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0"/>
                    </a:moveTo>
                    <a:lnTo>
                      <a:pt x="10789" y="43"/>
                    </a:lnTo>
                    <a:lnTo>
                      <a:pt x="0" y="21600"/>
                    </a:lnTo>
                    <a:lnTo>
                      <a:pt x="10789" y="21600"/>
                    </a:lnTo>
                    <a:lnTo>
                      <a:pt x="10811" y="21600"/>
                    </a:lnTo>
                    <a:lnTo>
                      <a:pt x="21600" y="21600"/>
                    </a:lnTo>
                    <a:lnTo>
                      <a:pt x="10811" y="43"/>
                    </a:lnTo>
                    <a:lnTo>
                      <a:pt x="10811" y="0"/>
                    </a:lnTo>
                    <a:lnTo>
                      <a:pt x="10800" y="21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3959689" y="2531127"/>
                <a:ext cx="229658" cy="22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6001" y="16680"/>
                    </a:lnTo>
                    <a:lnTo>
                      <a:pt x="17999" y="16680"/>
                    </a:ln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3"/>
            <p:cNvGrpSpPr/>
            <p:nvPr/>
          </p:nvGrpSpPr>
          <p:grpSpPr>
            <a:xfrm>
              <a:off x="1934369" y="2296120"/>
              <a:ext cx="2930327" cy="2540001"/>
              <a:chOff x="1934369" y="2296120"/>
              <a:chExt cx="2930327" cy="2540001"/>
            </a:xfrm>
          </p:grpSpPr>
          <p:sp>
            <p:nvSpPr>
              <p:cNvPr id="50" name="Freeform: Shape 31"/>
              <p:cNvSpPr/>
              <p:nvPr/>
            </p:nvSpPr>
            <p:spPr>
              <a:xfrm>
                <a:off x="1934369" y="2296120"/>
                <a:ext cx="2930327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0" y="0"/>
                    </a:moveTo>
                    <a:lnTo>
                      <a:pt x="10790" y="35"/>
                    </a:lnTo>
                    <a:lnTo>
                      <a:pt x="0" y="21600"/>
                    </a:lnTo>
                    <a:lnTo>
                      <a:pt x="10790" y="21600"/>
                    </a:lnTo>
                    <a:lnTo>
                      <a:pt x="10808" y="21600"/>
                    </a:lnTo>
                    <a:lnTo>
                      <a:pt x="21600" y="21600"/>
                    </a:lnTo>
                    <a:lnTo>
                      <a:pt x="10808" y="35"/>
                    </a:lnTo>
                    <a:lnTo>
                      <a:pt x="10808" y="0"/>
                    </a:lnTo>
                    <a:lnTo>
                      <a:pt x="10799" y="17"/>
                    </a:lnTo>
                    <a:lnTo>
                      <a:pt x="1079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3299685" y="2806012"/>
                <a:ext cx="199694" cy="299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6" y="8831"/>
                    </a:moveTo>
                    <a:cubicBezTo>
                      <a:pt x="17325" y="8934"/>
                      <a:pt x="17111" y="9089"/>
                      <a:pt x="16823" y="9295"/>
                    </a:cubicBezTo>
                    <a:cubicBezTo>
                      <a:pt x="16534" y="9502"/>
                      <a:pt x="16319" y="9656"/>
                      <a:pt x="16179" y="9759"/>
                    </a:cubicBezTo>
                    <a:cubicBezTo>
                      <a:pt x="14379" y="11193"/>
                      <a:pt x="13388" y="12591"/>
                      <a:pt x="13204" y="13950"/>
                    </a:cubicBezTo>
                    <a:lnTo>
                      <a:pt x="8396" y="13950"/>
                    </a:lnTo>
                    <a:cubicBezTo>
                      <a:pt x="8212" y="12591"/>
                      <a:pt x="7221" y="11193"/>
                      <a:pt x="5421" y="9759"/>
                    </a:cubicBezTo>
                    <a:cubicBezTo>
                      <a:pt x="5281" y="9656"/>
                      <a:pt x="5066" y="9502"/>
                      <a:pt x="4777" y="9295"/>
                    </a:cubicBezTo>
                    <a:cubicBezTo>
                      <a:pt x="4489" y="9089"/>
                      <a:pt x="4274" y="8934"/>
                      <a:pt x="4134" y="8831"/>
                    </a:cubicBezTo>
                    <a:cubicBezTo>
                      <a:pt x="3178" y="8091"/>
                      <a:pt x="2700" y="7246"/>
                      <a:pt x="2700" y="6300"/>
                    </a:cubicBezTo>
                    <a:cubicBezTo>
                      <a:pt x="2700" y="5625"/>
                      <a:pt x="2943" y="4997"/>
                      <a:pt x="3427" y="4415"/>
                    </a:cubicBezTo>
                    <a:cubicBezTo>
                      <a:pt x="3913" y="3834"/>
                      <a:pt x="4546" y="3359"/>
                      <a:pt x="5326" y="2988"/>
                    </a:cubicBezTo>
                    <a:cubicBezTo>
                      <a:pt x="6106" y="2618"/>
                      <a:pt x="6971" y="2327"/>
                      <a:pt x="7920" y="2116"/>
                    </a:cubicBezTo>
                    <a:cubicBezTo>
                      <a:pt x="8870" y="1905"/>
                      <a:pt x="9829" y="1799"/>
                      <a:pt x="10800" y="1799"/>
                    </a:cubicBezTo>
                    <a:cubicBezTo>
                      <a:pt x="11771" y="1799"/>
                      <a:pt x="12730" y="1905"/>
                      <a:pt x="13680" y="2116"/>
                    </a:cubicBezTo>
                    <a:cubicBezTo>
                      <a:pt x="14628" y="2327"/>
                      <a:pt x="15493" y="2618"/>
                      <a:pt x="16274" y="2988"/>
                    </a:cubicBezTo>
                    <a:cubicBezTo>
                      <a:pt x="17054" y="3359"/>
                      <a:pt x="17687" y="3834"/>
                      <a:pt x="18173" y="4415"/>
                    </a:cubicBezTo>
                    <a:cubicBezTo>
                      <a:pt x="18657" y="4997"/>
                      <a:pt x="18900" y="5625"/>
                      <a:pt x="18900" y="6300"/>
                    </a:cubicBezTo>
                    <a:cubicBezTo>
                      <a:pt x="18900" y="7246"/>
                      <a:pt x="18422" y="8091"/>
                      <a:pt x="17466" y="8831"/>
                    </a:cubicBezTo>
                    <a:cubicBezTo>
                      <a:pt x="17466" y="8831"/>
                      <a:pt x="17466" y="8831"/>
                      <a:pt x="17466" y="8831"/>
                    </a:cubicBezTo>
                    <a:close/>
                    <a:moveTo>
                      <a:pt x="20661" y="3705"/>
                    </a:moveTo>
                    <a:cubicBezTo>
                      <a:pt x="20035" y="2904"/>
                      <a:pt x="19213" y="2238"/>
                      <a:pt x="18194" y="1708"/>
                    </a:cubicBezTo>
                    <a:cubicBezTo>
                      <a:pt x="17174" y="1179"/>
                      <a:pt x="16021" y="762"/>
                      <a:pt x="14734" y="457"/>
                    </a:cubicBezTo>
                    <a:cubicBezTo>
                      <a:pt x="13447" y="153"/>
                      <a:pt x="12136" y="0"/>
                      <a:pt x="10800" y="0"/>
                    </a:cubicBezTo>
                    <a:cubicBezTo>
                      <a:pt x="9464" y="0"/>
                      <a:pt x="8153" y="153"/>
                      <a:pt x="6866" y="457"/>
                    </a:cubicBezTo>
                    <a:cubicBezTo>
                      <a:pt x="5579" y="762"/>
                      <a:pt x="4426" y="1179"/>
                      <a:pt x="3407" y="1708"/>
                    </a:cubicBezTo>
                    <a:cubicBezTo>
                      <a:pt x="2387" y="2238"/>
                      <a:pt x="1564" y="2903"/>
                      <a:pt x="938" y="3705"/>
                    </a:cubicBezTo>
                    <a:cubicBezTo>
                      <a:pt x="312" y="4507"/>
                      <a:pt x="0" y="5372"/>
                      <a:pt x="0" y="6300"/>
                    </a:cubicBezTo>
                    <a:cubicBezTo>
                      <a:pt x="0" y="7753"/>
                      <a:pt x="724" y="9009"/>
                      <a:pt x="2173" y="10069"/>
                    </a:cubicBezTo>
                    <a:cubicBezTo>
                      <a:pt x="2805" y="10528"/>
                      <a:pt x="3330" y="10936"/>
                      <a:pt x="3745" y="11292"/>
                    </a:cubicBezTo>
                    <a:cubicBezTo>
                      <a:pt x="4159" y="11648"/>
                      <a:pt x="4578" y="12096"/>
                      <a:pt x="5000" y="12635"/>
                    </a:cubicBezTo>
                    <a:cubicBezTo>
                      <a:pt x="5421" y="13174"/>
                      <a:pt x="5661" y="13678"/>
                      <a:pt x="5717" y="14147"/>
                    </a:cubicBezTo>
                    <a:cubicBezTo>
                      <a:pt x="5056" y="14409"/>
                      <a:pt x="4726" y="14794"/>
                      <a:pt x="4726" y="15300"/>
                    </a:cubicBezTo>
                    <a:cubicBezTo>
                      <a:pt x="4726" y="15647"/>
                      <a:pt x="4901" y="15947"/>
                      <a:pt x="5253" y="16200"/>
                    </a:cubicBezTo>
                    <a:cubicBezTo>
                      <a:pt x="4901" y="16453"/>
                      <a:pt x="4726" y="16753"/>
                      <a:pt x="4726" y="17100"/>
                    </a:cubicBezTo>
                    <a:cubicBezTo>
                      <a:pt x="4726" y="17588"/>
                      <a:pt x="5042" y="17968"/>
                      <a:pt x="5675" y="18240"/>
                    </a:cubicBezTo>
                    <a:cubicBezTo>
                      <a:pt x="5492" y="18455"/>
                      <a:pt x="5401" y="18675"/>
                      <a:pt x="5401" y="18901"/>
                    </a:cubicBezTo>
                    <a:cubicBezTo>
                      <a:pt x="5401" y="19331"/>
                      <a:pt x="5622" y="19665"/>
                      <a:pt x="6064" y="19898"/>
                    </a:cubicBezTo>
                    <a:cubicBezTo>
                      <a:pt x="6507" y="20133"/>
                      <a:pt x="7053" y="20251"/>
                      <a:pt x="7699" y="20251"/>
                    </a:cubicBezTo>
                    <a:cubicBezTo>
                      <a:pt x="7981" y="20663"/>
                      <a:pt x="8403" y="20991"/>
                      <a:pt x="8964" y="21235"/>
                    </a:cubicBezTo>
                    <a:cubicBezTo>
                      <a:pt x="9527" y="21478"/>
                      <a:pt x="10139" y="21600"/>
                      <a:pt x="10800" y="21600"/>
                    </a:cubicBezTo>
                    <a:cubicBezTo>
                      <a:pt x="11461" y="21600"/>
                      <a:pt x="12073" y="21478"/>
                      <a:pt x="12636" y="21235"/>
                    </a:cubicBezTo>
                    <a:cubicBezTo>
                      <a:pt x="13198" y="20991"/>
                      <a:pt x="13620" y="20663"/>
                      <a:pt x="13901" y="20251"/>
                    </a:cubicBezTo>
                    <a:cubicBezTo>
                      <a:pt x="14548" y="20251"/>
                      <a:pt x="15093" y="20133"/>
                      <a:pt x="15536" y="19898"/>
                    </a:cubicBezTo>
                    <a:cubicBezTo>
                      <a:pt x="15978" y="19665"/>
                      <a:pt x="16201" y="19331"/>
                      <a:pt x="16201" y="18901"/>
                    </a:cubicBezTo>
                    <a:cubicBezTo>
                      <a:pt x="16201" y="18675"/>
                      <a:pt x="16108" y="18455"/>
                      <a:pt x="15925" y="18240"/>
                    </a:cubicBezTo>
                    <a:cubicBezTo>
                      <a:pt x="16558" y="17968"/>
                      <a:pt x="16874" y="17588"/>
                      <a:pt x="16874" y="17100"/>
                    </a:cubicBezTo>
                    <a:cubicBezTo>
                      <a:pt x="16874" y="16753"/>
                      <a:pt x="16699" y="16453"/>
                      <a:pt x="16347" y="16200"/>
                    </a:cubicBezTo>
                    <a:cubicBezTo>
                      <a:pt x="16699" y="15947"/>
                      <a:pt x="16874" y="15647"/>
                      <a:pt x="16874" y="15300"/>
                    </a:cubicBezTo>
                    <a:cubicBezTo>
                      <a:pt x="16874" y="14794"/>
                      <a:pt x="16544" y="14409"/>
                      <a:pt x="15883" y="14147"/>
                    </a:cubicBezTo>
                    <a:cubicBezTo>
                      <a:pt x="15940" y="13678"/>
                      <a:pt x="16179" y="13174"/>
                      <a:pt x="16600" y="12635"/>
                    </a:cubicBezTo>
                    <a:cubicBezTo>
                      <a:pt x="17022" y="12096"/>
                      <a:pt x="17441" y="11648"/>
                      <a:pt x="17855" y="11292"/>
                    </a:cubicBezTo>
                    <a:cubicBezTo>
                      <a:pt x="18271" y="10936"/>
                      <a:pt x="18795" y="10528"/>
                      <a:pt x="19427" y="10069"/>
                    </a:cubicBezTo>
                    <a:cubicBezTo>
                      <a:pt x="20876" y="9009"/>
                      <a:pt x="21600" y="7753"/>
                      <a:pt x="21600" y="6300"/>
                    </a:cubicBezTo>
                    <a:cubicBezTo>
                      <a:pt x="21600" y="5372"/>
                      <a:pt x="21288" y="4507"/>
                      <a:pt x="20661" y="3705"/>
                    </a:cubicBezTo>
                    <a:cubicBezTo>
                      <a:pt x="20661" y="3705"/>
                      <a:pt x="20661" y="3705"/>
                      <a:pt x="20661" y="3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4"/>
            <p:cNvGrpSpPr/>
            <p:nvPr/>
          </p:nvGrpSpPr>
          <p:grpSpPr>
            <a:xfrm>
              <a:off x="1542455" y="2741414"/>
              <a:ext cx="2417962" cy="2094707"/>
              <a:chOff x="1542455" y="2741414"/>
              <a:chExt cx="2417962" cy="2094707"/>
            </a:xfrm>
          </p:grpSpPr>
          <p:sp>
            <p:nvSpPr>
              <p:cNvPr id="48" name="Freeform: Shape 29"/>
              <p:cNvSpPr/>
              <p:nvPr/>
            </p:nvSpPr>
            <p:spPr>
              <a:xfrm>
                <a:off x="1542455" y="2741414"/>
                <a:ext cx="2417962" cy="209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10796" y="14"/>
                    </a:lnTo>
                    <a:lnTo>
                      <a:pt x="0" y="21600"/>
                    </a:lnTo>
                    <a:lnTo>
                      <a:pt x="10796" y="21600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10803" y="14"/>
                    </a:lnTo>
                    <a:lnTo>
                      <a:pt x="10803" y="0"/>
                    </a:lnTo>
                    <a:lnTo>
                      <a:pt x="10799" y="6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2663755" y="3205638"/>
                <a:ext cx="175361" cy="2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9554"/>
                    </a:moveTo>
                    <a:cubicBezTo>
                      <a:pt x="9000" y="9675"/>
                      <a:pt x="8944" y="9774"/>
                      <a:pt x="8831" y="9853"/>
                    </a:cubicBezTo>
                    <a:cubicBezTo>
                      <a:pt x="8719" y="9931"/>
                      <a:pt x="8575" y="9970"/>
                      <a:pt x="8400" y="9970"/>
                    </a:cubicBezTo>
                    <a:cubicBezTo>
                      <a:pt x="8226" y="9970"/>
                      <a:pt x="8082" y="9931"/>
                      <a:pt x="7968" y="9853"/>
                    </a:cubicBezTo>
                    <a:cubicBezTo>
                      <a:pt x="7856" y="9775"/>
                      <a:pt x="7800" y="9675"/>
                      <a:pt x="7800" y="9554"/>
                    </a:cubicBezTo>
                    <a:lnTo>
                      <a:pt x="7800" y="3739"/>
                    </a:lnTo>
                    <a:cubicBezTo>
                      <a:pt x="7800" y="3618"/>
                      <a:pt x="7856" y="3518"/>
                      <a:pt x="7968" y="3440"/>
                    </a:cubicBezTo>
                    <a:cubicBezTo>
                      <a:pt x="8082" y="3362"/>
                      <a:pt x="8226" y="3323"/>
                      <a:pt x="8400" y="3323"/>
                    </a:cubicBezTo>
                    <a:cubicBezTo>
                      <a:pt x="8575" y="3323"/>
                      <a:pt x="8719" y="3362"/>
                      <a:pt x="8831" y="3440"/>
                    </a:cubicBezTo>
                    <a:cubicBezTo>
                      <a:pt x="8944" y="3518"/>
                      <a:pt x="9000" y="3618"/>
                      <a:pt x="9000" y="3739"/>
                    </a:cubicBezTo>
                    <a:cubicBezTo>
                      <a:pt x="9000" y="3739"/>
                      <a:pt x="9000" y="9554"/>
                      <a:pt x="9000" y="9554"/>
                    </a:cubicBezTo>
                    <a:close/>
                    <a:moveTo>
                      <a:pt x="20128" y="11248"/>
                    </a:moveTo>
                    <a:cubicBezTo>
                      <a:pt x="19147" y="10396"/>
                      <a:pt x="18038" y="9970"/>
                      <a:pt x="16800" y="9970"/>
                    </a:cubicBezTo>
                    <a:lnTo>
                      <a:pt x="16800" y="3323"/>
                    </a:lnTo>
                    <a:cubicBezTo>
                      <a:pt x="17450" y="3323"/>
                      <a:pt x="18012" y="3159"/>
                      <a:pt x="18487" y="2830"/>
                    </a:cubicBezTo>
                    <a:cubicBezTo>
                      <a:pt x="18963" y="2501"/>
                      <a:pt x="19200" y="2111"/>
                      <a:pt x="19200" y="1662"/>
                    </a:cubicBezTo>
                    <a:cubicBezTo>
                      <a:pt x="19200" y="1211"/>
                      <a:pt x="18963" y="822"/>
                      <a:pt x="18487" y="493"/>
                    </a:cubicBezTo>
                    <a:cubicBezTo>
                      <a:pt x="18012" y="164"/>
                      <a:pt x="17450" y="0"/>
                      <a:pt x="16800" y="0"/>
                    </a:cubicBezTo>
                    <a:lnTo>
                      <a:pt x="4800" y="0"/>
                    </a:lnTo>
                    <a:cubicBezTo>
                      <a:pt x="4150" y="0"/>
                      <a:pt x="3587" y="164"/>
                      <a:pt x="3113" y="493"/>
                    </a:cubicBezTo>
                    <a:cubicBezTo>
                      <a:pt x="2637" y="822"/>
                      <a:pt x="2400" y="1211"/>
                      <a:pt x="2400" y="1662"/>
                    </a:cubicBezTo>
                    <a:cubicBezTo>
                      <a:pt x="2400" y="2111"/>
                      <a:pt x="2637" y="2501"/>
                      <a:pt x="3113" y="2830"/>
                    </a:cubicBezTo>
                    <a:cubicBezTo>
                      <a:pt x="3587" y="3159"/>
                      <a:pt x="4150" y="3323"/>
                      <a:pt x="4800" y="3323"/>
                    </a:cubicBezTo>
                    <a:lnTo>
                      <a:pt x="4800" y="9970"/>
                    </a:lnTo>
                    <a:cubicBezTo>
                      <a:pt x="3562" y="9970"/>
                      <a:pt x="2453" y="10396"/>
                      <a:pt x="1472" y="11248"/>
                    </a:cubicBezTo>
                    <a:cubicBezTo>
                      <a:pt x="491" y="12100"/>
                      <a:pt x="0" y="13059"/>
                      <a:pt x="0" y="14123"/>
                    </a:cubicBezTo>
                    <a:cubicBezTo>
                      <a:pt x="0" y="14348"/>
                      <a:pt x="119" y="14543"/>
                      <a:pt x="356" y="14707"/>
                    </a:cubicBezTo>
                    <a:cubicBezTo>
                      <a:pt x="594" y="14871"/>
                      <a:pt x="875" y="14954"/>
                      <a:pt x="1200" y="14954"/>
                    </a:cubicBezTo>
                    <a:lnTo>
                      <a:pt x="8775" y="14954"/>
                    </a:lnTo>
                    <a:lnTo>
                      <a:pt x="10200" y="21250"/>
                    </a:lnTo>
                    <a:cubicBezTo>
                      <a:pt x="10263" y="21483"/>
                      <a:pt x="10463" y="21600"/>
                      <a:pt x="10800" y="21600"/>
                    </a:cubicBezTo>
                    <a:lnTo>
                      <a:pt x="10819" y="21600"/>
                    </a:lnTo>
                    <a:cubicBezTo>
                      <a:pt x="10969" y="21600"/>
                      <a:pt x="11097" y="21564"/>
                      <a:pt x="11203" y="21491"/>
                    </a:cubicBezTo>
                    <a:cubicBezTo>
                      <a:pt x="11309" y="21417"/>
                      <a:pt x="11375" y="21328"/>
                      <a:pt x="11400" y="21224"/>
                    </a:cubicBezTo>
                    <a:lnTo>
                      <a:pt x="12356" y="14954"/>
                    </a:lnTo>
                    <a:lnTo>
                      <a:pt x="20400" y="14954"/>
                    </a:lnTo>
                    <a:cubicBezTo>
                      <a:pt x="20725" y="14954"/>
                      <a:pt x="21007" y="14871"/>
                      <a:pt x="21244" y="14707"/>
                    </a:cubicBezTo>
                    <a:cubicBezTo>
                      <a:pt x="21481" y="14543"/>
                      <a:pt x="21600" y="14348"/>
                      <a:pt x="21600" y="14123"/>
                    </a:cubicBezTo>
                    <a:cubicBezTo>
                      <a:pt x="21600" y="13059"/>
                      <a:pt x="21109" y="12100"/>
                      <a:pt x="20128" y="11248"/>
                    </a:cubicBezTo>
                    <a:cubicBezTo>
                      <a:pt x="20128" y="11248"/>
                      <a:pt x="20128" y="11248"/>
                      <a:pt x="20128" y="11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5"/>
            <p:cNvGrpSpPr/>
            <p:nvPr/>
          </p:nvGrpSpPr>
          <p:grpSpPr>
            <a:xfrm>
              <a:off x="1131491" y="3256756"/>
              <a:ext cx="1818085" cy="1579365"/>
              <a:chOff x="1131491" y="3256756"/>
              <a:chExt cx="1818085" cy="1579365"/>
            </a:xfrm>
          </p:grpSpPr>
          <p:sp>
            <p:nvSpPr>
              <p:cNvPr id="46" name="Freeform: Shape 27"/>
              <p:cNvSpPr/>
              <p:nvPr/>
            </p:nvSpPr>
            <p:spPr>
              <a:xfrm>
                <a:off x="1131491" y="3256756"/>
                <a:ext cx="1818085" cy="1579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7" y="0"/>
                    </a:moveTo>
                    <a:lnTo>
                      <a:pt x="10767" y="128"/>
                    </a:lnTo>
                    <a:lnTo>
                      <a:pt x="0" y="21600"/>
                    </a:lnTo>
                    <a:lnTo>
                      <a:pt x="10767" y="21600"/>
                    </a:lnTo>
                    <a:lnTo>
                      <a:pt x="10831" y="21600"/>
                    </a:lnTo>
                    <a:lnTo>
                      <a:pt x="21600" y="21600"/>
                    </a:lnTo>
                    <a:lnTo>
                      <a:pt x="10831" y="128"/>
                    </a:lnTo>
                    <a:lnTo>
                      <a:pt x="10831" y="0"/>
                    </a:lnTo>
                    <a:lnTo>
                      <a:pt x="10800" y="62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1940686" y="3635528"/>
                <a:ext cx="199695" cy="21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cubicBezTo>
                      <a:pt x="10365" y="0"/>
                      <a:pt x="9947" y="159"/>
                      <a:pt x="9591" y="489"/>
                    </a:cubicBezTo>
                    <a:cubicBezTo>
                      <a:pt x="9235" y="821"/>
                      <a:pt x="9066" y="1210"/>
                      <a:pt x="9066" y="1663"/>
                    </a:cubicBezTo>
                    <a:lnTo>
                      <a:pt x="9066" y="10029"/>
                    </a:lnTo>
                    <a:cubicBezTo>
                      <a:pt x="9066" y="10483"/>
                      <a:pt x="9235" y="10897"/>
                      <a:pt x="9591" y="11228"/>
                    </a:cubicBezTo>
                    <a:cubicBezTo>
                      <a:pt x="9947" y="11559"/>
                      <a:pt x="10365" y="11717"/>
                      <a:pt x="10853" y="11717"/>
                    </a:cubicBezTo>
                    <a:cubicBezTo>
                      <a:pt x="11339" y="11717"/>
                      <a:pt x="11759" y="11559"/>
                      <a:pt x="12114" y="11228"/>
                    </a:cubicBezTo>
                    <a:cubicBezTo>
                      <a:pt x="12470" y="10897"/>
                      <a:pt x="12666" y="10483"/>
                      <a:pt x="12666" y="10029"/>
                    </a:cubicBezTo>
                    <a:lnTo>
                      <a:pt x="12666" y="1663"/>
                    </a:lnTo>
                    <a:cubicBezTo>
                      <a:pt x="12666" y="1210"/>
                      <a:pt x="12470" y="821"/>
                      <a:pt x="12114" y="489"/>
                    </a:cubicBezTo>
                    <a:cubicBezTo>
                      <a:pt x="11759" y="158"/>
                      <a:pt x="11339" y="0"/>
                      <a:pt x="10853" y="0"/>
                    </a:cubicBezTo>
                    <a:close/>
                    <a:moveTo>
                      <a:pt x="5676" y="3229"/>
                    </a:moveTo>
                    <a:cubicBezTo>
                      <a:pt x="5184" y="3168"/>
                      <a:pt x="4738" y="3268"/>
                      <a:pt x="4336" y="3547"/>
                    </a:cubicBezTo>
                    <a:cubicBezTo>
                      <a:pt x="2967" y="4498"/>
                      <a:pt x="1884" y="5666"/>
                      <a:pt x="1130" y="7070"/>
                    </a:cubicBezTo>
                    <a:cubicBezTo>
                      <a:pt x="376" y="8473"/>
                      <a:pt x="0" y="9984"/>
                      <a:pt x="0" y="11571"/>
                    </a:cubicBezTo>
                    <a:cubicBezTo>
                      <a:pt x="0" y="12931"/>
                      <a:pt x="295" y="14221"/>
                      <a:pt x="867" y="15460"/>
                    </a:cubicBezTo>
                    <a:cubicBezTo>
                      <a:pt x="1439" y="16698"/>
                      <a:pt x="2215" y="17766"/>
                      <a:pt x="3180" y="18665"/>
                    </a:cubicBezTo>
                    <a:cubicBezTo>
                      <a:pt x="4145" y="19562"/>
                      <a:pt x="5292" y="20286"/>
                      <a:pt x="6622" y="20817"/>
                    </a:cubicBezTo>
                    <a:cubicBezTo>
                      <a:pt x="7952" y="21349"/>
                      <a:pt x="9338" y="21600"/>
                      <a:pt x="10800" y="21600"/>
                    </a:cubicBezTo>
                    <a:cubicBezTo>
                      <a:pt x="12261" y="21600"/>
                      <a:pt x="13648" y="21349"/>
                      <a:pt x="14978" y="20817"/>
                    </a:cubicBezTo>
                    <a:cubicBezTo>
                      <a:pt x="16309" y="20286"/>
                      <a:pt x="17455" y="19562"/>
                      <a:pt x="18420" y="18665"/>
                    </a:cubicBezTo>
                    <a:cubicBezTo>
                      <a:pt x="19385" y="17766"/>
                      <a:pt x="20162" y="16698"/>
                      <a:pt x="20733" y="15460"/>
                    </a:cubicBezTo>
                    <a:cubicBezTo>
                      <a:pt x="21305" y="14221"/>
                      <a:pt x="21600" y="12931"/>
                      <a:pt x="21600" y="11571"/>
                    </a:cubicBezTo>
                    <a:cubicBezTo>
                      <a:pt x="21600" y="9984"/>
                      <a:pt x="21225" y="8474"/>
                      <a:pt x="20470" y="7070"/>
                    </a:cubicBezTo>
                    <a:cubicBezTo>
                      <a:pt x="19716" y="5666"/>
                      <a:pt x="18658" y="4498"/>
                      <a:pt x="17291" y="3547"/>
                    </a:cubicBezTo>
                    <a:cubicBezTo>
                      <a:pt x="16897" y="3268"/>
                      <a:pt x="16447" y="3168"/>
                      <a:pt x="15950" y="3229"/>
                    </a:cubicBezTo>
                    <a:cubicBezTo>
                      <a:pt x="15454" y="3290"/>
                      <a:pt x="15058" y="3490"/>
                      <a:pt x="14768" y="3865"/>
                    </a:cubicBezTo>
                    <a:cubicBezTo>
                      <a:pt x="14468" y="4231"/>
                      <a:pt x="14356" y="4655"/>
                      <a:pt x="14426" y="5113"/>
                    </a:cubicBezTo>
                    <a:cubicBezTo>
                      <a:pt x="14496" y="5570"/>
                      <a:pt x="14715" y="5934"/>
                      <a:pt x="15109" y="6213"/>
                    </a:cubicBezTo>
                    <a:cubicBezTo>
                      <a:pt x="16026" y="6858"/>
                      <a:pt x="16738" y="7653"/>
                      <a:pt x="17238" y="8586"/>
                    </a:cubicBezTo>
                    <a:cubicBezTo>
                      <a:pt x="17739" y="9519"/>
                      <a:pt x="18000" y="10516"/>
                      <a:pt x="18000" y="11571"/>
                    </a:cubicBezTo>
                    <a:cubicBezTo>
                      <a:pt x="18000" y="12478"/>
                      <a:pt x="17801" y="13339"/>
                      <a:pt x="17422" y="14164"/>
                    </a:cubicBezTo>
                    <a:cubicBezTo>
                      <a:pt x="17043" y="14988"/>
                      <a:pt x="16545" y="15690"/>
                      <a:pt x="15898" y="16292"/>
                    </a:cubicBezTo>
                    <a:cubicBezTo>
                      <a:pt x="15251" y="16893"/>
                      <a:pt x="14470" y="17381"/>
                      <a:pt x="13585" y="17735"/>
                    </a:cubicBezTo>
                    <a:cubicBezTo>
                      <a:pt x="12700" y="18088"/>
                      <a:pt x="11774" y="18273"/>
                      <a:pt x="10800" y="18273"/>
                    </a:cubicBezTo>
                    <a:cubicBezTo>
                      <a:pt x="9826" y="18273"/>
                      <a:pt x="8900" y="18088"/>
                      <a:pt x="8015" y="17735"/>
                    </a:cubicBezTo>
                    <a:cubicBezTo>
                      <a:pt x="7129" y="17381"/>
                      <a:pt x="6348" y="16893"/>
                      <a:pt x="5702" y="16292"/>
                    </a:cubicBezTo>
                    <a:cubicBezTo>
                      <a:pt x="5055" y="15690"/>
                      <a:pt x="4557" y="14988"/>
                      <a:pt x="4178" y="14164"/>
                    </a:cubicBezTo>
                    <a:cubicBezTo>
                      <a:pt x="3798" y="13339"/>
                      <a:pt x="3600" y="12478"/>
                      <a:pt x="3600" y="11571"/>
                    </a:cubicBezTo>
                    <a:cubicBezTo>
                      <a:pt x="3600" y="10516"/>
                      <a:pt x="3861" y="9520"/>
                      <a:pt x="4362" y="8586"/>
                    </a:cubicBezTo>
                    <a:cubicBezTo>
                      <a:pt x="4864" y="7653"/>
                      <a:pt x="5573" y="6858"/>
                      <a:pt x="6491" y="6213"/>
                    </a:cubicBezTo>
                    <a:cubicBezTo>
                      <a:pt x="6884" y="5934"/>
                      <a:pt x="7104" y="5570"/>
                      <a:pt x="7174" y="5113"/>
                    </a:cubicBezTo>
                    <a:cubicBezTo>
                      <a:pt x="7244" y="4655"/>
                      <a:pt x="7132" y="4231"/>
                      <a:pt x="6832" y="3865"/>
                    </a:cubicBezTo>
                    <a:cubicBezTo>
                      <a:pt x="6542" y="3490"/>
                      <a:pt x="6168" y="3290"/>
                      <a:pt x="5676" y="32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6"/>
            <p:cNvGrpSpPr/>
            <p:nvPr/>
          </p:nvGrpSpPr>
          <p:grpSpPr>
            <a:xfrm>
              <a:off x="2016007" y="4672552"/>
              <a:ext cx="635001" cy="873943"/>
              <a:chOff x="2016007" y="4672552"/>
              <a:chExt cx="635001" cy="873943"/>
            </a:xfrm>
          </p:grpSpPr>
          <p:sp>
            <p:nvSpPr>
              <p:cNvPr id="43" name="Rectangle: Rounded Corners 24"/>
              <p:cNvSpPr/>
              <p:nvPr/>
            </p:nvSpPr>
            <p:spPr>
              <a:xfrm>
                <a:off x="2016007" y="4750871"/>
                <a:ext cx="635001" cy="795624"/>
              </a:xfrm>
              <a:prstGeom prst="roundRect">
                <a:avLst>
                  <a:gd name="adj" fmla="val 5286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2185016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Straight Connector 26"/>
              <p:cNvSpPr/>
              <p:nvPr/>
            </p:nvSpPr>
            <p:spPr>
              <a:xfrm>
                <a:off x="212216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2976877" y="4672552"/>
              <a:ext cx="635001" cy="873942"/>
              <a:chOff x="2976877" y="4672552"/>
              <a:chExt cx="635001" cy="873942"/>
            </a:xfrm>
          </p:grpSpPr>
          <p:sp>
            <p:nvSpPr>
              <p:cNvPr id="40" name="Rectangle: Rounded Corners 21"/>
              <p:cNvSpPr/>
              <p:nvPr/>
            </p:nvSpPr>
            <p:spPr>
              <a:xfrm>
                <a:off x="2976877" y="4768835"/>
                <a:ext cx="635001" cy="777659"/>
              </a:xfrm>
              <a:prstGeom prst="roundRect">
                <a:avLst>
                  <a:gd name="adj" fmla="val 5286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3143329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Straight Connector 23"/>
              <p:cNvSpPr/>
              <p:nvPr/>
            </p:nvSpPr>
            <p:spPr>
              <a:xfrm>
                <a:off x="308048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8"/>
            <p:cNvGrpSpPr/>
            <p:nvPr/>
          </p:nvGrpSpPr>
          <p:grpSpPr>
            <a:xfrm>
              <a:off x="3937746" y="4672552"/>
              <a:ext cx="635001" cy="873943"/>
              <a:chOff x="3937746" y="4672552"/>
              <a:chExt cx="635001" cy="873943"/>
            </a:xfrm>
          </p:grpSpPr>
          <p:sp>
            <p:nvSpPr>
              <p:cNvPr id="37" name="Rectangle: Rounded Corners 18"/>
              <p:cNvSpPr/>
              <p:nvPr/>
            </p:nvSpPr>
            <p:spPr>
              <a:xfrm>
                <a:off x="3937746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4101641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Straight Connector 20"/>
              <p:cNvSpPr/>
              <p:nvPr/>
            </p:nvSpPr>
            <p:spPr>
              <a:xfrm>
                <a:off x="404390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9"/>
            <p:cNvGrpSpPr/>
            <p:nvPr/>
          </p:nvGrpSpPr>
          <p:grpSpPr>
            <a:xfrm>
              <a:off x="4885830" y="4672552"/>
              <a:ext cx="635001" cy="873943"/>
              <a:chOff x="4885830" y="4672552"/>
              <a:chExt cx="635001" cy="873943"/>
            </a:xfrm>
          </p:grpSpPr>
          <p:sp>
            <p:nvSpPr>
              <p:cNvPr id="34" name="Rectangle: Rounded Corners 15"/>
              <p:cNvSpPr/>
              <p:nvPr/>
            </p:nvSpPr>
            <p:spPr>
              <a:xfrm>
                <a:off x="4885830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5059954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Straight Connector 17"/>
              <p:cNvSpPr/>
              <p:nvPr/>
            </p:nvSpPr>
            <p:spPr>
              <a:xfrm>
                <a:off x="499199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Rectangle 11"/>
            <p:cNvSpPr/>
            <p:nvPr/>
          </p:nvSpPr>
          <p:spPr>
            <a:xfrm>
              <a:off x="4928757" y="5095880"/>
              <a:ext cx="559375" cy="4144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31" name="Rectangle 12"/>
            <p:cNvSpPr/>
            <p:nvPr/>
          </p:nvSpPr>
          <p:spPr>
            <a:xfrm>
              <a:off x="3970445" y="5095880"/>
              <a:ext cx="559375" cy="4144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3008090" y="5095880"/>
              <a:ext cx="559375" cy="4144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33" name="Rectangle 14"/>
            <p:cNvSpPr/>
            <p:nvPr/>
          </p:nvSpPr>
          <p:spPr>
            <a:xfrm>
              <a:off x="2066724" y="5105441"/>
              <a:ext cx="533567" cy="395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676309" y="1786466"/>
            <a:ext cx="4465131" cy="1961378"/>
            <a:chOff x="5062585" y="2550259"/>
            <a:chExt cx="6410278" cy="2815814"/>
          </a:xfrm>
        </p:grpSpPr>
        <p:sp>
          <p:nvSpPr>
            <p:cNvPr id="6" name="TextBox 36"/>
            <p:cNvSpPr txBox="1"/>
            <p:nvPr/>
          </p:nvSpPr>
          <p:spPr>
            <a:xfrm>
              <a:off x="5099694" y="2550259"/>
              <a:ext cx="474648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7" name="TextBox 38"/>
            <p:cNvSpPr txBox="1"/>
            <p:nvPr/>
          </p:nvSpPr>
          <p:spPr>
            <a:xfrm>
              <a:off x="5062585" y="4278403"/>
              <a:ext cx="548865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8" name="TextBox 39"/>
            <p:cNvSpPr txBox="1"/>
            <p:nvPr/>
          </p:nvSpPr>
          <p:spPr>
            <a:xfrm>
              <a:off x="8495980" y="2550259"/>
              <a:ext cx="566125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TextBox 41"/>
            <p:cNvSpPr txBox="1"/>
            <p:nvPr/>
          </p:nvSpPr>
          <p:spPr>
            <a:xfrm>
              <a:off x="8505474" y="4278403"/>
              <a:ext cx="547138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3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0" name="Group 42"/>
            <p:cNvGrpSpPr/>
            <p:nvPr/>
          </p:nvGrpSpPr>
          <p:grpSpPr>
            <a:xfrm>
              <a:off x="5781188" y="2561407"/>
              <a:ext cx="2294929" cy="1076522"/>
              <a:chOff x="313717" y="1675964"/>
              <a:chExt cx="2501622" cy="1076522"/>
            </a:xfrm>
          </p:grpSpPr>
          <p:sp>
            <p:nvSpPr>
              <p:cNvPr id="20" name="TextBox 58"/>
              <p:cNvSpPr txBox="1">
                <a:spLocks/>
              </p:cNvSpPr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59"/>
              <p:cNvSpPr txBox="1">
                <a:spLocks/>
              </p:cNvSpPr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5781188" y="4289551"/>
              <a:ext cx="2294929" cy="1076522"/>
              <a:chOff x="313717" y="1675964"/>
              <a:chExt cx="2501622" cy="1076522"/>
            </a:xfrm>
          </p:grpSpPr>
          <p:sp>
            <p:nvSpPr>
              <p:cNvPr id="18" name="TextBox 54"/>
              <p:cNvSpPr txBox="1">
                <a:spLocks/>
              </p:cNvSpPr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55"/>
              <p:cNvSpPr txBox="1">
                <a:spLocks/>
              </p:cNvSpPr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9177934" y="2561407"/>
              <a:ext cx="2294929" cy="1076522"/>
              <a:chOff x="719668" y="1675964"/>
              <a:chExt cx="2501622" cy="1076522"/>
            </a:xfrm>
          </p:grpSpPr>
          <p:sp>
            <p:nvSpPr>
              <p:cNvPr id="16" name="TextBox 52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53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47"/>
            <p:cNvGrpSpPr/>
            <p:nvPr/>
          </p:nvGrpSpPr>
          <p:grpSpPr>
            <a:xfrm>
              <a:off x="9177934" y="4289551"/>
              <a:ext cx="2294929" cy="1076522"/>
              <a:chOff x="719668" y="1675964"/>
              <a:chExt cx="2501622" cy="1076522"/>
            </a:xfrm>
          </p:grpSpPr>
          <p:sp>
            <p:nvSpPr>
              <p:cNvPr id="14" name="TextBox 48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49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9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d64ff8-5b4f-4f51-8f73-e86e732b14d0"/>
          <p:cNvGrpSpPr>
            <a:grpSpLocks noChangeAspect="1"/>
          </p:cNvGrpSpPr>
          <p:nvPr/>
        </p:nvGrpSpPr>
        <p:grpSpPr>
          <a:xfrm>
            <a:off x="1255697" y="1380417"/>
            <a:ext cx="6577839" cy="2770075"/>
            <a:chOff x="1596776" y="2275454"/>
            <a:chExt cx="8770452" cy="3693433"/>
          </a:xfrm>
        </p:grpSpPr>
        <p:grpSp>
          <p:nvGrpSpPr>
            <p:cNvPr id="4" name="组合 3"/>
            <p:cNvGrpSpPr/>
            <p:nvPr/>
          </p:nvGrpSpPr>
          <p:grpSpPr>
            <a:xfrm>
              <a:off x="5496828" y="2533907"/>
              <a:ext cx="2432204" cy="2432204"/>
              <a:chOff x="14382607" y="3858443"/>
              <a:chExt cx="4864408" cy="486440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05875" y="3921302"/>
              <a:ext cx="1475152" cy="1475152"/>
              <a:chOff x="13800701" y="6633228"/>
              <a:chExt cx="2950304" cy="295030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26581" y="2949820"/>
              <a:ext cx="2045469" cy="2045469"/>
              <a:chOff x="12042112" y="4690267"/>
              <a:chExt cx="4090937" cy="409093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H="1">
              <a:off x="6826941" y="2408336"/>
              <a:ext cx="583563" cy="1171813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362536" y="2385007"/>
              <a:ext cx="95935" cy="9593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55"/>
            <p:cNvSpPr txBox="1"/>
            <p:nvPr/>
          </p:nvSpPr>
          <p:spPr>
            <a:xfrm>
              <a:off x="7485482" y="2275454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r>
                <a:rPr lang="de-DE" sz="15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Europe (2017)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498858" y="2815836"/>
              <a:ext cx="738213" cy="9642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442928" y="2746720"/>
              <a:ext cx="95935" cy="95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61"/>
            <p:cNvSpPr txBox="1"/>
            <p:nvPr/>
          </p:nvSpPr>
          <p:spPr>
            <a:xfrm>
              <a:off x="3159865" y="262088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r"/>
              <a:r>
                <a:rPr lang="de-DE" sz="1500">
                  <a:solidFill>
                    <a:schemeClr val="accent1"/>
                  </a:solidFill>
                  <a:latin typeface="Impact" panose="020B0806030902050204" pitchFamily="34" charset="0"/>
                </a:rPr>
                <a:t>U.S.A. (2017)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035036" y="4824898"/>
              <a:ext cx="738213" cy="964285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730874" y="5741218"/>
              <a:ext cx="95935" cy="9593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文本框 66"/>
            <p:cNvSpPr txBox="1"/>
            <p:nvPr/>
          </p:nvSpPr>
          <p:spPr>
            <a:xfrm>
              <a:off x="6875769" y="564572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r>
                <a:rPr lang="de-DE" sz="15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Asia (2017)</a:t>
              </a:r>
            </a:p>
          </p:txBody>
        </p:sp>
        <p:sp>
          <p:nvSpPr>
            <p:cNvPr id="16" name="文本框 67"/>
            <p:cNvSpPr txBox="1"/>
            <p:nvPr/>
          </p:nvSpPr>
          <p:spPr>
            <a:xfrm>
              <a:off x="1596776" y="2620882"/>
              <a:ext cx="1770140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17" name="文本框 68"/>
            <p:cNvSpPr txBox="1"/>
            <p:nvPr/>
          </p:nvSpPr>
          <p:spPr>
            <a:xfrm>
              <a:off x="8633127" y="2287210"/>
              <a:ext cx="1734101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18" name="文本框 69"/>
            <p:cNvSpPr txBox="1"/>
            <p:nvPr/>
          </p:nvSpPr>
          <p:spPr>
            <a:xfrm>
              <a:off x="7828749" y="5137890"/>
              <a:ext cx="1712617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6414105" y="3406432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de-DE" sz="1501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86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987362" y="3582388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de-DE" sz="1501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64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621485" y="4368127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de-DE" sz="1501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49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9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64 -0.7187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3901" y="330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915816" y="3147814"/>
            <a:ext cx="4752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spc="300" dirty="0">
                <a:solidFill>
                  <a:srgbClr val="EC8C8D"/>
                </a:solidFill>
                <a:latin typeface="迷你简谁的字" panose="020B0602010101010101" pitchFamily="33" charset="-122"/>
                <a:ea typeface="迷你简谁的字" panose="020B0602010101010101" pitchFamily="33" charset="-122"/>
                <a:sym typeface="微软雅黑" pitchFamily="34" charset="-122"/>
              </a:rPr>
              <a:t>谢谢欣赏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85CB851-1C12-43C7-A455-3E8E9C6BC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593617"/>
            <a:ext cx="2088232" cy="36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  <a:endParaRPr lang="en-GB" altLang="zh-CN" sz="44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64" name="TextBox 48"/>
          <p:cNvSpPr txBox="1"/>
          <p:nvPr/>
        </p:nvSpPr>
        <p:spPr>
          <a:xfrm>
            <a:off x="4167534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EC8C8D"/>
                </a:solidFill>
                <a:latin typeface="Narkisim" panose="020E0502050101010101" pitchFamily="34" charset="-79"/>
                <a:ea typeface="华康雅宋体W9(P)" panose="02020900000000000000" pitchFamily="18" charset="-122"/>
                <a:cs typeface="Narkisim" panose="020E0502050101010101" pitchFamily="34" charset="-79"/>
                <a:sym typeface="+mn-lt"/>
              </a:rPr>
              <a:t>01</a:t>
            </a:r>
            <a:endParaRPr lang="en-GB" altLang="zh-CN" sz="8000" dirty="0">
              <a:solidFill>
                <a:srgbClr val="EC8C8D"/>
              </a:solidFill>
              <a:latin typeface="Narkisim" panose="020E0502050101010101" pitchFamily="34" charset="-79"/>
              <a:ea typeface="华康雅宋体W9(P)" panose="02020900000000000000" pitchFamily="18" charset="-122"/>
              <a:cs typeface="Narkisim" panose="020E0502050101010101" pitchFamily="34" charset="-79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65844" y="1032579"/>
            <a:ext cx="3302731" cy="3305535"/>
            <a:chOff x="2270" y="588"/>
            <a:chExt cx="3140" cy="3142"/>
          </a:xfrm>
        </p:grpSpPr>
        <p:sp>
          <p:nvSpPr>
            <p:cNvPr id="29" name="Freeform: Shape 5"/>
            <p:cNvSpPr>
              <a:spLocks/>
            </p:cNvSpPr>
            <p:nvPr/>
          </p:nvSpPr>
          <p:spPr bwMode="auto">
            <a:xfrm>
              <a:off x="4375" y="2778"/>
              <a:ext cx="589" cy="585"/>
            </a:xfrm>
            <a:custGeom>
              <a:avLst/>
              <a:gdLst>
                <a:gd name="T0" fmla="*/ 135 w 249"/>
                <a:gd name="T1" fmla="*/ 111 h 247"/>
                <a:gd name="T2" fmla="*/ 42 w 249"/>
                <a:gd name="T3" fmla="*/ 0 h 247"/>
                <a:gd name="T4" fmla="*/ 13 w 249"/>
                <a:gd name="T5" fmla="*/ 29 h 247"/>
                <a:gd name="T6" fmla="*/ 91 w 249"/>
                <a:gd name="T7" fmla="*/ 155 h 247"/>
                <a:gd name="T8" fmla="*/ 217 w 249"/>
                <a:gd name="T9" fmla="*/ 234 h 247"/>
                <a:gd name="T10" fmla="*/ 249 w 249"/>
                <a:gd name="T11" fmla="*/ 201 h 247"/>
                <a:gd name="T12" fmla="*/ 135 w 249"/>
                <a:gd name="T13" fmla="*/ 11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7">
                  <a:moveTo>
                    <a:pt x="135" y="111"/>
                  </a:moveTo>
                  <a:cubicBezTo>
                    <a:pt x="79" y="55"/>
                    <a:pt x="29" y="13"/>
                    <a:pt x="42" y="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42"/>
                    <a:pt x="35" y="99"/>
                    <a:pt x="91" y="155"/>
                  </a:cubicBezTo>
                  <a:cubicBezTo>
                    <a:pt x="147" y="212"/>
                    <a:pt x="204" y="247"/>
                    <a:pt x="217" y="234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36" y="214"/>
                    <a:pt x="192" y="167"/>
                    <a:pt x="135" y="1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"/>
            <p:cNvSpPr>
              <a:spLocks/>
            </p:cNvSpPr>
            <p:nvPr/>
          </p:nvSpPr>
          <p:spPr bwMode="auto">
            <a:xfrm>
              <a:off x="4369" y="2856"/>
              <a:ext cx="511" cy="512"/>
            </a:xfrm>
            <a:custGeom>
              <a:avLst/>
              <a:gdLst>
                <a:gd name="T0" fmla="*/ 97 w 216"/>
                <a:gd name="T1" fmla="*/ 119 h 216"/>
                <a:gd name="T2" fmla="*/ 26 w 216"/>
                <a:gd name="T3" fmla="*/ 14 h 216"/>
                <a:gd name="T4" fmla="*/ 12 w 216"/>
                <a:gd name="T5" fmla="*/ 0 h 216"/>
                <a:gd name="T6" fmla="*/ 91 w 216"/>
                <a:gd name="T7" fmla="*/ 125 h 216"/>
                <a:gd name="T8" fmla="*/ 216 w 216"/>
                <a:gd name="T9" fmla="*/ 204 h 216"/>
                <a:gd name="T10" fmla="*/ 202 w 216"/>
                <a:gd name="T11" fmla="*/ 190 h 216"/>
                <a:gd name="T12" fmla="*/ 97 w 216"/>
                <a:gd name="T13" fmla="*/ 1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119"/>
                  </a:moveTo>
                  <a:cubicBezTo>
                    <a:pt x="49" y="71"/>
                    <a:pt x="18" y="24"/>
                    <a:pt x="26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35" y="69"/>
                    <a:pt x="91" y="125"/>
                  </a:cubicBezTo>
                  <a:cubicBezTo>
                    <a:pt x="147" y="181"/>
                    <a:pt x="202" y="216"/>
                    <a:pt x="216" y="2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192" y="199"/>
                    <a:pt x="145" y="167"/>
                    <a:pt x="97" y="11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7"/>
            <p:cNvSpPr>
              <a:spLocks/>
            </p:cNvSpPr>
            <p:nvPr/>
          </p:nvSpPr>
          <p:spPr bwMode="auto">
            <a:xfrm>
              <a:off x="3885" y="2934"/>
              <a:ext cx="920" cy="640"/>
            </a:xfrm>
            <a:custGeom>
              <a:avLst/>
              <a:gdLst>
                <a:gd name="T0" fmla="*/ 388 w 388"/>
                <a:gd name="T1" fmla="*/ 78 h 270"/>
                <a:gd name="T2" fmla="*/ 309 w 388"/>
                <a:gd name="T3" fmla="*/ 0 h 270"/>
                <a:gd name="T4" fmla="*/ 82 w 388"/>
                <a:gd name="T5" fmla="*/ 125 h 270"/>
                <a:gd name="T6" fmla="*/ 82 w 388"/>
                <a:gd name="T7" fmla="*/ 107 h 270"/>
                <a:gd name="T8" fmla="*/ 61 w 388"/>
                <a:gd name="T9" fmla="*/ 98 h 270"/>
                <a:gd name="T10" fmla="*/ 12 w 388"/>
                <a:gd name="T11" fmla="*/ 153 h 270"/>
                <a:gd name="T12" fmla="*/ 12 w 388"/>
                <a:gd name="T13" fmla="*/ 202 h 270"/>
                <a:gd name="T14" fmla="*/ 61 w 388"/>
                <a:gd name="T15" fmla="*/ 257 h 270"/>
                <a:gd name="T16" fmla="*/ 82 w 388"/>
                <a:gd name="T17" fmla="*/ 248 h 270"/>
                <a:gd name="T18" fmla="*/ 82 w 388"/>
                <a:gd name="T19" fmla="*/ 238 h 270"/>
                <a:gd name="T20" fmla="*/ 388 w 388"/>
                <a:gd name="T21" fmla="*/ 7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88" y="78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48" y="61"/>
                    <a:pt x="170" y="105"/>
                    <a:pt x="82" y="12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89"/>
                    <a:pt x="73" y="85"/>
                    <a:pt x="61" y="9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0" y="167"/>
                    <a:pt x="0" y="189"/>
                    <a:pt x="12" y="202"/>
                  </a:cubicBezTo>
                  <a:cubicBezTo>
                    <a:pt x="61" y="257"/>
                    <a:pt x="61" y="257"/>
                    <a:pt x="61" y="257"/>
                  </a:cubicBezTo>
                  <a:cubicBezTo>
                    <a:pt x="73" y="270"/>
                    <a:pt x="82" y="266"/>
                    <a:pt x="82" y="248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201" y="217"/>
                    <a:pt x="306" y="160"/>
                    <a:pt x="388" y="7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9"/>
            <p:cNvSpPr>
              <a:spLocks/>
            </p:cNvSpPr>
            <p:nvPr/>
          </p:nvSpPr>
          <p:spPr bwMode="auto">
            <a:xfrm>
              <a:off x="4053" y="3147"/>
              <a:ext cx="109" cy="83"/>
            </a:xfrm>
            <a:custGeom>
              <a:avLst/>
              <a:gdLst>
                <a:gd name="T0" fmla="*/ 4 w 46"/>
                <a:gd name="T1" fmla="*/ 0 h 35"/>
                <a:gd name="T2" fmla="*/ 0 w 46"/>
                <a:gd name="T3" fmla="*/ 1 h 35"/>
                <a:gd name="T4" fmla="*/ 3 w 46"/>
                <a:gd name="T5" fmla="*/ 0 h 35"/>
                <a:gd name="T6" fmla="*/ 11 w 46"/>
                <a:gd name="T7" fmla="*/ 17 h 35"/>
                <a:gd name="T8" fmla="*/ 11 w 46"/>
                <a:gd name="T9" fmla="*/ 35 h 35"/>
                <a:gd name="T10" fmla="*/ 46 w 46"/>
                <a:gd name="T11" fmla="*/ 26 h 35"/>
                <a:gd name="T12" fmla="*/ 12 w 46"/>
                <a:gd name="T13" fmla="*/ 34 h 35"/>
                <a:gd name="T14" fmla="*/ 12 w 46"/>
                <a:gd name="T15" fmla="*/ 16 h 35"/>
                <a:gd name="T16" fmla="*/ 4 w 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1" y="6"/>
                    <a:pt x="11" y="1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3" y="32"/>
                    <a:pt x="35" y="29"/>
                    <a:pt x="46" y="26"/>
                  </a:cubicBezTo>
                  <a:cubicBezTo>
                    <a:pt x="35" y="29"/>
                    <a:pt x="24" y="32"/>
                    <a:pt x="12" y="3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6"/>
                    <a:pt x="9" y="0"/>
                    <a:pt x="4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0"/>
            <p:cNvSpPr>
              <a:spLocks/>
            </p:cNvSpPr>
            <p:nvPr/>
          </p:nvSpPr>
          <p:spPr bwMode="auto">
            <a:xfrm>
              <a:off x="3890" y="2934"/>
              <a:ext cx="817" cy="455"/>
            </a:xfrm>
            <a:custGeom>
              <a:avLst/>
              <a:gdLst>
                <a:gd name="T0" fmla="*/ 308 w 345"/>
                <a:gd name="T1" fmla="*/ 0 h 192"/>
                <a:gd name="T2" fmla="*/ 115 w 345"/>
                <a:gd name="T3" fmla="*/ 116 h 192"/>
                <a:gd name="T4" fmla="*/ 80 w 345"/>
                <a:gd name="T5" fmla="*/ 125 h 192"/>
                <a:gd name="T6" fmla="*/ 80 w 345"/>
                <a:gd name="T7" fmla="*/ 107 h 192"/>
                <a:gd name="T8" fmla="*/ 72 w 345"/>
                <a:gd name="T9" fmla="*/ 90 h 192"/>
                <a:gd name="T10" fmla="*/ 69 w 345"/>
                <a:gd name="T11" fmla="*/ 91 h 192"/>
                <a:gd name="T12" fmla="*/ 60 w 345"/>
                <a:gd name="T13" fmla="*/ 98 h 192"/>
                <a:gd name="T14" fmla="*/ 11 w 345"/>
                <a:gd name="T15" fmla="*/ 153 h 192"/>
                <a:gd name="T16" fmla="*/ 5 w 345"/>
                <a:gd name="T17" fmla="*/ 192 h 192"/>
                <a:gd name="T18" fmla="*/ 345 w 345"/>
                <a:gd name="T19" fmla="*/ 37 h 192"/>
                <a:gd name="T20" fmla="*/ 308 w 345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192">
                  <a:moveTo>
                    <a:pt x="308" y="0"/>
                  </a:moveTo>
                  <a:cubicBezTo>
                    <a:pt x="255" y="53"/>
                    <a:pt x="189" y="93"/>
                    <a:pt x="115" y="116"/>
                  </a:cubicBezTo>
                  <a:cubicBezTo>
                    <a:pt x="104" y="119"/>
                    <a:pt x="92" y="122"/>
                    <a:pt x="80" y="12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96"/>
                    <a:pt x="77" y="90"/>
                    <a:pt x="72" y="90"/>
                  </a:cubicBezTo>
                  <a:cubicBezTo>
                    <a:pt x="71" y="90"/>
                    <a:pt x="70" y="90"/>
                    <a:pt x="69" y="91"/>
                  </a:cubicBezTo>
                  <a:cubicBezTo>
                    <a:pt x="66" y="92"/>
                    <a:pt x="63" y="94"/>
                    <a:pt x="60" y="98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2" y="163"/>
                    <a:pt x="0" y="179"/>
                    <a:pt x="5" y="192"/>
                  </a:cubicBezTo>
                  <a:cubicBezTo>
                    <a:pt x="138" y="185"/>
                    <a:pt x="257" y="127"/>
                    <a:pt x="345" y="37"/>
                  </a:cubicBezTo>
                  <a:cubicBezTo>
                    <a:pt x="308" y="0"/>
                    <a:pt x="308" y="0"/>
                    <a:pt x="30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Freeform: Shape 11"/>
            <p:cNvSpPr>
              <a:spLocks/>
            </p:cNvSpPr>
            <p:nvPr/>
          </p:nvSpPr>
          <p:spPr bwMode="auto">
            <a:xfrm>
              <a:off x="2270" y="1992"/>
              <a:ext cx="684" cy="189"/>
            </a:xfrm>
            <a:custGeom>
              <a:avLst/>
              <a:gdLst>
                <a:gd name="T0" fmla="*/ 144 w 289"/>
                <a:gd name="T1" fmla="*/ 63 h 80"/>
                <a:gd name="T2" fmla="*/ 289 w 289"/>
                <a:gd name="T3" fmla="*/ 75 h 80"/>
                <a:gd name="T4" fmla="*/ 289 w 289"/>
                <a:gd name="T5" fmla="*/ 34 h 80"/>
                <a:gd name="T6" fmla="*/ 144 w 289"/>
                <a:gd name="T7" fmla="*/ 0 h 80"/>
                <a:gd name="T8" fmla="*/ 0 w 289"/>
                <a:gd name="T9" fmla="*/ 34 h 80"/>
                <a:gd name="T10" fmla="*/ 0 w 289"/>
                <a:gd name="T11" fmla="*/ 80 h 80"/>
                <a:gd name="T12" fmla="*/ 144 w 289"/>
                <a:gd name="T1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4" y="63"/>
                  </a:moveTo>
                  <a:cubicBezTo>
                    <a:pt x="224" y="63"/>
                    <a:pt x="289" y="56"/>
                    <a:pt x="289" y="75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1"/>
                    <a:pt x="65" y="63"/>
                    <a:pt x="144" y="6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2"/>
            <p:cNvSpPr>
              <a:spLocks/>
            </p:cNvSpPr>
            <p:nvPr/>
          </p:nvSpPr>
          <p:spPr bwMode="auto">
            <a:xfrm>
              <a:off x="2270" y="1980"/>
              <a:ext cx="684" cy="81"/>
            </a:xfrm>
            <a:custGeom>
              <a:avLst/>
              <a:gdLst>
                <a:gd name="T0" fmla="*/ 145 w 289"/>
                <a:gd name="T1" fmla="*/ 10 h 34"/>
                <a:gd name="T2" fmla="*/ 269 w 289"/>
                <a:gd name="T3" fmla="*/ 34 h 34"/>
                <a:gd name="T4" fmla="*/ 289 w 289"/>
                <a:gd name="T5" fmla="*/ 34 h 34"/>
                <a:gd name="T6" fmla="*/ 145 w 289"/>
                <a:gd name="T7" fmla="*/ 0 h 34"/>
                <a:gd name="T8" fmla="*/ 0 w 289"/>
                <a:gd name="T9" fmla="*/ 34 h 34"/>
                <a:gd name="T10" fmla="*/ 20 w 289"/>
                <a:gd name="T11" fmla="*/ 34 h 34"/>
                <a:gd name="T12" fmla="*/ 145 w 289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4">
                  <a:moveTo>
                    <a:pt x="145" y="10"/>
                  </a:moveTo>
                  <a:cubicBezTo>
                    <a:pt x="213" y="10"/>
                    <a:pt x="268" y="20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8" y="15"/>
                    <a:pt x="224" y="0"/>
                    <a:pt x="145" y="0"/>
                  </a:cubicBezTo>
                  <a:cubicBezTo>
                    <a:pt x="66" y="0"/>
                    <a:pt x="1" y="15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20"/>
                    <a:pt x="77" y="10"/>
                    <a:pt x="14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3"/>
            <p:cNvSpPr>
              <a:spLocks/>
            </p:cNvSpPr>
            <p:nvPr/>
          </p:nvSpPr>
          <p:spPr bwMode="auto">
            <a:xfrm>
              <a:off x="2481" y="1308"/>
              <a:ext cx="504" cy="850"/>
            </a:xfrm>
            <a:custGeom>
              <a:avLst/>
              <a:gdLst>
                <a:gd name="T0" fmla="*/ 212 w 213"/>
                <a:gd name="T1" fmla="*/ 113 h 359"/>
                <a:gd name="T2" fmla="*/ 208 w 213"/>
                <a:gd name="T3" fmla="*/ 39 h 359"/>
                <a:gd name="T4" fmla="*/ 173 w 213"/>
                <a:gd name="T5" fmla="*/ 5 h 359"/>
                <a:gd name="T6" fmla="*/ 100 w 213"/>
                <a:gd name="T7" fmla="*/ 1 h 359"/>
                <a:gd name="T8" fmla="*/ 91 w 213"/>
                <a:gd name="T9" fmla="*/ 22 h 359"/>
                <a:gd name="T10" fmla="*/ 102 w 213"/>
                <a:gd name="T11" fmla="*/ 33 h 359"/>
                <a:gd name="T12" fmla="*/ 0 w 213"/>
                <a:gd name="T13" fmla="*/ 359 h 359"/>
                <a:gd name="T14" fmla="*/ 111 w 213"/>
                <a:gd name="T15" fmla="*/ 359 h 359"/>
                <a:gd name="T16" fmla="*/ 182 w 213"/>
                <a:gd name="T17" fmla="*/ 113 h 359"/>
                <a:gd name="T18" fmla="*/ 191 w 213"/>
                <a:gd name="T19" fmla="*/ 122 h 359"/>
                <a:gd name="T20" fmla="*/ 212 w 213"/>
                <a:gd name="T21" fmla="*/ 11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59">
                  <a:moveTo>
                    <a:pt x="212" y="113"/>
                  </a:moveTo>
                  <a:cubicBezTo>
                    <a:pt x="208" y="39"/>
                    <a:pt x="208" y="39"/>
                    <a:pt x="208" y="39"/>
                  </a:cubicBezTo>
                  <a:cubicBezTo>
                    <a:pt x="207" y="21"/>
                    <a:pt x="191" y="6"/>
                    <a:pt x="173" y="5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82" y="0"/>
                    <a:pt x="78" y="9"/>
                    <a:pt x="91" y="22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38" y="126"/>
                    <a:pt x="0" y="238"/>
                    <a:pt x="0" y="359"/>
                  </a:cubicBezTo>
                  <a:cubicBezTo>
                    <a:pt x="111" y="359"/>
                    <a:pt x="111" y="359"/>
                    <a:pt x="111" y="359"/>
                  </a:cubicBezTo>
                  <a:cubicBezTo>
                    <a:pt x="111" y="269"/>
                    <a:pt x="137" y="184"/>
                    <a:pt x="182" y="113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203" y="135"/>
                    <a:pt x="213" y="130"/>
                    <a:pt x="212" y="1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4"/>
            <p:cNvSpPr>
              <a:spLocks/>
            </p:cNvSpPr>
            <p:nvPr/>
          </p:nvSpPr>
          <p:spPr bwMode="auto">
            <a:xfrm>
              <a:off x="2943" y="1341"/>
              <a:ext cx="41" cy="272"/>
            </a:xfrm>
            <a:custGeom>
              <a:avLst/>
              <a:gdLst>
                <a:gd name="T0" fmla="*/ 1 w 18"/>
                <a:gd name="T1" fmla="*/ 0 h 115"/>
                <a:gd name="T2" fmla="*/ 0 w 18"/>
                <a:gd name="T3" fmla="*/ 0 h 115"/>
                <a:gd name="T4" fmla="*/ 13 w 18"/>
                <a:gd name="T5" fmla="*/ 25 h 115"/>
                <a:gd name="T6" fmla="*/ 17 w 18"/>
                <a:gd name="T7" fmla="*/ 99 h 115"/>
                <a:gd name="T8" fmla="*/ 11 w 18"/>
                <a:gd name="T9" fmla="*/ 115 h 115"/>
                <a:gd name="T10" fmla="*/ 18 w 18"/>
                <a:gd name="T11" fmla="*/ 98 h 115"/>
                <a:gd name="T12" fmla="*/ 14 w 18"/>
                <a:gd name="T13" fmla="*/ 25 h 115"/>
                <a:gd name="T14" fmla="*/ 1 w 18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3" y="25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8"/>
                    <a:pt x="15" y="113"/>
                    <a:pt x="11" y="115"/>
                  </a:cubicBezTo>
                  <a:cubicBezTo>
                    <a:pt x="16" y="114"/>
                    <a:pt x="18" y="108"/>
                    <a:pt x="18" y="9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15"/>
                    <a:pt x="8" y="6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5"/>
            <p:cNvSpPr>
              <a:spLocks/>
            </p:cNvSpPr>
            <p:nvPr/>
          </p:nvSpPr>
          <p:spPr bwMode="auto">
            <a:xfrm>
              <a:off x="2755" y="1840"/>
              <a:ext cx="36" cy="151"/>
            </a:xfrm>
            <a:custGeom>
              <a:avLst/>
              <a:gdLst>
                <a:gd name="T0" fmla="*/ 15 w 15"/>
                <a:gd name="T1" fmla="*/ 0 h 63"/>
                <a:gd name="T2" fmla="*/ 0 w 15"/>
                <a:gd name="T3" fmla="*/ 63 h 63"/>
                <a:gd name="T4" fmla="*/ 1 w 15"/>
                <a:gd name="T5" fmla="*/ 63 h 63"/>
                <a:gd name="T6" fmla="*/ 15 w 15"/>
                <a:gd name="T7" fmla="*/ 1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cubicBezTo>
                    <a:pt x="9" y="21"/>
                    <a:pt x="4" y="41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5" y="42"/>
                    <a:pt x="9" y="2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6"/>
            <p:cNvSpPr>
              <a:spLocks/>
            </p:cNvSpPr>
            <p:nvPr/>
          </p:nvSpPr>
          <p:spPr bwMode="auto">
            <a:xfrm>
              <a:off x="2791" y="1574"/>
              <a:ext cx="121" cy="268"/>
            </a:xfrm>
            <a:custGeom>
              <a:avLst/>
              <a:gdLst>
                <a:gd name="T0" fmla="*/ 51 w 51"/>
                <a:gd name="T1" fmla="*/ 0 h 113"/>
                <a:gd name="T2" fmla="*/ 0 w 51"/>
                <a:gd name="T3" fmla="*/ 112 h 113"/>
                <a:gd name="T4" fmla="*/ 0 w 51"/>
                <a:gd name="T5" fmla="*/ 113 h 113"/>
                <a:gd name="T6" fmla="*/ 51 w 51"/>
                <a:gd name="T7" fmla="*/ 0 h 113"/>
                <a:gd name="T8" fmla="*/ 51 w 5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3">
                  <a:moveTo>
                    <a:pt x="51" y="0"/>
                  </a:moveTo>
                  <a:cubicBezTo>
                    <a:pt x="29" y="35"/>
                    <a:pt x="12" y="72"/>
                    <a:pt x="0" y="1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2" y="73"/>
                    <a:pt x="29" y="3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7"/>
            <p:cNvSpPr>
              <a:spLocks/>
            </p:cNvSpPr>
            <p:nvPr/>
          </p:nvSpPr>
          <p:spPr bwMode="auto">
            <a:xfrm>
              <a:off x="2745" y="2138"/>
              <a:ext cx="1" cy="20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8"/>
            <p:cNvSpPr>
              <a:spLocks/>
            </p:cNvSpPr>
            <p:nvPr/>
          </p:nvSpPr>
          <p:spPr bwMode="auto">
            <a:xfrm>
              <a:off x="2745" y="2010"/>
              <a:ext cx="11" cy="128"/>
            </a:xfrm>
            <a:custGeom>
              <a:avLst/>
              <a:gdLst>
                <a:gd name="T0" fmla="*/ 4 w 5"/>
                <a:gd name="T1" fmla="*/ 0 h 54"/>
                <a:gd name="T2" fmla="*/ 0 w 5"/>
                <a:gd name="T3" fmla="*/ 54 h 54"/>
                <a:gd name="T4" fmla="*/ 1 w 5"/>
                <a:gd name="T5" fmla="*/ 54 h 54"/>
                <a:gd name="T6" fmla="*/ 5 w 5"/>
                <a:gd name="T7" fmla="*/ 0 h 54"/>
                <a:gd name="T8" fmla="*/ 4 w 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4">
                  <a:moveTo>
                    <a:pt x="4" y="0"/>
                  </a:moveTo>
                  <a:cubicBezTo>
                    <a:pt x="2" y="17"/>
                    <a:pt x="0" y="35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35"/>
                    <a:pt x="3" y="17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8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9"/>
            <p:cNvSpPr>
              <a:spLocks/>
            </p:cNvSpPr>
            <p:nvPr/>
          </p:nvSpPr>
          <p:spPr bwMode="auto">
            <a:xfrm>
              <a:off x="2753" y="1990"/>
              <a:ext cx="5" cy="2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9 h 9"/>
                <a:gd name="T4" fmla="*/ 1 w 2"/>
                <a:gd name="T5" fmla="*/ 9 h 9"/>
                <a:gd name="T6" fmla="*/ 2 w 2"/>
                <a:gd name="T7" fmla="*/ 0 h 9"/>
                <a:gd name="T8" fmla="*/ 1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2" y="3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79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0"/>
            <p:cNvSpPr>
              <a:spLocks/>
            </p:cNvSpPr>
            <p:nvPr/>
          </p:nvSpPr>
          <p:spPr bwMode="auto">
            <a:xfrm>
              <a:off x="2618" y="1341"/>
              <a:ext cx="365" cy="817"/>
            </a:xfrm>
            <a:custGeom>
              <a:avLst/>
              <a:gdLst>
                <a:gd name="T0" fmla="*/ 137 w 154"/>
                <a:gd name="T1" fmla="*/ 0 h 345"/>
                <a:gd name="T2" fmla="*/ 0 w 154"/>
                <a:gd name="T3" fmla="*/ 345 h 345"/>
                <a:gd name="T4" fmla="*/ 53 w 154"/>
                <a:gd name="T5" fmla="*/ 345 h 345"/>
                <a:gd name="T6" fmla="*/ 53 w 154"/>
                <a:gd name="T7" fmla="*/ 337 h 345"/>
                <a:gd name="T8" fmla="*/ 57 w 154"/>
                <a:gd name="T9" fmla="*/ 283 h 345"/>
                <a:gd name="T10" fmla="*/ 58 w 154"/>
                <a:gd name="T11" fmla="*/ 274 h 345"/>
                <a:gd name="T12" fmla="*/ 73 w 154"/>
                <a:gd name="T13" fmla="*/ 211 h 345"/>
                <a:gd name="T14" fmla="*/ 124 w 154"/>
                <a:gd name="T15" fmla="*/ 99 h 345"/>
                <a:gd name="T16" fmla="*/ 124 w 154"/>
                <a:gd name="T17" fmla="*/ 99 h 345"/>
                <a:gd name="T18" fmla="*/ 125 w 154"/>
                <a:gd name="T19" fmla="*/ 99 h 345"/>
                <a:gd name="T20" fmla="*/ 134 w 154"/>
                <a:gd name="T21" fmla="*/ 108 h 345"/>
                <a:gd name="T22" fmla="*/ 146 w 154"/>
                <a:gd name="T23" fmla="*/ 115 h 345"/>
                <a:gd name="T24" fmla="*/ 148 w 154"/>
                <a:gd name="T25" fmla="*/ 115 h 345"/>
                <a:gd name="T26" fmla="*/ 154 w 154"/>
                <a:gd name="T27" fmla="*/ 99 h 345"/>
                <a:gd name="T28" fmla="*/ 150 w 154"/>
                <a:gd name="T29" fmla="*/ 25 h 345"/>
                <a:gd name="T30" fmla="*/ 137 w 154"/>
                <a:gd name="T3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45">
                  <a:moveTo>
                    <a:pt x="137" y="0"/>
                  </a:moveTo>
                  <a:cubicBezTo>
                    <a:pt x="53" y="91"/>
                    <a:pt x="2" y="212"/>
                    <a:pt x="0" y="345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2"/>
                    <a:pt x="53" y="340"/>
                    <a:pt x="53" y="337"/>
                  </a:cubicBezTo>
                  <a:cubicBezTo>
                    <a:pt x="53" y="318"/>
                    <a:pt x="55" y="300"/>
                    <a:pt x="57" y="283"/>
                  </a:cubicBezTo>
                  <a:cubicBezTo>
                    <a:pt x="58" y="280"/>
                    <a:pt x="58" y="277"/>
                    <a:pt x="58" y="274"/>
                  </a:cubicBezTo>
                  <a:cubicBezTo>
                    <a:pt x="62" y="252"/>
                    <a:pt x="67" y="232"/>
                    <a:pt x="73" y="211"/>
                  </a:cubicBezTo>
                  <a:cubicBezTo>
                    <a:pt x="85" y="171"/>
                    <a:pt x="102" y="134"/>
                    <a:pt x="124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9"/>
                    <a:pt x="125" y="99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8" y="113"/>
                    <a:pt x="143" y="115"/>
                    <a:pt x="146" y="115"/>
                  </a:cubicBezTo>
                  <a:cubicBezTo>
                    <a:pt x="147" y="115"/>
                    <a:pt x="148" y="115"/>
                    <a:pt x="148" y="115"/>
                  </a:cubicBezTo>
                  <a:cubicBezTo>
                    <a:pt x="152" y="113"/>
                    <a:pt x="154" y="108"/>
                    <a:pt x="154" y="99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15"/>
                    <a:pt x="144" y="6"/>
                    <a:pt x="13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1"/>
            <p:cNvSpPr>
              <a:spLocks/>
            </p:cNvSpPr>
            <p:nvPr/>
          </p:nvSpPr>
          <p:spPr bwMode="auto">
            <a:xfrm>
              <a:off x="2637" y="2693"/>
              <a:ext cx="585" cy="592"/>
            </a:xfrm>
            <a:custGeom>
              <a:avLst/>
              <a:gdLst>
                <a:gd name="T0" fmla="*/ 136 w 247"/>
                <a:gd name="T1" fmla="*/ 136 h 250"/>
                <a:gd name="T2" fmla="*/ 247 w 247"/>
                <a:gd name="T3" fmla="*/ 43 h 250"/>
                <a:gd name="T4" fmla="*/ 217 w 247"/>
                <a:gd name="T5" fmla="*/ 13 h 250"/>
                <a:gd name="T6" fmla="*/ 92 w 247"/>
                <a:gd name="T7" fmla="*/ 92 h 250"/>
                <a:gd name="T8" fmla="*/ 14 w 247"/>
                <a:gd name="T9" fmla="*/ 218 h 250"/>
                <a:gd name="T10" fmla="*/ 46 w 247"/>
                <a:gd name="T11" fmla="*/ 250 h 250"/>
                <a:gd name="T12" fmla="*/ 136 w 247"/>
                <a:gd name="T13" fmla="*/ 1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36" y="136"/>
                  </a:moveTo>
                  <a:cubicBezTo>
                    <a:pt x="192" y="80"/>
                    <a:pt x="233" y="30"/>
                    <a:pt x="247" y="4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8" y="35"/>
                    <a:pt x="92" y="92"/>
                  </a:cubicBezTo>
                  <a:cubicBezTo>
                    <a:pt x="35" y="148"/>
                    <a:pt x="0" y="204"/>
                    <a:pt x="14" y="218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33" y="237"/>
                    <a:pt x="80" y="192"/>
                    <a:pt x="136" y="13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2"/>
            <p:cNvSpPr>
              <a:spLocks/>
            </p:cNvSpPr>
            <p:nvPr/>
          </p:nvSpPr>
          <p:spPr bwMode="auto">
            <a:xfrm>
              <a:off x="2641" y="2688"/>
              <a:ext cx="512" cy="512"/>
            </a:xfrm>
            <a:custGeom>
              <a:avLst/>
              <a:gdLst>
                <a:gd name="T0" fmla="*/ 97 w 216"/>
                <a:gd name="T1" fmla="*/ 97 h 216"/>
                <a:gd name="T2" fmla="*/ 202 w 216"/>
                <a:gd name="T3" fmla="*/ 26 h 216"/>
                <a:gd name="T4" fmla="*/ 216 w 216"/>
                <a:gd name="T5" fmla="*/ 12 h 216"/>
                <a:gd name="T6" fmla="*/ 91 w 216"/>
                <a:gd name="T7" fmla="*/ 91 h 216"/>
                <a:gd name="T8" fmla="*/ 12 w 216"/>
                <a:gd name="T9" fmla="*/ 216 h 216"/>
                <a:gd name="T10" fmla="*/ 26 w 216"/>
                <a:gd name="T11" fmla="*/ 202 h 216"/>
                <a:gd name="T12" fmla="*/ 97 w 216"/>
                <a:gd name="T13" fmla="*/ 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97"/>
                  </a:moveTo>
                  <a:cubicBezTo>
                    <a:pt x="145" y="49"/>
                    <a:pt x="192" y="17"/>
                    <a:pt x="202" y="2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2" y="0"/>
                    <a:pt x="146" y="35"/>
                    <a:pt x="91" y="91"/>
                  </a:cubicBezTo>
                  <a:cubicBezTo>
                    <a:pt x="35" y="146"/>
                    <a:pt x="0" y="202"/>
                    <a:pt x="12" y="216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17" y="192"/>
                    <a:pt x="49" y="145"/>
                    <a:pt x="97" y="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3"/>
            <p:cNvSpPr>
              <a:spLocks/>
            </p:cNvSpPr>
            <p:nvPr/>
          </p:nvSpPr>
          <p:spPr bwMode="auto">
            <a:xfrm>
              <a:off x="2425" y="2192"/>
              <a:ext cx="644" cy="928"/>
            </a:xfrm>
            <a:custGeom>
              <a:avLst/>
              <a:gdLst>
                <a:gd name="T0" fmla="*/ 272 w 272"/>
                <a:gd name="T1" fmla="*/ 314 h 392"/>
                <a:gd name="T2" fmla="*/ 146 w 272"/>
                <a:gd name="T3" fmla="*/ 83 h 392"/>
                <a:gd name="T4" fmla="*/ 163 w 272"/>
                <a:gd name="T5" fmla="*/ 83 h 392"/>
                <a:gd name="T6" fmla="*/ 171 w 272"/>
                <a:gd name="T7" fmla="*/ 61 h 392"/>
                <a:gd name="T8" fmla="*/ 116 w 272"/>
                <a:gd name="T9" fmla="*/ 12 h 392"/>
                <a:gd name="T10" fmla="*/ 68 w 272"/>
                <a:gd name="T11" fmla="*/ 12 h 392"/>
                <a:gd name="T12" fmla="*/ 13 w 272"/>
                <a:gd name="T13" fmla="*/ 61 h 392"/>
                <a:gd name="T14" fmla="*/ 21 w 272"/>
                <a:gd name="T15" fmla="*/ 83 h 392"/>
                <a:gd name="T16" fmla="*/ 34 w 272"/>
                <a:gd name="T17" fmla="*/ 83 h 392"/>
                <a:gd name="T18" fmla="*/ 193 w 272"/>
                <a:gd name="T19" fmla="*/ 392 h 392"/>
                <a:gd name="T20" fmla="*/ 272 w 272"/>
                <a:gd name="T21" fmla="*/ 31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72" y="314"/>
                  </a:moveTo>
                  <a:cubicBezTo>
                    <a:pt x="210" y="252"/>
                    <a:pt x="165" y="172"/>
                    <a:pt x="146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81" y="83"/>
                    <a:pt x="184" y="73"/>
                    <a:pt x="171" y="61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03" y="0"/>
                    <a:pt x="81" y="0"/>
                    <a:pt x="68" y="1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0" y="73"/>
                    <a:pt x="3" y="83"/>
                    <a:pt x="2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54" y="203"/>
                    <a:pt x="111" y="310"/>
                    <a:pt x="193" y="392"/>
                  </a:cubicBezTo>
                  <a:cubicBezTo>
                    <a:pt x="272" y="314"/>
                    <a:pt x="272" y="314"/>
                    <a:pt x="272" y="314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4"/>
            <p:cNvSpPr>
              <a:spLocks/>
            </p:cNvSpPr>
            <p:nvPr/>
          </p:nvSpPr>
          <p:spPr bwMode="auto">
            <a:xfrm>
              <a:off x="2617" y="2198"/>
              <a:ext cx="64" cy="9"/>
            </a:xfrm>
            <a:custGeom>
              <a:avLst/>
              <a:gdLst>
                <a:gd name="T0" fmla="*/ 11 w 27"/>
                <a:gd name="T1" fmla="*/ 0 h 4"/>
                <a:gd name="T2" fmla="*/ 0 w 27"/>
                <a:gd name="T3" fmla="*/ 2 h 4"/>
                <a:gd name="T4" fmla="*/ 0 w 27"/>
                <a:gd name="T5" fmla="*/ 2 h 4"/>
                <a:gd name="T6" fmla="*/ 11 w 27"/>
                <a:gd name="T7" fmla="*/ 0 h 4"/>
                <a:gd name="T8" fmla="*/ 27 w 27"/>
                <a:gd name="T9" fmla="*/ 4 h 4"/>
                <a:gd name="T10" fmla="*/ 11 w 2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">
                  <a:moveTo>
                    <a:pt x="11" y="0"/>
                  </a:moveTo>
                  <a:cubicBezTo>
                    <a:pt x="7" y="0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7" y="0"/>
                    <a:pt x="22" y="1"/>
                    <a:pt x="27" y="4"/>
                  </a:cubicBezTo>
                  <a:cubicBezTo>
                    <a:pt x="22" y="1"/>
                    <a:pt x="16" y="0"/>
                    <a:pt x="1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5"/>
            <p:cNvSpPr>
              <a:spLocks/>
            </p:cNvSpPr>
            <p:nvPr/>
          </p:nvSpPr>
          <p:spPr bwMode="auto">
            <a:xfrm>
              <a:off x="2617" y="2198"/>
              <a:ext cx="449" cy="830"/>
            </a:xfrm>
            <a:custGeom>
              <a:avLst/>
              <a:gdLst>
                <a:gd name="T0" fmla="*/ 11 w 190"/>
                <a:gd name="T1" fmla="*/ 0 h 351"/>
                <a:gd name="T2" fmla="*/ 0 w 190"/>
                <a:gd name="T3" fmla="*/ 2 h 351"/>
                <a:gd name="T4" fmla="*/ 149 w 190"/>
                <a:gd name="T5" fmla="*/ 351 h 351"/>
                <a:gd name="T6" fmla="*/ 190 w 190"/>
                <a:gd name="T7" fmla="*/ 311 h 351"/>
                <a:gd name="T8" fmla="*/ 190 w 190"/>
                <a:gd name="T9" fmla="*/ 311 h 351"/>
                <a:gd name="T10" fmla="*/ 65 w 190"/>
                <a:gd name="T11" fmla="*/ 80 h 351"/>
                <a:gd name="T12" fmla="*/ 81 w 190"/>
                <a:gd name="T13" fmla="*/ 80 h 351"/>
                <a:gd name="T14" fmla="*/ 90 w 190"/>
                <a:gd name="T15" fmla="*/ 58 h 351"/>
                <a:gd name="T16" fmla="*/ 35 w 190"/>
                <a:gd name="T17" fmla="*/ 9 h 351"/>
                <a:gd name="T18" fmla="*/ 27 w 190"/>
                <a:gd name="T19" fmla="*/ 4 h 351"/>
                <a:gd name="T20" fmla="*/ 11 w 190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351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3" y="138"/>
                    <a:pt x="60" y="261"/>
                    <a:pt x="149" y="35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28" y="248"/>
                    <a:pt x="84" y="169"/>
                    <a:pt x="65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99" y="80"/>
                    <a:pt x="103" y="70"/>
                    <a:pt x="90" y="5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7"/>
                    <a:pt x="30" y="5"/>
                    <a:pt x="27" y="4"/>
                  </a:cubicBezTo>
                  <a:cubicBezTo>
                    <a:pt x="22" y="1"/>
                    <a:pt x="17" y="0"/>
                    <a:pt x="1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6"/>
            <p:cNvSpPr>
              <a:spLocks/>
            </p:cNvSpPr>
            <p:nvPr/>
          </p:nvSpPr>
          <p:spPr bwMode="auto">
            <a:xfrm>
              <a:off x="3674" y="3046"/>
              <a:ext cx="187" cy="684"/>
            </a:xfrm>
            <a:custGeom>
              <a:avLst/>
              <a:gdLst>
                <a:gd name="T0" fmla="*/ 62 w 79"/>
                <a:gd name="T1" fmla="*/ 145 h 289"/>
                <a:gd name="T2" fmla="*/ 75 w 79"/>
                <a:gd name="T3" fmla="*/ 0 h 289"/>
                <a:gd name="T4" fmla="*/ 33 w 79"/>
                <a:gd name="T5" fmla="*/ 0 h 289"/>
                <a:gd name="T6" fmla="*/ 0 w 79"/>
                <a:gd name="T7" fmla="*/ 145 h 289"/>
                <a:gd name="T8" fmla="*/ 33 w 79"/>
                <a:gd name="T9" fmla="*/ 289 h 289"/>
                <a:gd name="T10" fmla="*/ 79 w 79"/>
                <a:gd name="T11" fmla="*/ 289 h 289"/>
                <a:gd name="T12" fmla="*/ 62 w 79"/>
                <a:gd name="T1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9">
                  <a:moveTo>
                    <a:pt x="62" y="145"/>
                  </a:moveTo>
                  <a:cubicBezTo>
                    <a:pt x="62" y="65"/>
                    <a:pt x="56" y="0"/>
                    <a:pt x="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65"/>
                    <a:pt x="0" y="145"/>
                  </a:cubicBezTo>
                  <a:cubicBezTo>
                    <a:pt x="0" y="224"/>
                    <a:pt x="15" y="289"/>
                    <a:pt x="33" y="289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61" y="289"/>
                    <a:pt x="62" y="224"/>
                    <a:pt x="62" y="14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7"/>
            <p:cNvSpPr>
              <a:spLocks/>
            </p:cNvSpPr>
            <p:nvPr/>
          </p:nvSpPr>
          <p:spPr bwMode="auto">
            <a:xfrm>
              <a:off x="3662" y="3046"/>
              <a:ext cx="79" cy="684"/>
            </a:xfrm>
            <a:custGeom>
              <a:avLst/>
              <a:gdLst>
                <a:gd name="T0" fmla="*/ 9 w 33"/>
                <a:gd name="T1" fmla="*/ 144 h 289"/>
                <a:gd name="T2" fmla="*/ 33 w 33"/>
                <a:gd name="T3" fmla="*/ 20 h 289"/>
                <a:gd name="T4" fmla="*/ 33 w 33"/>
                <a:gd name="T5" fmla="*/ 0 h 289"/>
                <a:gd name="T6" fmla="*/ 0 w 33"/>
                <a:gd name="T7" fmla="*/ 144 h 289"/>
                <a:gd name="T8" fmla="*/ 33 w 33"/>
                <a:gd name="T9" fmla="*/ 289 h 289"/>
                <a:gd name="T10" fmla="*/ 33 w 33"/>
                <a:gd name="T11" fmla="*/ 269 h 289"/>
                <a:gd name="T12" fmla="*/ 9 w 33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9">
                  <a:moveTo>
                    <a:pt x="9" y="144"/>
                  </a:moveTo>
                  <a:cubicBezTo>
                    <a:pt x="9" y="76"/>
                    <a:pt x="20" y="21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1"/>
                    <a:pt x="0" y="65"/>
                    <a:pt x="0" y="144"/>
                  </a:cubicBezTo>
                  <a:cubicBezTo>
                    <a:pt x="0" y="224"/>
                    <a:pt x="15" y="288"/>
                    <a:pt x="33" y="289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20" y="268"/>
                    <a:pt x="9" y="213"/>
                    <a:pt x="9" y="14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8"/>
            <p:cNvSpPr>
              <a:spLocks/>
            </p:cNvSpPr>
            <p:nvPr/>
          </p:nvSpPr>
          <p:spPr bwMode="auto">
            <a:xfrm>
              <a:off x="3821" y="3254"/>
              <a:ext cx="24" cy="135"/>
            </a:xfrm>
            <a:custGeom>
              <a:avLst/>
              <a:gdLst>
                <a:gd name="T0" fmla="*/ 0 w 10"/>
                <a:gd name="T1" fmla="*/ 0 h 57"/>
                <a:gd name="T2" fmla="*/ 0 w 10"/>
                <a:gd name="T3" fmla="*/ 1 h 57"/>
                <a:gd name="T4" fmla="*/ 9 w 10"/>
                <a:gd name="T5" fmla="*/ 1 h 57"/>
                <a:gd name="T6" fmla="*/ 9 w 10"/>
                <a:gd name="T7" fmla="*/ 57 h 57"/>
                <a:gd name="T8" fmla="*/ 10 w 10"/>
                <a:gd name="T9" fmla="*/ 57 h 57"/>
                <a:gd name="T10" fmla="*/ 10 w 10"/>
                <a:gd name="T11" fmla="*/ 0 h 57"/>
                <a:gd name="T12" fmla="*/ 0 w 1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9"/>
            <p:cNvSpPr>
              <a:spLocks/>
            </p:cNvSpPr>
            <p:nvPr/>
          </p:nvSpPr>
          <p:spPr bwMode="auto">
            <a:xfrm>
              <a:off x="4726" y="2136"/>
              <a:ext cx="684" cy="191"/>
            </a:xfrm>
            <a:custGeom>
              <a:avLst/>
              <a:gdLst>
                <a:gd name="T0" fmla="*/ 145 w 289"/>
                <a:gd name="T1" fmla="*/ 17 h 80"/>
                <a:gd name="T2" fmla="*/ 0 w 289"/>
                <a:gd name="T3" fmla="*/ 5 h 80"/>
                <a:gd name="T4" fmla="*/ 0 w 289"/>
                <a:gd name="T5" fmla="*/ 46 h 80"/>
                <a:gd name="T6" fmla="*/ 145 w 289"/>
                <a:gd name="T7" fmla="*/ 80 h 80"/>
                <a:gd name="T8" fmla="*/ 289 w 289"/>
                <a:gd name="T9" fmla="*/ 46 h 80"/>
                <a:gd name="T10" fmla="*/ 289 w 289"/>
                <a:gd name="T11" fmla="*/ 0 h 80"/>
                <a:gd name="T12" fmla="*/ 145 w 289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5" y="17"/>
                  </a:moveTo>
                  <a:cubicBezTo>
                    <a:pt x="65" y="17"/>
                    <a:pt x="0" y="23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5"/>
                    <a:pt x="65" y="80"/>
                    <a:pt x="145" y="80"/>
                  </a:cubicBezTo>
                  <a:cubicBezTo>
                    <a:pt x="224" y="80"/>
                    <a:pt x="289" y="65"/>
                    <a:pt x="289" y="4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17"/>
                    <a:pt x="14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30"/>
            <p:cNvSpPr>
              <a:spLocks/>
            </p:cNvSpPr>
            <p:nvPr/>
          </p:nvSpPr>
          <p:spPr bwMode="auto">
            <a:xfrm>
              <a:off x="4726" y="2257"/>
              <a:ext cx="684" cy="79"/>
            </a:xfrm>
            <a:custGeom>
              <a:avLst/>
              <a:gdLst>
                <a:gd name="T0" fmla="*/ 144 w 289"/>
                <a:gd name="T1" fmla="*/ 24 h 33"/>
                <a:gd name="T2" fmla="*/ 20 w 289"/>
                <a:gd name="T3" fmla="*/ 0 h 33"/>
                <a:gd name="T4" fmla="*/ 0 w 289"/>
                <a:gd name="T5" fmla="*/ 0 h 33"/>
                <a:gd name="T6" fmla="*/ 144 w 289"/>
                <a:gd name="T7" fmla="*/ 33 h 33"/>
                <a:gd name="T8" fmla="*/ 289 w 289"/>
                <a:gd name="T9" fmla="*/ 0 h 33"/>
                <a:gd name="T10" fmla="*/ 269 w 289"/>
                <a:gd name="T11" fmla="*/ 0 h 33"/>
                <a:gd name="T12" fmla="*/ 144 w 289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3">
                  <a:moveTo>
                    <a:pt x="144" y="24"/>
                  </a:moveTo>
                  <a:cubicBezTo>
                    <a:pt x="76" y="24"/>
                    <a:pt x="21" y="13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65" y="33"/>
                    <a:pt x="144" y="33"/>
                  </a:cubicBezTo>
                  <a:cubicBezTo>
                    <a:pt x="223" y="33"/>
                    <a:pt x="288" y="18"/>
                    <a:pt x="28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13"/>
                    <a:pt x="212" y="24"/>
                    <a:pt x="144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31"/>
            <p:cNvSpPr>
              <a:spLocks/>
            </p:cNvSpPr>
            <p:nvPr/>
          </p:nvSpPr>
          <p:spPr bwMode="auto">
            <a:xfrm>
              <a:off x="4697" y="2158"/>
              <a:ext cx="505" cy="852"/>
            </a:xfrm>
            <a:custGeom>
              <a:avLst/>
              <a:gdLst>
                <a:gd name="T0" fmla="*/ 111 w 213"/>
                <a:gd name="T1" fmla="*/ 326 h 360"/>
                <a:gd name="T2" fmla="*/ 213 w 213"/>
                <a:gd name="T3" fmla="*/ 0 h 360"/>
                <a:gd name="T4" fmla="*/ 102 w 213"/>
                <a:gd name="T5" fmla="*/ 0 h 360"/>
                <a:gd name="T6" fmla="*/ 31 w 213"/>
                <a:gd name="T7" fmla="*/ 246 h 360"/>
                <a:gd name="T8" fmla="*/ 22 w 213"/>
                <a:gd name="T9" fmla="*/ 237 h 360"/>
                <a:gd name="T10" fmla="*/ 1 w 213"/>
                <a:gd name="T11" fmla="*/ 247 h 360"/>
                <a:gd name="T12" fmla="*/ 5 w 213"/>
                <a:gd name="T13" fmla="*/ 320 h 360"/>
                <a:gd name="T14" fmla="*/ 40 w 213"/>
                <a:gd name="T15" fmla="*/ 354 h 360"/>
                <a:gd name="T16" fmla="*/ 113 w 213"/>
                <a:gd name="T17" fmla="*/ 359 h 360"/>
                <a:gd name="T18" fmla="*/ 122 w 213"/>
                <a:gd name="T19" fmla="*/ 337 h 360"/>
                <a:gd name="T20" fmla="*/ 111 w 213"/>
                <a:gd name="T21" fmla="*/ 3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60">
                  <a:moveTo>
                    <a:pt x="111" y="326"/>
                  </a:moveTo>
                  <a:cubicBezTo>
                    <a:pt x="175" y="233"/>
                    <a:pt x="213" y="121"/>
                    <a:pt x="21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91"/>
                    <a:pt x="76" y="175"/>
                    <a:pt x="31" y="246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25"/>
                    <a:pt x="0" y="229"/>
                    <a:pt x="1" y="247"/>
                  </a:cubicBezTo>
                  <a:cubicBezTo>
                    <a:pt x="5" y="320"/>
                    <a:pt x="5" y="320"/>
                    <a:pt x="5" y="320"/>
                  </a:cubicBezTo>
                  <a:cubicBezTo>
                    <a:pt x="6" y="338"/>
                    <a:pt x="22" y="353"/>
                    <a:pt x="40" y="354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31" y="360"/>
                    <a:pt x="135" y="350"/>
                    <a:pt x="122" y="337"/>
                  </a:cubicBezTo>
                  <a:cubicBezTo>
                    <a:pt x="111" y="326"/>
                    <a:pt x="111" y="326"/>
                    <a:pt x="111" y="326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32"/>
            <p:cNvSpPr>
              <a:spLocks/>
            </p:cNvSpPr>
            <p:nvPr/>
          </p:nvSpPr>
          <p:spPr bwMode="auto">
            <a:xfrm>
              <a:off x="4941" y="2158"/>
              <a:ext cx="112" cy="0"/>
            </a:xfrm>
            <a:custGeom>
              <a:avLst/>
              <a:gdLst>
                <a:gd name="T0" fmla="*/ 47 w 47"/>
                <a:gd name="T1" fmla="*/ 0 w 47"/>
                <a:gd name="T2" fmla="*/ 0 w 47"/>
                <a:gd name="T3" fmla="*/ 47 w 47"/>
                <a:gd name="T4" fmla="*/ 47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DC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34"/>
            <p:cNvSpPr>
              <a:spLocks/>
            </p:cNvSpPr>
            <p:nvPr/>
          </p:nvSpPr>
          <p:spPr bwMode="auto">
            <a:xfrm>
              <a:off x="4702" y="2158"/>
              <a:ext cx="351" cy="821"/>
            </a:xfrm>
            <a:custGeom>
              <a:avLst/>
              <a:gdLst>
                <a:gd name="T0" fmla="*/ 148 w 148"/>
                <a:gd name="T1" fmla="*/ 0 h 347"/>
                <a:gd name="T2" fmla="*/ 101 w 148"/>
                <a:gd name="T3" fmla="*/ 0 h 347"/>
                <a:gd name="T4" fmla="*/ 30 w 148"/>
                <a:gd name="T5" fmla="*/ 246 h 347"/>
                <a:gd name="T6" fmla="*/ 30 w 148"/>
                <a:gd name="T7" fmla="*/ 246 h 347"/>
                <a:gd name="T8" fmla="*/ 29 w 148"/>
                <a:gd name="T9" fmla="*/ 246 h 347"/>
                <a:gd name="T10" fmla="*/ 20 w 148"/>
                <a:gd name="T11" fmla="*/ 237 h 347"/>
                <a:gd name="T12" fmla="*/ 7 w 148"/>
                <a:gd name="T13" fmla="*/ 230 h 347"/>
                <a:gd name="T14" fmla="*/ 6 w 148"/>
                <a:gd name="T15" fmla="*/ 230 h 347"/>
                <a:gd name="T16" fmla="*/ 0 w 148"/>
                <a:gd name="T17" fmla="*/ 246 h 347"/>
                <a:gd name="T18" fmla="*/ 4 w 148"/>
                <a:gd name="T19" fmla="*/ 320 h 347"/>
                <a:gd name="T20" fmla="*/ 19 w 148"/>
                <a:gd name="T21" fmla="*/ 347 h 347"/>
                <a:gd name="T22" fmla="*/ 148 w 148"/>
                <a:gd name="T23" fmla="*/ 5 h 347"/>
                <a:gd name="T24" fmla="*/ 148 w 148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347">
                  <a:moveTo>
                    <a:pt x="14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0"/>
                    <a:pt x="75" y="175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29" y="246"/>
                  </a:cubicBezTo>
                  <a:cubicBezTo>
                    <a:pt x="20" y="237"/>
                    <a:pt x="20" y="237"/>
                    <a:pt x="20" y="237"/>
                  </a:cubicBezTo>
                  <a:cubicBezTo>
                    <a:pt x="15" y="232"/>
                    <a:pt x="11" y="230"/>
                    <a:pt x="7" y="230"/>
                  </a:cubicBezTo>
                  <a:cubicBezTo>
                    <a:pt x="6" y="230"/>
                    <a:pt x="6" y="230"/>
                    <a:pt x="6" y="230"/>
                  </a:cubicBezTo>
                  <a:cubicBezTo>
                    <a:pt x="2" y="232"/>
                    <a:pt x="0" y="237"/>
                    <a:pt x="0" y="246"/>
                  </a:cubicBezTo>
                  <a:cubicBezTo>
                    <a:pt x="4" y="320"/>
                    <a:pt x="4" y="320"/>
                    <a:pt x="4" y="320"/>
                  </a:cubicBezTo>
                  <a:cubicBezTo>
                    <a:pt x="5" y="331"/>
                    <a:pt x="11" y="340"/>
                    <a:pt x="19" y="347"/>
                  </a:cubicBezTo>
                  <a:cubicBezTo>
                    <a:pt x="100" y="256"/>
                    <a:pt x="148" y="136"/>
                    <a:pt x="148" y="5"/>
                  </a:cubicBezTo>
                  <a:cubicBezTo>
                    <a:pt x="148" y="3"/>
                    <a:pt x="148" y="2"/>
                    <a:pt x="14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5"/>
            <p:cNvSpPr>
              <a:spLocks/>
            </p:cNvSpPr>
            <p:nvPr/>
          </p:nvSpPr>
          <p:spPr bwMode="auto">
            <a:xfrm>
              <a:off x="4458" y="1031"/>
              <a:ext cx="585" cy="592"/>
            </a:xfrm>
            <a:custGeom>
              <a:avLst/>
              <a:gdLst>
                <a:gd name="T0" fmla="*/ 111 w 247"/>
                <a:gd name="T1" fmla="*/ 114 h 250"/>
                <a:gd name="T2" fmla="*/ 0 w 247"/>
                <a:gd name="T3" fmla="*/ 208 h 250"/>
                <a:gd name="T4" fmla="*/ 30 w 247"/>
                <a:gd name="T5" fmla="*/ 237 h 250"/>
                <a:gd name="T6" fmla="*/ 155 w 247"/>
                <a:gd name="T7" fmla="*/ 159 h 250"/>
                <a:gd name="T8" fmla="*/ 234 w 247"/>
                <a:gd name="T9" fmla="*/ 33 h 250"/>
                <a:gd name="T10" fmla="*/ 201 w 247"/>
                <a:gd name="T11" fmla="*/ 0 h 250"/>
                <a:gd name="T12" fmla="*/ 111 w 247"/>
                <a:gd name="T13" fmla="*/ 1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11" y="114"/>
                  </a:moveTo>
                  <a:cubicBezTo>
                    <a:pt x="55" y="171"/>
                    <a:pt x="14" y="221"/>
                    <a:pt x="0" y="208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43" y="250"/>
                    <a:pt x="99" y="215"/>
                    <a:pt x="155" y="159"/>
                  </a:cubicBezTo>
                  <a:cubicBezTo>
                    <a:pt x="212" y="102"/>
                    <a:pt x="247" y="46"/>
                    <a:pt x="234" y="3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4" y="13"/>
                    <a:pt x="167" y="58"/>
                    <a:pt x="111" y="1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6"/>
            <p:cNvSpPr>
              <a:spLocks/>
            </p:cNvSpPr>
            <p:nvPr/>
          </p:nvSpPr>
          <p:spPr bwMode="auto">
            <a:xfrm>
              <a:off x="4537" y="1116"/>
              <a:ext cx="512" cy="515"/>
            </a:xfrm>
            <a:custGeom>
              <a:avLst/>
              <a:gdLst>
                <a:gd name="T0" fmla="*/ 119 w 216"/>
                <a:gd name="T1" fmla="*/ 119 h 217"/>
                <a:gd name="T2" fmla="*/ 14 w 216"/>
                <a:gd name="T3" fmla="*/ 191 h 217"/>
                <a:gd name="T4" fmla="*/ 0 w 216"/>
                <a:gd name="T5" fmla="*/ 205 h 217"/>
                <a:gd name="T6" fmla="*/ 125 w 216"/>
                <a:gd name="T7" fmla="*/ 126 h 217"/>
                <a:gd name="T8" fmla="*/ 204 w 216"/>
                <a:gd name="T9" fmla="*/ 0 h 217"/>
                <a:gd name="T10" fmla="*/ 190 w 216"/>
                <a:gd name="T11" fmla="*/ 14 h 217"/>
                <a:gd name="T12" fmla="*/ 119 w 216"/>
                <a:gd name="T13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119"/>
                  </a:moveTo>
                  <a:cubicBezTo>
                    <a:pt x="71" y="168"/>
                    <a:pt x="24" y="199"/>
                    <a:pt x="14" y="191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4" y="217"/>
                    <a:pt x="70" y="182"/>
                    <a:pt x="125" y="126"/>
                  </a:cubicBezTo>
                  <a:cubicBezTo>
                    <a:pt x="181" y="70"/>
                    <a:pt x="216" y="14"/>
                    <a:pt x="204" y="0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9" y="25"/>
                    <a:pt x="167" y="71"/>
                    <a:pt x="119" y="11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7"/>
            <p:cNvSpPr>
              <a:spLocks/>
            </p:cNvSpPr>
            <p:nvPr/>
          </p:nvSpPr>
          <p:spPr bwMode="auto">
            <a:xfrm>
              <a:off x="4614" y="1196"/>
              <a:ext cx="644" cy="929"/>
            </a:xfrm>
            <a:custGeom>
              <a:avLst/>
              <a:gdLst>
                <a:gd name="T0" fmla="*/ 251 w 272"/>
                <a:gd name="T1" fmla="*/ 309 h 392"/>
                <a:gd name="T2" fmla="*/ 238 w 272"/>
                <a:gd name="T3" fmla="*/ 309 h 392"/>
                <a:gd name="T4" fmla="*/ 79 w 272"/>
                <a:gd name="T5" fmla="*/ 0 h 392"/>
                <a:gd name="T6" fmla="*/ 0 w 272"/>
                <a:gd name="T7" fmla="*/ 78 h 392"/>
                <a:gd name="T8" fmla="*/ 126 w 272"/>
                <a:gd name="T9" fmla="*/ 309 h 392"/>
                <a:gd name="T10" fmla="*/ 109 w 272"/>
                <a:gd name="T11" fmla="*/ 309 h 392"/>
                <a:gd name="T12" fmla="*/ 101 w 272"/>
                <a:gd name="T13" fmla="*/ 331 h 392"/>
                <a:gd name="T14" fmla="*/ 156 w 272"/>
                <a:gd name="T15" fmla="*/ 380 h 392"/>
                <a:gd name="T16" fmla="*/ 204 w 272"/>
                <a:gd name="T17" fmla="*/ 380 h 392"/>
                <a:gd name="T18" fmla="*/ 259 w 272"/>
                <a:gd name="T19" fmla="*/ 331 h 392"/>
                <a:gd name="T20" fmla="*/ 251 w 272"/>
                <a:gd name="T21" fmla="*/ 30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51" y="309"/>
                  </a:moveTo>
                  <a:cubicBezTo>
                    <a:pt x="238" y="309"/>
                    <a:pt x="238" y="309"/>
                    <a:pt x="238" y="309"/>
                  </a:cubicBezTo>
                  <a:cubicBezTo>
                    <a:pt x="218" y="190"/>
                    <a:pt x="161" y="82"/>
                    <a:pt x="79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3" y="141"/>
                    <a:pt x="107" y="220"/>
                    <a:pt x="126" y="309"/>
                  </a:cubicBezTo>
                  <a:cubicBezTo>
                    <a:pt x="109" y="309"/>
                    <a:pt x="109" y="309"/>
                    <a:pt x="109" y="309"/>
                  </a:cubicBezTo>
                  <a:cubicBezTo>
                    <a:pt x="91" y="309"/>
                    <a:pt x="88" y="319"/>
                    <a:pt x="101" y="33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69" y="392"/>
                    <a:pt x="191" y="392"/>
                    <a:pt x="204" y="380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72" y="319"/>
                    <a:pt x="269" y="309"/>
                    <a:pt x="251" y="30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38"/>
            <p:cNvSpPr>
              <a:spLocks/>
            </p:cNvSpPr>
            <p:nvPr/>
          </p:nvSpPr>
          <p:spPr bwMode="auto">
            <a:xfrm>
              <a:off x="4853" y="1928"/>
              <a:ext cx="60" cy="3"/>
            </a:xfrm>
            <a:custGeom>
              <a:avLst/>
              <a:gdLst>
                <a:gd name="T0" fmla="*/ 25 w 25"/>
                <a:gd name="T1" fmla="*/ 0 h 1"/>
                <a:gd name="T2" fmla="*/ 9 w 25"/>
                <a:gd name="T3" fmla="*/ 0 h 1"/>
                <a:gd name="T4" fmla="*/ 0 w 25"/>
                <a:gd name="T5" fmla="*/ 1 h 1"/>
                <a:gd name="T6" fmla="*/ 8 w 25"/>
                <a:gd name="T7" fmla="*/ 0 h 1"/>
                <a:gd name="T8" fmla="*/ 25 w 25"/>
                <a:gd name="T9" fmla="*/ 0 h 1"/>
                <a:gd name="T10" fmla="*/ 25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2" y="1"/>
                    <a:pt x="0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39"/>
            <p:cNvSpPr>
              <a:spLocks/>
            </p:cNvSpPr>
            <p:nvPr/>
          </p:nvSpPr>
          <p:spPr bwMode="auto">
            <a:xfrm>
              <a:off x="4617" y="1305"/>
              <a:ext cx="436" cy="812"/>
            </a:xfrm>
            <a:custGeom>
              <a:avLst/>
              <a:gdLst>
                <a:gd name="T0" fmla="*/ 32 w 184"/>
                <a:gd name="T1" fmla="*/ 0 h 343"/>
                <a:gd name="T2" fmla="*/ 0 w 184"/>
                <a:gd name="T3" fmla="*/ 32 h 343"/>
                <a:gd name="T4" fmla="*/ 126 w 184"/>
                <a:gd name="T5" fmla="*/ 263 h 343"/>
                <a:gd name="T6" fmla="*/ 125 w 184"/>
                <a:gd name="T7" fmla="*/ 263 h 343"/>
                <a:gd name="T8" fmla="*/ 125 w 184"/>
                <a:gd name="T9" fmla="*/ 263 h 343"/>
                <a:gd name="T10" fmla="*/ 108 w 184"/>
                <a:gd name="T11" fmla="*/ 263 h 343"/>
                <a:gd name="T12" fmla="*/ 100 w 184"/>
                <a:gd name="T13" fmla="*/ 264 h 343"/>
                <a:gd name="T14" fmla="*/ 101 w 184"/>
                <a:gd name="T15" fmla="*/ 285 h 343"/>
                <a:gd name="T16" fmla="*/ 156 w 184"/>
                <a:gd name="T17" fmla="*/ 334 h 343"/>
                <a:gd name="T18" fmla="*/ 180 w 184"/>
                <a:gd name="T19" fmla="*/ 343 h 343"/>
                <a:gd name="T20" fmla="*/ 184 w 184"/>
                <a:gd name="T21" fmla="*/ 342 h 343"/>
                <a:gd name="T22" fmla="*/ 32 w 184"/>
                <a:gd name="T2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43">
                  <a:moveTo>
                    <a:pt x="3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2" y="94"/>
                    <a:pt x="107" y="174"/>
                    <a:pt x="126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5" y="263"/>
                    <a:pt x="102" y="264"/>
                    <a:pt x="100" y="264"/>
                  </a:cubicBezTo>
                  <a:cubicBezTo>
                    <a:pt x="90" y="267"/>
                    <a:pt x="90" y="275"/>
                    <a:pt x="101" y="285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62" y="340"/>
                    <a:pt x="171" y="343"/>
                    <a:pt x="180" y="343"/>
                  </a:cubicBezTo>
                  <a:cubicBezTo>
                    <a:pt x="181" y="343"/>
                    <a:pt x="183" y="343"/>
                    <a:pt x="184" y="342"/>
                  </a:cubicBezTo>
                  <a:cubicBezTo>
                    <a:pt x="178" y="209"/>
                    <a:pt x="121" y="88"/>
                    <a:pt x="32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40"/>
            <p:cNvSpPr>
              <a:spLocks/>
            </p:cNvSpPr>
            <p:nvPr/>
          </p:nvSpPr>
          <p:spPr bwMode="auto">
            <a:xfrm>
              <a:off x="2715" y="955"/>
              <a:ext cx="589" cy="583"/>
            </a:xfrm>
            <a:custGeom>
              <a:avLst/>
              <a:gdLst>
                <a:gd name="T0" fmla="*/ 114 w 249"/>
                <a:gd name="T1" fmla="*/ 135 h 246"/>
                <a:gd name="T2" fmla="*/ 207 w 249"/>
                <a:gd name="T3" fmla="*/ 246 h 246"/>
                <a:gd name="T4" fmla="*/ 236 w 249"/>
                <a:gd name="T5" fmla="*/ 217 h 246"/>
                <a:gd name="T6" fmla="*/ 158 w 249"/>
                <a:gd name="T7" fmla="*/ 91 h 246"/>
                <a:gd name="T8" fmla="*/ 32 w 249"/>
                <a:gd name="T9" fmla="*/ 13 h 246"/>
                <a:gd name="T10" fmla="*/ 0 w 249"/>
                <a:gd name="T11" fmla="*/ 46 h 246"/>
                <a:gd name="T12" fmla="*/ 114 w 249"/>
                <a:gd name="T13" fmla="*/ 1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6">
                  <a:moveTo>
                    <a:pt x="114" y="135"/>
                  </a:moveTo>
                  <a:cubicBezTo>
                    <a:pt x="170" y="192"/>
                    <a:pt x="220" y="233"/>
                    <a:pt x="207" y="246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49" y="204"/>
                    <a:pt x="214" y="148"/>
                    <a:pt x="158" y="91"/>
                  </a:cubicBezTo>
                  <a:cubicBezTo>
                    <a:pt x="102" y="35"/>
                    <a:pt x="45" y="0"/>
                    <a:pt x="32" y="1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32"/>
                    <a:pt x="57" y="79"/>
                    <a:pt x="114" y="1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41"/>
            <p:cNvSpPr>
              <a:spLocks/>
            </p:cNvSpPr>
            <p:nvPr/>
          </p:nvSpPr>
          <p:spPr bwMode="auto">
            <a:xfrm>
              <a:off x="2801" y="948"/>
              <a:ext cx="512" cy="513"/>
            </a:xfrm>
            <a:custGeom>
              <a:avLst/>
              <a:gdLst>
                <a:gd name="T0" fmla="*/ 119 w 216"/>
                <a:gd name="T1" fmla="*/ 98 h 217"/>
                <a:gd name="T2" fmla="*/ 190 w 216"/>
                <a:gd name="T3" fmla="*/ 203 h 217"/>
                <a:gd name="T4" fmla="*/ 204 w 216"/>
                <a:gd name="T5" fmla="*/ 217 h 217"/>
                <a:gd name="T6" fmla="*/ 125 w 216"/>
                <a:gd name="T7" fmla="*/ 91 h 217"/>
                <a:gd name="T8" fmla="*/ 0 w 216"/>
                <a:gd name="T9" fmla="*/ 12 h 217"/>
                <a:gd name="T10" fmla="*/ 14 w 216"/>
                <a:gd name="T11" fmla="*/ 26 h 217"/>
                <a:gd name="T12" fmla="*/ 119 w 216"/>
                <a:gd name="T13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98"/>
                  </a:moveTo>
                  <a:cubicBezTo>
                    <a:pt x="167" y="146"/>
                    <a:pt x="198" y="193"/>
                    <a:pt x="190" y="203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16" y="203"/>
                    <a:pt x="181" y="147"/>
                    <a:pt x="125" y="91"/>
                  </a:cubicBezTo>
                  <a:cubicBezTo>
                    <a:pt x="69" y="35"/>
                    <a:pt x="14" y="0"/>
                    <a:pt x="0" y="1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4" y="18"/>
                    <a:pt x="71" y="49"/>
                    <a:pt x="119" y="98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42"/>
            <p:cNvSpPr>
              <a:spLocks/>
            </p:cNvSpPr>
            <p:nvPr/>
          </p:nvSpPr>
          <p:spPr bwMode="auto">
            <a:xfrm>
              <a:off x="2879" y="743"/>
              <a:ext cx="917" cy="639"/>
            </a:xfrm>
            <a:custGeom>
              <a:avLst/>
              <a:gdLst>
                <a:gd name="T0" fmla="*/ 376 w 388"/>
                <a:gd name="T1" fmla="*/ 68 h 270"/>
                <a:gd name="T2" fmla="*/ 327 w 388"/>
                <a:gd name="T3" fmla="*/ 13 h 270"/>
                <a:gd name="T4" fmla="*/ 306 w 388"/>
                <a:gd name="T5" fmla="*/ 22 h 270"/>
                <a:gd name="T6" fmla="*/ 306 w 388"/>
                <a:gd name="T7" fmla="*/ 33 h 270"/>
                <a:gd name="T8" fmla="*/ 0 w 388"/>
                <a:gd name="T9" fmla="*/ 192 h 270"/>
                <a:gd name="T10" fmla="*/ 79 w 388"/>
                <a:gd name="T11" fmla="*/ 270 h 270"/>
                <a:gd name="T12" fmla="*/ 306 w 388"/>
                <a:gd name="T13" fmla="*/ 145 h 270"/>
                <a:gd name="T14" fmla="*/ 306 w 388"/>
                <a:gd name="T15" fmla="*/ 163 h 270"/>
                <a:gd name="T16" fmla="*/ 327 w 388"/>
                <a:gd name="T17" fmla="*/ 172 h 270"/>
                <a:gd name="T18" fmla="*/ 376 w 388"/>
                <a:gd name="T19" fmla="*/ 117 h 270"/>
                <a:gd name="T20" fmla="*/ 376 w 388"/>
                <a:gd name="T21" fmla="*/ 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76" y="68"/>
                  </a:moveTo>
                  <a:cubicBezTo>
                    <a:pt x="327" y="13"/>
                    <a:pt x="327" y="13"/>
                    <a:pt x="327" y="13"/>
                  </a:cubicBezTo>
                  <a:cubicBezTo>
                    <a:pt x="315" y="0"/>
                    <a:pt x="306" y="4"/>
                    <a:pt x="306" y="22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187" y="53"/>
                    <a:pt x="82" y="111"/>
                    <a:pt x="0" y="19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140" y="209"/>
                    <a:pt x="218" y="165"/>
                    <a:pt x="306" y="14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6" y="181"/>
                    <a:pt x="315" y="185"/>
                    <a:pt x="327" y="172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88" y="104"/>
                    <a:pt x="388" y="82"/>
                    <a:pt x="376" y="68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43"/>
            <p:cNvSpPr>
              <a:spLocks/>
            </p:cNvSpPr>
            <p:nvPr/>
          </p:nvSpPr>
          <p:spPr bwMode="auto">
            <a:xfrm>
              <a:off x="3629" y="952"/>
              <a:ext cx="167" cy="213"/>
            </a:xfrm>
            <a:custGeom>
              <a:avLst/>
              <a:gdLst>
                <a:gd name="T0" fmla="*/ 69 w 70"/>
                <a:gd name="T1" fmla="*/ 0 h 90"/>
                <a:gd name="T2" fmla="*/ 68 w 70"/>
                <a:gd name="T3" fmla="*/ 0 h 90"/>
                <a:gd name="T4" fmla="*/ 59 w 70"/>
                <a:gd name="T5" fmla="*/ 28 h 90"/>
                <a:gd name="T6" fmla="*/ 10 w 70"/>
                <a:gd name="T7" fmla="*/ 83 h 90"/>
                <a:gd name="T8" fmla="*/ 0 w 70"/>
                <a:gd name="T9" fmla="*/ 90 h 90"/>
                <a:gd name="T10" fmla="*/ 11 w 70"/>
                <a:gd name="T11" fmla="*/ 82 h 90"/>
                <a:gd name="T12" fmla="*/ 60 w 70"/>
                <a:gd name="T13" fmla="*/ 28 h 90"/>
                <a:gd name="T14" fmla="*/ 69 w 70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0"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9" y="10"/>
                    <a:pt x="66" y="20"/>
                    <a:pt x="59" y="28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" y="87"/>
                    <a:pt x="3" y="89"/>
                    <a:pt x="0" y="90"/>
                  </a:cubicBezTo>
                  <a:cubicBezTo>
                    <a:pt x="4" y="89"/>
                    <a:pt x="7" y="87"/>
                    <a:pt x="11" y="8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7" y="20"/>
                    <a:pt x="70" y="10"/>
                    <a:pt x="69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44"/>
            <p:cNvSpPr>
              <a:spLocks/>
            </p:cNvSpPr>
            <p:nvPr/>
          </p:nvSpPr>
          <p:spPr bwMode="auto">
            <a:xfrm>
              <a:off x="3194" y="1189"/>
              <a:ext cx="127" cy="83"/>
            </a:xfrm>
            <a:custGeom>
              <a:avLst/>
              <a:gdLst>
                <a:gd name="T0" fmla="*/ 54 w 54"/>
                <a:gd name="T1" fmla="*/ 0 h 35"/>
                <a:gd name="T2" fmla="*/ 0 w 54"/>
                <a:gd name="T3" fmla="*/ 35 h 35"/>
                <a:gd name="T4" fmla="*/ 0 w 54"/>
                <a:gd name="T5" fmla="*/ 35 h 35"/>
                <a:gd name="T6" fmla="*/ 54 w 54"/>
                <a:gd name="T7" fmla="*/ 1 h 35"/>
                <a:gd name="T8" fmla="*/ 54 w 5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5">
                  <a:moveTo>
                    <a:pt x="54" y="0"/>
                  </a:moveTo>
                  <a:cubicBezTo>
                    <a:pt x="35" y="11"/>
                    <a:pt x="17" y="2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7" y="22"/>
                    <a:pt x="35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45"/>
            <p:cNvSpPr>
              <a:spLocks/>
            </p:cNvSpPr>
            <p:nvPr/>
          </p:nvSpPr>
          <p:spPr bwMode="auto">
            <a:xfrm>
              <a:off x="3321" y="1109"/>
              <a:ext cx="200" cy="81"/>
            </a:xfrm>
            <a:custGeom>
              <a:avLst/>
              <a:gdLst>
                <a:gd name="T0" fmla="*/ 84 w 84"/>
                <a:gd name="T1" fmla="*/ 0 h 35"/>
                <a:gd name="T2" fmla="*/ 0 w 84"/>
                <a:gd name="T3" fmla="*/ 34 h 35"/>
                <a:gd name="T4" fmla="*/ 0 w 84"/>
                <a:gd name="T5" fmla="*/ 35 h 35"/>
                <a:gd name="T6" fmla="*/ 84 w 8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5">
                  <a:moveTo>
                    <a:pt x="84" y="0"/>
                  </a:moveTo>
                  <a:cubicBezTo>
                    <a:pt x="55" y="8"/>
                    <a:pt x="27" y="2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20"/>
                    <a:pt x="55" y="9"/>
                    <a:pt x="84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46"/>
            <p:cNvSpPr>
              <a:spLocks/>
            </p:cNvSpPr>
            <p:nvPr/>
          </p:nvSpPr>
          <p:spPr bwMode="auto">
            <a:xfrm>
              <a:off x="3066" y="1367"/>
              <a:ext cx="15" cy="1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1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47"/>
            <p:cNvSpPr>
              <a:spLocks/>
            </p:cNvSpPr>
            <p:nvPr/>
          </p:nvSpPr>
          <p:spPr bwMode="auto">
            <a:xfrm>
              <a:off x="3081" y="1284"/>
              <a:ext cx="96" cy="85"/>
            </a:xfrm>
            <a:custGeom>
              <a:avLst/>
              <a:gdLst>
                <a:gd name="T0" fmla="*/ 41 w 41"/>
                <a:gd name="T1" fmla="*/ 0 h 36"/>
                <a:gd name="T2" fmla="*/ 0 w 41"/>
                <a:gd name="T3" fmla="*/ 35 h 36"/>
                <a:gd name="T4" fmla="*/ 0 w 41"/>
                <a:gd name="T5" fmla="*/ 36 h 36"/>
                <a:gd name="T6" fmla="*/ 41 w 41"/>
                <a:gd name="T7" fmla="*/ 0 h 36"/>
                <a:gd name="T8" fmla="*/ 41 w 4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26" y="11"/>
                    <a:pt x="13" y="23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23"/>
                    <a:pt x="27" y="1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43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48"/>
            <p:cNvSpPr>
              <a:spLocks/>
            </p:cNvSpPr>
            <p:nvPr/>
          </p:nvSpPr>
          <p:spPr bwMode="auto">
            <a:xfrm>
              <a:off x="3177" y="1272"/>
              <a:ext cx="17" cy="12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A7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49"/>
            <p:cNvSpPr>
              <a:spLocks/>
            </p:cNvSpPr>
            <p:nvPr/>
          </p:nvSpPr>
          <p:spPr bwMode="auto">
            <a:xfrm>
              <a:off x="2985" y="952"/>
              <a:ext cx="808" cy="429"/>
            </a:xfrm>
            <a:custGeom>
              <a:avLst/>
              <a:gdLst>
                <a:gd name="T0" fmla="*/ 340 w 341"/>
                <a:gd name="T1" fmla="*/ 0 h 181"/>
                <a:gd name="T2" fmla="*/ 0 w 341"/>
                <a:gd name="T3" fmla="*/ 146 h 181"/>
                <a:gd name="T4" fmla="*/ 34 w 341"/>
                <a:gd name="T5" fmla="*/ 181 h 181"/>
                <a:gd name="T6" fmla="*/ 40 w 341"/>
                <a:gd name="T7" fmla="*/ 175 h 181"/>
                <a:gd name="T8" fmla="*/ 81 w 341"/>
                <a:gd name="T9" fmla="*/ 140 h 181"/>
                <a:gd name="T10" fmla="*/ 88 w 341"/>
                <a:gd name="T11" fmla="*/ 135 h 181"/>
                <a:gd name="T12" fmla="*/ 142 w 341"/>
                <a:gd name="T13" fmla="*/ 100 h 181"/>
                <a:gd name="T14" fmla="*/ 226 w 341"/>
                <a:gd name="T15" fmla="*/ 66 h 181"/>
                <a:gd name="T16" fmla="*/ 262 w 341"/>
                <a:gd name="T17" fmla="*/ 56 h 181"/>
                <a:gd name="T18" fmla="*/ 262 w 341"/>
                <a:gd name="T19" fmla="*/ 74 h 181"/>
                <a:gd name="T20" fmla="*/ 270 w 341"/>
                <a:gd name="T21" fmla="*/ 91 h 181"/>
                <a:gd name="T22" fmla="*/ 272 w 341"/>
                <a:gd name="T23" fmla="*/ 90 h 181"/>
                <a:gd name="T24" fmla="*/ 282 w 341"/>
                <a:gd name="T25" fmla="*/ 83 h 181"/>
                <a:gd name="T26" fmla="*/ 331 w 341"/>
                <a:gd name="T27" fmla="*/ 28 h 181"/>
                <a:gd name="T28" fmla="*/ 340 w 341"/>
                <a:gd name="T2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1">
                  <a:moveTo>
                    <a:pt x="340" y="0"/>
                  </a:moveTo>
                  <a:cubicBezTo>
                    <a:pt x="208" y="5"/>
                    <a:pt x="88" y="60"/>
                    <a:pt x="0" y="146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6" y="179"/>
                    <a:pt x="38" y="177"/>
                    <a:pt x="40" y="175"/>
                  </a:cubicBezTo>
                  <a:cubicBezTo>
                    <a:pt x="53" y="163"/>
                    <a:pt x="66" y="151"/>
                    <a:pt x="81" y="140"/>
                  </a:cubicBezTo>
                  <a:cubicBezTo>
                    <a:pt x="83" y="138"/>
                    <a:pt x="86" y="136"/>
                    <a:pt x="88" y="135"/>
                  </a:cubicBezTo>
                  <a:cubicBezTo>
                    <a:pt x="105" y="122"/>
                    <a:pt x="123" y="111"/>
                    <a:pt x="142" y="100"/>
                  </a:cubicBezTo>
                  <a:cubicBezTo>
                    <a:pt x="169" y="86"/>
                    <a:pt x="197" y="74"/>
                    <a:pt x="226" y="66"/>
                  </a:cubicBezTo>
                  <a:cubicBezTo>
                    <a:pt x="238" y="62"/>
                    <a:pt x="249" y="59"/>
                    <a:pt x="262" y="56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85"/>
                    <a:pt x="265" y="91"/>
                    <a:pt x="270" y="91"/>
                  </a:cubicBezTo>
                  <a:cubicBezTo>
                    <a:pt x="271" y="91"/>
                    <a:pt x="272" y="90"/>
                    <a:pt x="272" y="90"/>
                  </a:cubicBezTo>
                  <a:cubicBezTo>
                    <a:pt x="275" y="89"/>
                    <a:pt x="279" y="87"/>
                    <a:pt x="282" y="83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8" y="20"/>
                    <a:pt x="341" y="10"/>
                    <a:pt x="3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50"/>
            <p:cNvSpPr>
              <a:spLocks/>
            </p:cNvSpPr>
            <p:nvPr/>
          </p:nvSpPr>
          <p:spPr bwMode="auto">
            <a:xfrm>
              <a:off x="3819" y="588"/>
              <a:ext cx="187" cy="683"/>
            </a:xfrm>
            <a:custGeom>
              <a:avLst/>
              <a:gdLst>
                <a:gd name="T0" fmla="*/ 17 w 79"/>
                <a:gd name="T1" fmla="*/ 144 h 288"/>
                <a:gd name="T2" fmla="*/ 4 w 79"/>
                <a:gd name="T3" fmla="*/ 288 h 288"/>
                <a:gd name="T4" fmla="*/ 46 w 79"/>
                <a:gd name="T5" fmla="*/ 288 h 288"/>
                <a:gd name="T6" fmla="*/ 79 w 79"/>
                <a:gd name="T7" fmla="*/ 144 h 288"/>
                <a:gd name="T8" fmla="*/ 46 w 79"/>
                <a:gd name="T9" fmla="*/ 0 h 288"/>
                <a:gd name="T10" fmla="*/ 0 w 79"/>
                <a:gd name="T11" fmla="*/ 0 h 288"/>
                <a:gd name="T12" fmla="*/ 17 w 79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8">
                  <a:moveTo>
                    <a:pt x="17" y="144"/>
                  </a:moveTo>
                  <a:cubicBezTo>
                    <a:pt x="17" y="224"/>
                    <a:pt x="23" y="288"/>
                    <a:pt x="4" y="288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64" y="288"/>
                    <a:pt x="79" y="224"/>
                    <a:pt x="79" y="144"/>
                  </a:cubicBezTo>
                  <a:cubicBezTo>
                    <a:pt x="79" y="64"/>
                    <a:pt x="6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7" y="64"/>
                    <a:pt x="17" y="1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51"/>
            <p:cNvSpPr>
              <a:spLocks/>
            </p:cNvSpPr>
            <p:nvPr/>
          </p:nvSpPr>
          <p:spPr bwMode="auto">
            <a:xfrm>
              <a:off x="3939" y="588"/>
              <a:ext cx="79" cy="683"/>
            </a:xfrm>
            <a:custGeom>
              <a:avLst/>
              <a:gdLst>
                <a:gd name="T0" fmla="*/ 24 w 33"/>
                <a:gd name="T1" fmla="*/ 144 h 288"/>
                <a:gd name="T2" fmla="*/ 0 w 33"/>
                <a:gd name="T3" fmla="*/ 269 h 288"/>
                <a:gd name="T4" fmla="*/ 0 w 33"/>
                <a:gd name="T5" fmla="*/ 288 h 288"/>
                <a:gd name="T6" fmla="*/ 33 w 33"/>
                <a:gd name="T7" fmla="*/ 144 h 288"/>
                <a:gd name="T8" fmla="*/ 0 w 33"/>
                <a:gd name="T9" fmla="*/ 0 h 288"/>
                <a:gd name="T10" fmla="*/ 0 w 33"/>
                <a:gd name="T11" fmla="*/ 19 h 288"/>
                <a:gd name="T12" fmla="*/ 24 w 33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8">
                  <a:moveTo>
                    <a:pt x="24" y="144"/>
                  </a:moveTo>
                  <a:cubicBezTo>
                    <a:pt x="24" y="212"/>
                    <a:pt x="13" y="267"/>
                    <a:pt x="0" y="269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8" y="287"/>
                    <a:pt x="33" y="223"/>
                    <a:pt x="33" y="144"/>
                  </a:cubicBezTo>
                  <a:cubicBezTo>
                    <a:pt x="33" y="65"/>
                    <a:pt x="18" y="1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0"/>
                    <a:pt x="24" y="76"/>
                    <a:pt x="24" y="14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52"/>
            <p:cNvSpPr>
              <a:spLocks/>
            </p:cNvSpPr>
            <p:nvPr/>
          </p:nvSpPr>
          <p:spPr bwMode="auto">
            <a:xfrm>
              <a:off x="3841" y="799"/>
              <a:ext cx="873" cy="516"/>
            </a:xfrm>
            <a:custGeom>
              <a:avLst/>
              <a:gdLst>
                <a:gd name="T0" fmla="*/ 346 w 369"/>
                <a:gd name="T1" fmla="*/ 96 h 218"/>
                <a:gd name="T2" fmla="*/ 335 w 369"/>
                <a:gd name="T3" fmla="*/ 108 h 218"/>
                <a:gd name="T4" fmla="*/ 0 w 369"/>
                <a:gd name="T5" fmla="*/ 0 h 218"/>
                <a:gd name="T6" fmla="*/ 0 w 369"/>
                <a:gd name="T7" fmla="*/ 110 h 218"/>
                <a:gd name="T8" fmla="*/ 255 w 369"/>
                <a:gd name="T9" fmla="*/ 187 h 218"/>
                <a:gd name="T10" fmla="*/ 246 w 369"/>
                <a:gd name="T11" fmla="*/ 196 h 218"/>
                <a:gd name="T12" fmla="*/ 256 w 369"/>
                <a:gd name="T13" fmla="*/ 217 h 218"/>
                <a:gd name="T14" fmla="*/ 329 w 369"/>
                <a:gd name="T15" fmla="*/ 213 h 218"/>
                <a:gd name="T16" fmla="*/ 363 w 369"/>
                <a:gd name="T17" fmla="*/ 178 h 218"/>
                <a:gd name="T18" fmla="*/ 368 w 369"/>
                <a:gd name="T19" fmla="*/ 105 h 218"/>
                <a:gd name="T20" fmla="*/ 346 w 369"/>
                <a:gd name="T2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18">
                  <a:moveTo>
                    <a:pt x="346" y="96"/>
                  </a:moveTo>
                  <a:cubicBezTo>
                    <a:pt x="335" y="108"/>
                    <a:pt x="335" y="108"/>
                    <a:pt x="335" y="108"/>
                  </a:cubicBezTo>
                  <a:cubicBezTo>
                    <a:pt x="240" y="40"/>
                    <a:pt x="125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4" y="111"/>
                    <a:pt x="182" y="139"/>
                    <a:pt x="255" y="187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34" y="208"/>
                    <a:pt x="238" y="218"/>
                    <a:pt x="256" y="217"/>
                  </a:cubicBezTo>
                  <a:cubicBezTo>
                    <a:pt x="329" y="213"/>
                    <a:pt x="329" y="213"/>
                    <a:pt x="329" y="213"/>
                  </a:cubicBezTo>
                  <a:cubicBezTo>
                    <a:pt x="347" y="212"/>
                    <a:pt x="362" y="196"/>
                    <a:pt x="363" y="178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9" y="87"/>
                    <a:pt x="359" y="83"/>
                    <a:pt x="346" y="9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53"/>
            <p:cNvSpPr>
              <a:spLocks/>
            </p:cNvSpPr>
            <p:nvPr/>
          </p:nvSpPr>
          <p:spPr bwMode="auto">
            <a:xfrm>
              <a:off x="4641" y="1281"/>
              <a:ext cx="31" cy="17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7 h 7"/>
                <a:gd name="T4" fmla="*/ 13 w 13"/>
                <a:gd name="T5" fmla="*/ 0 h 7"/>
                <a:gd name="T6" fmla="*/ 12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9" y="3"/>
                    <a:pt x="4" y="6"/>
                    <a:pt x="0" y="7"/>
                  </a:cubicBezTo>
                  <a:cubicBezTo>
                    <a:pt x="4" y="6"/>
                    <a:pt x="9" y="3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4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54"/>
            <p:cNvSpPr>
              <a:spLocks/>
            </p:cNvSpPr>
            <p:nvPr/>
          </p:nvSpPr>
          <p:spPr bwMode="auto">
            <a:xfrm>
              <a:off x="3842" y="951"/>
              <a:ext cx="827" cy="361"/>
            </a:xfrm>
            <a:custGeom>
              <a:avLst/>
              <a:gdLst>
                <a:gd name="T0" fmla="*/ 0 w 349"/>
                <a:gd name="T1" fmla="*/ 0 h 153"/>
                <a:gd name="T2" fmla="*/ 0 w 349"/>
                <a:gd name="T3" fmla="*/ 46 h 153"/>
                <a:gd name="T4" fmla="*/ 255 w 349"/>
                <a:gd name="T5" fmla="*/ 123 h 153"/>
                <a:gd name="T6" fmla="*/ 246 w 349"/>
                <a:gd name="T7" fmla="*/ 132 h 153"/>
                <a:gd name="T8" fmla="*/ 253 w 349"/>
                <a:gd name="T9" fmla="*/ 153 h 153"/>
                <a:gd name="T10" fmla="*/ 256 w 349"/>
                <a:gd name="T11" fmla="*/ 153 h 153"/>
                <a:gd name="T12" fmla="*/ 329 w 349"/>
                <a:gd name="T13" fmla="*/ 149 h 153"/>
                <a:gd name="T14" fmla="*/ 337 w 349"/>
                <a:gd name="T15" fmla="*/ 147 h 153"/>
                <a:gd name="T16" fmla="*/ 349 w 349"/>
                <a:gd name="T17" fmla="*/ 140 h 153"/>
                <a:gd name="T18" fmla="*/ 0 w 349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153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4" y="46"/>
                    <a:pt x="182" y="74"/>
                    <a:pt x="255" y="12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4" y="144"/>
                    <a:pt x="237" y="153"/>
                    <a:pt x="253" y="153"/>
                  </a:cubicBezTo>
                  <a:cubicBezTo>
                    <a:pt x="254" y="153"/>
                    <a:pt x="255" y="153"/>
                    <a:pt x="256" y="153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8"/>
                    <a:pt x="334" y="148"/>
                    <a:pt x="337" y="147"/>
                  </a:cubicBezTo>
                  <a:cubicBezTo>
                    <a:pt x="341" y="146"/>
                    <a:pt x="346" y="143"/>
                    <a:pt x="349" y="140"/>
                  </a:cubicBezTo>
                  <a:cubicBezTo>
                    <a:pt x="258" y="54"/>
                    <a:pt x="135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55"/>
            <p:cNvSpPr>
              <a:spLocks/>
            </p:cNvSpPr>
            <p:nvPr/>
          </p:nvSpPr>
          <p:spPr bwMode="auto">
            <a:xfrm>
              <a:off x="3710" y="588"/>
              <a:ext cx="229" cy="683"/>
            </a:xfrm>
            <a:custGeom>
              <a:avLst/>
              <a:gdLst>
                <a:gd name="T0" fmla="*/ 63 w 97"/>
                <a:gd name="T1" fmla="*/ 144 h 288"/>
                <a:gd name="T2" fmla="*/ 97 w 97"/>
                <a:gd name="T3" fmla="*/ 0 h 288"/>
                <a:gd name="T4" fmla="*/ 34 w 97"/>
                <a:gd name="T5" fmla="*/ 0 h 288"/>
                <a:gd name="T6" fmla="*/ 0 w 97"/>
                <a:gd name="T7" fmla="*/ 144 h 288"/>
                <a:gd name="T8" fmla="*/ 34 w 97"/>
                <a:gd name="T9" fmla="*/ 288 h 288"/>
                <a:gd name="T10" fmla="*/ 97 w 97"/>
                <a:gd name="T11" fmla="*/ 288 h 288"/>
                <a:gd name="T12" fmla="*/ 63 w 97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8">
                  <a:moveTo>
                    <a:pt x="63" y="144"/>
                  </a:moveTo>
                  <a:cubicBezTo>
                    <a:pt x="63" y="64"/>
                    <a:pt x="78" y="0"/>
                    <a:pt x="9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64"/>
                    <a:pt x="0" y="144"/>
                  </a:cubicBezTo>
                  <a:cubicBezTo>
                    <a:pt x="0" y="224"/>
                    <a:pt x="15" y="288"/>
                    <a:pt x="34" y="288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8" y="288"/>
                    <a:pt x="63" y="224"/>
                    <a:pt x="63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56"/>
            <p:cNvSpPr>
              <a:spLocks/>
            </p:cNvSpPr>
            <p:nvPr/>
          </p:nvSpPr>
          <p:spPr bwMode="auto">
            <a:xfrm>
              <a:off x="3857" y="588"/>
              <a:ext cx="83" cy="683"/>
            </a:xfrm>
            <a:custGeom>
              <a:avLst/>
              <a:gdLst>
                <a:gd name="T0" fmla="*/ 35 w 35"/>
                <a:gd name="T1" fmla="*/ 269 h 288"/>
                <a:gd name="T2" fmla="*/ 34 w 35"/>
                <a:gd name="T3" fmla="*/ 269 h 288"/>
                <a:gd name="T4" fmla="*/ 10 w 35"/>
                <a:gd name="T5" fmla="*/ 144 h 288"/>
                <a:gd name="T6" fmla="*/ 34 w 35"/>
                <a:gd name="T7" fmla="*/ 19 h 288"/>
                <a:gd name="T8" fmla="*/ 35 w 35"/>
                <a:gd name="T9" fmla="*/ 19 h 288"/>
                <a:gd name="T10" fmla="*/ 35 w 35"/>
                <a:gd name="T11" fmla="*/ 0 h 288"/>
                <a:gd name="T12" fmla="*/ 34 w 35"/>
                <a:gd name="T13" fmla="*/ 0 h 288"/>
                <a:gd name="T14" fmla="*/ 0 w 35"/>
                <a:gd name="T15" fmla="*/ 144 h 288"/>
                <a:gd name="T16" fmla="*/ 34 w 35"/>
                <a:gd name="T17" fmla="*/ 288 h 288"/>
                <a:gd name="T18" fmla="*/ 35 w 35"/>
                <a:gd name="T19" fmla="*/ 288 h 288"/>
                <a:gd name="T20" fmla="*/ 35 w 35"/>
                <a:gd name="T21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8">
                  <a:moveTo>
                    <a:pt x="35" y="269"/>
                  </a:moveTo>
                  <a:cubicBezTo>
                    <a:pt x="34" y="269"/>
                    <a:pt x="34" y="269"/>
                    <a:pt x="34" y="269"/>
                  </a:cubicBezTo>
                  <a:cubicBezTo>
                    <a:pt x="21" y="269"/>
                    <a:pt x="10" y="213"/>
                    <a:pt x="10" y="144"/>
                  </a:cubicBezTo>
                  <a:cubicBezTo>
                    <a:pt x="10" y="75"/>
                    <a:pt x="21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64"/>
                    <a:pt x="0" y="144"/>
                  </a:cubicBezTo>
                  <a:cubicBezTo>
                    <a:pt x="0" y="224"/>
                    <a:pt x="16" y="288"/>
                    <a:pt x="34" y="288"/>
                  </a:cubicBezTo>
                  <a:cubicBezTo>
                    <a:pt x="35" y="288"/>
                    <a:pt x="35" y="288"/>
                    <a:pt x="35" y="288"/>
                  </a:cubicBezTo>
                  <a:lnTo>
                    <a:pt x="35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57"/>
            <p:cNvSpPr>
              <a:spLocks/>
            </p:cNvSpPr>
            <p:nvPr/>
          </p:nvSpPr>
          <p:spPr bwMode="auto">
            <a:xfrm>
              <a:off x="2663" y="976"/>
              <a:ext cx="620" cy="620"/>
            </a:xfrm>
            <a:custGeom>
              <a:avLst/>
              <a:gdLst>
                <a:gd name="T0" fmla="*/ 136 w 262"/>
                <a:gd name="T1" fmla="*/ 126 h 262"/>
                <a:gd name="T2" fmla="*/ 58 w 262"/>
                <a:gd name="T3" fmla="*/ 0 h 262"/>
                <a:gd name="T4" fmla="*/ 14 w 262"/>
                <a:gd name="T5" fmla="*/ 45 h 262"/>
                <a:gd name="T6" fmla="*/ 92 w 262"/>
                <a:gd name="T7" fmla="*/ 171 h 262"/>
                <a:gd name="T8" fmla="*/ 217 w 262"/>
                <a:gd name="T9" fmla="*/ 249 h 262"/>
                <a:gd name="T10" fmla="*/ 262 w 262"/>
                <a:gd name="T11" fmla="*/ 205 h 262"/>
                <a:gd name="T12" fmla="*/ 136 w 262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36" y="126"/>
                  </a:moveTo>
                  <a:cubicBezTo>
                    <a:pt x="80" y="70"/>
                    <a:pt x="45" y="14"/>
                    <a:pt x="58" y="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0" y="58"/>
                    <a:pt x="35" y="114"/>
                    <a:pt x="92" y="171"/>
                  </a:cubicBezTo>
                  <a:cubicBezTo>
                    <a:pt x="148" y="227"/>
                    <a:pt x="204" y="262"/>
                    <a:pt x="217" y="249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49" y="218"/>
                    <a:pt x="192" y="183"/>
                    <a:pt x="136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58"/>
            <p:cNvSpPr>
              <a:spLocks/>
            </p:cNvSpPr>
            <p:nvPr/>
          </p:nvSpPr>
          <p:spPr bwMode="auto">
            <a:xfrm>
              <a:off x="2767" y="976"/>
              <a:ext cx="516" cy="516"/>
            </a:xfrm>
            <a:custGeom>
              <a:avLst/>
              <a:gdLst>
                <a:gd name="T0" fmla="*/ 204 w 218"/>
                <a:gd name="T1" fmla="*/ 191 h 218"/>
                <a:gd name="T2" fmla="*/ 204 w 218"/>
                <a:gd name="T3" fmla="*/ 191 h 218"/>
                <a:gd name="T4" fmla="*/ 98 w 218"/>
                <a:gd name="T5" fmla="*/ 120 h 218"/>
                <a:gd name="T6" fmla="*/ 27 w 218"/>
                <a:gd name="T7" fmla="*/ 15 h 218"/>
                <a:gd name="T8" fmla="*/ 28 w 218"/>
                <a:gd name="T9" fmla="*/ 14 h 218"/>
                <a:gd name="T10" fmla="*/ 14 w 218"/>
                <a:gd name="T11" fmla="*/ 0 h 218"/>
                <a:gd name="T12" fmla="*/ 13 w 218"/>
                <a:gd name="T13" fmla="*/ 1 h 218"/>
                <a:gd name="T14" fmla="*/ 92 w 218"/>
                <a:gd name="T15" fmla="*/ 127 h 218"/>
                <a:gd name="T16" fmla="*/ 217 w 218"/>
                <a:gd name="T17" fmla="*/ 205 h 218"/>
                <a:gd name="T18" fmla="*/ 218 w 218"/>
                <a:gd name="T19" fmla="*/ 205 h 218"/>
                <a:gd name="T20" fmla="*/ 204 w 218"/>
                <a:gd name="T21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204" y="191"/>
                  </a:moveTo>
                  <a:cubicBezTo>
                    <a:pt x="204" y="191"/>
                    <a:pt x="204" y="191"/>
                    <a:pt x="204" y="191"/>
                  </a:cubicBezTo>
                  <a:cubicBezTo>
                    <a:pt x="194" y="201"/>
                    <a:pt x="147" y="169"/>
                    <a:pt x="98" y="120"/>
                  </a:cubicBezTo>
                  <a:cubicBezTo>
                    <a:pt x="49" y="72"/>
                    <a:pt x="18" y="24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14"/>
                    <a:pt x="35" y="70"/>
                    <a:pt x="92" y="127"/>
                  </a:cubicBezTo>
                  <a:cubicBezTo>
                    <a:pt x="148" y="183"/>
                    <a:pt x="204" y="218"/>
                    <a:pt x="217" y="205"/>
                  </a:cubicBezTo>
                  <a:cubicBezTo>
                    <a:pt x="218" y="205"/>
                    <a:pt x="218" y="205"/>
                    <a:pt x="218" y="205"/>
                  </a:cubicBezTo>
                  <a:lnTo>
                    <a:pt x="204" y="19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59"/>
            <p:cNvSpPr>
              <a:spLocks/>
            </p:cNvSpPr>
            <p:nvPr/>
          </p:nvSpPr>
          <p:spPr bwMode="auto">
            <a:xfrm>
              <a:off x="2270" y="2061"/>
              <a:ext cx="684" cy="227"/>
            </a:xfrm>
            <a:custGeom>
              <a:avLst/>
              <a:gdLst>
                <a:gd name="T0" fmla="*/ 145 w 289"/>
                <a:gd name="T1" fmla="*/ 33 h 96"/>
                <a:gd name="T2" fmla="*/ 0 w 289"/>
                <a:gd name="T3" fmla="*/ 0 h 96"/>
                <a:gd name="T4" fmla="*/ 0 w 289"/>
                <a:gd name="T5" fmla="*/ 62 h 96"/>
                <a:gd name="T6" fmla="*/ 145 w 289"/>
                <a:gd name="T7" fmla="*/ 96 h 96"/>
                <a:gd name="T8" fmla="*/ 289 w 289"/>
                <a:gd name="T9" fmla="*/ 62 h 96"/>
                <a:gd name="T10" fmla="*/ 289 w 289"/>
                <a:gd name="T11" fmla="*/ 0 h 96"/>
                <a:gd name="T12" fmla="*/ 145 w 289"/>
                <a:gd name="T13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5" y="33"/>
                  </a:moveTo>
                  <a:cubicBezTo>
                    <a:pt x="65" y="33"/>
                    <a:pt x="0" y="18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65" y="96"/>
                    <a:pt x="145" y="96"/>
                  </a:cubicBezTo>
                  <a:cubicBezTo>
                    <a:pt x="224" y="96"/>
                    <a:pt x="289" y="81"/>
                    <a:pt x="289" y="6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33"/>
                    <a:pt x="145" y="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60"/>
            <p:cNvSpPr>
              <a:spLocks/>
            </p:cNvSpPr>
            <p:nvPr/>
          </p:nvSpPr>
          <p:spPr bwMode="auto">
            <a:xfrm>
              <a:off x="2270" y="2061"/>
              <a:ext cx="684" cy="80"/>
            </a:xfrm>
            <a:custGeom>
              <a:avLst/>
              <a:gdLst>
                <a:gd name="T0" fmla="*/ 269 w 289"/>
                <a:gd name="T1" fmla="*/ 0 h 34"/>
                <a:gd name="T2" fmla="*/ 269 w 289"/>
                <a:gd name="T3" fmla="*/ 0 h 34"/>
                <a:gd name="T4" fmla="*/ 145 w 289"/>
                <a:gd name="T5" fmla="*/ 25 h 34"/>
                <a:gd name="T6" fmla="*/ 20 w 289"/>
                <a:gd name="T7" fmla="*/ 0 h 34"/>
                <a:gd name="T8" fmla="*/ 20 w 289"/>
                <a:gd name="T9" fmla="*/ 0 h 34"/>
                <a:gd name="T10" fmla="*/ 0 w 289"/>
                <a:gd name="T11" fmla="*/ 0 h 34"/>
                <a:gd name="T12" fmla="*/ 0 w 289"/>
                <a:gd name="T13" fmla="*/ 0 h 34"/>
                <a:gd name="T14" fmla="*/ 145 w 289"/>
                <a:gd name="T15" fmla="*/ 34 h 34"/>
                <a:gd name="T16" fmla="*/ 289 w 289"/>
                <a:gd name="T17" fmla="*/ 0 h 34"/>
                <a:gd name="T18" fmla="*/ 289 w 289"/>
                <a:gd name="T19" fmla="*/ 0 h 34"/>
                <a:gd name="T20" fmla="*/ 269 w 28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14"/>
                    <a:pt x="213" y="25"/>
                    <a:pt x="145" y="25"/>
                  </a:cubicBezTo>
                  <a:cubicBezTo>
                    <a:pt x="76" y="25"/>
                    <a:pt x="20" y="14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65" y="34"/>
                    <a:pt x="145" y="34"/>
                  </a:cubicBezTo>
                  <a:cubicBezTo>
                    <a:pt x="224" y="34"/>
                    <a:pt x="289" y="19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61"/>
            <p:cNvSpPr>
              <a:spLocks/>
            </p:cNvSpPr>
            <p:nvPr/>
          </p:nvSpPr>
          <p:spPr bwMode="auto">
            <a:xfrm>
              <a:off x="2670" y="2717"/>
              <a:ext cx="515" cy="516"/>
            </a:xfrm>
            <a:custGeom>
              <a:avLst/>
              <a:gdLst>
                <a:gd name="T0" fmla="*/ 190 w 217"/>
                <a:gd name="T1" fmla="*/ 14 h 218"/>
                <a:gd name="T2" fmla="*/ 190 w 217"/>
                <a:gd name="T3" fmla="*/ 14 h 218"/>
                <a:gd name="T4" fmla="*/ 120 w 217"/>
                <a:gd name="T5" fmla="*/ 120 h 218"/>
                <a:gd name="T6" fmla="*/ 14 w 217"/>
                <a:gd name="T7" fmla="*/ 191 h 218"/>
                <a:gd name="T8" fmla="*/ 14 w 217"/>
                <a:gd name="T9" fmla="*/ 190 h 218"/>
                <a:gd name="T10" fmla="*/ 0 w 217"/>
                <a:gd name="T11" fmla="*/ 204 h 218"/>
                <a:gd name="T12" fmla="*/ 0 w 217"/>
                <a:gd name="T13" fmla="*/ 204 h 218"/>
                <a:gd name="T14" fmla="*/ 126 w 217"/>
                <a:gd name="T15" fmla="*/ 126 h 218"/>
                <a:gd name="T16" fmla="*/ 204 w 217"/>
                <a:gd name="T17" fmla="*/ 0 h 218"/>
                <a:gd name="T18" fmla="*/ 204 w 217"/>
                <a:gd name="T19" fmla="*/ 0 h 218"/>
                <a:gd name="T20" fmla="*/ 190 w 217"/>
                <a:gd name="T21" fmla="*/ 1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200" y="24"/>
                    <a:pt x="168" y="71"/>
                    <a:pt x="120" y="120"/>
                  </a:cubicBezTo>
                  <a:cubicBezTo>
                    <a:pt x="71" y="168"/>
                    <a:pt x="24" y="200"/>
                    <a:pt x="14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3" y="218"/>
                    <a:pt x="70" y="183"/>
                    <a:pt x="126" y="126"/>
                  </a:cubicBezTo>
                  <a:cubicBezTo>
                    <a:pt x="182" y="70"/>
                    <a:pt x="217" y="13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90" y="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62"/>
            <p:cNvSpPr>
              <a:spLocks/>
            </p:cNvSpPr>
            <p:nvPr/>
          </p:nvSpPr>
          <p:spPr bwMode="auto">
            <a:xfrm>
              <a:off x="3741" y="3046"/>
              <a:ext cx="229" cy="684"/>
            </a:xfrm>
            <a:custGeom>
              <a:avLst/>
              <a:gdLst>
                <a:gd name="T0" fmla="*/ 34 w 97"/>
                <a:gd name="T1" fmla="*/ 144 h 289"/>
                <a:gd name="T2" fmla="*/ 0 w 97"/>
                <a:gd name="T3" fmla="*/ 289 h 289"/>
                <a:gd name="T4" fmla="*/ 63 w 97"/>
                <a:gd name="T5" fmla="*/ 289 h 289"/>
                <a:gd name="T6" fmla="*/ 97 w 97"/>
                <a:gd name="T7" fmla="*/ 144 h 289"/>
                <a:gd name="T8" fmla="*/ 63 w 97"/>
                <a:gd name="T9" fmla="*/ 0 h 289"/>
                <a:gd name="T10" fmla="*/ 0 w 97"/>
                <a:gd name="T11" fmla="*/ 0 h 289"/>
                <a:gd name="T12" fmla="*/ 34 w 97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9">
                  <a:moveTo>
                    <a:pt x="34" y="144"/>
                  </a:moveTo>
                  <a:cubicBezTo>
                    <a:pt x="34" y="224"/>
                    <a:pt x="19" y="289"/>
                    <a:pt x="0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82" y="289"/>
                    <a:pt x="97" y="224"/>
                    <a:pt x="97" y="144"/>
                  </a:cubicBezTo>
                  <a:cubicBezTo>
                    <a:pt x="97" y="65"/>
                    <a:pt x="82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4" y="65"/>
                    <a:pt x="34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63"/>
            <p:cNvSpPr>
              <a:spLocks/>
            </p:cNvSpPr>
            <p:nvPr/>
          </p:nvSpPr>
          <p:spPr bwMode="auto">
            <a:xfrm>
              <a:off x="4397" y="2720"/>
              <a:ext cx="620" cy="620"/>
            </a:xfrm>
            <a:custGeom>
              <a:avLst/>
              <a:gdLst>
                <a:gd name="T0" fmla="*/ 126 w 262"/>
                <a:gd name="T1" fmla="*/ 136 h 262"/>
                <a:gd name="T2" fmla="*/ 204 w 262"/>
                <a:gd name="T3" fmla="*/ 262 h 262"/>
                <a:gd name="T4" fmla="*/ 248 w 262"/>
                <a:gd name="T5" fmla="*/ 218 h 262"/>
                <a:gd name="T6" fmla="*/ 170 w 262"/>
                <a:gd name="T7" fmla="*/ 92 h 262"/>
                <a:gd name="T8" fmla="*/ 45 w 262"/>
                <a:gd name="T9" fmla="*/ 13 h 262"/>
                <a:gd name="T10" fmla="*/ 0 w 262"/>
                <a:gd name="T11" fmla="*/ 58 h 262"/>
                <a:gd name="T12" fmla="*/ 126 w 262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26" y="136"/>
                  </a:moveTo>
                  <a:cubicBezTo>
                    <a:pt x="182" y="192"/>
                    <a:pt x="217" y="249"/>
                    <a:pt x="204" y="262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62" y="205"/>
                    <a:pt x="227" y="148"/>
                    <a:pt x="170" y="92"/>
                  </a:cubicBezTo>
                  <a:cubicBezTo>
                    <a:pt x="114" y="35"/>
                    <a:pt x="58" y="0"/>
                    <a:pt x="45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45"/>
                    <a:pt x="70" y="80"/>
                    <a:pt x="126" y="1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64"/>
            <p:cNvSpPr>
              <a:spLocks/>
            </p:cNvSpPr>
            <p:nvPr/>
          </p:nvSpPr>
          <p:spPr bwMode="auto">
            <a:xfrm>
              <a:off x="4397" y="2824"/>
              <a:ext cx="516" cy="516"/>
            </a:xfrm>
            <a:custGeom>
              <a:avLst/>
              <a:gdLst>
                <a:gd name="T0" fmla="*/ 14 w 218"/>
                <a:gd name="T1" fmla="*/ 28 h 218"/>
                <a:gd name="T2" fmla="*/ 14 w 218"/>
                <a:gd name="T3" fmla="*/ 27 h 218"/>
                <a:gd name="T4" fmla="*/ 120 w 218"/>
                <a:gd name="T5" fmla="*/ 98 h 218"/>
                <a:gd name="T6" fmla="*/ 191 w 218"/>
                <a:gd name="T7" fmla="*/ 204 h 218"/>
                <a:gd name="T8" fmla="*/ 190 w 218"/>
                <a:gd name="T9" fmla="*/ 204 h 218"/>
                <a:gd name="T10" fmla="*/ 204 w 218"/>
                <a:gd name="T11" fmla="*/ 218 h 218"/>
                <a:gd name="T12" fmla="*/ 205 w 218"/>
                <a:gd name="T13" fmla="*/ 218 h 218"/>
                <a:gd name="T14" fmla="*/ 126 w 218"/>
                <a:gd name="T15" fmla="*/ 92 h 218"/>
                <a:gd name="T16" fmla="*/ 1 w 218"/>
                <a:gd name="T17" fmla="*/ 13 h 218"/>
                <a:gd name="T18" fmla="*/ 0 w 218"/>
                <a:gd name="T19" fmla="*/ 14 h 218"/>
                <a:gd name="T20" fmla="*/ 14 w 218"/>
                <a:gd name="T21" fmla="*/ 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24" y="18"/>
                    <a:pt x="71" y="49"/>
                    <a:pt x="120" y="98"/>
                  </a:cubicBezTo>
                  <a:cubicBezTo>
                    <a:pt x="168" y="147"/>
                    <a:pt x="200" y="194"/>
                    <a:pt x="191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18" y="205"/>
                    <a:pt x="183" y="148"/>
                    <a:pt x="126" y="92"/>
                  </a:cubicBezTo>
                  <a:cubicBezTo>
                    <a:pt x="70" y="35"/>
                    <a:pt x="14" y="0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65"/>
            <p:cNvSpPr>
              <a:spLocks/>
            </p:cNvSpPr>
            <p:nvPr/>
          </p:nvSpPr>
          <p:spPr bwMode="auto">
            <a:xfrm>
              <a:off x="4726" y="2038"/>
              <a:ext cx="684" cy="227"/>
            </a:xfrm>
            <a:custGeom>
              <a:avLst/>
              <a:gdLst>
                <a:gd name="T0" fmla="*/ 144 w 289"/>
                <a:gd name="T1" fmla="*/ 62 h 96"/>
                <a:gd name="T2" fmla="*/ 289 w 289"/>
                <a:gd name="T3" fmla="*/ 96 h 96"/>
                <a:gd name="T4" fmla="*/ 289 w 289"/>
                <a:gd name="T5" fmla="*/ 33 h 96"/>
                <a:gd name="T6" fmla="*/ 144 w 289"/>
                <a:gd name="T7" fmla="*/ 0 h 96"/>
                <a:gd name="T8" fmla="*/ 0 w 289"/>
                <a:gd name="T9" fmla="*/ 33 h 96"/>
                <a:gd name="T10" fmla="*/ 0 w 289"/>
                <a:gd name="T11" fmla="*/ 96 h 96"/>
                <a:gd name="T12" fmla="*/ 144 w 289"/>
                <a:gd name="T13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4" y="62"/>
                  </a:moveTo>
                  <a:cubicBezTo>
                    <a:pt x="224" y="62"/>
                    <a:pt x="289" y="77"/>
                    <a:pt x="289" y="96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77"/>
                    <a:pt x="65" y="62"/>
                    <a:pt x="144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66"/>
            <p:cNvSpPr>
              <a:spLocks/>
            </p:cNvSpPr>
            <p:nvPr/>
          </p:nvSpPr>
          <p:spPr bwMode="auto">
            <a:xfrm>
              <a:off x="4726" y="2177"/>
              <a:ext cx="684" cy="80"/>
            </a:xfrm>
            <a:custGeom>
              <a:avLst/>
              <a:gdLst>
                <a:gd name="T0" fmla="*/ 20 w 289"/>
                <a:gd name="T1" fmla="*/ 34 h 34"/>
                <a:gd name="T2" fmla="*/ 20 w 289"/>
                <a:gd name="T3" fmla="*/ 33 h 34"/>
                <a:gd name="T4" fmla="*/ 144 w 289"/>
                <a:gd name="T5" fmla="*/ 9 h 34"/>
                <a:gd name="T6" fmla="*/ 269 w 289"/>
                <a:gd name="T7" fmla="*/ 33 h 34"/>
                <a:gd name="T8" fmla="*/ 269 w 289"/>
                <a:gd name="T9" fmla="*/ 34 h 34"/>
                <a:gd name="T10" fmla="*/ 289 w 289"/>
                <a:gd name="T11" fmla="*/ 34 h 34"/>
                <a:gd name="T12" fmla="*/ 289 w 289"/>
                <a:gd name="T13" fmla="*/ 33 h 34"/>
                <a:gd name="T14" fmla="*/ 144 w 289"/>
                <a:gd name="T15" fmla="*/ 0 h 34"/>
                <a:gd name="T16" fmla="*/ 0 w 289"/>
                <a:gd name="T17" fmla="*/ 33 h 34"/>
                <a:gd name="T18" fmla="*/ 0 w 289"/>
                <a:gd name="T19" fmla="*/ 34 h 34"/>
                <a:gd name="T20" fmla="*/ 20 w 289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0" y="34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20"/>
                    <a:pt x="76" y="9"/>
                    <a:pt x="144" y="9"/>
                  </a:cubicBezTo>
                  <a:cubicBezTo>
                    <a:pt x="213" y="9"/>
                    <a:pt x="269" y="20"/>
                    <a:pt x="269" y="33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67"/>
            <p:cNvSpPr>
              <a:spLocks/>
            </p:cNvSpPr>
            <p:nvPr/>
          </p:nvSpPr>
          <p:spPr bwMode="auto">
            <a:xfrm>
              <a:off x="4401" y="981"/>
              <a:ext cx="619" cy="620"/>
            </a:xfrm>
            <a:custGeom>
              <a:avLst/>
              <a:gdLst>
                <a:gd name="T0" fmla="*/ 135 w 261"/>
                <a:gd name="T1" fmla="*/ 136 h 262"/>
                <a:gd name="T2" fmla="*/ 261 w 261"/>
                <a:gd name="T3" fmla="*/ 57 h 262"/>
                <a:gd name="T4" fmla="*/ 217 w 261"/>
                <a:gd name="T5" fmla="*/ 13 h 262"/>
                <a:gd name="T6" fmla="*/ 91 w 261"/>
                <a:gd name="T7" fmla="*/ 91 h 262"/>
                <a:gd name="T8" fmla="*/ 13 w 261"/>
                <a:gd name="T9" fmla="*/ 217 h 262"/>
                <a:gd name="T10" fmla="*/ 57 w 261"/>
                <a:gd name="T11" fmla="*/ 262 h 262"/>
                <a:gd name="T12" fmla="*/ 135 w 261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35" y="136"/>
                  </a:moveTo>
                  <a:cubicBezTo>
                    <a:pt x="192" y="79"/>
                    <a:pt x="248" y="44"/>
                    <a:pt x="261" y="5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44" y="248"/>
                    <a:pt x="79" y="192"/>
                    <a:pt x="135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68"/>
            <p:cNvSpPr>
              <a:spLocks/>
            </p:cNvSpPr>
            <p:nvPr/>
          </p:nvSpPr>
          <p:spPr bwMode="auto">
            <a:xfrm>
              <a:off x="4505" y="1085"/>
              <a:ext cx="515" cy="516"/>
            </a:xfrm>
            <a:custGeom>
              <a:avLst/>
              <a:gdLst>
                <a:gd name="T0" fmla="*/ 27 w 217"/>
                <a:gd name="T1" fmla="*/ 204 h 218"/>
                <a:gd name="T2" fmla="*/ 27 w 217"/>
                <a:gd name="T3" fmla="*/ 203 h 218"/>
                <a:gd name="T4" fmla="*/ 97 w 217"/>
                <a:gd name="T5" fmla="*/ 98 h 218"/>
                <a:gd name="T6" fmla="*/ 203 w 217"/>
                <a:gd name="T7" fmla="*/ 27 h 218"/>
                <a:gd name="T8" fmla="*/ 203 w 217"/>
                <a:gd name="T9" fmla="*/ 27 h 218"/>
                <a:gd name="T10" fmla="*/ 217 w 217"/>
                <a:gd name="T11" fmla="*/ 13 h 218"/>
                <a:gd name="T12" fmla="*/ 217 w 217"/>
                <a:gd name="T13" fmla="*/ 13 h 218"/>
                <a:gd name="T14" fmla="*/ 91 w 217"/>
                <a:gd name="T15" fmla="*/ 91 h 218"/>
                <a:gd name="T16" fmla="*/ 13 w 217"/>
                <a:gd name="T17" fmla="*/ 217 h 218"/>
                <a:gd name="T18" fmla="*/ 13 w 217"/>
                <a:gd name="T19" fmla="*/ 218 h 218"/>
                <a:gd name="T20" fmla="*/ 27 w 217"/>
                <a:gd name="T21" fmla="*/ 20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27" y="204"/>
                  </a:moveTo>
                  <a:cubicBezTo>
                    <a:pt x="27" y="203"/>
                    <a:pt x="27" y="203"/>
                    <a:pt x="27" y="203"/>
                  </a:cubicBezTo>
                  <a:cubicBezTo>
                    <a:pt x="17" y="194"/>
                    <a:pt x="49" y="147"/>
                    <a:pt x="97" y="98"/>
                  </a:cubicBezTo>
                  <a:cubicBezTo>
                    <a:pt x="146" y="49"/>
                    <a:pt x="193" y="1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3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13" y="218"/>
                    <a:pt x="13" y="218"/>
                    <a:pt x="13" y="218"/>
                  </a:cubicBezTo>
                  <a:lnTo>
                    <a:pt x="27" y="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69"/>
            <p:cNvSpPr>
              <a:spLocks/>
            </p:cNvSpPr>
            <p:nvPr/>
          </p:nvSpPr>
          <p:spPr bwMode="auto">
            <a:xfrm>
              <a:off x="2969" y="2991"/>
              <a:ext cx="851" cy="535"/>
            </a:xfrm>
            <a:custGeom>
              <a:avLst/>
              <a:gdLst>
                <a:gd name="T0" fmla="*/ 355 w 359"/>
                <a:gd name="T1" fmla="*/ 226 h 226"/>
                <a:gd name="T2" fmla="*/ 359 w 359"/>
                <a:gd name="T3" fmla="*/ 115 h 226"/>
                <a:gd name="T4" fmla="*/ 113 w 359"/>
                <a:gd name="T5" fmla="*/ 34 h 226"/>
                <a:gd name="T6" fmla="*/ 126 w 359"/>
                <a:gd name="T7" fmla="*/ 21 h 226"/>
                <a:gd name="T8" fmla="*/ 118 w 359"/>
                <a:gd name="T9" fmla="*/ 0 h 226"/>
                <a:gd name="T10" fmla="*/ 44 w 359"/>
                <a:gd name="T11" fmla="*/ 1 h 226"/>
                <a:gd name="T12" fmla="*/ 9 w 359"/>
                <a:gd name="T13" fmla="*/ 35 h 226"/>
                <a:gd name="T14" fmla="*/ 2 w 359"/>
                <a:gd name="T15" fmla="*/ 108 h 226"/>
                <a:gd name="T16" fmla="*/ 22 w 359"/>
                <a:gd name="T17" fmla="*/ 117 h 226"/>
                <a:gd name="T18" fmla="*/ 30 w 359"/>
                <a:gd name="T19" fmla="*/ 110 h 226"/>
                <a:gd name="T20" fmla="*/ 355 w 359"/>
                <a:gd name="T2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226">
                  <a:moveTo>
                    <a:pt x="355" y="226"/>
                  </a:moveTo>
                  <a:cubicBezTo>
                    <a:pt x="359" y="115"/>
                    <a:pt x="359" y="115"/>
                    <a:pt x="359" y="115"/>
                  </a:cubicBezTo>
                  <a:cubicBezTo>
                    <a:pt x="272" y="112"/>
                    <a:pt x="187" y="85"/>
                    <a:pt x="113" y="34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39" y="9"/>
                    <a:pt x="136" y="0"/>
                    <a:pt x="118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26" y="2"/>
                    <a:pt x="10" y="17"/>
                    <a:pt x="9" y="35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0" y="126"/>
                    <a:pt x="9" y="129"/>
                    <a:pt x="22" y="11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126" y="183"/>
                    <a:pt x="239" y="222"/>
                    <a:pt x="355" y="22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70"/>
            <p:cNvSpPr>
              <a:spLocks/>
            </p:cNvSpPr>
            <p:nvPr/>
          </p:nvSpPr>
          <p:spPr bwMode="auto">
            <a:xfrm>
              <a:off x="2997" y="2991"/>
              <a:ext cx="823" cy="397"/>
            </a:xfrm>
            <a:custGeom>
              <a:avLst/>
              <a:gdLst>
                <a:gd name="T0" fmla="*/ 347 w 347"/>
                <a:gd name="T1" fmla="*/ 116 h 168"/>
                <a:gd name="T2" fmla="*/ 131 w 347"/>
                <a:gd name="T3" fmla="*/ 53 h 168"/>
                <a:gd name="T4" fmla="*/ 101 w 347"/>
                <a:gd name="T5" fmla="*/ 34 h 168"/>
                <a:gd name="T6" fmla="*/ 114 w 347"/>
                <a:gd name="T7" fmla="*/ 21 h 168"/>
                <a:gd name="T8" fmla="*/ 121 w 347"/>
                <a:gd name="T9" fmla="*/ 4 h 168"/>
                <a:gd name="T10" fmla="*/ 118 w 347"/>
                <a:gd name="T11" fmla="*/ 2 h 168"/>
                <a:gd name="T12" fmla="*/ 107 w 347"/>
                <a:gd name="T13" fmla="*/ 1 h 168"/>
                <a:gd name="T14" fmla="*/ 33 w 347"/>
                <a:gd name="T15" fmla="*/ 2 h 168"/>
                <a:gd name="T16" fmla="*/ 0 w 347"/>
                <a:gd name="T17" fmla="*/ 24 h 168"/>
                <a:gd name="T18" fmla="*/ 345 w 347"/>
                <a:gd name="T19" fmla="*/ 168 h 168"/>
                <a:gd name="T20" fmla="*/ 347 w 347"/>
                <a:gd name="T21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168">
                  <a:moveTo>
                    <a:pt x="347" y="116"/>
                  </a:moveTo>
                  <a:cubicBezTo>
                    <a:pt x="272" y="113"/>
                    <a:pt x="198" y="92"/>
                    <a:pt x="131" y="53"/>
                  </a:cubicBezTo>
                  <a:cubicBezTo>
                    <a:pt x="121" y="47"/>
                    <a:pt x="111" y="40"/>
                    <a:pt x="101" y="3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2" y="14"/>
                    <a:pt x="124" y="8"/>
                    <a:pt x="121" y="4"/>
                  </a:cubicBezTo>
                  <a:cubicBezTo>
                    <a:pt x="120" y="3"/>
                    <a:pt x="119" y="2"/>
                    <a:pt x="118" y="2"/>
                  </a:cubicBezTo>
                  <a:cubicBezTo>
                    <a:pt x="115" y="1"/>
                    <a:pt x="112" y="0"/>
                    <a:pt x="107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0" y="2"/>
                    <a:pt x="7" y="12"/>
                    <a:pt x="0" y="24"/>
                  </a:cubicBezTo>
                  <a:cubicBezTo>
                    <a:pt x="96" y="117"/>
                    <a:pt x="219" y="165"/>
                    <a:pt x="345" y="168"/>
                  </a:cubicBezTo>
                  <a:cubicBezTo>
                    <a:pt x="347" y="116"/>
                    <a:pt x="347" y="116"/>
                    <a:pt x="347" y="1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71"/>
            <p:cNvSpPr>
              <a:spLocks/>
            </p:cNvSpPr>
            <p:nvPr/>
          </p:nvSpPr>
          <p:spPr bwMode="auto">
            <a:xfrm>
              <a:off x="3741" y="3046"/>
              <a:ext cx="83" cy="684"/>
            </a:xfrm>
            <a:custGeom>
              <a:avLst/>
              <a:gdLst>
                <a:gd name="T0" fmla="*/ 0 w 35"/>
                <a:gd name="T1" fmla="*/ 20 h 289"/>
                <a:gd name="T2" fmla="*/ 1 w 35"/>
                <a:gd name="T3" fmla="*/ 20 h 289"/>
                <a:gd name="T4" fmla="*/ 25 w 35"/>
                <a:gd name="T5" fmla="*/ 144 h 289"/>
                <a:gd name="T6" fmla="*/ 1 w 35"/>
                <a:gd name="T7" fmla="*/ 269 h 289"/>
                <a:gd name="T8" fmla="*/ 0 w 35"/>
                <a:gd name="T9" fmla="*/ 269 h 289"/>
                <a:gd name="T10" fmla="*/ 0 w 35"/>
                <a:gd name="T11" fmla="*/ 289 h 289"/>
                <a:gd name="T12" fmla="*/ 1 w 35"/>
                <a:gd name="T13" fmla="*/ 289 h 289"/>
                <a:gd name="T14" fmla="*/ 35 w 35"/>
                <a:gd name="T15" fmla="*/ 144 h 289"/>
                <a:gd name="T16" fmla="*/ 1 w 35"/>
                <a:gd name="T17" fmla="*/ 0 h 289"/>
                <a:gd name="T18" fmla="*/ 0 w 35"/>
                <a:gd name="T19" fmla="*/ 0 h 289"/>
                <a:gd name="T20" fmla="*/ 0 w 35"/>
                <a:gd name="T21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9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4" y="20"/>
                    <a:pt x="25" y="76"/>
                    <a:pt x="25" y="144"/>
                  </a:cubicBezTo>
                  <a:cubicBezTo>
                    <a:pt x="25" y="213"/>
                    <a:pt x="14" y="269"/>
                    <a:pt x="1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9" y="289"/>
                    <a:pt x="35" y="224"/>
                    <a:pt x="35" y="144"/>
                  </a:cubicBezTo>
                  <a:cubicBezTo>
                    <a:pt x="35" y="65"/>
                    <a:pt x="1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72"/>
            <p:cNvSpPr>
              <a:spLocks/>
            </p:cNvSpPr>
            <p:nvPr/>
          </p:nvSpPr>
          <p:spPr bwMode="auto">
            <a:xfrm>
              <a:off x="2661" y="2717"/>
              <a:ext cx="619" cy="620"/>
            </a:xfrm>
            <a:custGeom>
              <a:avLst/>
              <a:gdLst>
                <a:gd name="T0" fmla="*/ 126 w 261"/>
                <a:gd name="T1" fmla="*/ 126 h 262"/>
                <a:gd name="T2" fmla="*/ 0 w 261"/>
                <a:gd name="T3" fmla="*/ 204 h 262"/>
                <a:gd name="T4" fmla="*/ 44 w 261"/>
                <a:gd name="T5" fmla="*/ 248 h 262"/>
                <a:gd name="T6" fmla="*/ 170 w 261"/>
                <a:gd name="T7" fmla="*/ 170 h 262"/>
                <a:gd name="T8" fmla="*/ 248 w 261"/>
                <a:gd name="T9" fmla="*/ 44 h 262"/>
                <a:gd name="T10" fmla="*/ 204 w 261"/>
                <a:gd name="T11" fmla="*/ 0 h 262"/>
                <a:gd name="T12" fmla="*/ 126 w 261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26" y="126"/>
                  </a:moveTo>
                  <a:cubicBezTo>
                    <a:pt x="69" y="182"/>
                    <a:pt x="13" y="217"/>
                    <a:pt x="0" y="204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57" y="262"/>
                    <a:pt x="114" y="226"/>
                    <a:pt x="170" y="170"/>
                  </a:cubicBezTo>
                  <a:cubicBezTo>
                    <a:pt x="226" y="114"/>
                    <a:pt x="261" y="57"/>
                    <a:pt x="248" y="4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13"/>
                    <a:pt x="182" y="69"/>
                    <a:pt x="12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461528" y="1180763"/>
            <a:ext cx="1865667" cy="588623"/>
            <a:chOff x="5948705" y="1574352"/>
            <a:chExt cx="2487555" cy="784830"/>
          </a:xfrm>
        </p:grpSpPr>
        <p:sp>
          <p:nvSpPr>
            <p:cNvPr id="27" name="TextBox 73"/>
            <p:cNvSpPr txBox="1">
              <a:spLocks/>
            </p:cNvSpPr>
            <p:nvPr/>
          </p:nvSpPr>
          <p:spPr>
            <a:xfrm>
              <a:off x="5948705" y="1805184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8" name="Rectangle 2"/>
            <p:cNvSpPr/>
            <p:nvPr/>
          </p:nvSpPr>
          <p:spPr>
            <a:xfrm>
              <a:off x="5948705" y="1574352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6678233" y="1180763"/>
            <a:ext cx="1865667" cy="588623"/>
            <a:chOff x="8685009" y="1574352"/>
            <a:chExt cx="2487555" cy="784830"/>
          </a:xfrm>
        </p:grpSpPr>
        <p:sp>
          <p:nvSpPr>
            <p:cNvPr id="25" name="TextBox 82"/>
            <p:cNvSpPr txBox="1">
              <a:spLocks/>
            </p:cNvSpPr>
            <p:nvPr/>
          </p:nvSpPr>
          <p:spPr>
            <a:xfrm>
              <a:off x="8685009" y="1805184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6" name="Rectangle 83"/>
            <p:cNvSpPr/>
            <p:nvPr/>
          </p:nvSpPr>
          <p:spPr>
            <a:xfrm>
              <a:off x="8685009" y="1574352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4461528" y="1938238"/>
            <a:ext cx="1865667" cy="588623"/>
            <a:chOff x="5948705" y="2584318"/>
            <a:chExt cx="2487555" cy="784830"/>
          </a:xfrm>
        </p:grpSpPr>
        <p:sp>
          <p:nvSpPr>
            <p:cNvPr id="23" name="TextBox 88"/>
            <p:cNvSpPr txBox="1">
              <a:spLocks/>
            </p:cNvSpPr>
            <p:nvPr/>
          </p:nvSpPr>
          <p:spPr>
            <a:xfrm>
              <a:off x="5948705" y="2815150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4" name="Rectangle 89"/>
            <p:cNvSpPr/>
            <p:nvPr/>
          </p:nvSpPr>
          <p:spPr>
            <a:xfrm>
              <a:off x="5948705" y="2584318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6678233" y="1938238"/>
            <a:ext cx="1865667" cy="588623"/>
            <a:chOff x="8685009" y="2584318"/>
            <a:chExt cx="2487555" cy="784830"/>
          </a:xfrm>
        </p:grpSpPr>
        <p:sp>
          <p:nvSpPr>
            <p:cNvPr id="21" name="TextBox 90"/>
            <p:cNvSpPr txBox="1">
              <a:spLocks/>
            </p:cNvSpPr>
            <p:nvPr/>
          </p:nvSpPr>
          <p:spPr>
            <a:xfrm>
              <a:off x="8685009" y="2815150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2" name="Rectangle 91"/>
            <p:cNvSpPr/>
            <p:nvPr/>
          </p:nvSpPr>
          <p:spPr>
            <a:xfrm>
              <a:off x="8685009" y="2584318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9" name="Group 75"/>
          <p:cNvGrpSpPr/>
          <p:nvPr/>
        </p:nvGrpSpPr>
        <p:grpSpPr>
          <a:xfrm>
            <a:off x="4461528" y="2695713"/>
            <a:ext cx="1865667" cy="588623"/>
            <a:chOff x="5948705" y="3594284"/>
            <a:chExt cx="2487555" cy="784830"/>
          </a:xfrm>
        </p:grpSpPr>
        <p:sp>
          <p:nvSpPr>
            <p:cNvPr id="19" name="TextBox 92"/>
            <p:cNvSpPr txBox="1">
              <a:spLocks/>
            </p:cNvSpPr>
            <p:nvPr/>
          </p:nvSpPr>
          <p:spPr>
            <a:xfrm>
              <a:off x="5948705" y="3825116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0" name="Rectangle 93"/>
            <p:cNvSpPr/>
            <p:nvPr/>
          </p:nvSpPr>
          <p:spPr>
            <a:xfrm>
              <a:off x="5948705" y="3594284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6678233" y="2695713"/>
            <a:ext cx="1865667" cy="588623"/>
            <a:chOff x="8685009" y="3594284"/>
            <a:chExt cx="2487555" cy="784830"/>
          </a:xfrm>
        </p:grpSpPr>
        <p:sp>
          <p:nvSpPr>
            <p:cNvPr id="17" name="TextBox 94"/>
            <p:cNvSpPr txBox="1">
              <a:spLocks/>
            </p:cNvSpPr>
            <p:nvPr/>
          </p:nvSpPr>
          <p:spPr>
            <a:xfrm>
              <a:off x="8685009" y="3825116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8" name="Rectangle 95"/>
            <p:cNvSpPr/>
            <p:nvPr/>
          </p:nvSpPr>
          <p:spPr>
            <a:xfrm>
              <a:off x="8685009" y="3594284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bg2">
                      <a:lumMod val="75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4461528" y="3453187"/>
            <a:ext cx="1865667" cy="588623"/>
            <a:chOff x="5948705" y="4604250"/>
            <a:chExt cx="2487555" cy="784830"/>
          </a:xfrm>
        </p:grpSpPr>
        <p:sp>
          <p:nvSpPr>
            <p:cNvPr id="15" name="TextBox 96"/>
            <p:cNvSpPr txBox="1">
              <a:spLocks/>
            </p:cNvSpPr>
            <p:nvPr/>
          </p:nvSpPr>
          <p:spPr>
            <a:xfrm>
              <a:off x="5948705" y="4835082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6" name="Rectangle 97"/>
            <p:cNvSpPr/>
            <p:nvPr/>
          </p:nvSpPr>
          <p:spPr>
            <a:xfrm>
              <a:off x="5948705" y="4604250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6678233" y="3453187"/>
            <a:ext cx="1865667" cy="588623"/>
            <a:chOff x="8685009" y="4604250"/>
            <a:chExt cx="2487555" cy="784830"/>
          </a:xfrm>
        </p:grpSpPr>
        <p:sp>
          <p:nvSpPr>
            <p:cNvPr id="13" name="TextBox 98"/>
            <p:cNvSpPr txBox="1">
              <a:spLocks/>
            </p:cNvSpPr>
            <p:nvPr/>
          </p:nvSpPr>
          <p:spPr>
            <a:xfrm>
              <a:off x="8685009" y="4835082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4" name="Rectangle 99"/>
            <p:cNvSpPr/>
            <p:nvPr/>
          </p:nvSpPr>
          <p:spPr>
            <a:xfrm>
              <a:off x="8685009" y="4604250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defRPr/>
              </a:pPr>
              <a:r>
                <a:rPr lang="zh-CN" altLang="en-US" sz="1100" b="1">
                  <a:solidFill>
                    <a:sysClr val="windowText" lastClr="000000"/>
                  </a:solidFill>
                </a:rPr>
                <a:t>标题文本预设</a:t>
              </a:r>
            </a:p>
          </p:txBody>
        </p:sp>
      </p:grpSp>
      <p:sp>
        <p:nvSpPr>
          <p:cNvPr id="9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8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29562" y="951570"/>
            <a:ext cx="3735269" cy="2659405"/>
            <a:chOff x="629562" y="951570"/>
            <a:chExt cx="3735269" cy="2659405"/>
          </a:xfrm>
        </p:grpSpPr>
        <p:sp>
          <p:nvSpPr>
            <p:cNvPr id="7" name="Rectangle: Rounded Corners 40"/>
            <p:cNvSpPr/>
            <p:nvPr/>
          </p:nvSpPr>
          <p:spPr bwMode="auto">
            <a:xfrm flipH="1">
              <a:off x="629562" y="951570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1"/>
            <p:cNvSpPr>
              <a:spLocks/>
            </p:cNvSpPr>
            <p:nvPr/>
          </p:nvSpPr>
          <p:spPr bwMode="auto">
            <a:xfrm flipH="1">
              <a:off x="3230489" y="951570"/>
              <a:ext cx="208470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osceles Triangle 39"/>
            <p:cNvSpPr/>
            <p:nvPr/>
          </p:nvSpPr>
          <p:spPr bwMode="auto">
            <a:xfrm rot="5400000" flipH="1">
              <a:off x="4191466" y="1263626"/>
              <a:ext cx="208037" cy="138692"/>
            </a:xfrm>
            <a:prstGeom prst="triangl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72"/>
            <p:cNvSpPr/>
            <p:nvPr/>
          </p:nvSpPr>
          <p:spPr bwMode="auto">
            <a:xfrm flipH="1">
              <a:off x="629562" y="1905072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3"/>
            <p:cNvSpPr>
              <a:spLocks/>
            </p:cNvSpPr>
            <p:nvPr/>
          </p:nvSpPr>
          <p:spPr bwMode="auto">
            <a:xfrm flipH="1">
              <a:off x="3227885" y="1905072"/>
              <a:ext cx="208470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osceles Triangle 71"/>
            <p:cNvSpPr/>
            <p:nvPr/>
          </p:nvSpPr>
          <p:spPr bwMode="auto">
            <a:xfrm rot="5400000" flipH="1">
              <a:off x="4191466" y="2217128"/>
              <a:ext cx="208037" cy="138692"/>
            </a:xfrm>
            <a:prstGeom prst="triangl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: Rounded Corners 82"/>
            <p:cNvSpPr/>
            <p:nvPr/>
          </p:nvSpPr>
          <p:spPr bwMode="auto">
            <a:xfrm flipH="1">
              <a:off x="629562" y="2848173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83"/>
            <p:cNvSpPr>
              <a:spLocks/>
            </p:cNvSpPr>
            <p:nvPr/>
          </p:nvSpPr>
          <p:spPr bwMode="auto">
            <a:xfrm flipH="1">
              <a:off x="3227885" y="2848173"/>
              <a:ext cx="208470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osceles Triangle 81"/>
            <p:cNvSpPr/>
            <p:nvPr/>
          </p:nvSpPr>
          <p:spPr bwMode="auto">
            <a:xfrm rot="5400000" flipH="1">
              <a:off x="4191466" y="3160229"/>
              <a:ext cx="208037" cy="138692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96"/>
            <p:cNvSpPr txBox="1"/>
            <p:nvPr/>
          </p:nvSpPr>
          <p:spPr>
            <a:xfrm>
              <a:off x="3498172" y="3089528"/>
              <a:ext cx="556883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4 MAR</a:t>
              </a:r>
            </a:p>
          </p:txBody>
        </p:sp>
        <p:sp>
          <p:nvSpPr>
            <p:cNvPr id="33" name="TextBox 109"/>
            <p:cNvSpPr txBox="1"/>
            <p:nvPr/>
          </p:nvSpPr>
          <p:spPr>
            <a:xfrm>
              <a:off x="3506925" y="2146428"/>
              <a:ext cx="556883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24JUN</a:t>
              </a:r>
            </a:p>
          </p:txBody>
        </p:sp>
        <p:sp>
          <p:nvSpPr>
            <p:cNvPr id="39" name="TextBox 119"/>
            <p:cNvSpPr txBox="1"/>
            <p:nvPr/>
          </p:nvSpPr>
          <p:spPr>
            <a:xfrm>
              <a:off x="3491880" y="1192925"/>
              <a:ext cx="544668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4 AGU</a:t>
              </a:r>
            </a:p>
          </p:txBody>
        </p:sp>
        <p:grpSp>
          <p:nvGrpSpPr>
            <p:cNvPr id="41" name="Group 54"/>
            <p:cNvGrpSpPr/>
            <p:nvPr/>
          </p:nvGrpSpPr>
          <p:grpSpPr>
            <a:xfrm>
              <a:off x="1045596" y="1028363"/>
              <a:ext cx="2184893" cy="649603"/>
              <a:chOff x="1415480" y="1669738"/>
              <a:chExt cx="2913191" cy="866137"/>
            </a:xfrm>
          </p:grpSpPr>
          <p:sp>
            <p:nvSpPr>
              <p:cNvPr id="54" name="TextBox 55"/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5" name="TextBox 56"/>
              <p:cNvSpPr txBox="1">
                <a:spLocks/>
              </p:cNvSpPr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43" name="Group 2"/>
            <p:cNvGrpSpPr/>
            <p:nvPr/>
          </p:nvGrpSpPr>
          <p:grpSpPr>
            <a:xfrm>
              <a:off x="1045596" y="1977628"/>
              <a:ext cx="2184893" cy="649603"/>
              <a:chOff x="1394128" y="2586072"/>
              <a:chExt cx="2913191" cy="866137"/>
            </a:xfrm>
          </p:grpSpPr>
          <p:sp>
            <p:nvSpPr>
              <p:cNvPr id="50" name="TextBox 61"/>
              <p:cNvSpPr txBox="1">
                <a:spLocks/>
              </p:cNvSpPr>
              <p:nvPr/>
            </p:nvSpPr>
            <p:spPr bwMode="auto">
              <a:xfrm>
                <a:off x="1394128" y="2586072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1" name="TextBox 62"/>
              <p:cNvSpPr txBox="1">
                <a:spLocks/>
              </p:cNvSpPr>
              <p:nvPr/>
            </p:nvSpPr>
            <p:spPr bwMode="auto">
              <a:xfrm>
                <a:off x="1394128" y="2896030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44" name="TextBox 63"/>
            <p:cNvSpPr txBox="1">
              <a:spLocks/>
            </p:cNvSpPr>
            <p:nvPr/>
          </p:nvSpPr>
          <p:spPr bwMode="auto">
            <a:xfrm>
              <a:off x="1045596" y="2932329"/>
              <a:ext cx="2184893" cy="232469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45" name="TextBox 64"/>
            <p:cNvSpPr txBox="1">
              <a:spLocks/>
            </p:cNvSpPr>
            <p:nvPr/>
          </p:nvSpPr>
          <p:spPr bwMode="auto">
            <a:xfrm>
              <a:off x="1045596" y="3164798"/>
              <a:ext cx="2184893" cy="417134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/>
                  </a:solidFill>
                  <a:effectLst/>
                </a:rPr>
              </a:br>
              <a:r>
                <a:rPr lang="zh-CN" altLang="en-US" sz="1000" b="0">
                  <a:solidFill>
                    <a:schemeClr val="bg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79171" y="1410985"/>
            <a:ext cx="3762270" cy="2672696"/>
            <a:chOff x="4779171" y="1410985"/>
            <a:chExt cx="3762270" cy="2672696"/>
          </a:xfrm>
        </p:grpSpPr>
        <p:sp>
          <p:nvSpPr>
            <p:cNvPr id="4" name="Rectangle: Rounded Corners 35"/>
            <p:cNvSpPr/>
            <p:nvPr/>
          </p:nvSpPr>
          <p:spPr bwMode="auto">
            <a:xfrm>
              <a:off x="4961203" y="3320879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6"/>
            <p:cNvSpPr>
              <a:spLocks/>
            </p:cNvSpPr>
            <p:nvPr/>
          </p:nvSpPr>
          <p:spPr bwMode="auto">
            <a:xfrm>
              <a:off x="5809154" y="3320879"/>
              <a:ext cx="210054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osceles Triangle 34"/>
            <p:cNvSpPr/>
            <p:nvPr/>
          </p:nvSpPr>
          <p:spPr bwMode="auto">
            <a:xfrm rot="16200000">
              <a:off x="4744498" y="3632934"/>
              <a:ext cx="208037" cy="138692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Rounded Corners 45"/>
            <p:cNvSpPr/>
            <p:nvPr/>
          </p:nvSpPr>
          <p:spPr bwMode="auto">
            <a:xfrm>
              <a:off x="4961203" y="1410985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6"/>
            <p:cNvSpPr>
              <a:spLocks/>
            </p:cNvSpPr>
            <p:nvPr/>
          </p:nvSpPr>
          <p:spPr bwMode="auto">
            <a:xfrm>
              <a:off x="5809154" y="1410985"/>
              <a:ext cx="210054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osceles Triangle 44"/>
            <p:cNvSpPr/>
            <p:nvPr/>
          </p:nvSpPr>
          <p:spPr bwMode="auto">
            <a:xfrm rot="16200000">
              <a:off x="4744498" y="1723040"/>
              <a:ext cx="208037" cy="138692"/>
            </a:xfrm>
            <a:prstGeom prst="triangl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: Rounded Corners 77"/>
            <p:cNvSpPr/>
            <p:nvPr/>
          </p:nvSpPr>
          <p:spPr bwMode="auto">
            <a:xfrm>
              <a:off x="4961203" y="2364487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78"/>
            <p:cNvSpPr>
              <a:spLocks/>
            </p:cNvSpPr>
            <p:nvPr/>
          </p:nvSpPr>
          <p:spPr bwMode="auto">
            <a:xfrm>
              <a:off x="5809154" y="2364487"/>
              <a:ext cx="210054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osceles Triangle 76"/>
            <p:cNvSpPr/>
            <p:nvPr/>
          </p:nvSpPr>
          <p:spPr bwMode="auto">
            <a:xfrm rot="16200000">
              <a:off x="4744498" y="2676542"/>
              <a:ext cx="208037" cy="138692"/>
            </a:xfrm>
            <a:prstGeom prst="triangl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94"/>
            <p:cNvSpPr txBox="1"/>
            <p:nvPr/>
          </p:nvSpPr>
          <p:spPr>
            <a:xfrm flipH="1">
              <a:off x="5116940" y="3562235"/>
              <a:ext cx="519614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 FEB</a:t>
              </a:r>
            </a:p>
          </p:txBody>
        </p:sp>
        <p:sp>
          <p:nvSpPr>
            <p:cNvPr id="30" name="TextBox 104"/>
            <p:cNvSpPr txBox="1"/>
            <p:nvPr/>
          </p:nvSpPr>
          <p:spPr>
            <a:xfrm flipH="1">
              <a:off x="5130704" y="2605843"/>
              <a:ext cx="537311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7 MAY</a:t>
              </a:r>
            </a:p>
          </p:txBody>
        </p:sp>
        <p:sp>
          <p:nvSpPr>
            <p:cNvPr id="36" name="TextBox 114"/>
            <p:cNvSpPr txBox="1"/>
            <p:nvPr/>
          </p:nvSpPr>
          <p:spPr>
            <a:xfrm flipH="1">
              <a:off x="5127602" y="1652340"/>
              <a:ext cx="578524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15 JUL</a:t>
              </a:r>
            </a:p>
          </p:txBody>
        </p:sp>
        <p:grpSp>
          <p:nvGrpSpPr>
            <p:cNvPr id="40" name="Group 51"/>
            <p:cNvGrpSpPr/>
            <p:nvPr/>
          </p:nvGrpSpPr>
          <p:grpSpPr>
            <a:xfrm>
              <a:off x="5846003" y="1467584"/>
              <a:ext cx="2159677" cy="649603"/>
              <a:chOff x="8601584" y="1451933"/>
              <a:chExt cx="2196245" cy="866137"/>
            </a:xfrm>
          </p:grpSpPr>
          <p:sp>
            <p:nvSpPr>
              <p:cNvPr id="56" name="TextBox 52"/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432000" tIns="0" rIns="216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7" name="TextBox 53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432000" tIns="0" rIns="216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42" name="Group 57"/>
            <p:cNvGrpSpPr/>
            <p:nvPr/>
          </p:nvGrpSpPr>
          <p:grpSpPr>
            <a:xfrm>
              <a:off x="5846003" y="2421086"/>
              <a:ext cx="2159677" cy="649603"/>
              <a:chOff x="8601584" y="1451933"/>
              <a:chExt cx="2196245" cy="866137"/>
            </a:xfrm>
          </p:grpSpPr>
          <p:sp>
            <p:nvSpPr>
              <p:cNvPr id="52" name="TextBox 58"/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432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3" name="TextBox 59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432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5846003" y="3377478"/>
              <a:ext cx="2159677" cy="649603"/>
              <a:chOff x="8601584" y="1451933"/>
              <a:chExt cx="2196245" cy="866137"/>
            </a:xfrm>
          </p:grpSpPr>
          <p:sp>
            <p:nvSpPr>
              <p:cNvPr id="48" name="TextBox 66"/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432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9" name="TextBox 67"/>
              <p:cNvSpPr txBox="1">
                <a:spLocks/>
              </p:cNvSpPr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432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34202" y="1211616"/>
            <a:ext cx="473862" cy="3282304"/>
            <a:chOff x="4334202" y="1211616"/>
            <a:chExt cx="473862" cy="3282304"/>
          </a:xfrm>
        </p:grpSpPr>
        <p:cxnSp>
          <p:nvCxnSpPr>
            <p:cNvPr id="22" name="Straight Connector 91"/>
            <p:cNvCxnSpPr/>
            <p:nvPr/>
          </p:nvCxnSpPr>
          <p:spPr>
            <a:xfrm rot="5400000">
              <a:off x="4446311" y="3936176"/>
              <a:ext cx="249644" cy="144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92"/>
            <p:cNvSpPr/>
            <p:nvPr/>
          </p:nvSpPr>
          <p:spPr bwMode="auto">
            <a:xfrm>
              <a:off x="4467115" y="3595372"/>
              <a:ext cx="208037" cy="20803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Straight Connector 98"/>
            <p:cNvCxnSpPr/>
            <p:nvPr/>
          </p:nvCxnSpPr>
          <p:spPr>
            <a:xfrm rot="5400000">
              <a:off x="4446311" y="3459425"/>
              <a:ext cx="249644" cy="1445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99"/>
            <p:cNvSpPr/>
            <p:nvPr/>
          </p:nvSpPr>
          <p:spPr bwMode="auto">
            <a:xfrm>
              <a:off x="4467115" y="3118621"/>
              <a:ext cx="208037" cy="20803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8" name="Straight Connector 101"/>
            <p:cNvCxnSpPr/>
            <p:nvPr/>
          </p:nvCxnSpPr>
          <p:spPr>
            <a:xfrm rot="5400000">
              <a:off x="4446311" y="2982674"/>
              <a:ext cx="249644" cy="1445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02"/>
            <p:cNvSpPr/>
            <p:nvPr/>
          </p:nvSpPr>
          <p:spPr bwMode="auto">
            <a:xfrm>
              <a:off x="4467115" y="2641870"/>
              <a:ext cx="208037" cy="20803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1" name="Straight Connector 106"/>
            <p:cNvCxnSpPr/>
            <p:nvPr/>
          </p:nvCxnSpPr>
          <p:spPr>
            <a:xfrm rot="5400000">
              <a:off x="4446311" y="2505923"/>
              <a:ext cx="249644" cy="1445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7"/>
            <p:cNvSpPr/>
            <p:nvPr/>
          </p:nvSpPr>
          <p:spPr bwMode="auto">
            <a:xfrm>
              <a:off x="4467115" y="2165119"/>
              <a:ext cx="208037" cy="20803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4" name="Straight Connector 111"/>
            <p:cNvCxnSpPr/>
            <p:nvPr/>
          </p:nvCxnSpPr>
          <p:spPr>
            <a:xfrm rot="5400000">
              <a:off x="4446311" y="2029172"/>
              <a:ext cx="249644" cy="1445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112"/>
            <p:cNvSpPr/>
            <p:nvPr/>
          </p:nvSpPr>
          <p:spPr bwMode="auto">
            <a:xfrm>
              <a:off x="4467115" y="1688367"/>
              <a:ext cx="208037" cy="208037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7" name="Straight Connector 116"/>
            <p:cNvCxnSpPr/>
            <p:nvPr/>
          </p:nvCxnSpPr>
          <p:spPr>
            <a:xfrm rot="5400000">
              <a:off x="4446311" y="1552421"/>
              <a:ext cx="249644" cy="1445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17"/>
            <p:cNvSpPr/>
            <p:nvPr/>
          </p:nvSpPr>
          <p:spPr bwMode="auto">
            <a:xfrm>
              <a:off x="4467115" y="1211616"/>
              <a:ext cx="208037" cy="208037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84"/>
            <p:cNvSpPr/>
            <p:nvPr/>
          </p:nvSpPr>
          <p:spPr bwMode="auto">
            <a:xfrm>
              <a:off x="4334202" y="4020058"/>
              <a:ext cx="473862" cy="4738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</a:rPr>
                <a:t>标题文本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4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8b364be-8690-4e23-87ef-0b6949f27066"/>
          <p:cNvGrpSpPr>
            <a:grpSpLocks noChangeAspect="1"/>
          </p:cNvGrpSpPr>
          <p:nvPr/>
        </p:nvGrpSpPr>
        <p:grpSpPr>
          <a:xfrm>
            <a:off x="1364123" y="1651874"/>
            <a:ext cx="6384915" cy="2252742"/>
            <a:chOff x="1818831" y="2202498"/>
            <a:chExt cx="8513220" cy="3003656"/>
          </a:xfrm>
        </p:grpSpPr>
        <p:grpSp>
          <p:nvGrpSpPr>
            <p:cNvPr id="4" name="Group 13"/>
            <p:cNvGrpSpPr/>
            <p:nvPr/>
          </p:nvGrpSpPr>
          <p:grpSpPr>
            <a:xfrm flipV="1">
              <a:off x="8148228" y="3104964"/>
              <a:ext cx="2073007" cy="998224"/>
              <a:chOff x="8030808" y="2996952"/>
              <a:chExt cx="2073007" cy="998224"/>
            </a:xfrm>
          </p:grpSpPr>
          <p:grpSp>
            <p:nvGrpSpPr>
              <p:cNvPr id="36" name="Group 6"/>
              <p:cNvGrpSpPr/>
              <p:nvPr/>
            </p:nvGrpSpPr>
            <p:grpSpPr>
              <a:xfrm>
                <a:off x="8030808" y="3331042"/>
                <a:ext cx="2073007" cy="664134"/>
                <a:chOff x="6470247" y="2038350"/>
                <a:chExt cx="1898126" cy="608107"/>
              </a:xfrm>
            </p:grpSpPr>
            <p:sp>
              <p:nvSpPr>
                <p:cNvPr id="38" name="Freeform: Shape 44"/>
                <p:cNvSpPr/>
                <p:nvPr/>
              </p:nvSpPr>
              <p:spPr>
                <a:xfrm rot="10800000" flipH="1">
                  <a:off x="7419524" y="2038350"/>
                  <a:ext cx="948849" cy="608107"/>
                </a:xfrm>
                <a:custGeom>
                  <a:avLst/>
                  <a:gdLst>
                    <a:gd name="connsiteX0" fmla="*/ 353590 w 948849"/>
                    <a:gd name="connsiteY0" fmla="*/ 608107 h 608107"/>
                    <a:gd name="connsiteX1" fmla="*/ 450361 w 948849"/>
                    <a:gd name="connsiteY1" fmla="*/ 608107 h 608107"/>
                    <a:gd name="connsiteX2" fmla="*/ 609165 w 948849"/>
                    <a:gd name="connsiteY2" fmla="*/ 608107 h 608107"/>
                    <a:gd name="connsiteX3" fmla="*/ 948849 w 948849"/>
                    <a:gd name="connsiteY3" fmla="*/ 608107 h 608107"/>
                    <a:gd name="connsiteX4" fmla="*/ 948849 w 948849"/>
                    <a:gd name="connsiteY4" fmla="*/ 351468 h 608107"/>
                    <a:gd name="connsiteX5" fmla="*/ 550556 w 948849"/>
                    <a:gd name="connsiteY5" fmla="*/ 351468 h 608107"/>
                    <a:gd name="connsiteX6" fmla="*/ 505310 w 948849"/>
                    <a:gd name="connsiteY6" fmla="*/ 268109 h 608107"/>
                    <a:gd name="connsiteX7" fmla="*/ 1058 w 948849"/>
                    <a:gd name="connsiteY7" fmla="*/ 0 h 608107"/>
                    <a:gd name="connsiteX8" fmla="*/ 0 w 948849"/>
                    <a:gd name="connsiteY8" fmla="*/ 54 h 608107"/>
                    <a:gd name="connsiteX9" fmla="*/ 0 w 948849"/>
                    <a:gd name="connsiteY9" fmla="*/ 255682 h 608107"/>
                    <a:gd name="connsiteX10" fmla="*/ 1058 w 948849"/>
                    <a:gd name="connsiteY10" fmla="*/ 255575 h 608107"/>
                    <a:gd name="connsiteX11" fmla="*/ 353590 w 948849"/>
                    <a:gd name="connsiteY11" fmla="*/ 608107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48849" h="608107">
                      <a:moveTo>
                        <a:pt x="353590" y="608107"/>
                      </a:moveTo>
                      <a:lnTo>
                        <a:pt x="450361" y="608107"/>
                      </a:lnTo>
                      <a:lnTo>
                        <a:pt x="609165" y="608107"/>
                      </a:lnTo>
                      <a:lnTo>
                        <a:pt x="948849" y="608107"/>
                      </a:lnTo>
                      <a:lnTo>
                        <a:pt x="948849" y="351468"/>
                      </a:lnTo>
                      <a:lnTo>
                        <a:pt x="550556" y="351468"/>
                      </a:lnTo>
                      <a:lnTo>
                        <a:pt x="505310" y="268109"/>
                      </a:lnTo>
                      <a:cubicBezTo>
                        <a:pt x="396029" y="106351"/>
                        <a:pt x="210963" y="0"/>
                        <a:pt x="1058" y="0"/>
                      </a:cubicBezTo>
                      <a:lnTo>
                        <a:pt x="0" y="54"/>
                      </a:lnTo>
                      <a:lnTo>
                        <a:pt x="0" y="255682"/>
                      </a:lnTo>
                      <a:lnTo>
                        <a:pt x="1058" y="255575"/>
                      </a:lnTo>
                      <a:cubicBezTo>
                        <a:pt x="195756" y="255575"/>
                        <a:pt x="353590" y="413409"/>
                        <a:pt x="353590" y="6081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43"/>
                <p:cNvSpPr/>
                <p:nvPr/>
              </p:nvSpPr>
              <p:spPr>
                <a:xfrm rot="10800000">
                  <a:off x="6470247" y="2038350"/>
                  <a:ext cx="948849" cy="608107"/>
                </a:xfrm>
                <a:custGeom>
                  <a:avLst/>
                  <a:gdLst>
                    <a:gd name="connsiteX0" fmla="*/ 948849 w 948849"/>
                    <a:gd name="connsiteY0" fmla="*/ 608107 h 608107"/>
                    <a:gd name="connsiteX1" fmla="*/ 609165 w 948849"/>
                    <a:gd name="connsiteY1" fmla="*/ 608107 h 608107"/>
                    <a:gd name="connsiteX2" fmla="*/ 450361 w 948849"/>
                    <a:gd name="connsiteY2" fmla="*/ 608107 h 608107"/>
                    <a:gd name="connsiteX3" fmla="*/ 353590 w 948849"/>
                    <a:gd name="connsiteY3" fmla="*/ 608107 h 608107"/>
                    <a:gd name="connsiteX4" fmla="*/ 1057 w 948849"/>
                    <a:gd name="connsiteY4" fmla="*/ 255575 h 608107"/>
                    <a:gd name="connsiteX5" fmla="*/ 0 w 948849"/>
                    <a:gd name="connsiteY5" fmla="*/ 255682 h 608107"/>
                    <a:gd name="connsiteX6" fmla="*/ 0 w 948849"/>
                    <a:gd name="connsiteY6" fmla="*/ 53 h 608107"/>
                    <a:gd name="connsiteX7" fmla="*/ 1057 w 948849"/>
                    <a:gd name="connsiteY7" fmla="*/ 0 h 608107"/>
                    <a:gd name="connsiteX8" fmla="*/ 505310 w 948849"/>
                    <a:gd name="connsiteY8" fmla="*/ 268109 h 608107"/>
                    <a:gd name="connsiteX9" fmla="*/ 550556 w 948849"/>
                    <a:gd name="connsiteY9" fmla="*/ 351468 h 608107"/>
                    <a:gd name="connsiteX10" fmla="*/ 948849 w 948849"/>
                    <a:gd name="connsiteY10" fmla="*/ 351468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8849" h="608107">
                      <a:moveTo>
                        <a:pt x="948849" y="608107"/>
                      </a:moveTo>
                      <a:lnTo>
                        <a:pt x="609165" y="608107"/>
                      </a:lnTo>
                      <a:lnTo>
                        <a:pt x="450361" y="608107"/>
                      </a:lnTo>
                      <a:lnTo>
                        <a:pt x="353590" y="608107"/>
                      </a:lnTo>
                      <a:cubicBezTo>
                        <a:pt x="353590" y="413409"/>
                        <a:pt x="195756" y="255575"/>
                        <a:pt x="1057" y="255575"/>
                      </a:cubicBezTo>
                      <a:lnTo>
                        <a:pt x="0" y="255682"/>
                      </a:lnTo>
                      <a:lnTo>
                        <a:pt x="0" y="53"/>
                      </a:lnTo>
                      <a:lnTo>
                        <a:pt x="1057" y="0"/>
                      </a:lnTo>
                      <a:cubicBezTo>
                        <a:pt x="210963" y="0"/>
                        <a:pt x="396028" y="106351"/>
                        <a:pt x="505310" y="268109"/>
                      </a:cubicBezTo>
                      <a:lnTo>
                        <a:pt x="550556" y="351468"/>
                      </a:lnTo>
                      <a:lnTo>
                        <a:pt x="948849" y="35146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Oval 55"/>
              <p:cNvSpPr/>
              <p:nvPr/>
            </p:nvSpPr>
            <p:spPr>
              <a:xfrm>
                <a:off x="8733220" y="2996952"/>
                <a:ext cx="668179" cy="66817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1928944" y="3162682"/>
              <a:ext cx="2073004" cy="998224"/>
              <a:chOff x="1811524" y="2996952"/>
              <a:chExt cx="2073004" cy="998224"/>
            </a:xfrm>
          </p:grpSpPr>
          <p:grpSp>
            <p:nvGrpSpPr>
              <p:cNvPr id="32" name="Group 5"/>
              <p:cNvGrpSpPr/>
              <p:nvPr/>
            </p:nvGrpSpPr>
            <p:grpSpPr>
              <a:xfrm>
                <a:off x="1811524" y="3331042"/>
                <a:ext cx="2073004" cy="664134"/>
                <a:chOff x="775627" y="2038350"/>
                <a:chExt cx="1898125" cy="608107"/>
              </a:xfrm>
            </p:grpSpPr>
            <p:sp>
              <p:nvSpPr>
                <p:cNvPr id="34" name="Freeform: Shape 38"/>
                <p:cNvSpPr/>
                <p:nvPr/>
              </p:nvSpPr>
              <p:spPr>
                <a:xfrm rot="10800000" flipH="1">
                  <a:off x="1724903" y="2038350"/>
                  <a:ext cx="948849" cy="608107"/>
                </a:xfrm>
                <a:custGeom>
                  <a:avLst/>
                  <a:gdLst>
                    <a:gd name="connsiteX0" fmla="*/ 353590 w 948849"/>
                    <a:gd name="connsiteY0" fmla="*/ 608107 h 608107"/>
                    <a:gd name="connsiteX1" fmla="*/ 450361 w 948849"/>
                    <a:gd name="connsiteY1" fmla="*/ 608107 h 608107"/>
                    <a:gd name="connsiteX2" fmla="*/ 609165 w 948849"/>
                    <a:gd name="connsiteY2" fmla="*/ 608107 h 608107"/>
                    <a:gd name="connsiteX3" fmla="*/ 948849 w 948849"/>
                    <a:gd name="connsiteY3" fmla="*/ 608107 h 608107"/>
                    <a:gd name="connsiteX4" fmla="*/ 948849 w 948849"/>
                    <a:gd name="connsiteY4" fmla="*/ 351468 h 608107"/>
                    <a:gd name="connsiteX5" fmla="*/ 550556 w 948849"/>
                    <a:gd name="connsiteY5" fmla="*/ 351468 h 608107"/>
                    <a:gd name="connsiteX6" fmla="*/ 505310 w 948849"/>
                    <a:gd name="connsiteY6" fmla="*/ 268109 h 608107"/>
                    <a:gd name="connsiteX7" fmla="*/ 1058 w 948849"/>
                    <a:gd name="connsiteY7" fmla="*/ 0 h 608107"/>
                    <a:gd name="connsiteX8" fmla="*/ 0 w 948849"/>
                    <a:gd name="connsiteY8" fmla="*/ 54 h 608107"/>
                    <a:gd name="connsiteX9" fmla="*/ 0 w 948849"/>
                    <a:gd name="connsiteY9" fmla="*/ 255682 h 608107"/>
                    <a:gd name="connsiteX10" fmla="*/ 1058 w 948849"/>
                    <a:gd name="connsiteY10" fmla="*/ 255575 h 608107"/>
                    <a:gd name="connsiteX11" fmla="*/ 353590 w 948849"/>
                    <a:gd name="connsiteY11" fmla="*/ 608107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48849" h="608107">
                      <a:moveTo>
                        <a:pt x="353590" y="608107"/>
                      </a:moveTo>
                      <a:lnTo>
                        <a:pt x="450361" y="608107"/>
                      </a:lnTo>
                      <a:lnTo>
                        <a:pt x="609165" y="608107"/>
                      </a:lnTo>
                      <a:lnTo>
                        <a:pt x="948849" y="608107"/>
                      </a:lnTo>
                      <a:lnTo>
                        <a:pt x="948849" y="351468"/>
                      </a:lnTo>
                      <a:lnTo>
                        <a:pt x="550556" y="351468"/>
                      </a:lnTo>
                      <a:lnTo>
                        <a:pt x="505310" y="268109"/>
                      </a:lnTo>
                      <a:cubicBezTo>
                        <a:pt x="396029" y="106351"/>
                        <a:pt x="210963" y="0"/>
                        <a:pt x="1058" y="0"/>
                      </a:cubicBezTo>
                      <a:lnTo>
                        <a:pt x="0" y="54"/>
                      </a:lnTo>
                      <a:lnTo>
                        <a:pt x="0" y="255682"/>
                      </a:lnTo>
                      <a:lnTo>
                        <a:pt x="1058" y="255575"/>
                      </a:lnTo>
                      <a:cubicBezTo>
                        <a:pt x="195756" y="255575"/>
                        <a:pt x="353590" y="413409"/>
                        <a:pt x="353590" y="60810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7"/>
                <p:cNvSpPr/>
                <p:nvPr/>
              </p:nvSpPr>
              <p:spPr>
                <a:xfrm rot="10800000">
                  <a:off x="775627" y="2038350"/>
                  <a:ext cx="948849" cy="608107"/>
                </a:xfrm>
                <a:custGeom>
                  <a:avLst/>
                  <a:gdLst>
                    <a:gd name="connsiteX0" fmla="*/ 948849 w 948849"/>
                    <a:gd name="connsiteY0" fmla="*/ 608107 h 608107"/>
                    <a:gd name="connsiteX1" fmla="*/ 609165 w 948849"/>
                    <a:gd name="connsiteY1" fmla="*/ 608107 h 608107"/>
                    <a:gd name="connsiteX2" fmla="*/ 450361 w 948849"/>
                    <a:gd name="connsiteY2" fmla="*/ 608107 h 608107"/>
                    <a:gd name="connsiteX3" fmla="*/ 353590 w 948849"/>
                    <a:gd name="connsiteY3" fmla="*/ 608107 h 608107"/>
                    <a:gd name="connsiteX4" fmla="*/ 1058 w 948849"/>
                    <a:gd name="connsiteY4" fmla="*/ 255575 h 608107"/>
                    <a:gd name="connsiteX5" fmla="*/ 0 w 948849"/>
                    <a:gd name="connsiteY5" fmla="*/ 255682 h 608107"/>
                    <a:gd name="connsiteX6" fmla="*/ 0 w 948849"/>
                    <a:gd name="connsiteY6" fmla="*/ 53 h 608107"/>
                    <a:gd name="connsiteX7" fmla="*/ 1058 w 948849"/>
                    <a:gd name="connsiteY7" fmla="*/ 0 h 608107"/>
                    <a:gd name="connsiteX8" fmla="*/ 505310 w 948849"/>
                    <a:gd name="connsiteY8" fmla="*/ 268109 h 608107"/>
                    <a:gd name="connsiteX9" fmla="*/ 550556 w 948849"/>
                    <a:gd name="connsiteY9" fmla="*/ 351468 h 608107"/>
                    <a:gd name="connsiteX10" fmla="*/ 948849 w 948849"/>
                    <a:gd name="connsiteY10" fmla="*/ 351468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8849" h="608107">
                      <a:moveTo>
                        <a:pt x="948849" y="608107"/>
                      </a:moveTo>
                      <a:lnTo>
                        <a:pt x="609165" y="608107"/>
                      </a:lnTo>
                      <a:lnTo>
                        <a:pt x="450361" y="608107"/>
                      </a:lnTo>
                      <a:lnTo>
                        <a:pt x="353590" y="608107"/>
                      </a:lnTo>
                      <a:cubicBezTo>
                        <a:pt x="353590" y="413409"/>
                        <a:pt x="195756" y="255575"/>
                        <a:pt x="1058" y="255575"/>
                      </a:cubicBezTo>
                      <a:lnTo>
                        <a:pt x="0" y="255682"/>
                      </a:lnTo>
                      <a:lnTo>
                        <a:pt x="0" y="53"/>
                      </a:lnTo>
                      <a:lnTo>
                        <a:pt x="1058" y="0"/>
                      </a:lnTo>
                      <a:cubicBezTo>
                        <a:pt x="210963" y="0"/>
                        <a:pt x="396028" y="106351"/>
                        <a:pt x="505310" y="268109"/>
                      </a:cubicBezTo>
                      <a:lnTo>
                        <a:pt x="550556" y="351468"/>
                      </a:lnTo>
                      <a:lnTo>
                        <a:pt x="948849" y="35146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Oval 56"/>
              <p:cNvSpPr/>
              <p:nvPr/>
            </p:nvSpPr>
            <p:spPr>
              <a:xfrm>
                <a:off x="2513936" y="2996952"/>
                <a:ext cx="668179" cy="6681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 flipV="1">
              <a:off x="4004691" y="3104679"/>
              <a:ext cx="2073004" cy="998224"/>
              <a:chOff x="3885704" y="2996952"/>
              <a:chExt cx="2073004" cy="998224"/>
            </a:xfrm>
          </p:grpSpPr>
          <p:grpSp>
            <p:nvGrpSpPr>
              <p:cNvPr id="28" name="Group 4"/>
              <p:cNvGrpSpPr/>
              <p:nvPr/>
            </p:nvGrpSpPr>
            <p:grpSpPr>
              <a:xfrm>
                <a:off x="3885704" y="3331042"/>
                <a:ext cx="2073004" cy="664134"/>
                <a:chOff x="2674830" y="2038350"/>
                <a:chExt cx="1898125" cy="608107"/>
              </a:xfrm>
            </p:grpSpPr>
            <p:sp>
              <p:nvSpPr>
                <p:cNvPr id="30" name="Freeform: Shape 40"/>
                <p:cNvSpPr/>
                <p:nvPr/>
              </p:nvSpPr>
              <p:spPr>
                <a:xfrm rot="10800000" flipH="1">
                  <a:off x="3624106" y="2038350"/>
                  <a:ext cx="948849" cy="608107"/>
                </a:xfrm>
                <a:custGeom>
                  <a:avLst/>
                  <a:gdLst>
                    <a:gd name="connsiteX0" fmla="*/ 353590 w 948849"/>
                    <a:gd name="connsiteY0" fmla="*/ 608107 h 608107"/>
                    <a:gd name="connsiteX1" fmla="*/ 450361 w 948849"/>
                    <a:gd name="connsiteY1" fmla="*/ 608107 h 608107"/>
                    <a:gd name="connsiteX2" fmla="*/ 609165 w 948849"/>
                    <a:gd name="connsiteY2" fmla="*/ 608107 h 608107"/>
                    <a:gd name="connsiteX3" fmla="*/ 948849 w 948849"/>
                    <a:gd name="connsiteY3" fmla="*/ 608107 h 608107"/>
                    <a:gd name="connsiteX4" fmla="*/ 948849 w 948849"/>
                    <a:gd name="connsiteY4" fmla="*/ 351468 h 608107"/>
                    <a:gd name="connsiteX5" fmla="*/ 550556 w 948849"/>
                    <a:gd name="connsiteY5" fmla="*/ 351468 h 608107"/>
                    <a:gd name="connsiteX6" fmla="*/ 505310 w 948849"/>
                    <a:gd name="connsiteY6" fmla="*/ 268109 h 608107"/>
                    <a:gd name="connsiteX7" fmla="*/ 1058 w 948849"/>
                    <a:gd name="connsiteY7" fmla="*/ 0 h 608107"/>
                    <a:gd name="connsiteX8" fmla="*/ 0 w 948849"/>
                    <a:gd name="connsiteY8" fmla="*/ 54 h 608107"/>
                    <a:gd name="connsiteX9" fmla="*/ 0 w 948849"/>
                    <a:gd name="connsiteY9" fmla="*/ 255682 h 608107"/>
                    <a:gd name="connsiteX10" fmla="*/ 1058 w 948849"/>
                    <a:gd name="connsiteY10" fmla="*/ 255575 h 608107"/>
                    <a:gd name="connsiteX11" fmla="*/ 353590 w 948849"/>
                    <a:gd name="connsiteY11" fmla="*/ 608107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48849" h="608107">
                      <a:moveTo>
                        <a:pt x="353590" y="608107"/>
                      </a:moveTo>
                      <a:lnTo>
                        <a:pt x="450361" y="608107"/>
                      </a:lnTo>
                      <a:lnTo>
                        <a:pt x="609165" y="608107"/>
                      </a:lnTo>
                      <a:lnTo>
                        <a:pt x="948849" y="608107"/>
                      </a:lnTo>
                      <a:lnTo>
                        <a:pt x="948849" y="351468"/>
                      </a:lnTo>
                      <a:lnTo>
                        <a:pt x="550556" y="351468"/>
                      </a:lnTo>
                      <a:lnTo>
                        <a:pt x="505310" y="268109"/>
                      </a:lnTo>
                      <a:cubicBezTo>
                        <a:pt x="396029" y="106351"/>
                        <a:pt x="210963" y="0"/>
                        <a:pt x="1058" y="0"/>
                      </a:cubicBezTo>
                      <a:lnTo>
                        <a:pt x="0" y="54"/>
                      </a:lnTo>
                      <a:lnTo>
                        <a:pt x="0" y="255682"/>
                      </a:lnTo>
                      <a:lnTo>
                        <a:pt x="1058" y="255575"/>
                      </a:lnTo>
                      <a:cubicBezTo>
                        <a:pt x="195756" y="255575"/>
                        <a:pt x="353590" y="413409"/>
                        <a:pt x="353590" y="6081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9"/>
                <p:cNvSpPr/>
                <p:nvPr/>
              </p:nvSpPr>
              <p:spPr>
                <a:xfrm rot="10800000">
                  <a:off x="2674830" y="2038350"/>
                  <a:ext cx="948849" cy="608107"/>
                </a:xfrm>
                <a:custGeom>
                  <a:avLst/>
                  <a:gdLst>
                    <a:gd name="connsiteX0" fmla="*/ 948849 w 948849"/>
                    <a:gd name="connsiteY0" fmla="*/ 608107 h 608107"/>
                    <a:gd name="connsiteX1" fmla="*/ 609165 w 948849"/>
                    <a:gd name="connsiteY1" fmla="*/ 608107 h 608107"/>
                    <a:gd name="connsiteX2" fmla="*/ 450361 w 948849"/>
                    <a:gd name="connsiteY2" fmla="*/ 608107 h 608107"/>
                    <a:gd name="connsiteX3" fmla="*/ 353590 w 948849"/>
                    <a:gd name="connsiteY3" fmla="*/ 608107 h 608107"/>
                    <a:gd name="connsiteX4" fmla="*/ 1057 w 948849"/>
                    <a:gd name="connsiteY4" fmla="*/ 255575 h 608107"/>
                    <a:gd name="connsiteX5" fmla="*/ 0 w 948849"/>
                    <a:gd name="connsiteY5" fmla="*/ 255682 h 608107"/>
                    <a:gd name="connsiteX6" fmla="*/ 0 w 948849"/>
                    <a:gd name="connsiteY6" fmla="*/ 53 h 608107"/>
                    <a:gd name="connsiteX7" fmla="*/ 1057 w 948849"/>
                    <a:gd name="connsiteY7" fmla="*/ 0 h 608107"/>
                    <a:gd name="connsiteX8" fmla="*/ 505310 w 948849"/>
                    <a:gd name="connsiteY8" fmla="*/ 268109 h 608107"/>
                    <a:gd name="connsiteX9" fmla="*/ 550556 w 948849"/>
                    <a:gd name="connsiteY9" fmla="*/ 351468 h 608107"/>
                    <a:gd name="connsiteX10" fmla="*/ 948849 w 948849"/>
                    <a:gd name="connsiteY10" fmla="*/ 351468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8849" h="608107">
                      <a:moveTo>
                        <a:pt x="948849" y="608107"/>
                      </a:moveTo>
                      <a:lnTo>
                        <a:pt x="609165" y="608107"/>
                      </a:lnTo>
                      <a:lnTo>
                        <a:pt x="450361" y="608107"/>
                      </a:lnTo>
                      <a:lnTo>
                        <a:pt x="353590" y="608107"/>
                      </a:lnTo>
                      <a:cubicBezTo>
                        <a:pt x="353590" y="413409"/>
                        <a:pt x="195756" y="255575"/>
                        <a:pt x="1057" y="255575"/>
                      </a:cubicBezTo>
                      <a:lnTo>
                        <a:pt x="0" y="255682"/>
                      </a:lnTo>
                      <a:lnTo>
                        <a:pt x="0" y="53"/>
                      </a:lnTo>
                      <a:lnTo>
                        <a:pt x="1057" y="0"/>
                      </a:lnTo>
                      <a:cubicBezTo>
                        <a:pt x="210963" y="0"/>
                        <a:pt x="396028" y="106351"/>
                        <a:pt x="505310" y="268109"/>
                      </a:cubicBezTo>
                      <a:lnTo>
                        <a:pt x="550556" y="351468"/>
                      </a:lnTo>
                      <a:lnTo>
                        <a:pt x="948849" y="3514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Oval 57"/>
              <p:cNvSpPr/>
              <p:nvPr/>
            </p:nvSpPr>
            <p:spPr>
              <a:xfrm>
                <a:off x="4588118" y="2996952"/>
                <a:ext cx="668179" cy="6681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6075216" y="3162682"/>
              <a:ext cx="2073004" cy="998224"/>
              <a:chOff x="5957796" y="2996952"/>
              <a:chExt cx="2073004" cy="998224"/>
            </a:xfrm>
          </p:grpSpPr>
          <p:grpSp>
            <p:nvGrpSpPr>
              <p:cNvPr id="24" name="Group 3"/>
              <p:cNvGrpSpPr/>
              <p:nvPr/>
            </p:nvGrpSpPr>
            <p:grpSpPr>
              <a:xfrm>
                <a:off x="5957796" y="3331042"/>
                <a:ext cx="2073004" cy="664134"/>
                <a:chOff x="4572120" y="2038350"/>
                <a:chExt cx="1898125" cy="608107"/>
              </a:xfrm>
            </p:grpSpPr>
            <p:sp>
              <p:nvSpPr>
                <p:cNvPr id="26" name="Freeform: Shape 42"/>
                <p:cNvSpPr/>
                <p:nvPr/>
              </p:nvSpPr>
              <p:spPr>
                <a:xfrm rot="10800000" flipH="1">
                  <a:off x="5521396" y="2038350"/>
                  <a:ext cx="948849" cy="608107"/>
                </a:xfrm>
                <a:custGeom>
                  <a:avLst/>
                  <a:gdLst>
                    <a:gd name="connsiteX0" fmla="*/ 353590 w 948849"/>
                    <a:gd name="connsiteY0" fmla="*/ 608107 h 608107"/>
                    <a:gd name="connsiteX1" fmla="*/ 450361 w 948849"/>
                    <a:gd name="connsiteY1" fmla="*/ 608107 h 608107"/>
                    <a:gd name="connsiteX2" fmla="*/ 609165 w 948849"/>
                    <a:gd name="connsiteY2" fmla="*/ 608107 h 608107"/>
                    <a:gd name="connsiteX3" fmla="*/ 948849 w 948849"/>
                    <a:gd name="connsiteY3" fmla="*/ 608107 h 608107"/>
                    <a:gd name="connsiteX4" fmla="*/ 948849 w 948849"/>
                    <a:gd name="connsiteY4" fmla="*/ 351468 h 608107"/>
                    <a:gd name="connsiteX5" fmla="*/ 550556 w 948849"/>
                    <a:gd name="connsiteY5" fmla="*/ 351468 h 608107"/>
                    <a:gd name="connsiteX6" fmla="*/ 505310 w 948849"/>
                    <a:gd name="connsiteY6" fmla="*/ 268109 h 608107"/>
                    <a:gd name="connsiteX7" fmla="*/ 1058 w 948849"/>
                    <a:gd name="connsiteY7" fmla="*/ 0 h 608107"/>
                    <a:gd name="connsiteX8" fmla="*/ 0 w 948849"/>
                    <a:gd name="connsiteY8" fmla="*/ 54 h 608107"/>
                    <a:gd name="connsiteX9" fmla="*/ 0 w 948849"/>
                    <a:gd name="connsiteY9" fmla="*/ 255682 h 608107"/>
                    <a:gd name="connsiteX10" fmla="*/ 1058 w 948849"/>
                    <a:gd name="connsiteY10" fmla="*/ 255575 h 608107"/>
                    <a:gd name="connsiteX11" fmla="*/ 353590 w 948849"/>
                    <a:gd name="connsiteY11" fmla="*/ 608107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48849" h="608107">
                      <a:moveTo>
                        <a:pt x="353590" y="608107"/>
                      </a:moveTo>
                      <a:lnTo>
                        <a:pt x="450361" y="608107"/>
                      </a:lnTo>
                      <a:lnTo>
                        <a:pt x="609165" y="608107"/>
                      </a:lnTo>
                      <a:lnTo>
                        <a:pt x="948849" y="608107"/>
                      </a:lnTo>
                      <a:lnTo>
                        <a:pt x="948849" y="351468"/>
                      </a:lnTo>
                      <a:lnTo>
                        <a:pt x="550556" y="351468"/>
                      </a:lnTo>
                      <a:lnTo>
                        <a:pt x="505310" y="268109"/>
                      </a:lnTo>
                      <a:cubicBezTo>
                        <a:pt x="396029" y="106351"/>
                        <a:pt x="210963" y="0"/>
                        <a:pt x="1058" y="0"/>
                      </a:cubicBezTo>
                      <a:lnTo>
                        <a:pt x="0" y="54"/>
                      </a:lnTo>
                      <a:lnTo>
                        <a:pt x="0" y="255682"/>
                      </a:lnTo>
                      <a:lnTo>
                        <a:pt x="1058" y="255575"/>
                      </a:lnTo>
                      <a:cubicBezTo>
                        <a:pt x="195756" y="255575"/>
                        <a:pt x="353590" y="413409"/>
                        <a:pt x="353590" y="6081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41"/>
                <p:cNvSpPr/>
                <p:nvPr/>
              </p:nvSpPr>
              <p:spPr>
                <a:xfrm rot="10800000">
                  <a:off x="4572120" y="2038350"/>
                  <a:ext cx="948849" cy="608107"/>
                </a:xfrm>
                <a:custGeom>
                  <a:avLst/>
                  <a:gdLst>
                    <a:gd name="connsiteX0" fmla="*/ 948849 w 948849"/>
                    <a:gd name="connsiteY0" fmla="*/ 608107 h 608107"/>
                    <a:gd name="connsiteX1" fmla="*/ 609165 w 948849"/>
                    <a:gd name="connsiteY1" fmla="*/ 608107 h 608107"/>
                    <a:gd name="connsiteX2" fmla="*/ 450361 w 948849"/>
                    <a:gd name="connsiteY2" fmla="*/ 608107 h 608107"/>
                    <a:gd name="connsiteX3" fmla="*/ 353590 w 948849"/>
                    <a:gd name="connsiteY3" fmla="*/ 608107 h 608107"/>
                    <a:gd name="connsiteX4" fmla="*/ 1057 w 948849"/>
                    <a:gd name="connsiteY4" fmla="*/ 255575 h 608107"/>
                    <a:gd name="connsiteX5" fmla="*/ 0 w 948849"/>
                    <a:gd name="connsiteY5" fmla="*/ 255682 h 608107"/>
                    <a:gd name="connsiteX6" fmla="*/ 0 w 948849"/>
                    <a:gd name="connsiteY6" fmla="*/ 53 h 608107"/>
                    <a:gd name="connsiteX7" fmla="*/ 1057 w 948849"/>
                    <a:gd name="connsiteY7" fmla="*/ 0 h 608107"/>
                    <a:gd name="connsiteX8" fmla="*/ 505310 w 948849"/>
                    <a:gd name="connsiteY8" fmla="*/ 268109 h 608107"/>
                    <a:gd name="connsiteX9" fmla="*/ 550556 w 948849"/>
                    <a:gd name="connsiteY9" fmla="*/ 351468 h 608107"/>
                    <a:gd name="connsiteX10" fmla="*/ 948849 w 948849"/>
                    <a:gd name="connsiteY10" fmla="*/ 351468 h 60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8849" h="608107">
                      <a:moveTo>
                        <a:pt x="948849" y="608107"/>
                      </a:moveTo>
                      <a:lnTo>
                        <a:pt x="609165" y="608107"/>
                      </a:lnTo>
                      <a:lnTo>
                        <a:pt x="450361" y="608107"/>
                      </a:lnTo>
                      <a:lnTo>
                        <a:pt x="353590" y="608107"/>
                      </a:lnTo>
                      <a:cubicBezTo>
                        <a:pt x="353590" y="413409"/>
                        <a:pt x="195756" y="255575"/>
                        <a:pt x="1057" y="255575"/>
                      </a:cubicBezTo>
                      <a:lnTo>
                        <a:pt x="0" y="255682"/>
                      </a:lnTo>
                      <a:lnTo>
                        <a:pt x="0" y="53"/>
                      </a:lnTo>
                      <a:lnTo>
                        <a:pt x="1057" y="0"/>
                      </a:lnTo>
                      <a:cubicBezTo>
                        <a:pt x="210963" y="0"/>
                        <a:pt x="396028" y="106351"/>
                        <a:pt x="505310" y="268109"/>
                      </a:cubicBezTo>
                      <a:lnTo>
                        <a:pt x="550556" y="351468"/>
                      </a:lnTo>
                      <a:lnTo>
                        <a:pt x="948849" y="3514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Oval 58"/>
              <p:cNvSpPr/>
              <p:nvPr/>
            </p:nvSpPr>
            <p:spPr>
              <a:xfrm>
                <a:off x="6660211" y="2996952"/>
                <a:ext cx="668179" cy="66817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5965105" y="4340017"/>
              <a:ext cx="2292764" cy="866137"/>
              <a:chOff x="5965105" y="4340017"/>
              <a:chExt cx="2292764" cy="866137"/>
            </a:xfrm>
          </p:grpSpPr>
          <p:sp>
            <p:nvSpPr>
              <p:cNvPr id="22" name="TextBox 63"/>
              <p:cNvSpPr txBox="1">
                <a:spLocks/>
              </p:cNvSpPr>
              <p:nvPr/>
            </p:nvSpPr>
            <p:spPr bwMode="auto">
              <a:xfrm>
                <a:off x="6481999" y="4340017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64"/>
              <p:cNvSpPr txBox="1">
                <a:spLocks/>
              </p:cNvSpPr>
              <p:nvPr/>
            </p:nvSpPr>
            <p:spPr bwMode="auto">
              <a:xfrm>
                <a:off x="5965105" y="4649975"/>
                <a:ext cx="2292764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18831" y="4340017"/>
              <a:ext cx="2292764" cy="866137"/>
              <a:chOff x="1818831" y="4340017"/>
              <a:chExt cx="2292764" cy="866137"/>
            </a:xfrm>
          </p:grpSpPr>
          <p:sp>
            <p:nvSpPr>
              <p:cNvPr id="20" name="TextBox 67"/>
              <p:cNvSpPr txBox="1">
                <a:spLocks/>
              </p:cNvSpPr>
              <p:nvPr/>
            </p:nvSpPr>
            <p:spPr bwMode="auto">
              <a:xfrm>
                <a:off x="2335725" y="4340017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68"/>
              <p:cNvSpPr txBox="1">
                <a:spLocks/>
              </p:cNvSpPr>
              <p:nvPr/>
            </p:nvSpPr>
            <p:spPr bwMode="auto">
              <a:xfrm>
                <a:off x="1818831" y="4649975"/>
                <a:ext cx="2292764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8039287" y="2202498"/>
              <a:ext cx="2292764" cy="866137"/>
              <a:chOff x="8039287" y="2202498"/>
              <a:chExt cx="2292764" cy="866137"/>
            </a:xfrm>
          </p:grpSpPr>
          <p:sp>
            <p:nvSpPr>
              <p:cNvPr id="18" name="TextBox 73"/>
              <p:cNvSpPr txBox="1">
                <a:spLocks/>
              </p:cNvSpPr>
              <p:nvPr/>
            </p:nvSpPr>
            <p:spPr bwMode="auto">
              <a:xfrm>
                <a:off x="8556181" y="220249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74"/>
              <p:cNvSpPr txBox="1">
                <a:spLocks/>
              </p:cNvSpPr>
              <p:nvPr/>
            </p:nvSpPr>
            <p:spPr bwMode="auto">
              <a:xfrm>
                <a:off x="8039287" y="2512456"/>
                <a:ext cx="2292764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1" name="Group 2"/>
            <p:cNvGrpSpPr/>
            <p:nvPr/>
          </p:nvGrpSpPr>
          <p:grpSpPr>
            <a:xfrm>
              <a:off x="3893013" y="2202498"/>
              <a:ext cx="2292764" cy="866137"/>
              <a:chOff x="3893013" y="2202498"/>
              <a:chExt cx="2292764" cy="866137"/>
            </a:xfrm>
          </p:grpSpPr>
          <p:sp>
            <p:nvSpPr>
              <p:cNvPr id="16" name="TextBox 75"/>
              <p:cNvSpPr txBox="1">
                <a:spLocks/>
              </p:cNvSpPr>
              <p:nvPr/>
            </p:nvSpPr>
            <p:spPr bwMode="auto">
              <a:xfrm>
                <a:off x="4409907" y="220249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7" name="TextBox 76"/>
              <p:cNvSpPr txBox="1">
                <a:spLocks/>
              </p:cNvSpPr>
              <p:nvPr/>
            </p:nvSpPr>
            <p:spPr bwMode="auto">
              <a:xfrm>
                <a:off x="3893013" y="2512456"/>
                <a:ext cx="2292764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sp>
          <p:nvSpPr>
            <p:cNvPr id="12" name="Freeform: Shape 82"/>
            <p:cNvSpPr>
              <a:spLocks/>
            </p:cNvSpPr>
            <p:nvPr/>
          </p:nvSpPr>
          <p:spPr bwMode="auto">
            <a:xfrm>
              <a:off x="8985337" y="3566071"/>
              <a:ext cx="398789" cy="39878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3"/>
            <p:cNvSpPr>
              <a:spLocks/>
            </p:cNvSpPr>
            <p:nvPr/>
          </p:nvSpPr>
          <p:spPr bwMode="auto">
            <a:xfrm>
              <a:off x="6917189" y="3297377"/>
              <a:ext cx="398789" cy="39878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4"/>
            <p:cNvSpPr>
              <a:spLocks/>
            </p:cNvSpPr>
            <p:nvPr/>
          </p:nvSpPr>
          <p:spPr bwMode="auto">
            <a:xfrm>
              <a:off x="2765818" y="3297377"/>
              <a:ext cx="398789" cy="39878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85"/>
            <p:cNvSpPr>
              <a:spLocks/>
            </p:cNvSpPr>
            <p:nvPr/>
          </p:nvSpPr>
          <p:spPr bwMode="auto">
            <a:xfrm>
              <a:off x="4839086" y="3566071"/>
              <a:ext cx="398789" cy="39878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/>
          <p:nvPr/>
        </p:nvGrpSpPr>
        <p:grpSpPr>
          <a:xfrm>
            <a:off x="2965530" y="1581373"/>
            <a:ext cx="504536" cy="270200"/>
            <a:chOff x="3246637" y="2558266"/>
            <a:chExt cx="883575" cy="616450"/>
          </a:xfrm>
        </p:grpSpPr>
        <p:sp>
          <p:nvSpPr>
            <p:cNvPr id="37" name="Arrow: Chevron 31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Arrow: Chevron 32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Arrow: Chevron 33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5701351" y="1581373"/>
            <a:ext cx="504536" cy="270200"/>
            <a:chOff x="3246637" y="2558266"/>
            <a:chExt cx="883575" cy="616450"/>
          </a:xfrm>
        </p:grpSpPr>
        <p:sp>
          <p:nvSpPr>
            <p:cNvPr id="34" name="Arrow: Chevron 35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Arrow: Chevron 36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Arrow: Chevron 37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81"/>
          <p:cNvGrpSpPr/>
          <p:nvPr/>
        </p:nvGrpSpPr>
        <p:grpSpPr>
          <a:xfrm>
            <a:off x="6873506" y="1268447"/>
            <a:ext cx="896049" cy="896048"/>
            <a:chOff x="9164674" y="1691263"/>
            <a:chExt cx="1194732" cy="1194731"/>
          </a:xfrm>
        </p:grpSpPr>
        <p:sp>
          <p:nvSpPr>
            <p:cNvPr id="32" name="Oval 26"/>
            <p:cNvSpPr/>
            <p:nvPr/>
          </p:nvSpPr>
          <p:spPr>
            <a:xfrm>
              <a:off x="9164674" y="1691263"/>
              <a:ext cx="1194732" cy="11947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76"/>
            <p:cNvSpPr>
              <a:spLocks/>
            </p:cNvSpPr>
            <p:nvPr/>
          </p:nvSpPr>
          <p:spPr bwMode="auto">
            <a:xfrm>
              <a:off x="9461831" y="1978535"/>
              <a:ext cx="600418" cy="60041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79"/>
          <p:cNvGrpSpPr/>
          <p:nvPr/>
        </p:nvGrpSpPr>
        <p:grpSpPr>
          <a:xfrm>
            <a:off x="1401863" y="1268448"/>
            <a:ext cx="896049" cy="896048"/>
            <a:chOff x="1869151" y="1691264"/>
            <a:chExt cx="1194732" cy="1194731"/>
          </a:xfrm>
        </p:grpSpPr>
        <p:sp>
          <p:nvSpPr>
            <p:cNvPr id="30" name="Oval 4"/>
            <p:cNvSpPr/>
            <p:nvPr/>
          </p:nvSpPr>
          <p:spPr>
            <a:xfrm>
              <a:off x="1869151" y="1691264"/>
              <a:ext cx="1194732" cy="11947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77"/>
            <p:cNvSpPr>
              <a:spLocks/>
            </p:cNvSpPr>
            <p:nvPr/>
          </p:nvSpPr>
          <p:spPr bwMode="auto">
            <a:xfrm>
              <a:off x="2171564" y="1990350"/>
              <a:ext cx="600418" cy="600418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4137684" y="1268447"/>
            <a:ext cx="896049" cy="896048"/>
            <a:chOff x="5539402" y="1691263"/>
            <a:chExt cx="1194732" cy="1194731"/>
          </a:xfrm>
        </p:grpSpPr>
        <p:sp>
          <p:nvSpPr>
            <p:cNvPr id="28" name="Oval 17"/>
            <p:cNvSpPr/>
            <p:nvPr/>
          </p:nvSpPr>
          <p:spPr>
            <a:xfrm>
              <a:off x="5539402" y="1691263"/>
              <a:ext cx="1194732" cy="11947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8"/>
            <p:cNvSpPr>
              <a:spLocks/>
            </p:cNvSpPr>
            <p:nvPr/>
          </p:nvSpPr>
          <p:spPr bwMode="auto">
            <a:xfrm>
              <a:off x="5831975" y="2001635"/>
              <a:ext cx="600418" cy="600418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01856" y="2382729"/>
            <a:ext cx="2801442" cy="1903673"/>
            <a:chOff x="3201856" y="2382729"/>
            <a:chExt cx="2801442" cy="1903673"/>
          </a:xfrm>
        </p:grpSpPr>
        <p:sp>
          <p:nvSpPr>
            <p:cNvPr id="8" name="Rectangle 38"/>
            <p:cNvSpPr/>
            <p:nvPr/>
          </p:nvSpPr>
          <p:spPr>
            <a:xfrm>
              <a:off x="3201856" y="2382729"/>
              <a:ext cx="2801442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40"/>
            <p:cNvSpPr/>
            <p:nvPr/>
          </p:nvSpPr>
          <p:spPr>
            <a:xfrm>
              <a:off x="3365936" y="2587453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3365936" y="3448145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7" name="TextBox 88"/>
            <p:cNvSpPr txBox="1">
              <a:spLocks/>
            </p:cNvSpPr>
            <p:nvPr/>
          </p:nvSpPr>
          <p:spPr bwMode="auto">
            <a:xfrm>
              <a:off x="3365936" y="2787389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8" name="TextBox 89"/>
            <p:cNvSpPr txBox="1">
              <a:spLocks/>
            </p:cNvSpPr>
            <p:nvPr/>
          </p:nvSpPr>
          <p:spPr bwMode="auto">
            <a:xfrm>
              <a:off x="3365936" y="3648081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（建议使用主题字体）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0140" y="2382729"/>
            <a:ext cx="1836608" cy="1903673"/>
            <a:chOff x="6420140" y="2382729"/>
            <a:chExt cx="1836608" cy="1903673"/>
          </a:xfrm>
        </p:grpSpPr>
        <p:sp>
          <p:nvSpPr>
            <p:cNvPr id="5" name="Rectangle 2"/>
            <p:cNvSpPr/>
            <p:nvPr/>
          </p:nvSpPr>
          <p:spPr>
            <a:xfrm>
              <a:off x="6420140" y="2382729"/>
              <a:ext cx="1836605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65"/>
            <p:cNvSpPr/>
            <p:nvPr/>
          </p:nvSpPr>
          <p:spPr>
            <a:xfrm>
              <a:off x="6520084" y="2562373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Oval 69"/>
            <p:cNvSpPr/>
            <p:nvPr/>
          </p:nvSpPr>
          <p:spPr>
            <a:xfrm>
              <a:off x="6520084" y="3138505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3" name="Oval 73"/>
            <p:cNvSpPr/>
            <p:nvPr/>
          </p:nvSpPr>
          <p:spPr>
            <a:xfrm>
              <a:off x="6520081" y="3714636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9" name="TextBox 91"/>
            <p:cNvSpPr txBox="1">
              <a:spLocks/>
            </p:cNvSpPr>
            <p:nvPr/>
          </p:nvSpPr>
          <p:spPr bwMode="auto">
            <a:xfrm>
              <a:off x="6921624" y="2596942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20" name="TextBox 92"/>
            <p:cNvSpPr txBox="1">
              <a:spLocks/>
            </p:cNvSpPr>
            <p:nvPr/>
          </p:nvSpPr>
          <p:spPr bwMode="auto">
            <a:xfrm>
              <a:off x="6921624" y="3168366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21" name="TextBox 93"/>
            <p:cNvSpPr txBox="1">
              <a:spLocks/>
            </p:cNvSpPr>
            <p:nvPr/>
          </p:nvSpPr>
          <p:spPr bwMode="auto">
            <a:xfrm>
              <a:off x="6921620" y="3739789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14618" y="2382729"/>
            <a:ext cx="1856193" cy="1903673"/>
            <a:chOff x="1014618" y="2382729"/>
            <a:chExt cx="1856193" cy="1903673"/>
          </a:xfrm>
        </p:grpSpPr>
        <p:sp>
          <p:nvSpPr>
            <p:cNvPr id="4" name="Rectangle 1"/>
            <p:cNvSpPr/>
            <p:nvPr/>
          </p:nvSpPr>
          <p:spPr>
            <a:xfrm>
              <a:off x="1014618" y="2382729"/>
              <a:ext cx="1856190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49"/>
            <p:cNvSpPr/>
            <p:nvPr/>
          </p:nvSpPr>
          <p:spPr>
            <a:xfrm>
              <a:off x="1111829" y="2562373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3" name="Oval 53"/>
            <p:cNvSpPr/>
            <p:nvPr/>
          </p:nvSpPr>
          <p:spPr>
            <a:xfrm>
              <a:off x="1111829" y="3138505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4" name="Oval 57"/>
            <p:cNvSpPr/>
            <p:nvPr/>
          </p:nvSpPr>
          <p:spPr>
            <a:xfrm>
              <a:off x="1111826" y="3714636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5" name="TextBox 61"/>
            <p:cNvSpPr txBox="1">
              <a:spLocks/>
            </p:cNvSpPr>
            <p:nvPr/>
          </p:nvSpPr>
          <p:spPr bwMode="auto">
            <a:xfrm>
              <a:off x="1513369" y="2596942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26" name="TextBox 63"/>
            <p:cNvSpPr txBox="1">
              <a:spLocks/>
            </p:cNvSpPr>
            <p:nvPr/>
          </p:nvSpPr>
          <p:spPr bwMode="auto">
            <a:xfrm>
              <a:off x="1513369" y="3168366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27" name="TextBox 64"/>
            <p:cNvSpPr txBox="1">
              <a:spLocks/>
            </p:cNvSpPr>
            <p:nvPr/>
          </p:nvSpPr>
          <p:spPr bwMode="auto">
            <a:xfrm>
              <a:off x="1513366" y="3739789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6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2651454" y="2944269"/>
            <a:ext cx="2755926" cy="1239473"/>
            <a:chOff x="2651454" y="2944269"/>
            <a:chExt cx="2755926" cy="1239473"/>
          </a:xfrm>
        </p:grpSpPr>
        <p:grpSp>
          <p:nvGrpSpPr>
            <p:cNvPr id="6" name="组合 5"/>
            <p:cNvGrpSpPr/>
            <p:nvPr/>
          </p:nvGrpSpPr>
          <p:grpSpPr>
            <a:xfrm>
              <a:off x="4584586" y="2944269"/>
              <a:ext cx="822794" cy="1028493"/>
              <a:chOff x="1361326" y="1123950"/>
              <a:chExt cx="1219200" cy="1524000"/>
            </a:xfrm>
            <a:solidFill>
              <a:schemeClr val="accent2"/>
            </a:solidFill>
          </p:grpSpPr>
          <p:sp>
            <p:nvSpPr>
              <p:cNvPr id="51" name="平行四边形 50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>
              <a:off x="4924863" y="3040980"/>
              <a:ext cx="310262" cy="310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ar-SA" sz="1400" b="1">
                  <a:solidFill>
                    <a:schemeClr val="accent2">
                      <a:lumMod val="100000"/>
                    </a:schemeClr>
                  </a:solidFill>
                </a:rPr>
                <a:t>2</a:t>
              </a:r>
              <a:endParaRPr lang="ar-SA" sz="1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" name="任意多边形 11"/>
            <p:cNvSpPr>
              <a:spLocks/>
            </p:cNvSpPr>
            <p:nvPr/>
          </p:nvSpPr>
          <p:spPr bwMode="auto">
            <a:xfrm>
              <a:off x="4778094" y="3598397"/>
              <a:ext cx="232178" cy="257123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651454" y="3499515"/>
              <a:ext cx="1719573" cy="684227"/>
              <a:chOff x="3088854" y="4101568"/>
              <a:chExt cx="2292764" cy="912303"/>
            </a:xfrm>
          </p:grpSpPr>
          <p:sp>
            <p:nvSpPr>
              <p:cNvPr id="42" name="文本框 25"/>
              <p:cNvSpPr txBox="1">
                <a:spLocks/>
              </p:cNvSpPr>
              <p:nvPr/>
            </p:nvSpPr>
            <p:spPr bwMode="auto">
              <a:xfrm>
                <a:off x="4122642" y="410156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3" name="文本框 26"/>
              <p:cNvSpPr txBox="1">
                <a:spLocks/>
              </p:cNvSpPr>
              <p:nvPr/>
            </p:nvSpPr>
            <p:spPr bwMode="auto">
              <a:xfrm>
                <a:off x="3088854" y="4411526"/>
                <a:ext cx="2292764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 dirty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2157152" y="1914969"/>
            <a:ext cx="2675657" cy="1264050"/>
            <a:chOff x="2157152" y="1914969"/>
            <a:chExt cx="2675657" cy="1264050"/>
          </a:xfrm>
        </p:grpSpPr>
        <p:grpSp>
          <p:nvGrpSpPr>
            <p:cNvPr id="12" name="组合 11"/>
            <p:cNvGrpSpPr/>
            <p:nvPr/>
          </p:nvGrpSpPr>
          <p:grpSpPr>
            <a:xfrm>
              <a:off x="4010015" y="1914969"/>
              <a:ext cx="822794" cy="1028493"/>
              <a:chOff x="4786701" y="2312876"/>
              <a:chExt cx="1097059" cy="1371324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786701" y="2312876"/>
                <a:ext cx="1097059" cy="1371324"/>
                <a:chOff x="1371600" y="1123950"/>
                <a:chExt cx="1219200" cy="1524000"/>
              </a:xfrm>
              <a:solidFill>
                <a:schemeClr val="accent4"/>
              </a:solidFill>
            </p:grpSpPr>
            <p:sp>
              <p:nvSpPr>
                <p:cNvPr id="47" name="平行四边形 46"/>
                <p:cNvSpPr/>
                <p:nvPr/>
              </p:nvSpPr>
              <p:spPr>
                <a:xfrm>
                  <a:off x="1371600" y="1123950"/>
                  <a:ext cx="1219200" cy="1524000"/>
                </a:xfrm>
                <a:prstGeom prst="parallelogram">
                  <a:avLst>
                    <a:gd name="adj" fmla="val 431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>
                <a:xfrm>
                  <a:off x="1749604" y="1884958"/>
                  <a:ext cx="457200" cy="1985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椭圆 44"/>
              <p:cNvSpPr/>
              <p:nvPr/>
            </p:nvSpPr>
            <p:spPr>
              <a:xfrm>
                <a:off x="5238974" y="2453462"/>
                <a:ext cx="413682" cy="4136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46" name="任意多边形 13"/>
              <p:cNvSpPr>
                <a:spLocks/>
              </p:cNvSpPr>
              <p:nvPr/>
            </p:nvSpPr>
            <p:spPr bwMode="auto">
              <a:xfrm>
                <a:off x="5002949" y="3162760"/>
                <a:ext cx="376838" cy="379365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23" y="67"/>
                  </a:cxn>
                  <a:cxn ang="0">
                    <a:pos x="18" y="62"/>
                  </a:cxn>
                  <a:cxn ang="0">
                    <a:pos x="18" y="51"/>
                  </a:cxn>
                  <a:cxn ang="0">
                    <a:pos x="7" y="51"/>
                  </a:cxn>
                  <a:cxn ang="0">
                    <a:pos x="2" y="46"/>
                  </a:cxn>
                  <a:cxn ang="0">
                    <a:pos x="2" y="38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51" y="7"/>
                  </a:cxn>
                  <a:cxn ang="0">
                    <a:pos x="51" y="18"/>
                  </a:cxn>
                  <a:cxn ang="0">
                    <a:pos x="62" y="18"/>
                  </a:cxn>
                  <a:cxn ang="0">
                    <a:pos x="67" y="23"/>
                  </a:cxn>
                  <a:cxn ang="0">
                    <a:pos x="67" y="30"/>
                  </a:cxn>
                  <a:cxn ang="0">
                    <a:pos x="31" y="67"/>
                  </a:cxn>
                  <a:cxn ang="0">
                    <a:pos x="56" y="31"/>
                  </a:cxn>
                  <a:cxn ang="0">
                    <a:pos x="56" y="27"/>
                  </a:cxn>
                  <a:cxn ang="0">
                    <a:pos x="42" y="13"/>
                  </a:cxn>
                  <a:cxn ang="0">
                    <a:pos x="38" y="13"/>
                  </a:cxn>
                  <a:cxn ang="0">
                    <a:pos x="13" y="38"/>
                  </a:cxn>
                  <a:cxn ang="0">
                    <a:pos x="13" y="41"/>
                  </a:cxn>
                  <a:cxn ang="0">
                    <a:pos x="28" y="56"/>
                  </a:cxn>
                  <a:cxn ang="0">
                    <a:pos x="30" y="57"/>
                  </a:cxn>
                  <a:cxn ang="0">
                    <a:pos x="31" y="56"/>
                  </a:cxn>
                  <a:cxn ang="0">
                    <a:pos x="56" y="31"/>
                  </a:cxn>
                  <a:cxn ang="0">
                    <a:pos x="53" y="29"/>
                  </a:cxn>
                  <a:cxn ang="0">
                    <a:pos x="30" y="52"/>
                  </a:cxn>
                  <a:cxn ang="0">
                    <a:pos x="17" y="39"/>
                  </a:cxn>
                  <a:cxn ang="0">
                    <a:pos x="40" y="16"/>
                  </a:cxn>
                  <a:cxn ang="0">
                    <a:pos x="53" y="29"/>
                  </a:cxn>
                </a:cxnLst>
                <a:rect l="0" t="0" r="r" b="b"/>
                <a:pathLst>
                  <a:path w="69" h="69">
                    <a:moveTo>
                      <a:pt x="31" y="67"/>
                    </a:moveTo>
                    <a:cubicBezTo>
                      <a:pt x="29" y="69"/>
                      <a:pt x="25" y="69"/>
                      <a:pt x="23" y="67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21" y="59"/>
                      <a:pt x="21" y="54"/>
                      <a:pt x="18" y="51"/>
                    </a:cubicBezTo>
                    <a:cubicBezTo>
                      <a:pt x="15" y="48"/>
                      <a:pt x="10" y="48"/>
                      <a:pt x="7" y="51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0"/>
                      <a:pt x="2" y="3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1" y="0"/>
                      <a:pt x="44" y="0"/>
                      <a:pt x="46" y="2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10"/>
                      <a:pt x="48" y="15"/>
                      <a:pt x="51" y="18"/>
                    </a:cubicBezTo>
                    <a:cubicBezTo>
                      <a:pt x="54" y="21"/>
                      <a:pt x="59" y="21"/>
                      <a:pt x="62" y="18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9" y="25"/>
                      <a:pt x="69" y="28"/>
                      <a:pt x="67" y="30"/>
                    </a:cubicBezTo>
                    <a:lnTo>
                      <a:pt x="31" y="67"/>
                    </a:lnTo>
                    <a:close/>
                    <a:moveTo>
                      <a:pt x="56" y="31"/>
                    </a:moveTo>
                    <a:cubicBezTo>
                      <a:pt x="57" y="30"/>
                      <a:pt x="57" y="28"/>
                      <a:pt x="56" y="2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2"/>
                      <a:pt x="39" y="12"/>
                      <a:pt x="38" y="1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9"/>
                      <a:pt x="12" y="40"/>
                      <a:pt x="13" y="41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9" y="57"/>
                      <a:pt x="30" y="57"/>
                    </a:cubicBezTo>
                    <a:cubicBezTo>
                      <a:pt x="30" y="57"/>
                      <a:pt x="31" y="56"/>
                      <a:pt x="31" y="56"/>
                    </a:cubicBezTo>
                    <a:lnTo>
                      <a:pt x="56" y="31"/>
                    </a:lnTo>
                    <a:close/>
                    <a:moveTo>
                      <a:pt x="53" y="29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40" y="16"/>
                      <a:pt x="40" y="16"/>
                      <a:pt x="40" y="16"/>
                    </a:cubicBezTo>
                    <a:lnTo>
                      <a:pt x="53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57152" y="2494792"/>
              <a:ext cx="1719573" cy="684227"/>
              <a:chOff x="2301284" y="2233150"/>
              <a:chExt cx="2292764" cy="912303"/>
            </a:xfrm>
          </p:grpSpPr>
          <p:sp>
            <p:nvSpPr>
              <p:cNvPr id="40" name="文本框 23"/>
              <p:cNvSpPr txBox="1">
                <a:spLocks/>
              </p:cNvSpPr>
              <p:nvPr/>
            </p:nvSpPr>
            <p:spPr bwMode="auto">
              <a:xfrm>
                <a:off x="3335072" y="223315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  <a:endParaRPr lang="zh-CN" altLang="en-US" sz="1400" dirty="0"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41" name="文本框 24"/>
              <p:cNvSpPr txBox="1">
                <a:spLocks/>
              </p:cNvSpPr>
              <p:nvPr/>
            </p:nvSpPr>
            <p:spPr bwMode="auto">
              <a:xfrm>
                <a:off x="2301284" y="2543108"/>
                <a:ext cx="2292764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 dirty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864743" y="3458924"/>
            <a:ext cx="2602258" cy="1028493"/>
            <a:chOff x="4864743" y="3458924"/>
            <a:chExt cx="2602258" cy="1028493"/>
          </a:xfrm>
        </p:grpSpPr>
        <p:grpSp>
          <p:nvGrpSpPr>
            <p:cNvPr id="63" name="组合 62"/>
            <p:cNvGrpSpPr/>
            <p:nvPr/>
          </p:nvGrpSpPr>
          <p:grpSpPr>
            <a:xfrm>
              <a:off x="4864743" y="3458924"/>
              <a:ext cx="822794" cy="1028493"/>
              <a:chOff x="4864743" y="3458924"/>
              <a:chExt cx="822794" cy="1028493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864743" y="3458924"/>
                <a:ext cx="822794" cy="1028493"/>
                <a:chOff x="1361326" y="1123950"/>
                <a:chExt cx="1219200" cy="1524000"/>
              </a:xfrm>
              <a:solidFill>
                <a:schemeClr val="accent1"/>
              </a:solidFill>
            </p:grpSpPr>
            <p:sp>
              <p:nvSpPr>
                <p:cNvPr id="53" name="平行四边形 52"/>
                <p:cNvSpPr/>
                <p:nvPr/>
              </p:nvSpPr>
              <p:spPr>
                <a:xfrm>
                  <a:off x="1361326" y="1123950"/>
                  <a:ext cx="1219200" cy="1524000"/>
                </a:xfrm>
                <a:prstGeom prst="parallelogram">
                  <a:avLst>
                    <a:gd name="adj" fmla="val 431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>
                  <a:off x="1749604" y="1884958"/>
                  <a:ext cx="457200" cy="1985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椭圆 4"/>
              <p:cNvSpPr/>
              <p:nvPr/>
            </p:nvSpPr>
            <p:spPr>
              <a:xfrm>
                <a:off x="5215758" y="3560673"/>
                <a:ext cx="310262" cy="3102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ar-SA" sz="1400" b="1">
                    <a:solidFill>
                      <a:schemeClr val="accent1">
                        <a:lumMod val="100000"/>
                      </a:schemeClr>
                    </a:solidFill>
                  </a:rPr>
                  <a:t>1</a:t>
                </a:r>
                <a:endParaRPr lang="ar-SA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 12"/>
              <p:cNvSpPr>
                <a:spLocks noChangeAspect="1"/>
              </p:cNvSpPr>
              <p:nvPr/>
            </p:nvSpPr>
            <p:spPr bwMode="auto">
              <a:xfrm>
                <a:off x="5019967" y="4150027"/>
                <a:ext cx="293329" cy="236554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747428" y="3705876"/>
              <a:ext cx="1719573" cy="684227"/>
              <a:chOff x="7276060" y="4376716"/>
              <a:chExt cx="2292764" cy="912303"/>
            </a:xfrm>
          </p:grpSpPr>
          <p:sp>
            <p:nvSpPr>
              <p:cNvPr id="38" name="文本框 21"/>
              <p:cNvSpPr txBox="1">
                <a:spLocks/>
              </p:cNvSpPr>
              <p:nvPr/>
            </p:nvSpPr>
            <p:spPr bwMode="auto">
              <a:xfrm>
                <a:off x="7276060" y="4376716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  <a:endParaRPr lang="zh-CN" altLang="en-US" sz="1400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39" name="文本框 22"/>
              <p:cNvSpPr txBox="1">
                <a:spLocks/>
              </p:cNvSpPr>
              <p:nvPr/>
            </p:nvSpPr>
            <p:spPr bwMode="auto">
              <a:xfrm>
                <a:off x="7276060" y="4686674"/>
                <a:ext cx="2292764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298994" y="2304563"/>
            <a:ext cx="2696718" cy="1144727"/>
            <a:chOff x="4298994" y="2304563"/>
            <a:chExt cx="2696718" cy="1144727"/>
          </a:xfrm>
        </p:grpSpPr>
        <p:grpSp>
          <p:nvGrpSpPr>
            <p:cNvPr id="60" name="组合 59"/>
            <p:cNvGrpSpPr/>
            <p:nvPr/>
          </p:nvGrpSpPr>
          <p:grpSpPr>
            <a:xfrm>
              <a:off x="4298994" y="2420797"/>
              <a:ext cx="822794" cy="1028493"/>
              <a:chOff x="4298994" y="2420797"/>
              <a:chExt cx="822794" cy="102849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298994" y="2420797"/>
                <a:ext cx="822794" cy="1028493"/>
                <a:chOff x="1361327" y="1123950"/>
                <a:chExt cx="1219200" cy="1524000"/>
              </a:xfrm>
              <a:solidFill>
                <a:schemeClr val="accent3"/>
              </a:solidFill>
            </p:grpSpPr>
            <p:sp>
              <p:nvSpPr>
                <p:cNvPr id="49" name="平行四边形 48"/>
                <p:cNvSpPr/>
                <p:nvPr/>
              </p:nvSpPr>
              <p:spPr>
                <a:xfrm>
                  <a:off x="1361327" y="1123950"/>
                  <a:ext cx="1219200" cy="1524000"/>
                </a:xfrm>
                <a:prstGeom prst="parallelogram">
                  <a:avLst>
                    <a:gd name="adj" fmla="val 431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1749604" y="1884958"/>
                  <a:ext cx="457200" cy="1985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椭圆 8"/>
              <p:cNvSpPr/>
              <p:nvPr/>
            </p:nvSpPr>
            <p:spPr>
              <a:xfrm>
                <a:off x="4649340" y="2507527"/>
                <a:ext cx="310262" cy="3102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3</a:t>
                </a:r>
                <a:endParaRPr 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 14"/>
              <p:cNvSpPr>
                <a:spLocks/>
              </p:cNvSpPr>
              <p:nvPr/>
            </p:nvSpPr>
            <p:spPr bwMode="auto">
              <a:xfrm>
                <a:off x="4489666" y="3098152"/>
                <a:ext cx="247481" cy="247481"/>
              </a:xfrm>
              <a:custGeom>
                <a:avLst/>
                <a:gdLst/>
                <a:ahLst/>
                <a:cxnLst>
                  <a:cxn ang="0">
                    <a:pos x="72" y="68"/>
                  </a:cxn>
                  <a:cxn ang="0">
                    <a:pos x="68" y="72"/>
                  </a:cxn>
                  <a:cxn ang="0">
                    <a:pos x="29" y="72"/>
                  </a:cxn>
                  <a:cxn ang="0">
                    <a:pos x="25" y="68"/>
                  </a:cxn>
                  <a:cxn ang="0">
                    <a:pos x="25" y="62"/>
                  </a:cxn>
                  <a:cxn ang="0">
                    <a:pos x="4" y="62"/>
                  </a:cxn>
                  <a:cxn ang="0">
                    <a:pos x="0" y="5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7" y="0"/>
                  </a:cxn>
                  <a:cxn ang="0">
                    <a:pos x="51" y="4"/>
                  </a:cxn>
                  <a:cxn ang="0">
                    <a:pos x="51" y="17"/>
                  </a:cxn>
                  <a:cxn ang="0">
                    <a:pos x="53" y="18"/>
                  </a:cxn>
                  <a:cxn ang="0">
                    <a:pos x="69" y="35"/>
                  </a:cxn>
                  <a:cxn ang="0">
                    <a:pos x="72" y="41"/>
                  </a:cxn>
                  <a:cxn ang="0">
                    <a:pos x="72" y="68"/>
                  </a:cxn>
                  <a:cxn ang="0">
                    <a:pos x="41" y="7"/>
                  </a:cxn>
                  <a:cxn ang="0">
                    <a:pos x="40" y="5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11" y="11"/>
                  </a:cxn>
                  <a:cxn ang="0">
                    <a:pos x="40" y="11"/>
                  </a:cxn>
                  <a:cxn ang="0">
                    <a:pos x="41" y="9"/>
                  </a:cxn>
                  <a:cxn ang="0">
                    <a:pos x="41" y="7"/>
                  </a:cxn>
                  <a:cxn ang="0">
                    <a:pos x="67" y="67"/>
                  </a:cxn>
                  <a:cxn ang="0">
                    <a:pos x="67" y="41"/>
                  </a:cxn>
                  <a:cxn ang="0">
                    <a:pos x="50" y="41"/>
                  </a:cxn>
                  <a:cxn ang="0">
                    <a:pos x="46" y="38"/>
                  </a:cxn>
                  <a:cxn ang="0">
                    <a:pos x="46" y="21"/>
                  </a:cxn>
                  <a:cxn ang="0">
                    <a:pos x="31" y="21"/>
                  </a:cxn>
                  <a:cxn ang="0">
                    <a:pos x="31" y="67"/>
                  </a:cxn>
                  <a:cxn ang="0">
                    <a:pos x="67" y="67"/>
                  </a:cxn>
                  <a:cxn ang="0">
                    <a:pos x="63" y="36"/>
                  </a:cxn>
                  <a:cxn ang="0">
                    <a:pos x="51" y="24"/>
                  </a:cxn>
                  <a:cxn ang="0">
                    <a:pos x="51" y="36"/>
                  </a:cxn>
                  <a:cxn ang="0">
                    <a:pos x="63" y="36"/>
                  </a:cxn>
                </a:cxnLst>
                <a:rect l="0" t="0" r="r" b="b"/>
                <a:pathLst>
                  <a:path w="72" h="72">
                    <a:moveTo>
                      <a:pt x="72" y="68"/>
                    </a:moveTo>
                    <a:cubicBezTo>
                      <a:pt x="72" y="71"/>
                      <a:pt x="70" y="72"/>
                      <a:pt x="68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7" y="72"/>
                      <a:pt x="25" y="71"/>
                      <a:pt x="25" y="68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1" y="62"/>
                      <a:pt x="0" y="60"/>
                      <a:pt x="0" y="5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8"/>
                      <a:pt x="52" y="18"/>
                      <a:pt x="53" y="18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71" y="36"/>
                      <a:pt x="72" y="39"/>
                      <a:pt x="72" y="41"/>
                    </a:cubicBezTo>
                    <a:lnTo>
                      <a:pt x="72" y="68"/>
                    </a:lnTo>
                    <a:close/>
                    <a:moveTo>
                      <a:pt x="41" y="7"/>
                    </a:moveTo>
                    <a:cubicBezTo>
                      <a:pt x="41" y="6"/>
                      <a:pt x="40" y="5"/>
                      <a:pt x="4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0" y="6"/>
                      <a:pt x="10" y="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1" y="11"/>
                      <a:pt x="11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0"/>
                      <a:pt x="41" y="9"/>
                    </a:cubicBezTo>
                    <a:lnTo>
                      <a:pt x="41" y="7"/>
                    </a:lnTo>
                    <a:close/>
                    <a:moveTo>
                      <a:pt x="67" y="67"/>
                    </a:moveTo>
                    <a:cubicBezTo>
                      <a:pt x="67" y="41"/>
                      <a:pt x="67" y="41"/>
                      <a:pt x="67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48" y="41"/>
                      <a:pt x="46" y="40"/>
                      <a:pt x="46" y="38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67"/>
                      <a:pt x="31" y="67"/>
                      <a:pt x="31" y="67"/>
                    </a:cubicBezTo>
                    <a:lnTo>
                      <a:pt x="67" y="67"/>
                    </a:lnTo>
                    <a:close/>
                    <a:moveTo>
                      <a:pt x="63" y="36"/>
                    </a:move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36"/>
                      <a:pt x="51" y="36"/>
                      <a:pt x="51" y="36"/>
                    </a:cubicBezTo>
                    <a:lnTo>
                      <a:pt x="63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276139" y="2304563"/>
              <a:ext cx="1719573" cy="684227"/>
              <a:chOff x="6888200" y="2508298"/>
              <a:chExt cx="2292764" cy="912303"/>
            </a:xfrm>
          </p:grpSpPr>
          <p:sp>
            <p:nvSpPr>
              <p:cNvPr id="36" name="文本框 19"/>
              <p:cNvSpPr txBox="1">
                <a:spLocks/>
              </p:cNvSpPr>
              <p:nvPr/>
            </p:nvSpPr>
            <p:spPr bwMode="auto">
              <a:xfrm>
                <a:off x="6888200" y="250829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文本框 20"/>
              <p:cNvSpPr txBox="1">
                <a:spLocks/>
              </p:cNvSpPr>
              <p:nvPr/>
            </p:nvSpPr>
            <p:spPr bwMode="auto">
              <a:xfrm>
                <a:off x="6888200" y="2818256"/>
                <a:ext cx="2292764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723507" y="1336181"/>
            <a:ext cx="2858163" cy="1087203"/>
            <a:chOff x="3723507" y="1336181"/>
            <a:chExt cx="2858163" cy="1087203"/>
          </a:xfrm>
        </p:grpSpPr>
        <p:grpSp>
          <p:nvGrpSpPr>
            <p:cNvPr id="18" name="组合 17"/>
            <p:cNvGrpSpPr/>
            <p:nvPr/>
          </p:nvGrpSpPr>
          <p:grpSpPr>
            <a:xfrm>
              <a:off x="3723507" y="1394891"/>
              <a:ext cx="822794" cy="1028493"/>
              <a:chOff x="4786701" y="2312876"/>
              <a:chExt cx="1097059" cy="1371324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786701" y="2312876"/>
                <a:ext cx="1097059" cy="1371324"/>
                <a:chOff x="1371600" y="1123950"/>
                <a:chExt cx="1219200" cy="1524000"/>
              </a:xfrm>
              <a:solidFill>
                <a:schemeClr val="accent4"/>
              </a:solidFill>
            </p:grpSpPr>
            <p:sp>
              <p:nvSpPr>
                <p:cNvPr id="34" name="平行四边形 33"/>
                <p:cNvSpPr/>
                <p:nvPr/>
              </p:nvSpPr>
              <p:spPr>
                <a:xfrm>
                  <a:off x="1371600" y="1123950"/>
                  <a:ext cx="1219200" cy="1524000"/>
                </a:xfrm>
                <a:prstGeom prst="parallelogram">
                  <a:avLst>
                    <a:gd name="adj" fmla="val 4314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1749604" y="1884958"/>
                  <a:ext cx="457200" cy="1985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椭圆 31"/>
              <p:cNvSpPr/>
              <p:nvPr/>
            </p:nvSpPr>
            <p:spPr>
              <a:xfrm>
                <a:off x="5238974" y="2453462"/>
                <a:ext cx="413682" cy="4136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5</a:t>
                </a:r>
                <a:endParaRPr 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 38"/>
              <p:cNvSpPr>
                <a:spLocks/>
              </p:cNvSpPr>
              <p:nvPr/>
            </p:nvSpPr>
            <p:spPr bwMode="auto">
              <a:xfrm>
                <a:off x="5002949" y="3162760"/>
                <a:ext cx="376838" cy="379365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23" y="67"/>
                  </a:cxn>
                  <a:cxn ang="0">
                    <a:pos x="18" y="62"/>
                  </a:cxn>
                  <a:cxn ang="0">
                    <a:pos x="18" y="51"/>
                  </a:cxn>
                  <a:cxn ang="0">
                    <a:pos x="7" y="51"/>
                  </a:cxn>
                  <a:cxn ang="0">
                    <a:pos x="2" y="46"/>
                  </a:cxn>
                  <a:cxn ang="0">
                    <a:pos x="2" y="38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51" y="7"/>
                  </a:cxn>
                  <a:cxn ang="0">
                    <a:pos x="51" y="18"/>
                  </a:cxn>
                  <a:cxn ang="0">
                    <a:pos x="62" y="18"/>
                  </a:cxn>
                  <a:cxn ang="0">
                    <a:pos x="67" y="23"/>
                  </a:cxn>
                  <a:cxn ang="0">
                    <a:pos x="67" y="30"/>
                  </a:cxn>
                  <a:cxn ang="0">
                    <a:pos x="31" y="67"/>
                  </a:cxn>
                  <a:cxn ang="0">
                    <a:pos x="56" y="31"/>
                  </a:cxn>
                  <a:cxn ang="0">
                    <a:pos x="56" y="27"/>
                  </a:cxn>
                  <a:cxn ang="0">
                    <a:pos x="42" y="13"/>
                  </a:cxn>
                  <a:cxn ang="0">
                    <a:pos x="38" y="13"/>
                  </a:cxn>
                  <a:cxn ang="0">
                    <a:pos x="13" y="38"/>
                  </a:cxn>
                  <a:cxn ang="0">
                    <a:pos x="13" y="41"/>
                  </a:cxn>
                  <a:cxn ang="0">
                    <a:pos x="28" y="56"/>
                  </a:cxn>
                  <a:cxn ang="0">
                    <a:pos x="30" y="57"/>
                  </a:cxn>
                  <a:cxn ang="0">
                    <a:pos x="31" y="56"/>
                  </a:cxn>
                  <a:cxn ang="0">
                    <a:pos x="56" y="31"/>
                  </a:cxn>
                  <a:cxn ang="0">
                    <a:pos x="53" y="29"/>
                  </a:cxn>
                  <a:cxn ang="0">
                    <a:pos x="30" y="52"/>
                  </a:cxn>
                  <a:cxn ang="0">
                    <a:pos x="17" y="39"/>
                  </a:cxn>
                  <a:cxn ang="0">
                    <a:pos x="40" y="16"/>
                  </a:cxn>
                  <a:cxn ang="0">
                    <a:pos x="53" y="29"/>
                  </a:cxn>
                </a:cxnLst>
                <a:rect l="0" t="0" r="r" b="b"/>
                <a:pathLst>
                  <a:path w="69" h="69">
                    <a:moveTo>
                      <a:pt x="31" y="67"/>
                    </a:moveTo>
                    <a:cubicBezTo>
                      <a:pt x="29" y="69"/>
                      <a:pt x="25" y="69"/>
                      <a:pt x="23" y="67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21" y="59"/>
                      <a:pt x="21" y="54"/>
                      <a:pt x="18" y="51"/>
                    </a:cubicBezTo>
                    <a:cubicBezTo>
                      <a:pt x="15" y="48"/>
                      <a:pt x="10" y="48"/>
                      <a:pt x="7" y="51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0"/>
                      <a:pt x="2" y="3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1" y="0"/>
                      <a:pt x="44" y="0"/>
                      <a:pt x="46" y="2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10"/>
                      <a:pt x="48" y="15"/>
                      <a:pt x="51" y="18"/>
                    </a:cubicBezTo>
                    <a:cubicBezTo>
                      <a:pt x="54" y="21"/>
                      <a:pt x="59" y="21"/>
                      <a:pt x="62" y="18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9" y="25"/>
                      <a:pt x="69" y="28"/>
                      <a:pt x="67" y="30"/>
                    </a:cubicBezTo>
                    <a:lnTo>
                      <a:pt x="31" y="67"/>
                    </a:lnTo>
                    <a:close/>
                    <a:moveTo>
                      <a:pt x="56" y="31"/>
                    </a:moveTo>
                    <a:cubicBezTo>
                      <a:pt x="57" y="30"/>
                      <a:pt x="57" y="28"/>
                      <a:pt x="56" y="2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2"/>
                      <a:pt x="39" y="12"/>
                      <a:pt x="38" y="1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9"/>
                      <a:pt x="12" y="40"/>
                      <a:pt x="13" y="41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9" y="57"/>
                      <a:pt x="30" y="57"/>
                    </a:cubicBezTo>
                    <a:cubicBezTo>
                      <a:pt x="30" y="57"/>
                      <a:pt x="31" y="56"/>
                      <a:pt x="31" y="56"/>
                    </a:cubicBezTo>
                    <a:lnTo>
                      <a:pt x="56" y="31"/>
                    </a:lnTo>
                    <a:close/>
                    <a:moveTo>
                      <a:pt x="53" y="29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40" y="16"/>
                      <a:pt x="40" y="16"/>
                      <a:pt x="40" y="16"/>
                    </a:cubicBezTo>
                    <a:lnTo>
                      <a:pt x="53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862097" y="1336181"/>
              <a:ext cx="1719573" cy="684227"/>
              <a:chOff x="6888200" y="2508298"/>
              <a:chExt cx="2292764" cy="912303"/>
            </a:xfrm>
          </p:grpSpPr>
          <p:sp>
            <p:nvSpPr>
              <p:cNvPr id="29" name="文本框 42"/>
              <p:cNvSpPr txBox="1">
                <a:spLocks/>
              </p:cNvSpPr>
              <p:nvPr/>
            </p:nvSpPr>
            <p:spPr bwMode="auto">
              <a:xfrm>
                <a:off x="6888200" y="2508298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0" name="文本框 43"/>
              <p:cNvSpPr txBox="1">
                <a:spLocks/>
              </p:cNvSpPr>
              <p:nvPr/>
            </p:nvSpPr>
            <p:spPr bwMode="auto">
              <a:xfrm>
                <a:off x="6888200" y="2818256"/>
                <a:ext cx="2292764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676998" y="885669"/>
            <a:ext cx="2575408" cy="1134739"/>
            <a:chOff x="1676998" y="885669"/>
            <a:chExt cx="2575408" cy="1134739"/>
          </a:xfrm>
        </p:grpSpPr>
        <p:grpSp>
          <p:nvGrpSpPr>
            <p:cNvPr id="20" name="组合 19"/>
            <p:cNvGrpSpPr/>
            <p:nvPr/>
          </p:nvGrpSpPr>
          <p:grpSpPr>
            <a:xfrm>
              <a:off x="3429612" y="885669"/>
              <a:ext cx="822794" cy="1028493"/>
              <a:chOff x="4786701" y="2312876"/>
              <a:chExt cx="1097059" cy="137132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786701" y="2312876"/>
                <a:ext cx="1097059" cy="1371324"/>
                <a:chOff x="1371600" y="1123950"/>
                <a:chExt cx="1219200" cy="1524000"/>
              </a:xfrm>
              <a:solidFill>
                <a:schemeClr val="accent4"/>
              </a:solidFill>
            </p:grpSpPr>
            <p:sp>
              <p:nvSpPr>
                <p:cNvPr id="27" name="平行四边形 26"/>
                <p:cNvSpPr/>
                <p:nvPr/>
              </p:nvSpPr>
              <p:spPr>
                <a:xfrm>
                  <a:off x="1371600" y="1123950"/>
                  <a:ext cx="1219200" cy="1524000"/>
                </a:xfrm>
                <a:prstGeom prst="parallelogram">
                  <a:avLst>
                    <a:gd name="adj" fmla="val 43141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1749604" y="1884958"/>
                  <a:ext cx="457200" cy="1985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椭圆 24"/>
              <p:cNvSpPr/>
              <p:nvPr/>
            </p:nvSpPr>
            <p:spPr>
              <a:xfrm>
                <a:off x="5238974" y="2453462"/>
                <a:ext cx="413682" cy="4136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6</a:t>
                </a:r>
                <a:endParaRPr 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 48"/>
              <p:cNvSpPr>
                <a:spLocks/>
              </p:cNvSpPr>
              <p:nvPr/>
            </p:nvSpPr>
            <p:spPr bwMode="auto">
              <a:xfrm>
                <a:off x="5002949" y="3162760"/>
                <a:ext cx="376838" cy="379365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23" y="67"/>
                  </a:cxn>
                  <a:cxn ang="0">
                    <a:pos x="18" y="62"/>
                  </a:cxn>
                  <a:cxn ang="0">
                    <a:pos x="18" y="51"/>
                  </a:cxn>
                  <a:cxn ang="0">
                    <a:pos x="7" y="51"/>
                  </a:cxn>
                  <a:cxn ang="0">
                    <a:pos x="2" y="46"/>
                  </a:cxn>
                  <a:cxn ang="0">
                    <a:pos x="2" y="38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51" y="7"/>
                  </a:cxn>
                  <a:cxn ang="0">
                    <a:pos x="51" y="18"/>
                  </a:cxn>
                  <a:cxn ang="0">
                    <a:pos x="62" y="18"/>
                  </a:cxn>
                  <a:cxn ang="0">
                    <a:pos x="67" y="23"/>
                  </a:cxn>
                  <a:cxn ang="0">
                    <a:pos x="67" y="30"/>
                  </a:cxn>
                  <a:cxn ang="0">
                    <a:pos x="31" y="67"/>
                  </a:cxn>
                  <a:cxn ang="0">
                    <a:pos x="56" y="31"/>
                  </a:cxn>
                  <a:cxn ang="0">
                    <a:pos x="56" y="27"/>
                  </a:cxn>
                  <a:cxn ang="0">
                    <a:pos x="42" y="13"/>
                  </a:cxn>
                  <a:cxn ang="0">
                    <a:pos x="38" y="13"/>
                  </a:cxn>
                  <a:cxn ang="0">
                    <a:pos x="13" y="38"/>
                  </a:cxn>
                  <a:cxn ang="0">
                    <a:pos x="13" y="41"/>
                  </a:cxn>
                  <a:cxn ang="0">
                    <a:pos x="28" y="56"/>
                  </a:cxn>
                  <a:cxn ang="0">
                    <a:pos x="30" y="57"/>
                  </a:cxn>
                  <a:cxn ang="0">
                    <a:pos x="31" y="56"/>
                  </a:cxn>
                  <a:cxn ang="0">
                    <a:pos x="56" y="31"/>
                  </a:cxn>
                  <a:cxn ang="0">
                    <a:pos x="53" y="29"/>
                  </a:cxn>
                  <a:cxn ang="0">
                    <a:pos x="30" y="52"/>
                  </a:cxn>
                  <a:cxn ang="0">
                    <a:pos x="17" y="39"/>
                  </a:cxn>
                  <a:cxn ang="0">
                    <a:pos x="40" y="16"/>
                  </a:cxn>
                  <a:cxn ang="0">
                    <a:pos x="53" y="29"/>
                  </a:cxn>
                </a:cxnLst>
                <a:rect l="0" t="0" r="r" b="b"/>
                <a:pathLst>
                  <a:path w="69" h="69">
                    <a:moveTo>
                      <a:pt x="31" y="67"/>
                    </a:moveTo>
                    <a:cubicBezTo>
                      <a:pt x="29" y="69"/>
                      <a:pt x="25" y="69"/>
                      <a:pt x="23" y="67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21" y="59"/>
                      <a:pt x="21" y="54"/>
                      <a:pt x="18" y="51"/>
                    </a:cubicBezTo>
                    <a:cubicBezTo>
                      <a:pt x="15" y="48"/>
                      <a:pt x="10" y="48"/>
                      <a:pt x="7" y="51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0"/>
                      <a:pt x="2" y="3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1" y="0"/>
                      <a:pt x="44" y="0"/>
                      <a:pt x="46" y="2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10"/>
                      <a:pt x="48" y="15"/>
                      <a:pt x="51" y="18"/>
                    </a:cubicBezTo>
                    <a:cubicBezTo>
                      <a:pt x="54" y="21"/>
                      <a:pt x="59" y="21"/>
                      <a:pt x="62" y="18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9" y="25"/>
                      <a:pt x="69" y="28"/>
                      <a:pt x="67" y="30"/>
                    </a:cubicBezTo>
                    <a:lnTo>
                      <a:pt x="31" y="67"/>
                    </a:lnTo>
                    <a:close/>
                    <a:moveTo>
                      <a:pt x="56" y="31"/>
                    </a:moveTo>
                    <a:cubicBezTo>
                      <a:pt x="57" y="30"/>
                      <a:pt x="57" y="28"/>
                      <a:pt x="56" y="2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2"/>
                      <a:pt x="39" y="12"/>
                      <a:pt x="38" y="1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9"/>
                      <a:pt x="12" y="40"/>
                      <a:pt x="13" y="41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9" y="57"/>
                      <a:pt x="30" y="57"/>
                    </a:cubicBezTo>
                    <a:cubicBezTo>
                      <a:pt x="30" y="57"/>
                      <a:pt x="31" y="56"/>
                      <a:pt x="31" y="56"/>
                    </a:cubicBezTo>
                    <a:lnTo>
                      <a:pt x="56" y="31"/>
                    </a:lnTo>
                    <a:close/>
                    <a:moveTo>
                      <a:pt x="53" y="29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40" y="16"/>
                      <a:pt x="40" y="16"/>
                      <a:pt x="40" y="16"/>
                    </a:cubicBezTo>
                    <a:lnTo>
                      <a:pt x="53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676998" y="1336181"/>
              <a:ext cx="1719573" cy="684227"/>
              <a:chOff x="2301284" y="2233150"/>
              <a:chExt cx="2292764" cy="912303"/>
            </a:xfrm>
          </p:grpSpPr>
          <p:sp>
            <p:nvSpPr>
              <p:cNvPr id="22" name="文本框 52"/>
              <p:cNvSpPr txBox="1">
                <a:spLocks/>
              </p:cNvSpPr>
              <p:nvPr/>
            </p:nvSpPr>
            <p:spPr bwMode="auto">
              <a:xfrm>
                <a:off x="3335072" y="223315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3" name="文本框 53"/>
              <p:cNvSpPr txBox="1">
                <a:spLocks/>
              </p:cNvSpPr>
              <p:nvPr/>
            </p:nvSpPr>
            <p:spPr bwMode="auto">
              <a:xfrm>
                <a:off x="2301284" y="2543108"/>
                <a:ext cx="2292764" cy="602345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  <a:endParaRPr lang="zh-CN" altLang="en-US" sz="11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6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771800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rgbClr val="EC8C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  <a:endParaRPr lang="en-GB" altLang="zh-CN" sz="4400" dirty="0">
              <a:solidFill>
                <a:srgbClr val="EC8C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35896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4139952" y="1124620"/>
            <a:ext cx="16561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EC8C8D"/>
                </a:solidFill>
                <a:latin typeface="Narkisim" panose="020E0502050101010101" pitchFamily="34" charset="-79"/>
                <a:ea typeface="华康雅宋体W9(P)" panose="02020900000000000000" pitchFamily="18" charset="-122"/>
                <a:cs typeface="Narkisim" panose="020E0502050101010101" pitchFamily="34" charset="-79"/>
                <a:sym typeface="+mn-lt"/>
              </a:rPr>
              <a:t>02</a:t>
            </a:r>
            <a:endParaRPr lang="en-GB" altLang="zh-CN" sz="8000" dirty="0">
              <a:solidFill>
                <a:srgbClr val="EC8C8D"/>
              </a:solidFill>
              <a:latin typeface="Narkisim" panose="020E0502050101010101" pitchFamily="34" charset="-79"/>
              <a:ea typeface="华康雅宋体W9(P)" panose="02020900000000000000" pitchFamily="18" charset="-122"/>
              <a:cs typeface="Narkisim" panose="020E0502050101010101" pitchFamily="34" charset="-79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"/>
  <p:tag name="ISPRING_ULTRA_SCORM_COURSE_ID" val="4C22C8F1-3D7E-4008-8B87-8FDE4D68C5E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C8C8D"/>
      </a:accent1>
      <a:accent2>
        <a:srgbClr val="E2BF93"/>
      </a:accent2>
      <a:accent3>
        <a:srgbClr val="EC8C8D"/>
      </a:accent3>
      <a:accent4>
        <a:srgbClr val="E2BF93"/>
      </a:accent4>
      <a:accent5>
        <a:srgbClr val="EC8C8D"/>
      </a:accent5>
      <a:accent6>
        <a:srgbClr val="E2BF93"/>
      </a:accent6>
      <a:hlink>
        <a:srgbClr val="EC8C8D"/>
      </a:hlink>
      <a:folHlink>
        <a:srgbClr val="E2BF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C8C8D"/>
    </a:accent1>
    <a:accent2>
      <a:srgbClr val="E2BF93"/>
    </a:accent2>
    <a:accent3>
      <a:srgbClr val="EC8C8D"/>
    </a:accent3>
    <a:accent4>
      <a:srgbClr val="E2BF93"/>
    </a:accent4>
    <a:accent5>
      <a:srgbClr val="EC8C8D"/>
    </a:accent5>
    <a:accent6>
      <a:srgbClr val="E2BF93"/>
    </a:accent6>
    <a:hlink>
      <a:srgbClr val="EC8C8D"/>
    </a:hlink>
    <a:folHlink>
      <a:srgbClr val="E2BF9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1749</Words>
  <Application>Microsoft Office PowerPoint</Application>
  <PresentationFormat>全屏显示(16:9)</PresentationFormat>
  <Paragraphs>294</Paragraphs>
  <Slides>25</Slides>
  <Notes>25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</dc:title>
  <dc:creator>user</dc:creator>
  <cp:keywords>111111</cp:keywords>
  <cp:lastModifiedBy>User</cp:lastModifiedBy>
  <cp:revision>247</cp:revision>
  <dcterms:created xsi:type="dcterms:W3CDTF">2015-12-11T17:46:17Z</dcterms:created>
  <dcterms:modified xsi:type="dcterms:W3CDTF">2017-08-15T06:02:17Z</dcterms:modified>
</cp:coreProperties>
</file>