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F22"/>
    <a:srgbClr val="683995"/>
    <a:srgbClr val="00B1AF"/>
    <a:srgbClr val="DBE01F"/>
    <a:srgbClr val="544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9A772-A847-4164-8240-B6D7B1974187}" type="datetimeFigureOut">
              <a:rPr lang="zh-CN" altLang="en-US" smtClean="0"/>
              <a:t>2017/8/13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B89FB-6298-434C-82DD-38D98EEC59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79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9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91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6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08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17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209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13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90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838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5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22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55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F591B8B0-1B1E-41D7-B242-38257BC41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69574" y="2108218"/>
            <a:ext cx="3549446" cy="1699929"/>
          </a:xfrm>
          <a:custGeom>
            <a:avLst/>
            <a:gdLst>
              <a:gd name="connsiteX0" fmla="*/ 653376 w 3549446"/>
              <a:gd name="connsiteY0" fmla="*/ 204 h 1699929"/>
              <a:gd name="connsiteX1" fmla="*/ 2986859 w 3549446"/>
              <a:gd name="connsiteY1" fmla="*/ 206419 h 1699929"/>
              <a:gd name="connsiteX2" fmla="*/ 3549446 w 3549446"/>
              <a:gd name="connsiteY2" fmla="*/ 1493512 h 1699929"/>
              <a:gd name="connsiteX3" fmla="*/ 562587 w 3549446"/>
              <a:gd name="connsiteY3" fmla="*/ 1493512 h 1699929"/>
              <a:gd name="connsiteX4" fmla="*/ 0 w 3549446"/>
              <a:gd name="connsiteY4" fmla="*/ 206419 h 1699929"/>
              <a:gd name="connsiteX5" fmla="*/ 653376 w 3549446"/>
              <a:gd name="connsiteY5" fmla="*/ 204 h 169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9446" h="1699929">
                <a:moveTo>
                  <a:pt x="653376" y="204"/>
                </a:moveTo>
                <a:cubicBezTo>
                  <a:pt x="1431204" y="14388"/>
                  <a:pt x="2209031" y="765053"/>
                  <a:pt x="2986859" y="206419"/>
                </a:cubicBezTo>
                <a:lnTo>
                  <a:pt x="3549446" y="1493512"/>
                </a:lnTo>
                <a:cubicBezTo>
                  <a:pt x="2553826" y="2208563"/>
                  <a:pt x="1558207" y="778460"/>
                  <a:pt x="562587" y="1493512"/>
                </a:cubicBezTo>
                <a:lnTo>
                  <a:pt x="0" y="206419"/>
                </a:lnTo>
                <a:cubicBezTo>
                  <a:pt x="217792" y="50002"/>
                  <a:pt x="435584" y="-3767"/>
                  <a:pt x="653376" y="204"/>
                </a:cubicBezTo>
                <a:close/>
              </a:path>
            </a:pathLst>
          </a:custGeom>
          <a:ln w="38100">
            <a:solidFill>
              <a:srgbClr val="F05F22"/>
            </a:solidFill>
            <a:prstDash val="sysDash"/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BF08BAA7-0A7B-4E5E-95C4-23DF0FE029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3915" y="2108218"/>
            <a:ext cx="3549446" cy="1699929"/>
          </a:xfrm>
          <a:custGeom>
            <a:avLst/>
            <a:gdLst>
              <a:gd name="connsiteX0" fmla="*/ 653376 w 3549446"/>
              <a:gd name="connsiteY0" fmla="*/ 204 h 1699929"/>
              <a:gd name="connsiteX1" fmla="*/ 2986859 w 3549446"/>
              <a:gd name="connsiteY1" fmla="*/ 206419 h 1699929"/>
              <a:gd name="connsiteX2" fmla="*/ 3549446 w 3549446"/>
              <a:gd name="connsiteY2" fmla="*/ 1493512 h 1699929"/>
              <a:gd name="connsiteX3" fmla="*/ 562587 w 3549446"/>
              <a:gd name="connsiteY3" fmla="*/ 1493512 h 1699929"/>
              <a:gd name="connsiteX4" fmla="*/ 0 w 3549446"/>
              <a:gd name="connsiteY4" fmla="*/ 206419 h 1699929"/>
              <a:gd name="connsiteX5" fmla="*/ 653376 w 3549446"/>
              <a:gd name="connsiteY5" fmla="*/ 204 h 169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9446" h="1699929">
                <a:moveTo>
                  <a:pt x="653376" y="204"/>
                </a:moveTo>
                <a:cubicBezTo>
                  <a:pt x="1431204" y="14388"/>
                  <a:pt x="2209031" y="765053"/>
                  <a:pt x="2986859" y="206419"/>
                </a:cubicBezTo>
                <a:lnTo>
                  <a:pt x="3549446" y="1493512"/>
                </a:lnTo>
                <a:cubicBezTo>
                  <a:pt x="2553826" y="2208563"/>
                  <a:pt x="1558207" y="778460"/>
                  <a:pt x="562587" y="1493512"/>
                </a:cubicBezTo>
                <a:lnTo>
                  <a:pt x="0" y="206419"/>
                </a:lnTo>
                <a:cubicBezTo>
                  <a:pt x="217792" y="50002"/>
                  <a:pt x="435584" y="-3767"/>
                  <a:pt x="653376" y="204"/>
                </a:cubicBezTo>
                <a:close/>
              </a:path>
            </a:pathLst>
          </a:custGeom>
          <a:ln w="38100">
            <a:solidFill>
              <a:srgbClr val="00B1AF"/>
            </a:solidFill>
            <a:prstDash val="sysDash"/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E2660975-34D0-42E2-8068-CFA08718EB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9574" y="3894955"/>
            <a:ext cx="3549446" cy="1699929"/>
          </a:xfrm>
          <a:custGeom>
            <a:avLst/>
            <a:gdLst>
              <a:gd name="connsiteX0" fmla="*/ 653376 w 3549446"/>
              <a:gd name="connsiteY0" fmla="*/ 204 h 1699929"/>
              <a:gd name="connsiteX1" fmla="*/ 2986859 w 3549446"/>
              <a:gd name="connsiteY1" fmla="*/ 206419 h 1699929"/>
              <a:gd name="connsiteX2" fmla="*/ 3549446 w 3549446"/>
              <a:gd name="connsiteY2" fmla="*/ 1493512 h 1699929"/>
              <a:gd name="connsiteX3" fmla="*/ 562587 w 3549446"/>
              <a:gd name="connsiteY3" fmla="*/ 1493512 h 1699929"/>
              <a:gd name="connsiteX4" fmla="*/ 0 w 3549446"/>
              <a:gd name="connsiteY4" fmla="*/ 206419 h 1699929"/>
              <a:gd name="connsiteX5" fmla="*/ 653376 w 3549446"/>
              <a:gd name="connsiteY5" fmla="*/ 204 h 169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9446" h="1699929">
                <a:moveTo>
                  <a:pt x="653376" y="204"/>
                </a:moveTo>
                <a:cubicBezTo>
                  <a:pt x="1431204" y="14388"/>
                  <a:pt x="2209031" y="765053"/>
                  <a:pt x="2986859" y="206419"/>
                </a:cubicBezTo>
                <a:lnTo>
                  <a:pt x="3549446" y="1493512"/>
                </a:lnTo>
                <a:cubicBezTo>
                  <a:pt x="2553826" y="2208563"/>
                  <a:pt x="1558207" y="778460"/>
                  <a:pt x="562587" y="1493512"/>
                </a:cubicBezTo>
                <a:lnTo>
                  <a:pt x="0" y="206419"/>
                </a:lnTo>
                <a:cubicBezTo>
                  <a:pt x="217792" y="50002"/>
                  <a:pt x="435584" y="-3767"/>
                  <a:pt x="653376" y="204"/>
                </a:cubicBezTo>
                <a:close/>
              </a:path>
            </a:pathLst>
          </a:custGeom>
          <a:ln w="38100">
            <a:solidFill>
              <a:srgbClr val="DBE01F"/>
            </a:solidFill>
            <a:prstDash val="sysDash"/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8EC5DF85-62B2-4080-8F64-258878B06B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3915" y="3894955"/>
            <a:ext cx="3549446" cy="1699929"/>
          </a:xfrm>
          <a:custGeom>
            <a:avLst/>
            <a:gdLst>
              <a:gd name="connsiteX0" fmla="*/ 653376 w 3549446"/>
              <a:gd name="connsiteY0" fmla="*/ 204 h 1699929"/>
              <a:gd name="connsiteX1" fmla="*/ 2986859 w 3549446"/>
              <a:gd name="connsiteY1" fmla="*/ 206419 h 1699929"/>
              <a:gd name="connsiteX2" fmla="*/ 3549446 w 3549446"/>
              <a:gd name="connsiteY2" fmla="*/ 1493512 h 1699929"/>
              <a:gd name="connsiteX3" fmla="*/ 562587 w 3549446"/>
              <a:gd name="connsiteY3" fmla="*/ 1493512 h 1699929"/>
              <a:gd name="connsiteX4" fmla="*/ 0 w 3549446"/>
              <a:gd name="connsiteY4" fmla="*/ 206419 h 1699929"/>
              <a:gd name="connsiteX5" fmla="*/ 653376 w 3549446"/>
              <a:gd name="connsiteY5" fmla="*/ 204 h 169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9446" h="1699929">
                <a:moveTo>
                  <a:pt x="653376" y="204"/>
                </a:moveTo>
                <a:cubicBezTo>
                  <a:pt x="1431204" y="14388"/>
                  <a:pt x="2209031" y="765053"/>
                  <a:pt x="2986859" y="206419"/>
                </a:cubicBezTo>
                <a:lnTo>
                  <a:pt x="3549446" y="1493512"/>
                </a:lnTo>
                <a:cubicBezTo>
                  <a:pt x="2553826" y="2208563"/>
                  <a:pt x="1558207" y="778460"/>
                  <a:pt x="562587" y="1493512"/>
                </a:cubicBezTo>
                <a:lnTo>
                  <a:pt x="0" y="206419"/>
                </a:lnTo>
                <a:cubicBezTo>
                  <a:pt x="217792" y="50002"/>
                  <a:pt x="435584" y="-3767"/>
                  <a:pt x="653376" y="204"/>
                </a:cubicBezTo>
                <a:close/>
              </a:path>
            </a:pathLst>
          </a:custGeom>
          <a:ln w="38100">
            <a:solidFill>
              <a:srgbClr val="54412C"/>
            </a:solidFill>
            <a:prstDash val="sysDash"/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83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8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9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9066D0A2-0FFB-4CB9-992A-FBECDC870A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7500" y="2332465"/>
            <a:ext cx="4406900" cy="2971800"/>
          </a:xfrm>
          <a:custGeom>
            <a:avLst/>
            <a:gdLst>
              <a:gd name="connsiteX0" fmla="*/ 226154 w 4406900"/>
              <a:gd name="connsiteY0" fmla="*/ 0 h 2971800"/>
              <a:gd name="connsiteX1" fmla="*/ 4180746 w 4406900"/>
              <a:gd name="connsiteY1" fmla="*/ 0 h 2971800"/>
              <a:gd name="connsiteX2" fmla="*/ 4406900 w 4406900"/>
              <a:gd name="connsiteY2" fmla="*/ 226154 h 2971800"/>
              <a:gd name="connsiteX3" fmla="*/ 4406900 w 4406900"/>
              <a:gd name="connsiteY3" fmla="*/ 2745646 h 2971800"/>
              <a:gd name="connsiteX4" fmla="*/ 4180746 w 4406900"/>
              <a:gd name="connsiteY4" fmla="*/ 2971800 h 2971800"/>
              <a:gd name="connsiteX5" fmla="*/ 226154 w 4406900"/>
              <a:gd name="connsiteY5" fmla="*/ 2971800 h 2971800"/>
              <a:gd name="connsiteX6" fmla="*/ 0 w 4406900"/>
              <a:gd name="connsiteY6" fmla="*/ 2745646 h 2971800"/>
              <a:gd name="connsiteX7" fmla="*/ 0 w 4406900"/>
              <a:gd name="connsiteY7" fmla="*/ 226154 h 2971800"/>
              <a:gd name="connsiteX8" fmla="*/ 226154 w 4406900"/>
              <a:gd name="connsiteY8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900" h="2971800">
                <a:moveTo>
                  <a:pt x="226154" y="0"/>
                </a:moveTo>
                <a:lnTo>
                  <a:pt x="4180746" y="0"/>
                </a:lnTo>
                <a:cubicBezTo>
                  <a:pt x="4305647" y="0"/>
                  <a:pt x="4406900" y="101253"/>
                  <a:pt x="4406900" y="226154"/>
                </a:cubicBezTo>
                <a:lnTo>
                  <a:pt x="4406900" y="2745646"/>
                </a:lnTo>
                <a:cubicBezTo>
                  <a:pt x="4406900" y="2870547"/>
                  <a:pt x="4305647" y="2971800"/>
                  <a:pt x="4180746" y="2971800"/>
                </a:cubicBezTo>
                <a:lnTo>
                  <a:pt x="226154" y="2971800"/>
                </a:lnTo>
                <a:cubicBezTo>
                  <a:pt x="101253" y="2971800"/>
                  <a:pt x="0" y="2870547"/>
                  <a:pt x="0" y="2745646"/>
                </a:cubicBezTo>
                <a:lnTo>
                  <a:pt x="0" y="226154"/>
                </a:lnTo>
                <a:cubicBezTo>
                  <a:pt x="0" y="101253"/>
                  <a:pt x="101253" y="0"/>
                  <a:pt x="226154" y="0"/>
                </a:cubicBezTo>
                <a:close/>
              </a:path>
            </a:pathLst>
          </a:custGeom>
          <a:ln w="38100">
            <a:solidFill>
              <a:srgbClr val="00B1AF"/>
            </a:solidFill>
            <a:prstDash val="sysDash"/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6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16E1CF0-4A49-44B1-A66A-08C21CF5EB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263" y="316722"/>
            <a:ext cx="11461473" cy="62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7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3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231260E-393F-4141-B060-019873D1865F}"/>
              </a:ext>
            </a:extLst>
          </p:cNvPr>
          <p:cNvSpPr txBox="1"/>
          <p:nvPr/>
        </p:nvSpPr>
        <p:spPr>
          <a:xfrm>
            <a:off x="3746639" y="1958007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54412C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小学生班干部竞选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94806D9-868B-4FA0-A3D6-429F77EE8F0C}"/>
              </a:ext>
            </a:extLst>
          </p:cNvPr>
          <p:cNvSpPr txBox="1"/>
          <p:nvPr/>
        </p:nvSpPr>
        <p:spPr>
          <a:xfrm>
            <a:off x="3746639" y="2717616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dirty="0">
                <a:solidFill>
                  <a:srgbClr val="F05F2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自我介绍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E224E29-A606-4E80-927D-FCE98AABFCDA}"/>
              </a:ext>
            </a:extLst>
          </p:cNvPr>
          <p:cNvSpPr txBox="1"/>
          <p:nvPr/>
        </p:nvSpPr>
        <p:spPr>
          <a:xfrm>
            <a:off x="4495242" y="4253307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412C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三年级二班 </a:t>
            </a:r>
            <a:r>
              <a:rPr lang="en-US" altLang="zh-CN" sz="2800" dirty="0" smtClean="0">
                <a:solidFill>
                  <a:srgbClr val="54412C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PPT</a:t>
            </a:r>
            <a:r>
              <a:rPr lang="zh-CN" altLang="en-US" sz="2800" dirty="0" smtClean="0">
                <a:solidFill>
                  <a:srgbClr val="54412C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网</a:t>
            </a:r>
            <a:endParaRPr lang="zh-CN" altLang="en-US" sz="2800" dirty="0">
              <a:solidFill>
                <a:srgbClr val="54412C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3" name="TFBOYS-青春修炼手册">
            <a:hlinkClick r:id="" action="ppaction://media"/>
            <a:extLst>
              <a:ext uri="{FF2B5EF4-FFF2-40B4-BE49-F238E27FC236}">
                <a16:creationId xmlns:a16="http://schemas.microsoft.com/office/drawing/2014/main" xmlns="" id="{97E055EF-2C79-49F1-8C79-AD216694C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657" y="-875552"/>
            <a:ext cx="609600" cy="609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DC980F2-CF72-467E-B190-DE5108936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453" y="3502397"/>
            <a:ext cx="2065573" cy="22612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18BE7C1-A136-4DEA-9AE7-7E53F6259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4648" y="2378400"/>
            <a:ext cx="1551539" cy="15741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14C93A-B9C4-4E77-80D4-E8FAD44CDC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6516" y="4818456"/>
            <a:ext cx="833355" cy="5623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EBB9157-2393-4325-884B-E08E940A0F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0629" y="1582995"/>
            <a:ext cx="1712339" cy="79540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94F60F0-D40D-4FBA-A155-637C0F7219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0202" y="1794597"/>
            <a:ext cx="469669" cy="4191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355E417-E46C-4E00-B42B-C831467B68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778385">
            <a:off x="9712290" y="4896719"/>
            <a:ext cx="702396" cy="54302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01338A3-E164-4431-8E80-1DEAE1BA7D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4224" y="2984593"/>
            <a:ext cx="532772" cy="5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7305AAC-5AB8-4749-9247-A1A18877B20D}"/>
              </a:ext>
            </a:extLst>
          </p:cNvPr>
          <p:cNvSpPr txBox="1"/>
          <p:nvPr/>
        </p:nvSpPr>
        <p:spPr>
          <a:xfrm>
            <a:off x="6380835" y="3274756"/>
            <a:ext cx="233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大队委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A1D9968-BFF5-4361-B400-D42E46537F79}"/>
              </a:ext>
            </a:extLst>
          </p:cNvPr>
          <p:cNvSpPr txBox="1"/>
          <p:nvPr/>
        </p:nvSpPr>
        <p:spPr>
          <a:xfrm>
            <a:off x="4654304" y="1139687"/>
            <a:ext cx="2883392" cy="7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000" dirty="0">
                <a:solidFill>
                  <a:srgbClr val="F05F2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竞选目标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111B74D-D41A-4A6F-964A-3F5F8749B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7" b="98202" l="2759" r="97866">
                        <a14:foregroundMark x1="19990" y1="16221" x2="9474" y2="24666"/>
                        <a14:foregroundMark x1="9474" y1="24666" x2="9474" y2="24666"/>
                        <a14:foregroundMark x1="18948" y1="17935" x2="27173" y2="25669"/>
                        <a14:foregroundMark x1="23061" y1="10159" x2="41020" y2="8905"/>
                        <a14:foregroundMark x1="41020" y1="8905" x2="41072" y2="8905"/>
                        <a14:foregroundMark x1="9318" y1="19356" x2="2863" y2="29515"/>
                        <a14:foregroundMark x1="68766" y1="9615" x2="75013" y2="5602"/>
                        <a14:foregroundMark x1="74649" y1="5435" x2="76939" y2="2132"/>
                        <a14:foregroundMark x1="90370" y1="58194" x2="93389" y2="57191"/>
                        <a14:foregroundMark x1="93545" y1="56773" x2="97866" y2="55895"/>
                        <a14:foregroundMark x1="78917" y1="87584" x2="82665" y2="91764"/>
                        <a14:foregroundMark x1="78032" y1="94607" x2="80010" y2="97199"/>
                        <a14:foregroundMark x1="29099" y1="96614" x2="28423" y2="98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2246" y="2185984"/>
            <a:ext cx="2504115" cy="311808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E067E67E-CA2F-451A-9616-21917C253957}"/>
              </a:ext>
            </a:extLst>
          </p:cNvPr>
          <p:cNvCxnSpPr/>
          <p:nvPr/>
        </p:nvCxnSpPr>
        <p:spPr>
          <a:xfrm>
            <a:off x="6482931" y="4105753"/>
            <a:ext cx="2104334" cy="0"/>
          </a:xfrm>
          <a:prstGeom prst="line">
            <a:avLst/>
          </a:prstGeom>
          <a:ln w="53975" cmpd="thinThick">
            <a:solidFill>
              <a:srgbClr val="F05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5D3A33B-66D8-4FD0-A283-56FB13DA33C3}"/>
              </a:ext>
            </a:extLst>
          </p:cNvPr>
          <p:cNvSpPr txBox="1"/>
          <p:nvPr/>
        </p:nvSpPr>
        <p:spPr>
          <a:xfrm>
            <a:off x="4964880" y="2120048"/>
            <a:ext cx="5638801" cy="280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假如我是大队委，我将：用“热心”为同学服务；用“真诚”做老师的得力助手；用“创新”开展班级工作；用“汗水”保卫校园整洁、有序，因为良好的环境，才能培育出高尚文明的人。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370CF03-A307-4BF5-8152-B212B9EA5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12" y="1820333"/>
            <a:ext cx="3098388" cy="3217334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374F5B6-4F31-473E-836A-16600562E1D5}"/>
              </a:ext>
            </a:extLst>
          </p:cNvPr>
          <p:cNvGrpSpPr/>
          <p:nvPr/>
        </p:nvGrpSpPr>
        <p:grpSpPr>
          <a:xfrm>
            <a:off x="4964880" y="2723535"/>
            <a:ext cx="5408152" cy="2304299"/>
            <a:chOff x="4964880" y="2723535"/>
            <a:chExt cx="5408152" cy="2304299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3B3A9E0E-4991-4644-AFF9-488CC6668C6A}"/>
                </a:ext>
              </a:extLst>
            </p:cNvPr>
            <p:cNvCxnSpPr/>
            <p:nvPr/>
          </p:nvCxnSpPr>
          <p:spPr>
            <a:xfrm>
              <a:off x="4964880" y="2723535"/>
              <a:ext cx="5408152" cy="0"/>
            </a:xfrm>
            <a:prstGeom prst="line">
              <a:avLst/>
            </a:prstGeom>
            <a:ln>
              <a:solidFill>
                <a:srgbClr val="F05F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C6F4EE12-A35A-42CA-B91B-CF655176384A}"/>
                </a:ext>
              </a:extLst>
            </p:cNvPr>
            <p:cNvCxnSpPr/>
            <p:nvPr/>
          </p:nvCxnSpPr>
          <p:spPr>
            <a:xfrm>
              <a:off x="4964880" y="3274141"/>
              <a:ext cx="5408152" cy="0"/>
            </a:xfrm>
            <a:prstGeom prst="line">
              <a:avLst/>
            </a:prstGeom>
            <a:ln>
              <a:solidFill>
                <a:srgbClr val="F05F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376D10C6-65C6-48FD-A0B2-19E0FE1D06BA}"/>
                </a:ext>
              </a:extLst>
            </p:cNvPr>
            <p:cNvCxnSpPr/>
            <p:nvPr/>
          </p:nvCxnSpPr>
          <p:spPr>
            <a:xfrm>
              <a:off x="4964880" y="3795251"/>
              <a:ext cx="5408152" cy="0"/>
            </a:xfrm>
            <a:prstGeom prst="line">
              <a:avLst/>
            </a:prstGeom>
            <a:ln>
              <a:solidFill>
                <a:srgbClr val="F05F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B96666E3-96B6-4E2A-A208-3DE1CC5FF389}"/>
                </a:ext>
              </a:extLst>
            </p:cNvPr>
            <p:cNvCxnSpPr/>
            <p:nvPr/>
          </p:nvCxnSpPr>
          <p:spPr>
            <a:xfrm>
              <a:off x="4964880" y="4365522"/>
              <a:ext cx="5408152" cy="0"/>
            </a:xfrm>
            <a:prstGeom prst="line">
              <a:avLst/>
            </a:prstGeom>
            <a:ln>
              <a:solidFill>
                <a:srgbClr val="F05F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4E94A552-35E8-4AB2-82FC-439F583B6BCF}"/>
                </a:ext>
              </a:extLst>
            </p:cNvPr>
            <p:cNvCxnSpPr/>
            <p:nvPr/>
          </p:nvCxnSpPr>
          <p:spPr>
            <a:xfrm>
              <a:off x="4964880" y="5027834"/>
              <a:ext cx="5408152" cy="0"/>
            </a:xfrm>
            <a:prstGeom prst="line">
              <a:avLst/>
            </a:prstGeom>
            <a:ln>
              <a:solidFill>
                <a:srgbClr val="F05F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80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894AD3C-94C5-499E-8A77-02A0EF27CED4}"/>
              </a:ext>
            </a:extLst>
          </p:cNvPr>
          <p:cNvSpPr txBox="1"/>
          <p:nvPr/>
        </p:nvSpPr>
        <p:spPr>
          <a:xfrm>
            <a:off x="4020563" y="2289225"/>
            <a:ext cx="4150874" cy="10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请投我一票！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B0DC600-2F1D-4867-B06C-F627E5F6C7EE}"/>
              </a:ext>
            </a:extLst>
          </p:cNvPr>
          <p:cNvSpPr txBox="1"/>
          <p:nvPr/>
        </p:nvSpPr>
        <p:spPr>
          <a:xfrm>
            <a:off x="3492499" y="3319761"/>
            <a:ext cx="5207002" cy="10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5400" dirty="0">
                <a:solidFill>
                  <a:srgbClr val="F05F2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谢谢支持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7C54A92-7F4D-4EBE-B811-E506D578D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67024">
            <a:off x="1970599" y="1691972"/>
            <a:ext cx="937509" cy="9379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6266C6-3EAB-4A0E-9786-A42BA048B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575" y="4778081"/>
            <a:ext cx="944330" cy="7771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8588A3D-1033-4935-939D-F395AD7F4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452" y="1699602"/>
            <a:ext cx="1287252" cy="12878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ADC715C-19C3-414E-9018-458AD2C5A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557" y="3820465"/>
            <a:ext cx="1091663" cy="1346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253CDFD-F510-4438-8A60-30D56AED2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540" y="4640850"/>
            <a:ext cx="901256" cy="914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5967830-EBFF-415A-99AD-6BE9F78D6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0365" y="1625406"/>
            <a:ext cx="469669" cy="4191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7CC254B-55D1-44E2-9B8E-819BF7490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1873" y="3532744"/>
            <a:ext cx="755256" cy="9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5BB9A53-0FEE-4A9A-9117-85F9BF63DE6D}"/>
              </a:ext>
            </a:extLst>
          </p:cNvPr>
          <p:cNvSpPr txBox="1"/>
          <p:nvPr/>
        </p:nvSpPr>
        <p:spPr>
          <a:xfrm>
            <a:off x="6566053" y="2513937"/>
            <a:ext cx="29161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姓名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：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PPT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网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年龄：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10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岁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性别：男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星座：狮子座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047E527-CD18-4E70-83BD-CDECCC693203}"/>
              </a:ext>
            </a:extLst>
          </p:cNvPr>
          <p:cNvSpPr txBox="1"/>
          <p:nvPr/>
        </p:nvSpPr>
        <p:spPr>
          <a:xfrm>
            <a:off x="4654304" y="1139687"/>
            <a:ext cx="2883392" cy="7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000" dirty="0">
                <a:solidFill>
                  <a:srgbClr val="F05F2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自我介绍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1F129C3-91F4-46BA-A585-3139CF49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609" y="3961579"/>
            <a:ext cx="1091781" cy="1679236"/>
          </a:xfrm>
          <a:prstGeom prst="rect">
            <a:avLst/>
          </a:prstGeo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xmlns="" id="{0C4F8A71-BEE2-4BD5-BC86-A0C9547E32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" b="3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12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B2CE8FA-A4F5-48F7-8B39-11E9B6867239}"/>
              </a:ext>
            </a:extLst>
          </p:cNvPr>
          <p:cNvSpPr txBox="1"/>
          <p:nvPr/>
        </p:nvSpPr>
        <p:spPr>
          <a:xfrm>
            <a:off x="1736685" y="197175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同学们好！老师好！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0830117-FCAF-445B-A360-855E2AB08706}"/>
              </a:ext>
            </a:extLst>
          </p:cNvPr>
          <p:cNvSpPr txBox="1"/>
          <p:nvPr/>
        </p:nvSpPr>
        <p:spPr>
          <a:xfrm>
            <a:off x="1736685" y="2953574"/>
            <a:ext cx="8724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我是三二班的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XXX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，三年来，在老师的辛勤培育教导下，我长大了，连年被评为“三好”学生和优秀班干部。</a:t>
            </a:r>
            <a:r>
              <a:rPr lang="zh-CN" altLang="en-US" sz="2400" dirty="0">
                <a:solidFill>
                  <a:srgbClr val="F05F2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老师给我的评价是：做事认真、主动、组织能力强；同学们给我的评价是：学习成绩好，举止大方；我给自己的评价是：充满自信、喜欢挑战、乐于奉献。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F1F3C62-DC84-4034-BBCE-51B7630F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194" y="1597359"/>
            <a:ext cx="2197399" cy="10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AD63D99-B05B-4BFE-B79C-EAC7661BF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176" y="3429000"/>
            <a:ext cx="1304868" cy="174068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AD29379-55CF-4C4C-9659-6A1B1012631D}"/>
              </a:ext>
            </a:extLst>
          </p:cNvPr>
          <p:cNvSpPr txBox="1"/>
          <p:nvPr/>
        </p:nvSpPr>
        <p:spPr>
          <a:xfrm>
            <a:off x="2376889" y="3682772"/>
            <a:ext cx="1802142" cy="71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唱歌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569C969-9F6B-4092-9F06-2AECCD9CE3B6}"/>
              </a:ext>
            </a:extLst>
          </p:cNvPr>
          <p:cNvSpPr txBox="1"/>
          <p:nvPr/>
        </p:nvSpPr>
        <p:spPr>
          <a:xfrm>
            <a:off x="5194929" y="4528868"/>
            <a:ext cx="1802142" cy="71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运动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E5DCEEC-8C3F-4F53-8EE3-C27BCC130E79}"/>
              </a:ext>
            </a:extLst>
          </p:cNvPr>
          <p:cNvSpPr txBox="1"/>
          <p:nvPr/>
        </p:nvSpPr>
        <p:spPr>
          <a:xfrm>
            <a:off x="8232422" y="2474451"/>
            <a:ext cx="1802142" cy="71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画画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AA09BA5-764D-4667-95F4-5F874A130EA1}"/>
              </a:ext>
            </a:extLst>
          </p:cNvPr>
          <p:cNvSpPr txBox="1"/>
          <p:nvPr/>
        </p:nvSpPr>
        <p:spPr>
          <a:xfrm>
            <a:off x="4654304" y="1139687"/>
            <a:ext cx="2883392" cy="7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000" dirty="0">
                <a:solidFill>
                  <a:srgbClr val="F05F2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我的爱好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A76C296B-717E-4518-971E-01C81018A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152" y="2776117"/>
            <a:ext cx="1992919" cy="1651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AC70CB5-C71C-44DF-AE8E-3FA9BC462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690" y="2520335"/>
            <a:ext cx="977419" cy="1892300"/>
          </a:xfrm>
          <a:prstGeom prst="rect">
            <a:avLst/>
          </a:prstGeom>
        </p:spPr>
      </p:pic>
      <p:sp>
        <p:nvSpPr>
          <p:cNvPr id="20" name="云形 19">
            <a:extLst>
              <a:ext uri="{FF2B5EF4-FFF2-40B4-BE49-F238E27FC236}">
                <a16:creationId xmlns:a16="http://schemas.microsoft.com/office/drawing/2014/main" xmlns="" id="{BAC116D0-D55B-4F6A-A498-D2697DA0928B}"/>
              </a:ext>
            </a:extLst>
          </p:cNvPr>
          <p:cNvSpPr/>
          <p:nvPr/>
        </p:nvSpPr>
        <p:spPr>
          <a:xfrm>
            <a:off x="2665889" y="3588774"/>
            <a:ext cx="1365337" cy="1037918"/>
          </a:xfrm>
          <a:prstGeom prst="cloud">
            <a:avLst/>
          </a:prstGeom>
          <a:noFill/>
          <a:ln w="19050">
            <a:solidFill>
              <a:srgbClr val="F05F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云形 20">
            <a:extLst>
              <a:ext uri="{FF2B5EF4-FFF2-40B4-BE49-F238E27FC236}">
                <a16:creationId xmlns:a16="http://schemas.microsoft.com/office/drawing/2014/main" xmlns="" id="{DD175E26-F5F2-44E5-8C9B-D14F3F4F6719}"/>
              </a:ext>
            </a:extLst>
          </p:cNvPr>
          <p:cNvSpPr/>
          <p:nvPr/>
        </p:nvSpPr>
        <p:spPr>
          <a:xfrm>
            <a:off x="5413331" y="4427117"/>
            <a:ext cx="1365337" cy="1037918"/>
          </a:xfrm>
          <a:prstGeom prst="cloud">
            <a:avLst/>
          </a:prstGeom>
          <a:noFill/>
          <a:ln w="19050">
            <a:solidFill>
              <a:srgbClr val="DBE01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云形 21">
            <a:extLst>
              <a:ext uri="{FF2B5EF4-FFF2-40B4-BE49-F238E27FC236}">
                <a16:creationId xmlns:a16="http://schemas.microsoft.com/office/drawing/2014/main" xmlns="" id="{23D6B60C-EAF0-4DC4-9CB6-DE095386A093}"/>
              </a:ext>
            </a:extLst>
          </p:cNvPr>
          <p:cNvSpPr/>
          <p:nvPr/>
        </p:nvSpPr>
        <p:spPr>
          <a:xfrm>
            <a:off x="8499984" y="2358308"/>
            <a:ext cx="1365337" cy="1037918"/>
          </a:xfrm>
          <a:prstGeom prst="cloud">
            <a:avLst/>
          </a:prstGeom>
          <a:noFill/>
          <a:ln w="19050">
            <a:solidFill>
              <a:srgbClr val="00B1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5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FD434CF7-E0E0-418C-AB31-850495ECE4E5}"/>
              </a:ext>
            </a:extLst>
          </p:cNvPr>
          <p:cNvSpPr txBox="1"/>
          <p:nvPr/>
        </p:nvSpPr>
        <p:spPr>
          <a:xfrm>
            <a:off x="2167626" y="4162528"/>
            <a:ext cx="252346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活泼开朗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C0CD7B10-A71B-493A-85DE-35BC1254E48B}"/>
              </a:ext>
            </a:extLst>
          </p:cNvPr>
          <p:cNvSpPr txBox="1"/>
          <p:nvPr/>
        </p:nvSpPr>
        <p:spPr>
          <a:xfrm>
            <a:off x="4834265" y="4162528"/>
            <a:ext cx="252346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勤劳务实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9FA09BE6-92ED-4DA5-BF7D-C12CB2B0760C}"/>
              </a:ext>
            </a:extLst>
          </p:cNvPr>
          <p:cNvSpPr txBox="1"/>
          <p:nvPr/>
        </p:nvSpPr>
        <p:spPr>
          <a:xfrm>
            <a:off x="7500904" y="4162528"/>
            <a:ext cx="2523469" cy="57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认真细心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7ECF1E1-0ADB-4D65-A28F-CCD881F6C2CF}"/>
              </a:ext>
            </a:extLst>
          </p:cNvPr>
          <p:cNvSpPr txBox="1"/>
          <p:nvPr/>
        </p:nvSpPr>
        <p:spPr>
          <a:xfrm>
            <a:off x="4654304" y="1139687"/>
            <a:ext cx="2883392" cy="7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000" dirty="0">
                <a:solidFill>
                  <a:srgbClr val="F05F2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我的性格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17A29C67-CAA8-4735-AE2E-D2D5154E5DCD}"/>
              </a:ext>
            </a:extLst>
          </p:cNvPr>
          <p:cNvGrpSpPr/>
          <p:nvPr/>
        </p:nvGrpSpPr>
        <p:grpSpPr>
          <a:xfrm>
            <a:off x="2811495" y="2654346"/>
            <a:ext cx="1235730" cy="1478038"/>
            <a:chOff x="3227555" y="2466745"/>
            <a:chExt cx="930647" cy="1113134"/>
          </a:xfrm>
        </p:grpSpPr>
        <p:sp>
          <p:nvSpPr>
            <p:cNvPr id="10" name="MH_Other_1">
              <a:extLst>
                <a:ext uri="{FF2B5EF4-FFF2-40B4-BE49-F238E27FC236}">
                  <a16:creationId xmlns:a16="http://schemas.microsoft.com/office/drawing/2014/main" xmlns="" id="{E394FD3C-2BB0-4351-A2C6-BB30B1663D8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32877" y="2466745"/>
              <a:ext cx="720000" cy="720000"/>
            </a:xfrm>
            <a:prstGeom prst="ellipse">
              <a:avLst/>
            </a:prstGeom>
            <a:solidFill>
              <a:srgbClr val="00B1A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xmlns="" id="{0FB3B149-4033-4561-8B00-C0D08B1536A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55812" y="2589680"/>
              <a:ext cx="474133" cy="474133"/>
            </a:xfrm>
            <a:prstGeom prst="donut">
              <a:avLst>
                <a:gd name="adj" fmla="val 8773"/>
              </a:avLst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E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MH_Other_4">
              <a:extLst>
                <a:ext uri="{FF2B5EF4-FFF2-40B4-BE49-F238E27FC236}">
                  <a16:creationId xmlns:a16="http://schemas.microsoft.com/office/drawing/2014/main" xmlns="" id="{0B90034D-C408-44CD-A9A5-D4B9958D30D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227555" y="3013155"/>
              <a:ext cx="930647" cy="296525"/>
            </a:xfrm>
            <a:custGeom>
              <a:avLst/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rgbClr val="00B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5">
              <a:extLst>
                <a:ext uri="{FF2B5EF4-FFF2-40B4-BE49-F238E27FC236}">
                  <a16:creationId xmlns:a16="http://schemas.microsoft.com/office/drawing/2014/main" xmlns="" id="{5F3C6EA8-F46F-45E2-9D41-10A33AD474F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flipV="1">
              <a:off x="3227555" y="3283354"/>
              <a:ext cx="930647" cy="296525"/>
            </a:xfrm>
            <a:custGeom>
              <a:avLst/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rgbClr val="00B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D8CB0F49-2389-49B8-91E1-8AD5019E1DB3}"/>
              </a:ext>
            </a:extLst>
          </p:cNvPr>
          <p:cNvGrpSpPr/>
          <p:nvPr/>
        </p:nvGrpSpPr>
        <p:grpSpPr>
          <a:xfrm>
            <a:off x="5478135" y="2654346"/>
            <a:ext cx="1235730" cy="1478038"/>
            <a:chOff x="3227555" y="2466745"/>
            <a:chExt cx="930647" cy="1113134"/>
          </a:xfrm>
        </p:grpSpPr>
        <p:sp>
          <p:nvSpPr>
            <p:cNvPr id="15" name="MH_Other_1">
              <a:extLst>
                <a:ext uri="{FF2B5EF4-FFF2-40B4-BE49-F238E27FC236}">
                  <a16:creationId xmlns:a16="http://schemas.microsoft.com/office/drawing/2014/main" xmlns="" id="{48DFD439-DBE9-4CAC-9EAE-1FEFCA3B843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332877" y="2466745"/>
              <a:ext cx="720000" cy="720000"/>
            </a:xfrm>
            <a:prstGeom prst="ellipse">
              <a:avLst/>
            </a:prstGeom>
            <a:solidFill>
              <a:srgbClr val="F05F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xmlns="" id="{7BE73700-39BF-45CC-A1DB-6A4DA710FBD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455812" y="2589680"/>
              <a:ext cx="474133" cy="474133"/>
            </a:xfrm>
            <a:prstGeom prst="donut">
              <a:avLst>
                <a:gd name="adj" fmla="val 8773"/>
              </a:avLst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E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MH_Other_4">
              <a:extLst>
                <a:ext uri="{FF2B5EF4-FFF2-40B4-BE49-F238E27FC236}">
                  <a16:creationId xmlns:a16="http://schemas.microsoft.com/office/drawing/2014/main" xmlns="" id="{1EEB1E9A-1231-4340-80E5-D48F0CE3C44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227555" y="3013155"/>
              <a:ext cx="930647" cy="296525"/>
            </a:xfrm>
            <a:custGeom>
              <a:avLst/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rgbClr val="F05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MH_Other_5">
              <a:extLst>
                <a:ext uri="{FF2B5EF4-FFF2-40B4-BE49-F238E27FC236}">
                  <a16:creationId xmlns:a16="http://schemas.microsoft.com/office/drawing/2014/main" xmlns="" id="{6070EB57-94BA-49EE-A4F5-D930E8E83C1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flipV="1">
              <a:off x="3227555" y="3283354"/>
              <a:ext cx="930647" cy="296525"/>
            </a:xfrm>
            <a:custGeom>
              <a:avLst/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rgbClr val="F05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E8F2FACF-2F35-48A0-AB70-1E165C15D6DE}"/>
              </a:ext>
            </a:extLst>
          </p:cNvPr>
          <p:cNvGrpSpPr/>
          <p:nvPr/>
        </p:nvGrpSpPr>
        <p:grpSpPr>
          <a:xfrm>
            <a:off x="8144773" y="2654346"/>
            <a:ext cx="1235730" cy="1478038"/>
            <a:chOff x="3227555" y="2466745"/>
            <a:chExt cx="930647" cy="1113134"/>
          </a:xfrm>
        </p:grpSpPr>
        <p:sp>
          <p:nvSpPr>
            <p:cNvPr id="20" name="MH_Other_1">
              <a:extLst>
                <a:ext uri="{FF2B5EF4-FFF2-40B4-BE49-F238E27FC236}">
                  <a16:creationId xmlns:a16="http://schemas.microsoft.com/office/drawing/2014/main" xmlns="" id="{CE6DA68F-5DDA-4762-9D41-EEEB0DE517D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332877" y="2466745"/>
              <a:ext cx="720000" cy="720000"/>
            </a:xfrm>
            <a:prstGeom prst="ellipse">
              <a:avLst/>
            </a:prstGeom>
            <a:solidFill>
              <a:srgbClr val="68399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xmlns="" id="{A10CD0B9-20E0-4F6C-8DF1-40869B70BAD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455812" y="2589680"/>
              <a:ext cx="474133" cy="474133"/>
            </a:xfrm>
            <a:prstGeom prst="donut">
              <a:avLst>
                <a:gd name="adj" fmla="val 8773"/>
              </a:avLst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E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MH_Other_4">
              <a:extLst>
                <a:ext uri="{FF2B5EF4-FFF2-40B4-BE49-F238E27FC236}">
                  <a16:creationId xmlns:a16="http://schemas.microsoft.com/office/drawing/2014/main" xmlns="" id="{B087E7C0-621A-4841-95E4-4376B93971E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227555" y="3013155"/>
              <a:ext cx="930647" cy="296525"/>
            </a:xfrm>
            <a:custGeom>
              <a:avLst/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rgbClr val="6839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MH_Other_5">
              <a:extLst>
                <a:ext uri="{FF2B5EF4-FFF2-40B4-BE49-F238E27FC236}">
                  <a16:creationId xmlns:a16="http://schemas.microsoft.com/office/drawing/2014/main" xmlns="" id="{333F57FE-1B9F-423D-9B07-D35A438A548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flipV="1">
              <a:off x="3227555" y="3283354"/>
              <a:ext cx="930647" cy="296525"/>
            </a:xfrm>
            <a:custGeom>
              <a:avLst/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rgbClr val="6839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0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E8A5C7E8-439B-4B8A-80FA-B8D473E339A1}"/>
              </a:ext>
            </a:extLst>
          </p:cNvPr>
          <p:cNvSpPr txBox="1"/>
          <p:nvPr/>
        </p:nvSpPr>
        <p:spPr>
          <a:xfrm>
            <a:off x="4654304" y="1139687"/>
            <a:ext cx="2883392" cy="7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000" dirty="0">
                <a:solidFill>
                  <a:srgbClr val="F05F2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我的生活</a:t>
            </a:r>
          </a:p>
        </p:txBody>
      </p:sp>
      <p:pic>
        <p:nvPicPr>
          <p:cNvPr id="23" name="图片占位符 22">
            <a:extLst>
              <a:ext uri="{FF2B5EF4-FFF2-40B4-BE49-F238E27FC236}">
                <a16:creationId xmlns:a16="http://schemas.microsoft.com/office/drawing/2014/main" xmlns="" id="{4CE5D53C-4268-49E1-B758-9F2A5E4941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8" b="18068"/>
          <a:stretch>
            <a:fillRect/>
          </a:stretch>
        </p:blipFill>
        <p:spPr/>
      </p:pic>
      <p:pic>
        <p:nvPicPr>
          <p:cNvPr id="27" name="图片占位符 26">
            <a:extLst>
              <a:ext uri="{FF2B5EF4-FFF2-40B4-BE49-F238E27FC236}">
                <a16:creationId xmlns:a16="http://schemas.microsoft.com/office/drawing/2014/main" xmlns="" id="{38D8BEBB-B344-4AF1-99B5-61CAA26861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8" b="18068"/>
          <a:stretch>
            <a:fillRect/>
          </a:stretch>
        </p:blipFill>
        <p:spPr/>
      </p:pic>
      <p:pic>
        <p:nvPicPr>
          <p:cNvPr id="30" name="图片占位符 29">
            <a:extLst>
              <a:ext uri="{FF2B5EF4-FFF2-40B4-BE49-F238E27FC236}">
                <a16:creationId xmlns:a16="http://schemas.microsoft.com/office/drawing/2014/main" xmlns="" id="{53ECCF3F-7A5E-4CD1-A4ED-21D0923BBD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8" b="18098"/>
          <a:stretch>
            <a:fillRect/>
          </a:stretch>
        </p:blipFill>
        <p:spPr/>
      </p:pic>
      <p:pic>
        <p:nvPicPr>
          <p:cNvPr id="32" name="图片占位符 31">
            <a:extLst>
              <a:ext uri="{FF2B5EF4-FFF2-40B4-BE49-F238E27FC236}">
                <a16:creationId xmlns:a16="http://schemas.microsoft.com/office/drawing/2014/main" xmlns="" id="{3C8D44C2-6709-4570-B651-948E3CC797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3" b="22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05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4477B8B-65DA-49FD-B26D-C786F3BDE795}"/>
              </a:ext>
            </a:extLst>
          </p:cNvPr>
          <p:cNvSpPr txBox="1"/>
          <p:nvPr/>
        </p:nvSpPr>
        <p:spPr>
          <a:xfrm>
            <a:off x="2461632" y="3082078"/>
            <a:ext cx="310184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长大后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当一名出色的教师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C2C224D-D2FB-4C51-AF0C-B149C53C5DB1}"/>
              </a:ext>
            </a:extLst>
          </p:cNvPr>
          <p:cNvSpPr txBox="1"/>
          <p:nvPr/>
        </p:nvSpPr>
        <p:spPr>
          <a:xfrm>
            <a:off x="4654304" y="1139687"/>
            <a:ext cx="2883392" cy="7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000" dirty="0">
                <a:solidFill>
                  <a:srgbClr val="F05F2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我的理想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94A86C6-1B10-4565-AB26-A1D5F6199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>
          <a:xfrm>
            <a:off x="6472650" y="1918618"/>
            <a:ext cx="3350388" cy="3603857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0B1B1BB-52CB-436B-B456-1B8841FDE444}"/>
              </a:ext>
            </a:extLst>
          </p:cNvPr>
          <p:cNvSpPr/>
          <p:nvPr/>
        </p:nvSpPr>
        <p:spPr>
          <a:xfrm>
            <a:off x="2271253" y="2921925"/>
            <a:ext cx="3579588" cy="1464457"/>
          </a:xfrm>
          <a:custGeom>
            <a:avLst/>
            <a:gdLst>
              <a:gd name="connsiteX0" fmla="*/ 6078 w 3395101"/>
              <a:gd name="connsiteY0" fmla="*/ 335297 h 1378855"/>
              <a:gd name="connsiteX1" fmla="*/ 202723 w 3395101"/>
              <a:gd name="connsiteY1" fmla="*/ 10833 h 1378855"/>
              <a:gd name="connsiteX2" fmla="*/ 792659 w 3395101"/>
              <a:gd name="connsiteY2" fmla="*/ 79659 h 1378855"/>
              <a:gd name="connsiteX3" fmla="*/ 1244943 w 3395101"/>
              <a:gd name="connsiteY3" fmla="*/ 10833 h 1378855"/>
              <a:gd name="connsiteX4" fmla="*/ 1598904 w 3395101"/>
              <a:gd name="connsiteY4" fmla="*/ 354962 h 1378855"/>
              <a:gd name="connsiteX5" fmla="*/ 2208504 w 3395101"/>
              <a:gd name="connsiteY5" fmla="*/ 354962 h 1378855"/>
              <a:gd name="connsiteX6" fmla="*/ 2591962 w 3395101"/>
              <a:gd name="connsiteY6" fmla="*/ 492614 h 1378855"/>
              <a:gd name="connsiteX7" fmla="*/ 3034414 w 3395101"/>
              <a:gd name="connsiteY7" fmla="*/ 463117 h 1378855"/>
              <a:gd name="connsiteX8" fmla="*/ 3211394 w 3395101"/>
              <a:gd name="connsiteY8" fmla="*/ 669594 h 1378855"/>
              <a:gd name="connsiteX9" fmla="*/ 3388375 w 3395101"/>
              <a:gd name="connsiteY9" fmla="*/ 905568 h 1378855"/>
              <a:gd name="connsiteX10" fmla="*/ 3329381 w 3395101"/>
              <a:gd name="connsiteY10" fmla="*/ 1161207 h 1378855"/>
              <a:gd name="connsiteX11" fmla="*/ 3063910 w 3395101"/>
              <a:gd name="connsiteY11" fmla="*/ 1357852 h 1378855"/>
              <a:gd name="connsiteX12" fmla="*/ 2631291 w 3395101"/>
              <a:gd name="connsiteY12" fmla="*/ 1338188 h 1378855"/>
              <a:gd name="connsiteX13" fmla="*/ 2188839 w 3395101"/>
              <a:gd name="connsiteY13" fmla="*/ 1279194 h 1378855"/>
              <a:gd name="connsiteX14" fmla="*/ 1756220 w 3395101"/>
              <a:gd name="connsiteY14" fmla="*/ 1377517 h 1378855"/>
              <a:gd name="connsiteX15" fmla="*/ 1166285 w 3395101"/>
              <a:gd name="connsiteY15" fmla="*/ 1338188 h 1378855"/>
              <a:gd name="connsiteX16" fmla="*/ 605846 w 3395101"/>
              <a:gd name="connsiteY16" fmla="*/ 1367685 h 1378855"/>
              <a:gd name="connsiteX17" fmla="*/ 183059 w 3395101"/>
              <a:gd name="connsiteY17" fmla="*/ 1348020 h 1378855"/>
              <a:gd name="connsiteX18" fmla="*/ 114233 w 3395101"/>
              <a:gd name="connsiteY18" fmla="*/ 1161207 h 1378855"/>
              <a:gd name="connsiteX19" fmla="*/ 6078 w 3395101"/>
              <a:gd name="connsiteY19" fmla="*/ 885904 h 1378855"/>
              <a:gd name="connsiteX20" fmla="*/ 45407 w 3395101"/>
              <a:gd name="connsiteY20" fmla="*/ 541775 h 1378855"/>
              <a:gd name="connsiteX21" fmla="*/ 6078 w 3395101"/>
              <a:gd name="connsiteY21" fmla="*/ 335297 h 1378855"/>
              <a:gd name="connsiteX0" fmla="*/ 6078 w 3395101"/>
              <a:gd name="connsiteY0" fmla="*/ 335297 h 1390103"/>
              <a:gd name="connsiteX1" fmla="*/ 202723 w 3395101"/>
              <a:gd name="connsiteY1" fmla="*/ 10833 h 1390103"/>
              <a:gd name="connsiteX2" fmla="*/ 792659 w 3395101"/>
              <a:gd name="connsiteY2" fmla="*/ 79659 h 1390103"/>
              <a:gd name="connsiteX3" fmla="*/ 1244943 w 3395101"/>
              <a:gd name="connsiteY3" fmla="*/ 10833 h 1390103"/>
              <a:gd name="connsiteX4" fmla="*/ 1598904 w 3395101"/>
              <a:gd name="connsiteY4" fmla="*/ 354962 h 1390103"/>
              <a:gd name="connsiteX5" fmla="*/ 2208504 w 3395101"/>
              <a:gd name="connsiteY5" fmla="*/ 354962 h 1390103"/>
              <a:gd name="connsiteX6" fmla="*/ 2591962 w 3395101"/>
              <a:gd name="connsiteY6" fmla="*/ 492614 h 1390103"/>
              <a:gd name="connsiteX7" fmla="*/ 3034414 w 3395101"/>
              <a:gd name="connsiteY7" fmla="*/ 463117 h 1390103"/>
              <a:gd name="connsiteX8" fmla="*/ 3211394 w 3395101"/>
              <a:gd name="connsiteY8" fmla="*/ 669594 h 1390103"/>
              <a:gd name="connsiteX9" fmla="*/ 3388375 w 3395101"/>
              <a:gd name="connsiteY9" fmla="*/ 905568 h 1390103"/>
              <a:gd name="connsiteX10" fmla="*/ 3329381 w 3395101"/>
              <a:gd name="connsiteY10" fmla="*/ 1161207 h 1390103"/>
              <a:gd name="connsiteX11" fmla="*/ 3063910 w 3395101"/>
              <a:gd name="connsiteY11" fmla="*/ 1357852 h 1390103"/>
              <a:gd name="connsiteX12" fmla="*/ 2631291 w 3395101"/>
              <a:gd name="connsiteY12" fmla="*/ 1338188 h 1390103"/>
              <a:gd name="connsiteX13" fmla="*/ 2188839 w 3395101"/>
              <a:gd name="connsiteY13" fmla="*/ 1279194 h 1390103"/>
              <a:gd name="connsiteX14" fmla="*/ 1756220 w 3395101"/>
              <a:gd name="connsiteY14" fmla="*/ 1377517 h 1390103"/>
              <a:gd name="connsiteX15" fmla="*/ 1166285 w 3395101"/>
              <a:gd name="connsiteY15" fmla="*/ 1338188 h 1390103"/>
              <a:gd name="connsiteX16" fmla="*/ 605846 w 3395101"/>
              <a:gd name="connsiteY16" fmla="*/ 1367685 h 1390103"/>
              <a:gd name="connsiteX17" fmla="*/ 183059 w 3395101"/>
              <a:gd name="connsiteY17" fmla="*/ 1348020 h 1390103"/>
              <a:gd name="connsiteX18" fmla="*/ 6078 w 3395101"/>
              <a:gd name="connsiteY18" fmla="*/ 885904 h 1390103"/>
              <a:gd name="connsiteX19" fmla="*/ 45407 w 3395101"/>
              <a:gd name="connsiteY19" fmla="*/ 541775 h 1390103"/>
              <a:gd name="connsiteX20" fmla="*/ 6078 w 3395101"/>
              <a:gd name="connsiteY20" fmla="*/ 335297 h 1390103"/>
              <a:gd name="connsiteX0" fmla="*/ 6078 w 3395101"/>
              <a:gd name="connsiteY0" fmla="*/ 334173 h 1388979"/>
              <a:gd name="connsiteX1" fmla="*/ 202723 w 3395101"/>
              <a:gd name="connsiteY1" fmla="*/ 9709 h 1388979"/>
              <a:gd name="connsiteX2" fmla="*/ 792659 w 3395101"/>
              <a:gd name="connsiteY2" fmla="*/ 78535 h 1388979"/>
              <a:gd name="connsiteX3" fmla="*/ 1244943 w 3395101"/>
              <a:gd name="connsiteY3" fmla="*/ 9709 h 1388979"/>
              <a:gd name="connsiteX4" fmla="*/ 1785414 w 3395101"/>
              <a:gd name="connsiteY4" fmla="*/ 102049 h 1388979"/>
              <a:gd name="connsiteX5" fmla="*/ 2208504 w 3395101"/>
              <a:gd name="connsiteY5" fmla="*/ 353838 h 1388979"/>
              <a:gd name="connsiteX6" fmla="*/ 2591962 w 3395101"/>
              <a:gd name="connsiteY6" fmla="*/ 491490 h 1388979"/>
              <a:gd name="connsiteX7" fmla="*/ 3034414 w 3395101"/>
              <a:gd name="connsiteY7" fmla="*/ 461993 h 1388979"/>
              <a:gd name="connsiteX8" fmla="*/ 3211394 w 3395101"/>
              <a:gd name="connsiteY8" fmla="*/ 668470 h 1388979"/>
              <a:gd name="connsiteX9" fmla="*/ 3388375 w 3395101"/>
              <a:gd name="connsiteY9" fmla="*/ 904444 h 1388979"/>
              <a:gd name="connsiteX10" fmla="*/ 3329381 w 3395101"/>
              <a:gd name="connsiteY10" fmla="*/ 1160083 h 1388979"/>
              <a:gd name="connsiteX11" fmla="*/ 3063910 w 3395101"/>
              <a:gd name="connsiteY11" fmla="*/ 1356728 h 1388979"/>
              <a:gd name="connsiteX12" fmla="*/ 2631291 w 3395101"/>
              <a:gd name="connsiteY12" fmla="*/ 1337064 h 1388979"/>
              <a:gd name="connsiteX13" fmla="*/ 2188839 w 3395101"/>
              <a:gd name="connsiteY13" fmla="*/ 1278070 h 1388979"/>
              <a:gd name="connsiteX14" fmla="*/ 1756220 w 3395101"/>
              <a:gd name="connsiteY14" fmla="*/ 1376393 h 1388979"/>
              <a:gd name="connsiteX15" fmla="*/ 1166285 w 3395101"/>
              <a:gd name="connsiteY15" fmla="*/ 1337064 h 1388979"/>
              <a:gd name="connsiteX16" fmla="*/ 605846 w 3395101"/>
              <a:gd name="connsiteY16" fmla="*/ 1366561 h 1388979"/>
              <a:gd name="connsiteX17" fmla="*/ 183059 w 3395101"/>
              <a:gd name="connsiteY17" fmla="*/ 1346896 h 1388979"/>
              <a:gd name="connsiteX18" fmla="*/ 6078 w 3395101"/>
              <a:gd name="connsiteY18" fmla="*/ 884780 h 1388979"/>
              <a:gd name="connsiteX19" fmla="*/ 45407 w 3395101"/>
              <a:gd name="connsiteY19" fmla="*/ 540651 h 1388979"/>
              <a:gd name="connsiteX20" fmla="*/ 6078 w 3395101"/>
              <a:gd name="connsiteY20" fmla="*/ 334173 h 1388979"/>
              <a:gd name="connsiteX0" fmla="*/ 6078 w 3395101"/>
              <a:gd name="connsiteY0" fmla="*/ 334173 h 1388979"/>
              <a:gd name="connsiteX1" fmla="*/ 202723 w 3395101"/>
              <a:gd name="connsiteY1" fmla="*/ 9709 h 1388979"/>
              <a:gd name="connsiteX2" fmla="*/ 792659 w 3395101"/>
              <a:gd name="connsiteY2" fmla="*/ 78535 h 1388979"/>
              <a:gd name="connsiteX3" fmla="*/ 1244943 w 3395101"/>
              <a:gd name="connsiteY3" fmla="*/ 9709 h 1388979"/>
              <a:gd name="connsiteX4" fmla="*/ 1785414 w 3395101"/>
              <a:gd name="connsiteY4" fmla="*/ 102049 h 1388979"/>
              <a:gd name="connsiteX5" fmla="*/ 2395014 w 3395101"/>
              <a:gd name="connsiteY5" fmla="*/ 167328 h 1388979"/>
              <a:gd name="connsiteX6" fmla="*/ 2591962 w 3395101"/>
              <a:gd name="connsiteY6" fmla="*/ 491490 h 1388979"/>
              <a:gd name="connsiteX7" fmla="*/ 3034414 w 3395101"/>
              <a:gd name="connsiteY7" fmla="*/ 461993 h 1388979"/>
              <a:gd name="connsiteX8" fmla="*/ 3211394 w 3395101"/>
              <a:gd name="connsiteY8" fmla="*/ 668470 h 1388979"/>
              <a:gd name="connsiteX9" fmla="*/ 3388375 w 3395101"/>
              <a:gd name="connsiteY9" fmla="*/ 904444 h 1388979"/>
              <a:gd name="connsiteX10" fmla="*/ 3329381 w 3395101"/>
              <a:gd name="connsiteY10" fmla="*/ 1160083 h 1388979"/>
              <a:gd name="connsiteX11" fmla="*/ 3063910 w 3395101"/>
              <a:gd name="connsiteY11" fmla="*/ 1356728 h 1388979"/>
              <a:gd name="connsiteX12" fmla="*/ 2631291 w 3395101"/>
              <a:gd name="connsiteY12" fmla="*/ 1337064 h 1388979"/>
              <a:gd name="connsiteX13" fmla="*/ 2188839 w 3395101"/>
              <a:gd name="connsiteY13" fmla="*/ 1278070 h 1388979"/>
              <a:gd name="connsiteX14" fmla="*/ 1756220 w 3395101"/>
              <a:gd name="connsiteY14" fmla="*/ 1376393 h 1388979"/>
              <a:gd name="connsiteX15" fmla="*/ 1166285 w 3395101"/>
              <a:gd name="connsiteY15" fmla="*/ 1337064 h 1388979"/>
              <a:gd name="connsiteX16" fmla="*/ 605846 w 3395101"/>
              <a:gd name="connsiteY16" fmla="*/ 1366561 h 1388979"/>
              <a:gd name="connsiteX17" fmla="*/ 183059 w 3395101"/>
              <a:gd name="connsiteY17" fmla="*/ 1346896 h 1388979"/>
              <a:gd name="connsiteX18" fmla="*/ 6078 w 3395101"/>
              <a:gd name="connsiteY18" fmla="*/ 884780 h 1388979"/>
              <a:gd name="connsiteX19" fmla="*/ 45407 w 3395101"/>
              <a:gd name="connsiteY19" fmla="*/ 540651 h 1388979"/>
              <a:gd name="connsiteX20" fmla="*/ 6078 w 3395101"/>
              <a:gd name="connsiteY20" fmla="*/ 334173 h 1388979"/>
              <a:gd name="connsiteX0" fmla="*/ 6078 w 3395101"/>
              <a:gd name="connsiteY0" fmla="*/ 334173 h 1388979"/>
              <a:gd name="connsiteX1" fmla="*/ 202723 w 3395101"/>
              <a:gd name="connsiteY1" fmla="*/ 9709 h 1388979"/>
              <a:gd name="connsiteX2" fmla="*/ 792659 w 3395101"/>
              <a:gd name="connsiteY2" fmla="*/ 78535 h 1388979"/>
              <a:gd name="connsiteX3" fmla="*/ 1244943 w 3395101"/>
              <a:gd name="connsiteY3" fmla="*/ 9709 h 1388979"/>
              <a:gd name="connsiteX4" fmla="*/ 1785414 w 3395101"/>
              <a:gd name="connsiteY4" fmla="*/ 102049 h 1388979"/>
              <a:gd name="connsiteX5" fmla="*/ 2395014 w 3395101"/>
              <a:gd name="connsiteY5" fmla="*/ 167328 h 1388979"/>
              <a:gd name="connsiteX6" fmla="*/ 2862401 w 3395101"/>
              <a:gd name="connsiteY6" fmla="*/ 109144 h 1388979"/>
              <a:gd name="connsiteX7" fmla="*/ 3034414 w 3395101"/>
              <a:gd name="connsiteY7" fmla="*/ 461993 h 1388979"/>
              <a:gd name="connsiteX8" fmla="*/ 3211394 w 3395101"/>
              <a:gd name="connsiteY8" fmla="*/ 668470 h 1388979"/>
              <a:gd name="connsiteX9" fmla="*/ 3388375 w 3395101"/>
              <a:gd name="connsiteY9" fmla="*/ 904444 h 1388979"/>
              <a:gd name="connsiteX10" fmla="*/ 3329381 w 3395101"/>
              <a:gd name="connsiteY10" fmla="*/ 1160083 h 1388979"/>
              <a:gd name="connsiteX11" fmla="*/ 3063910 w 3395101"/>
              <a:gd name="connsiteY11" fmla="*/ 1356728 h 1388979"/>
              <a:gd name="connsiteX12" fmla="*/ 2631291 w 3395101"/>
              <a:gd name="connsiteY12" fmla="*/ 1337064 h 1388979"/>
              <a:gd name="connsiteX13" fmla="*/ 2188839 w 3395101"/>
              <a:gd name="connsiteY13" fmla="*/ 1278070 h 1388979"/>
              <a:gd name="connsiteX14" fmla="*/ 1756220 w 3395101"/>
              <a:gd name="connsiteY14" fmla="*/ 1376393 h 1388979"/>
              <a:gd name="connsiteX15" fmla="*/ 1166285 w 3395101"/>
              <a:gd name="connsiteY15" fmla="*/ 1337064 h 1388979"/>
              <a:gd name="connsiteX16" fmla="*/ 605846 w 3395101"/>
              <a:gd name="connsiteY16" fmla="*/ 1366561 h 1388979"/>
              <a:gd name="connsiteX17" fmla="*/ 183059 w 3395101"/>
              <a:gd name="connsiteY17" fmla="*/ 1346896 h 1388979"/>
              <a:gd name="connsiteX18" fmla="*/ 6078 w 3395101"/>
              <a:gd name="connsiteY18" fmla="*/ 884780 h 1388979"/>
              <a:gd name="connsiteX19" fmla="*/ 45407 w 3395101"/>
              <a:gd name="connsiteY19" fmla="*/ 540651 h 1388979"/>
              <a:gd name="connsiteX20" fmla="*/ 6078 w 3395101"/>
              <a:gd name="connsiteY20" fmla="*/ 334173 h 1388979"/>
              <a:gd name="connsiteX0" fmla="*/ 6078 w 3395101"/>
              <a:gd name="connsiteY0" fmla="*/ 334173 h 1388979"/>
              <a:gd name="connsiteX1" fmla="*/ 202723 w 3395101"/>
              <a:gd name="connsiteY1" fmla="*/ 9709 h 1388979"/>
              <a:gd name="connsiteX2" fmla="*/ 792659 w 3395101"/>
              <a:gd name="connsiteY2" fmla="*/ 78535 h 1388979"/>
              <a:gd name="connsiteX3" fmla="*/ 1244943 w 3395101"/>
              <a:gd name="connsiteY3" fmla="*/ 9709 h 1388979"/>
              <a:gd name="connsiteX4" fmla="*/ 1785414 w 3395101"/>
              <a:gd name="connsiteY4" fmla="*/ 102049 h 1388979"/>
              <a:gd name="connsiteX5" fmla="*/ 2395014 w 3395101"/>
              <a:gd name="connsiteY5" fmla="*/ 167328 h 1388979"/>
              <a:gd name="connsiteX6" fmla="*/ 2862401 w 3395101"/>
              <a:gd name="connsiteY6" fmla="*/ 109144 h 1388979"/>
              <a:gd name="connsiteX7" fmla="*/ 3109018 w 3395101"/>
              <a:gd name="connsiteY7" fmla="*/ 396714 h 1388979"/>
              <a:gd name="connsiteX8" fmla="*/ 3211394 w 3395101"/>
              <a:gd name="connsiteY8" fmla="*/ 668470 h 1388979"/>
              <a:gd name="connsiteX9" fmla="*/ 3388375 w 3395101"/>
              <a:gd name="connsiteY9" fmla="*/ 904444 h 1388979"/>
              <a:gd name="connsiteX10" fmla="*/ 3329381 w 3395101"/>
              <a:gd name="connsiteY10" fmla="*/ 1160083 h 1388979"/>
              <a:gd name="connsiteX11" fmla="*/ 3063910 w 3395101"/>
              <a:gd name="connsiteY11" fmla="*/ 1356728 h 1388979"/>
              <a:gd name="connsiteX12" fmla="*/ 2631291 w 3395101"/>
              <a:gd name="connsiteY12" fmla="*/ 1337064 h 1388979"/>
              <a:gd name="connsiteX13" fmla="*/ 2188839 w 3395101"/>
              <a:gd name="connsiteY13" fmla="*/ 1278070 h 1388979"/>
              <a:gd name="connsiteX14" fmla="*/ 1756220 w 3395101"/>
              <a:gd name="connsiteY14" fmla="*/ 1376393 h 1388979"/>
              <a:gd name="connsiteX15" fmla="*/ 1166285 w 3395101"/>
              <a:gd name="connsiteY15" fmla="*/ 1337064 h 1388979"/>
              <a:gd name="connsiteX16" fmla="*/ 605846 w 3395101"/>
              <a:gd name="connsiteY16" fmla="*/ 1366561 h 1388979"/>
              <a:gd name="connsiteX17" fmla="*/ 183059 w 3395101"/>
              <a:gd name="connsiteY17" fmla="*/ 1346896 h 1388979"/>
              <a:gd name="connsiteX18" fmla="*/ 6078 w 3395101"/>
              <a:gd name="connsiteY18" fmla="*/ 884780 h 1388979"/>
              <a:gd name="connsiteX19" fmla="*/ 45407 w 3395101"/>
              <a:gd name="connsiteY19" fmla="*/ 540651 h 1388979"/>
              <a:gd name="connsiteX20" fmla="*/ 6078 w 3395101"/>
              <a:gd name="connsiteY20" fmla="*/ 334173 h 138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5101" h="1388979">
                <a:moveTo>
                  <a:pt x="6078" y="334173"/>
                </a:moveTo>
                <a:cubicBezTo>
                  <a:pt x="32297" y="245683"/>
                  <a:pt x="71626" y="52315"/>
                  <a:pt x="202723" y="9709"/>
                </a:cubicBezTo>
                <a:cubicBezTo>
                  <a:pt x="333820" y="-32897"/>
                  <a:pt x="618956" y="78535"/>
                  <a:pt x="792659" y="78535"/>
                </a:cubicBezTo>
                <a:cubicBezTo>
                  <a:pt x="966362" y="78535"/>
                  <a:pt x="1079484" y="5790"/>
                  <a:pt x="1244943" y="9709"/>
                </a:cubicBezTo>
                <a:cubicBezTo>
                  <a:pt x="1410402" y="13628"/>
                  <a:pt x="1593736" y="75779"/>
                  <a:pt x="1785414" y="102049"/>
                </a:cubicBezTo>
                <a:cubicBezTo>
                  <a:pt x="1977092" y="128319"/>
                  <a:pt x="2215516" y="166146"/>
                  <a:pt x="2395014" y="167328"/>
                </a:cubicBezTo>
                <a:cubicBezTo>
                  <a:pt x="2574512" y="168510"/>
                  <a:pt x="2743400" y="70913"/>
                  <a:pt x="2862401" y="109144"/>
                </a:cubicBezTo>
                <a:cubicBezTo>
                  <a:pt x="2981402" y="147375"/>
                  <a:pt x="3050853" y="303493"/>
                  <a:pt x="3109018" y="396714"/>
                </a:cubicBezTo>
                <a:cubicBezTo>
                  <a:pt x="3167183" y="489935"/>
                  <a:pt x="3164835" y="583848"/>
                  <a:pt x="3211394" y="668470"/>
                </a:cubicBezTo>
                <a:cubicBezTo>
                  <a:pt x="3257954" y="753092"/>
                  <a:pt x="3368711" y="822509"/>
                  <a:pt x="3388375" y="904444"/>
                </a:cubicBezTo>
                <a:cubicBezTo>
                  <a:pt x="3408040" y="986380"/>
                  <a:pt x="3383458" y="1084702"/>
                  <a:pt x="3329381" y="1160083"/>
                </a:cubicBezTo>
                <a:cubicBezTo>
                  <a:pt x="3275304" y="1235464"/>
                  <a:pt x="3180258" y="1327231"/>
                  <a:pt x="3063910" y="1356728"/>
                </a:cubicBezTo>
                <a:cubicBezTo>
                  <a:pt x="2947562" y="1386225"/>
                  <a:pt x="2777136" y="1350174"/>
                  <a:pt x="2631291" y="1337064"/>
                </a:cubicBezTo>
                <a:cubicBezTo>
                  <a:pt x="2485446" y="1323954"/>
                  <a:pt x="2334684" y="1271515"/>
                  <a:pt x="2188839" y="1278070"/>
                </a:cubicBezTo>
                <a:cubicBezTo>
                  <a:pt x="2042994" y="1284625"/>
                  <a:pt x="1926646" y="1366561"/>
                  <a:pt x="1756220" y="1376393"/>
                </a:cubicBezTo>
                <a:cubicBezTo>
                  <a:pt x="1585794" y="1386225"/>
                  <a:pt x="1358014" y="1338703"/>
                  <a:pt x="1166285" y="1337064"/>
                </a:cubicBezTo>
                <a:cubicBezTo>
                  <a:pt x="974556" y="1335425"/>
                  <a:pt x="769717" y="1364922"/>
                  <a:pt x="605846" y="1366561"/>
                </a:cubicBezTo>
                <a:cubicBezTo>
                  <a:pt x="441975" y="1368200"/>
                  <a:pt x="283020" y="1427193"/>
                  <a:pt x="183059" y="1346896"/>
                </a:cubicBezTo>
                <a:cubicBezTo>
                  <a:pt x="83098" y="1266599"/>
                  <a:pt x="29020" y="1019154"/>
                  <a:pt x="6078" y="884780"/>
                </a:cubicBezTo>
                <a:cubicBezTo>
                  <a:pt x="-16864" y="750406"/>
                  <a:pt x="43768" y="625864"/>
                  <a:pt x="45407" y="540651"/>
                </a:cubicBezTo>
                <a:cubicBezTo>
                  <a:pt x="47046" y="455438"/>
                  <a:pt x="-20141" y="422663"/>
                  <a:pt x="6078" y="334173"/>
                </a:cubicBezTo>
                <a:close/>
              </a:path>
            </a:pathLst>
          </a:custGeom>
          <a:ln w="38100">
            <a:solidFill>
              <a:srgbClr val="00B1AF"/>
            </a:solidFill>
            <a:prstDash val="sysDash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69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365752D4-B596-4AAB-A432-6EADB601008B}"/>
              </a:ext>
            </a:extLst>
          </p:cNvPr>
          <p:cNvGrpSpPr/>
          <p:nvPr/>
        </p:nvGrpSpPr>
        <p:grpSpPr>
          <a:xfrm>
            <a:off x="1806155" y="2733673"/>
            <a:ext cx="2172508" cy="1061101"/>
            <a:chOff x="1806155" y="2733673"/>
            <a:chExt cx="2172508" cy="1061101"/>
          </a:xfrm>
        </p:grpSpPr>
        <p:sp>
          <p:nvSpPr>
            <p:cNvPr id="2" name="云形 1">
              <a:extLst>
                <a:ext uri="{FF2B5EF4-FFF2-40B4-BE49-F238E27FC236}">
                  <a16:creationId xmlns:a16="http://schemas.microsoft.com/office/drawing/2014/main" xmlns="" id="{BE269F7D-6615-455C-8E3E-77CDE6E8ECE3}"/>
                </a:ext>
              </a:extLst>
            </p:cNvPr>
            <p:cNvSpPr/>
            <p:nvPr/>
          </p:nvSpPr>
          <p:spPr>
            <a:xfrm>
              <a:off x="1806155" y="2733673"/>
              <a:ext cx="2162676" cy="1061101"/>
            </a:xfrm>
            <a:prstGeom prst="cloud">
              <a:avLst/>
            </a:prstGeom>
            <a:solidFill>
              <a:srgbClr val="00B1A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B1CC0C90-BA56-441F-B8B8-C1337CC1C41B}"/>
                </a:ext>
              </a:extLst>
            </p:cNvPr>
            <p:cNvSpPr txBox="1"/>
            <p:nvPr/>
          </p:nvSpPr>
          <p:spPr>
            <a:xfrm>
              <a:off x="1898490" y="2994242"/>
              <a:ext cx="208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2016</a:t>
              </a:r>
              <a:r>
                <a:rPr lang="zh-CN" altLang="en-US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5</a:t>
              </a:r>
              <a:r>
                <a:rPr lang="zh-CN" altLang="en-US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月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9E03307-6DF1-43C9-AA34-7EBE1241ED7B}"/>
              </a:ext>
            </a:extLst>
          </p:cNvPr>
          <p:cNvSpPr txBox="1"/>
          <p:nvPr/>
        </p:nvSpPr>
        <p:spPr>
          <a:xfrm>
            <a:off x="1793791" y="3840479"/>
            <a:ext cx="21626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获得全国小学生美术大赛个人三等奖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3D06136-1095-4251-B724-F76CC1C10B6D}"/>
              </a:ext>
            </a:extLst>
          </p:cNvPr>
          <p:cNvGrpSpPr/>
          <p:nvPr/>
        </p:nvGrpSpPr>
        <p:grpSpPr>
          <a:xfrm>
            <a:off x="5030428" y="2733673"/>
            <a:ext cx="2169714" cy="1061101"/>
            <a:chOff x="5030428" y="2733673"/>
            <a:chExt cx="2169714" cy="1061101"/>
          </a:xfrm>
        </p:grpSpPr>
        <p:sp>
          <p:nvSpPr>
            <p:cNvPr id="19" name="云形 18">
              <a:extLst>
                <a:ext uri="{FF2B5EF4-FFF2-40B4-BE49-F238E27FC236}">
                  <a16:creationId xmlns:a16="http://schemas.microsoft.com/office/drawing/2014/main" xmlns="" id="{C1501D55-8205-4BA9-9810-E617CD6192DA}"/>
                </a:ext>
              </a:extLst>
            </p:cNvPr>
            <p:cNvSpPr/>
            <p:nvPr/>
          </p:nvSpPr>
          <p:spPr>
            <a:xfrm>
              <a:off x="5030428" y="2733673"/>
              <a:ext cx="2162676" cy="1061101"/>
            </a:xfrm>
            <a:prstGeom prst="cloud">
              <a:avLst/>
            </a:prstGeom>
            <a:solidFill>
              <a:srgbClr val="DBE01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05B47EB0-D874-46DA-BD9F-E209223B606B}"/>
                </a:ext>
              </a:extLst>
            </p:cNvPr>
            <p:cNvSpPr txBox="1"/>
            <p:nvPr/>
          </p:nvSpPr>
          <p:spPr>
            <a:xfrm>
              <a:off x="5119969" y="2994242"/>
              <a:ext cx="208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2017</a:t>
              </a:r>
              <a:r>
                <a:rPr lang="zh-CN" altLang="en-US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3</a:t>
              </a:r>
              <a:r>
                <a:rPr lang="zh-CN" altLang="en-US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月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141C56DA-60AB-4F74-9208-2E11C2FEF8DE}"/>
              </a:ext>
            </a:extLst>
          </p:cNvPr>
          <p:cNvSpPr txBox="1"/>
          <p:nvPr/>
        </p:nvSpPr>
        <p:spPr>
          <a:xfrm>
            <a:off x="5030428" y="3840479"/>
            <a:ext cx="21626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获得全班三好学生荣誉称号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6AEBABB-20C9-4EAA-9D08-A511709B24A5}"/>
              </a:ext>
            </a:extLst>
          </p:cNvPr>
          <p:cNvGrpSpPr/>
          <p:nvPr/>
        </p:nvGrpSpPr>
        <p:grpSpPr>
          <a:xfrm>
            <a:off x="8254701" y="2733673"/>
            <a:ext cx="2166920" cy="1061101"/>
            <a:chOff x="8254701" y="2733673"/>
            <a:chExt cx="2166920" cy="1061101"/>
          </a:xfrm>
        </p:grpSpPr>
        <p:sp>
          <p:nvSpPr>
            <p:cNvPr id="20" name="云形 19">
              <a:extLst>
                <a:ext uri="{FF2B5EF4-FFF2-40B4-BE49-F238E27FC236}">
                  <a16:creationId xmlns:a16="http://schemas.microsoft.com/office/drawing/2014/main" xmlns="" id="{1FCDB6A2-D478-4F66-B022-7170B15917F0}"/>
                </a:ext>
              </a:extLst>
            </p:cNvPr>
            <p:cNvSpPr/>
            <p:nvPr/>
          </p:nvSpPr>
          <p:spPr>
            <a:xfrm>
              <a:off x="8254701" y="2733673"/>
              <a:ext cx="2162676" cy="1061101"/>
            </a:xfrm>
            <a:prstGeom prst="cloud">
              <a:avLst/>
            </a:prstGeom>
            <a:solidFill>
              <a:srgbClr val="F05F2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8BF4509E-7523-4540-8D8E-DA7C0F6C7A67}"/>
                </a:ext>
              </a:extLst>
            </p:cNvPr>
            <p:cNvSpPr txBox="1"/>
            <p:nvPr/>
          </p:nvSpPr>
          <p:spPr>
            <a:xfrm>
              <a:off x="8341448" y="2994242"/>
              <a:ext cx="2080173" cy="435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2018</a:t>
              </a:r>
              <a:r>
                <a:rPr lang="zh-CN" altLang="en-US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6</a:t>
              </a:r>
              <a:r>
                <a:rPr lang="zh-CN" altLang="en-US" sz="2000" dirty="0">
                  <a:solidFill>
                    <a:schemeClr val="bg1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月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D3968136-BB3E-4F19-8BD4-9DD7FD773F10}"/>
              </a:ext>
            </a:extLst>
          </p:cNvPr>
          <p:cNvSpPr txBox="1"/>
          <p:nvPr/>
        </p:nvSpPr>
        <p:spPr>
          <a:xfrm>
            <a:off x="8329693" y="3840479"/>
            <a:ext cx="216267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语文作文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《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我的妈妈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》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获得全国小学生作文大赛二等奖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510E8131-D1D0-4621-9C88-074C0721D883}"/>
              </a:ext>
            </a:extLst>
          </p:cNvPr>
          <p:cNvSpPr txBox="1"/>
          <p:nvPr/>
        </p:nvSpPr>
        <p:spPr>
          <a:xfrm>
            <a:off x="4654304" y="1139687"/>
            <a:ext cx="2883392" cy="7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000" dirty="0">
                <a:solidFill>
                  <a:srgbClr val="F05F2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我的荣誉</a:t>
            </a: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xmlns="" id="{5485C31C-19FF-487E-AFD0-DF16BED0B1F9}"/>
              </a:ext>
            </a:extLst>
          </p:cNvPr>
          <p:cNvSpPr/>
          <p:nvPr/>
        </p:nvSpPr>
        <p:spPr>
          <a:xfrm>
            <a:off x="4365071" y="3099872"/>
            <a:ext cx="259285" cy="250403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箭头: V 形 27">
            <a:extLst>
              <a:ext uri="{FF2B5EF4-FFF2-40B4-BE49-F238E27FC236}">
                <a16:creationId xmlns:a16="http://schemas.microsoft.com/office/drawing/2014/main" xmlns="" id="{645B8160-8C85-497E-B53F-2F41A62509C3}"/>
              </a:ext>
            </a:extLst>
          </p:cNvPr>
          <p:cNvSpPr/>
          <p:nvPr/>
        </p:nvSpPr>
        <p:spPr>
          <a:xfrm>
            <a:off x="7597779" y="3099872"/>
            <a:ext cx="259285" cy="250403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3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3663635-B944-4017-82F2-5A9EEAB8ABA5}"/>
              </a:ext>
            </a:extLst>
          </p:cNvPr>
          <p:cNvSpPr txBox="1"/>
          <p:nvPr/>
        </p:nvSpPr>
        <p:spPr>
          <a:xfrm>
            <a:off x="4654304" y="1139687"/>
            <a:ext cx="2883392" cy="7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000" dirty="0">
                <a:solidFill>
                  <a:srgbClr val="F05F2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获奖证书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31B475-1A6F-4669-B055-5787775A5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85" y="2190538"/>
            <a:ext cx="2181154" cy="1457011"/>
          </a:xfrm>
          <a:prstGeom prst="roundRect">
            <a:avLst>
              <a:gd name="adj" fmla="val 5069"/>
            </a:avLst>
          </a:prstGeom>
          <a:ln w="25400">
            <a:solidFill>
              <a:srgbClr val="00B1A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2F43C9AF-8C58-4284-8A14-F7972F162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12" y="2190538"/>
            <a:ext cx="2181154" cy="1457011"/>
          </a:xfrm>
          <a:prstGeom prst="roundRect">
            <a:avLst>
              <a:gd name="adj" fmla="val 5069"/>
            </a:avLst>
          </a:prstGeom>
          <a:ln w="25400">
            <a:solidFill>
              <a:srgbClr val="00B1A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2BAE54D-6785-419E-BD5B-29CAF3C98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39" y="2190538"/>
            <a:ext cx="2181154" cy="1457011"/>
          </a:xfrm>
          <a:prstGeom prst="roundRect">
            <a:avLst>
              <a:gd name="adj" fmla="val 5069"/>
            </a:avLst>
          </a:prstGeom>
          <a:ln w="25400">
            <a:solidFill>
              <a:srgbClr val="00B1A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6AB6F1E7-1413-474D-B98E-535377425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367" y="2190538"/>
            <a:ext cx="2181154" cy="1457011"/>
          </a:xfrm>
          <a:prstGeom prst="roundRect">
            <a:avLst>
              <a:gd name="adj" fmla="val 5069"/>
            </a:avLst>
          </a:prstGeom>
          <a:ln w="25400">
            <a:solidFill>
              <a:srgbClr val="00B1A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FFB357E-7D92-44C5-96C8-916791D1A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85" y="3969096"/>
            <a:ext cx="2181154" cy="1457011"/>
          </a:xfrm>
          <a:prstGeom prst="roundRect">
            <a:avLst>
              <a:gd name="adj" fmla="val 5069"/>
            </a:avLst>
          </a:prstGeom>
          <a:ln w="25400">
            <a:solidFill>
              <a:srgbClr val="00B1A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E24BBEAA-2F05-4EBC-AB79-4FE50D24A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12" y="3969096"/>
            <a:ext cx="2181154" cy="1457011"/>
          </a:xfrm>
          <a:prstGeom prst="roundRect">
            <a:avLst>
              <a:gd name="adj" fmla="val 5069"/>
            </a:avLst>
          </a:prstGeom>
          <a:ln w="25400">
            <a:solidFill>
              <a:srgbClr val="00B1A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A56F4503-C837-403A-9A1F-BF4A44A7A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39" y="3969096"/>
            <a:ext cx="2181154" cy="1457011"/>
          </a:xfrm>
          <a:prstGeom prst="roundRect">
            <a:avLst>
              <a:gd name="adj" fmla="val 5069"/>
            </a:avLst>
          </a:prstGeom>
          <a:ln w="25400">
            <a:solidFill>
              <a:srgbClr val="00B1A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602372B6-9A33-4E04-AA55-7EDD3E32E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367" y="3969096"/>
            <a:ext cx="2181154" cy="1457011"/>
          </a:xfrm>
          <a:prstGeom prst="roundRect">
            <a:avLst>
              <a:gd name="adj" fmla="val 5069"/>
            </a:avLst>
          </a:prstGeom>
          <a:ln w="25400">
            <a:solidFill>
              <a:srgbClr val="00B1A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0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7B2C6DB0-77CD-4F29-8E5F-C20C91AFB47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230341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253</Words>
  <Application>Microsoft Office PowerPoint</Application>
  <PresentationFormat>自定义</PresentationFormat>
  <Paragraphs>50</Paragraphs>
  <Slides>12</Slides>
  <Notes>12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User</cp:lastModifiedBy>
  <cp:revision>20</cp:revision>
  <dcterms:created xsi:type="dcterms:W3CDTF">2017-06-29T14:05:44Z</dcterms:created>
  <dcterms:modified xsi:type="dcterms:W3CDTF">2017-08-13T09:12:32Z</dcterms:modified>
</cp:coreProperties>
</file>