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9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0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11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12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13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16.xml" ContentType="application/vnd.openxmlformats-officedocument.presentationml.notesSlid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17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18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notesSlides/notesSlide21.xml" ContentType="application/vnd.openxmlformats-officedocument.presentationml.notesSlide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notesSlides/notesSlide22.xml" ContentType="application/vnd.openxmlformats-officedocument.presentationml.notesSlide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23.xml" ContentType="application/vnd.openxmlformats-officedocument.presentationml.notesSlid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7" r:id="rId9"/>
    <p:sldId id="263" r:id="rId10"/>
    <p:sldId id="264" r:id="rId11"/>
    <p:sldId id="288" r:id="rId12"/>
    <p:sldId id="289" r:id="rId13"/>
    <p:sldId id="290" r:id="rId14"/>
    <p:sldId id="291" r:id="rId15"/>
    <p:sldId id="298" r:id="rId16"/>
    <p:sldId id="292" r:id="rId17"/>
    <p:sldId id="293" r:id="rId18"/>
    <p:sldId id="294" r:id="rId19"/>
    <p:sldId id="295" r:id="rId20"/>
    <p:sldId id="299" r:id="rId21"/>
    <p:sldId id="296" r:id="rId22"/>
    <p:sldId id="265" r:id="rId23"/>
    <p:sldId id="266" r:id="rId24"/>
    <p:sldId id="267" r:id="rId25"/>
    <p:sldId id="300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8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C58F"/>
    <a:srgbClr val="6D6D6B"/>
    <a:srgbClr val="3D3D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88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924" y="906"/>
      </p:cViewPr>
      <p:guideLst>
        <p:guide orient="horz" pos="2160"/>
        <p:guide pos="80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7CFAC3-F4D6-4CB7-AF9E-917DF9A2A14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F295BEC-351F-4181-BD11-412C013EA849}">
      <dgm:prSet phldrT="[文本]" custT="1"/>
      <dgm:spPr>
        <a:blipFill rotWithShape="0">
          <a:blip xmlns:r="http://schemas.openxmlformats.org/officeDocument/2006/relationships" r:embed="rId1"/>
          <a:srcRect/>
          <a:stretch>
            <a:fillRect t="-16000" b="-16000"/>
          </a:stretch>
        </a:blipFill>
      </dgm:spPr>
      <dgm:t>
        <a:bodyPr/>
        <a:lstStyle/>
        <a:p>
          <a:r>
            <a:rPr lang="zh-CN" altLang="en-US" sz="2000" dirty="0"/>
            <a:t>添加</a:t>
          </a:r>
          <a:endParaRPr lang="en-US" altLang="zh-CN" sz="2000" dirty="0"/>
        </a:p>
        <a:p>
          <a:r>
            <a:rPr lang="zh-CN" altLang="en-US" sz="2000" dirty="0"/>
            <a:t>文本</a:t>
          </a:r>
        </a:p>
      </dgm:t>
    </dgm:pt>
    <dgm:pt modelId="{876561CC-2675-4777-A386-549FB210B16F}" type="parTrans" cxnId="{ED02B5C8-0B84-45A4-924E-980EE689E1B0}">
      <dgm:prSet/>
      <dgm:spPr/>
      <dgm:t>
        <a:bodyPr/>
        <a:lstStyle/>
        <a:p>
          <a:endParaRPr lang="zh-CN" altLang="en-US"/>
        </a:p>
      </dgm:t>
    </dgm:pt>
    <dgm:pt modelId="{A34F3556-6FC7-4E18-A523-488B83CD5D56}" type="sibTrans" cxnId="{ED02B5C8-0B84-45A4-924E-980EE689E1B0}">
      <dgm:prSet/>
      <dgm:spPr/>
      <dgm:t>
        <a:bodyPr/>
        <a:lstStyle/>
        <a:p>
          <a:endParaRPr lang="zh-CN" altLang="en-US"/>
        </a:p>
      </dgm:t>
    </dgm:pt>
    <dgm:pt modelId="{6AD56621-D389-4A3A-BEB0-564820BDC956}">
      <dgm:prSet phldrT="[文本]"/>
      <dgm:spPr>
        <a:blipFill rotWithShape="0">
          <a:blip xmlns:r="http://schemas.openxmlformats.org/officeDocument/2006/relationships" r:embed="rId1"/>
          <a:srcRect/>
          <a:stretch>
            <a:fillRect t="-16000" b="-16000"/>
          </a:stretch>
        </a:blipFill>
      </dgm:spPr>
      <dgm:t>
        <a:bodyPr/>
        <a:lstStyle/>
        <a:p>
          <a:r>
            <a:rPr lang="zh-CN" altLang="en-US" dirty="0"/>
            <a:t>添加</a:t>
          </a:r>
          <a:endParaRPr lang="en-US" altLang="zh-CN" dirty="0"/>
        </a:p>
        <a:p>
          <a:r>
            <a:rPr lang="zh-CN" altLang="en-US" dirty="0"/>
            <a:t>文本</a:t>
          </a:r>
        </a:p>
      </dgm:t>
    </dgm:pt>
    <dgm:pt modelId="{C880EEFC-1148-4C1C-B1B8-B374E34D06A8}" type="parTrans" cxnId="{F5A5FB8B-F851-479E-9463-396D81B42572}">
      <dgm:prSet/>
      <dgm:spPr/>
      <dgm:t>
        <a:bodyPr/>
        <a:lstStyle/>
        <a:p>
          <a:endParaRPr lang="zh-CN" altLang="en-US"/>
        </a:p>
      </dgm:t>
    </dgm:pt>
    <dgm:pt modelId="{A5B789CD-B508-4214-9FCC-2A4B45231DAD}" type="sibTrans" cxnId="{F5A5FB8B-F851-479E-9463-396D81B42572}">
      <dgm:prSet/>
      <dgm:spPr/>
      <dgm:t>
        <a:bodyPr/>
        <a:lstStyle/>
        <a:p>
          <a:endParaRPr lang="zh-CN" altLang="en-US"/>
        </a:p>
      </dgm:t>
    </dgm:pt>
    <dgm:pt modelId="{059E2399-A0BE-40E8-B3D0-C252BBCC2741}">
      <dgm:prSet phldrT="[文本]"/>
      <dgm:spPr>
        <a:blipFill rotWithShape="0">
          <a:blip xmlns:r="http://schemas.openxmlformats.org/officeDocument/2006/relationships" r:embed="rId1"/>
          <a:srcRect/>
          <a:stretch>
            <a:fillRect t="-16000" b="-16000"/>
          </a:stretch>
        </a:blipFill>
      </dgm:spPr>
      <dgm:t>
        <a:bodyPr/>
        <a:lstStyle/>
        <a:p>
          <a:r>
            <a:rPr lang="zh-CN" altLang="en-US" dirty="0"/>
            <a:t>添加</a:t>
          </a:r>
          <a:endParaRPr lang="en-US" altLang="zh-CN" dirty="0"/>
        </a:p>
        <a:p>
          <a:r>
            <a:rPr lang="zh-CN" altLang="en-US" dirty="0"/>
            <a:t>文本</a:t>
          </a:r>
        </a:p>
      </dgm:t>
    </dgm:pt>
    <dgm:pt modelId="{9211136C-678E-490B-9C7F-5203DB4BCE4D}" type="parTrans" cxnId="{B62A9C82-D528-45E5-B5D1-93D4C696CF43}">
      <dgm:prSet/>
      <dgm:spPr/>
      <dgm:t>
        <a:bodyPr/>
        <a:lstStyle/>
        <a:p>
          <a:endParaRPr lang="zh-CN" altLang="en-US"/>
        </a:p>
      </dgm:t>
    </dgm:pt>
    <dgm:pt modelId="{0CAD9F29-8FED-4076-8FD5-96E17DDB4554}" type="sibTrans" cxnId="{B62A9C82-D528-45E5-B5D1-93D4C696CF43}">
      <dgm:prSet/>
      <dgm:spPr/>
      <dgm:t>
        <a:bodyPr/>
        <a:lstStyle/>
        <a:p>
          <a:endParaRPr lang="zh-CN" altLang="en-US"/>
        </a:p>
      </dgm:t>
    </dgm:pt>
    <dgm:pt modelId="{C36946B0-073A-4270-9326-239A10EB9B41}">
      <dgm:prSet phldrT="[文本]"/>
      <dgm:spPr>
        <a:blipFill rotWithShape="0">
          <a:blip xmlns:r="http://schemas.openxmlformats.org/officeDocument/2006/relationships" r:embed="rId1"/>
          <a:srcRect/>
          <a:stretch>
            <a:fillRect t="-16000" b="-16000"/>
          </a:stretch>
        </a:blipFill>
      </dgm:spPr>
      <dgm:t>
        <a:bodyPr/>
        <a:lstStyle/>
        <a:p>
          <a:r>
            <a:rPr lang="zh-CN" altLang="en-US" dirty="0"/>
            <a:t>添加</a:t>
          </a:r>
          <a:endParaRPr lang="en-US" altLang="zh-CN" dirty="0"/>
        </a:p>
        <a:p>
          <a:r>
            <a:rPr lang="zh-CN" altLang="en-US" dirty="0"/>
            <a:t>文本</a:t>
          </a:r>
        </a:p>
      </dgm:t>
    </dgm:pt>
    <dgm:pt modelId="{87931785-62D1-4607-B9C4-8DAC191418E3}" type="parTrans" cxnId="{4F4C9171-876A-4C87-8680-9CC683410396}">
      <dgm:prSet/>
      <dgm:spPr/>
      <dgm:t>
        <a:bodyPr/>
        <a:lstStyle/>
        <a:p>
          <a:endParaRPr lang="zh-CN" altLang="en-US"/>
        </a:p>
      </dgm:t>
    </dgm:pt>
    <dgm:pt modelId="{D47D2558-B244-4979-8534-7B90AF0F6169}" type="sibTrans" cxnId="{4F4C9171-876A-4C87-8680-9CC683410396}">
      <dgm:prSet/>
      <dgm:spPr/>
      <dgm:t>
        <a:bodyPr/>
        <a:lstStyle/>
        <a:p>
          <a:endParaRPr lang="zh-CN" altLang="en-US"/>
        </a:p>
      </dgm:t>
    </dgm:pt>
    <dgm:pt modelId="{EE1A91F1-5C4C-4F02-AF8B-7E20552B8D0E}">
      <dgm:prSet phldrT="[文本]"/>
      <dgm:spPr>
        <a:blipFill rotWithShape="0">
          <a:blip xmlns:r="http://schemas.openxmlformats.org/officeDocument/2006/relationships" r:embed="rId1"/>
          <a:srcRect/>
          <a:stretch>
            <a:fillRect t="-16000" b="-16000"/>
          </a:stretch>
        </a:blipFill>
      </dgm:spPr>
      <dgm:t>
        <a:bodyPr/>
        <a:lstStyle/>
        <a:p>
          <a:r>
            <a:rPr lang="zh-CN" altLang="en-US" dirty="0"/>
            <a:t>添加</a:t>
          </a:r>
          <a:endParaRPr lang="en-US" altLang="zh-CN" dirty="0"/>
        </a:p>
        <a:p>
          <a:r>
            <a:rPr lang="zh-CN" altLang="en-US" dirty="0"/>
            <a:t>文本</a:t>
          </a:r>
        </a:p>
      </dgm:t>
    </dgm:pt>
    <dgm:pt modelId="{795B333A-CEB2-4957-8008-319C4E2F5522}" type="parTrans" cxnId="{E6B6414D-3024-4A2E-960E-496969CFE824}">
      <dgm:prSet/>
      <dgm:spPr/>
      <dgm:t>
        <a:bodyPr/>
        <a:lstStyle/>
        <a:p>
          <a:endParaRPr lang="zh-CN" altLang="en-US"/>
        </a:p>
      </dgm:t>
    </dgm:pt>
    <dgm:pt modelId="{F5397204-600B-4653-AEBB-BC6CCE6C093E}" type="sibTrans" cxnId="{E6B6414D-3024-4A2E-960E-496969CFE824}">
      <dgm:prSet/>
      <dgm:spPr/>
      <dgm:t>
        <a:bodyPr/>
        <a:lstStyle/>
        <a:p>
          <a:endParaRPr lang="zh-CN" altLang="en-US"/>
        </a:p>
      </dgm:t>
    </dgm:pt>
    <dgm:pt modelId="{FEDE1D29-943F-4030-B208-EF15D67F6C46}" type="pres">
      <dgm:prSet presAssocID="{CA7CFAC3-F4D6-4CB7-AF9E-917DF9A2A14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64D4798-C20C-41B5-941F-A37397920F97}" type="pres">
      <dgm:prSet presAssocID="{5F295BEC-351F-4181-BD11-412C013EA84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CE197C6-B210-4474-9F99-C26246A5410D}" type="pres">
      <dgm:prSet presAssocID="{A34F3556-6FC7-4E18-A523-488B83CD5D56}" presName="sibTrans" presStyleLbl="sibTrans2D1" presStyleIdx="0" presStyleCnt="5"/>
      <dgm:spPr/>
      <dgm:t>
        <a:bodyPr/>
        <a:lstStyle/>
        <a:p>
          <a:endParaRPr lang="zh-CN" altLang="en-US"/>
        </a:p>
      </dgm:t>
    </dgm:pt>
    <dgm:pt modelId="{406E4120-0A61-41E0-8934-773182B9B8D3}" type="pres">
      <dgm:prSet presAssocID="{A34F3556-6FC7-4E18-A523-488B83CD5D56}" presName="connectorText" presStyleLbl="sibTrans2D1" presStyleIdx="0" presStyleCnt="5"/>
      <dgm:spPr/>
      <dgm:t>
        <a:bodyPr/>
        <a:lstStyle/>
        <a:p>
          <a:endParaRPr lang="zh-CN" altLang="en-US"/>
        </a:p>
      </dgm:t>
    </dgm:pt>
    <dgm:pt modelId="{99CC8ED3-A54F-4D04-B11B-169A2B63BF5D}" type="pres">
      <dgm:prSet presAssocID="{6AD56621-D389-4A3A-BEB0-564820BDC95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440A0E-9268-4222-BD64-789ACC976DEA}" type="pres">
      <dgm:prSet presAssocID="{A5B789CD-B508-4214-9FCC-2A4B45231DAD}" presName="sibTrans" presStyleLbl="sibTrans2D1" presStyleIdx="1" presStyleCnt="5"/>
      <dgm:spPr/>
      <dgm:t>
        <a:bodyPr/>
        <a:lstStyle/>
        <a:p>
          <a:endParaRPr lang="zh-CN" altLang="en-US"/>
        </a:p>
      </dgm:t>
    </dgm:pt>
    <dgm:pt modelId="{40BF38AF-FE88-4538-9927-9475FCC35465}" type="pres">
      <dgm:prSet presAssocID="{A5B789CD-B508-4214-9FCC-2A4B45231DAD}" presName="connectorText" presStyleLbl="sibTrans2D1" presStyleIdx="1" presStyleCnt="5"/>
      <dgm:spPr/>
      <dgm:t>
        <a:bodyPr/>
        <a:lstStyle/>
        <a:p>
          <a:endParaRPr lang="zh-CN" altLang="en-US"/>
        </a:p>
      </dgm:t>
    </dgm:pt>
    <dgm:pt modelId="{2972F388-105D-4CCC-9FD8-40CE115188E4}" type="pres">
      <dgm:prSet presAssocID="{059E2399-A0BE-40E8-B3D0-C252BBCC274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F0241DE-A674-4838-B75D-38A2BF9199D3}" type="pres">
      <dgm:prSet presAssocID="{0CAD9F29-8FED-4076-8FD5-96E17DDB4554}" presName="sibTrans" presStyleLbl="sibTrans2D1" presStyleIdx="2" presStyleCnt="5"/>
      <dgm:spPr/>
      <dgm:t>
        <a:bodyPr/>
        <a:lstStyle/>
        <a:p>
          <a:endParaRPr lang="zh-CN" altLang="en-US"/>
        </a:p>
      </dgm:t>
    </dgm:pt>
    <dgm:pt modelId="{C341361E-3F9F-4204-A57F-72E04120D548}" type="pres">
      <dgm:prSet presAssocID="{0CAD9F29-8FED-4076-8FD5-96E17DDB4554}" presName="connectorText" presStyleLbl="sibTrans2D1" presStyleIdx="2" presStyleCnt="5"/>
      <dgm:spPr/>
      <dgm:t>
        <a:bodyPr/>
        <a:lstStyle/>
        <a:p>
          <a:endParaRPr lang="zh-CN" altLang="en-US"/>
        </a:p>
      </dgm:t>
    </dgm:pt>
    <dgm:pt modelId="{BAEFC181-D209-4B73-8343-4A0650F9D39F}" type="pres">
      <dgm:prSet presAssocID="{C36946B0-073A-4270-9326-239A10EB9B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EF081C2-D30E-4FB1-B604-8FD285F9A6DB}" type="pres">
      <dgm:prSet presAssocID="{D47D2558-B244-4979-8534-7B90AF0F6169}" presName="sibTrans" presStyleLbl="sibTrans2D1" presStyleIdx="3" presStyleCnt="5"/>
      <dgm:spPr/>
      <dgm:t>
        <a:bodyPr/>
        <a:lstStyle/>
        <a:p>
          <a:endParaRPr lang="zh-CN" altLang="en-US"/>
        </a:p>
      </dgm:t>
    </dgm:pt>
    <dgm:pt modelId="{594415FB-0D45-413C-9124-DCD02A465B48}" type="pres">
      <dgm:prSet presAssocID="{D47D2558-B244-4979-8534-7B90AF0F6169}" presName="connectorText" presStyleLbl="sibTrans2D1" presStyleIdx="3" presStyleCnt="5"/>
      <dgm:spPr/>
      <dgm:t>
        <a:bodyPr/>
        <a:lstStyle/>
        <a:p>
          <a:endParaRPr lang="zh-CN" altLang="en-US"/>
        </a:p>
      </dgm:t>
    </dgm:pt>
    <dgm:pt modelId="{6059DCCF-E43C-4333-B927-4C105595BC06}" type="pres">
      <dgm:prSet presAssocID="{EE1A91F1-5C4C-4F02-AF8B-7E20552B8D0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F4B066-E3D8-4023-82CC-C09B507C581B}" type="pres">
      <dgm:prSet presAssocID="{F5397204-600B-4653-AEBB-BC6CCE6C093E}" presName="sibTrans" presStyleLbl="sibTrans2D1" presStyleIdx="4" presStyleCnt="5"/>
      <dgm:spPr/>
      <dgm:t>
        <a:bodyPr/>
        <a:lstStyle/>
        <a:p>
          <a:endParaRPr lang="zh-CN" altLang="en-US"/>
        </a:p>
      </dgm:t>
    </dgm:pt>
    <dgm:pt modelId="{B61FAF71-9E09-42BE-A1A9-F5F87A369722}" type="pres">
      <dgm:prSet presAssocID="{F5397204-600B-4653-AEBB-BC6CCE6C093E}" presName="connectorText" presStyleLbl="sibTrans2D1" presStyleIdx="4" presStyleCnt="5"/>
      <dgm:spPr/>
      <dgm:t>
        <a:bodyPr/>
        <a:lstStyle/>
        <a:p>
          <a:endParaRPr lang="zh-CN" altLang="en-US"/>
        </a:p>
      </dgm:t>
    </dgm:pt>
  </dgm:ptLst>
  <dgm:cxnLst>
    <dgm:cxn modelId="{4B12252C-74E1-4968-B907-A2ABEE255BB2}" type="presOf" srcId="{A5B789CD-B508-4214-9FCC-2A4B45231DAD}" destId="{1C440A0E-9268-4222-BD64-789ACC976DEA}" srcOrd="0" destOrd="0" presId="urn:microsoft.com/office/officeart/2005/8/layout/cycle2"/>
    <dgm:cxn modelId="{5D4FAC82-B739-4572-8F22-C6CBB954D50A}" type="presOf" srcId="{D47D2558-B244-4979-8534-7B90AF0F6169}" destId="{594415FB-0D45-413C-9124-DCD02A465B48}" srcOrd="1" destOrd="0" presId="urn:microsoft.com/office/officeart/2005/8/layout/cycle2"/>
    <dgm:cxn modelId="{648B8DBA-C933-4F61-BF86-335894BD6A24}" type="presOf" srcId="{F5397204-600B-4653-AEBB-BC6CCE6C093E}" destId="{8EF4B066-E3D8-4023-82CC-C09B507C581B}" srcOrd="0" destOrd="0" presId="urn:microsoft.com/office/officeart/2005/8/layout/cycle2"/>
    <dgm:cxn modelId="{0498D1E9-1F16-41A7-A75A-93917B0211FF}" type="presOf" srcId="{CA7CFAC3-F4D6-4CB7-AF9E-917DF9A2A146}" destId="{FEDE1D29-943F-4030-B208-EF15D67F6C46}" srcOrd="0" destOrd="0" presId="urn:microsoft.com/office/officeart/2005/8/layout/cycle2"/>
    <dgm:cxn modelId="{92BEE70F-CE29-4699-A5F0-2FB2BA9A64DE}" type="presOf" srcId="{0CAD9F29-8FED-4076-8FD5-96E17DDB4554}" destId="{C341361E-3F9F-4204-A57F-72E04120D548}" srcOrd="1" destOrd="0" presId="urn:microsoft.com/office/officeart/2005/8/layout/cycle2"/>
    <dgm:cxn modelId="{63BB237B-0C68-4EEF-86F6-2F7FB23477BC}" type="presOf" srcId="{5F295BEC-351F-4181-BD11-412C013EA849}" destId="{864D4798-C20C-41B5-941F-A37397920F97}" srcOrd="0" destOrd="0" presId="urn:microsoft.com/office/officeart/2005/8/layout/cycle2"/>
    <dgm:cxn modelId="{4F4C9171-876A-4C87-8680-9CC683410396}" srcId="{CA7CFAC3-F4D6-4CB7-AF9E-917DF9A2A146}" destId="{C36946B0-073A-4270-9326-239A10EB9B41}" srcOrd="3" destOrd="0" parTransId="{87931785-62D1-4607-B9C4-8DAC191418E3}" sibTransId="{D47D2558-B244-4979-8534-7B90AF0F6169}"/>
    <dgm:cxn modelId="{F5A5FB8B-F851-479E-9463-396D81B42572}" srcId="{CA7CFAC3-F4D6-4CB7-AF9E-917DF9A2A146}" destId="{6AD56621-D389-4A3A-BEB0-564820BDC956}" srcOrd="1" destOrd="0" parTransId="{C880EEFC-1148-4C1C-B1B8-B374E34D06A8}" sibTransId="{A5B789CD-B508-4214-9FCC-2A4B45231DAD}"/>
    <dgm:cxn modelId="{ED02B5C8-0B84-45A4-924E-980EE689E1B0}" srcId="{CA7CFAC3-F4D6-4CB7-AF9E-917DF9A2A146}" destId="{5F295BEC-351F-4181-BD11-412C013EA849}" srcOrd="0" destOrd="0" parTransId="{876561CC-2675-4777-A386-549FB210B16F}" sibTransId="{A34F3556-6FC7-4E18-A523-488B83CD5D56}"/>
    <dgm:cxn modelId="{E32027C2-0ED9-4C9C-BF5A-0B7A8D0CDECA}" type="presOf" srcId="{0CAD9F29-8FED-4076-8FD5-96E17DDB4554}" destId="{EF0241DE-A674-4838-B75D-38A2BF9199D3}" srcOrd="0" destOrd="0" presId="urn:microsoft.com/office/officeart/2005/8/layout/cycle2"/>
    <dgm:cxn modelId="{72176C1E-3FAF-4B37-8A2F-5E162F93D31F}" type="presOf" srcId="{D47D2558-B244-4979-8534-7B90AF0F6169}" destId="{7EF081C2-D30E-4FB1-B604-8FD285F9A6DB}" srcOrd="0" destOrd="0" presId="urn:microsoft.com/office/officeart/2005/8/layout/cycle2"/>
    <dgm:cxn modelId="{63D2E486-8A62-48F3-8503-8BBDE45FA617}" type="presOf" srcId="{6AD56621-D389-4A3A-BEB0-564820BDC956}" destId="{99CC8ED3-A54F-4D04-B11B-169A2B63BF5D}" srcOrd="0" destOrd="0" presId="urn:microsoft.com/office/officeart/2005/8/layout/cycle2"/>
    <dgm:cxn modelId="{96891EB5-214A-431B-A987-0D581F8283B6}" type="presOf" srcId="{C36946B0-073A-4270-9326-239A10EB9B41}" destId="{BAEFC181-D209-4B73-8343-4A0650F9D39F}" srcOrd="0" destOrd="0" presId="urn:microsoft.com/office/officeart/2005/8/layout/cycle2"/>
    <dgm:cxn modelId="{C31DA3FB-B5CB-41A1-AED9-57C16D85CE3D}" type="presOf" srcId="{A34F3556-6FC7-4E18-A523-488B83CD5D56}" destId="{7CE197C6-B210-4474-9F99-C26246A5410D}" srcOrd="0" destOrd="0" presId="urn:microsoft.com/office/officeart/2005/8/layout/cycle2"/>
    <dgm:cxn modelId="{EB0B67E0-2961-476B-885D-9DD8DEC489C7}" type="presOf" srcId="{A34F3556-6FC7-4E18-A523-488B83CD5D56}" destId="{406E4120-0A61-41E0-8934-773182B9B8D3}" srcOrd="1" destOrd="0" presId="urn:microsoft.com/office/officeart/2005/8/layout/cycle2"/>
    <dgm:cxn modelId="{70D3B695-B31C-46ED-8BAC-935DC76BD565}" type="presOf" srcId="{F5397204-600B-4653-AEBB-BC6CCE6C093E}" destId="{B61FAF71-9E09-42BE-A1A9-F5F87A369722}" srcOrd="1" destOrd="0" presId="urn:microsoft.com/office/officeart/2005/8/layout/cycle2"/>
    <dgm:cxn modelId="{B62A9C82-D528-45E5-B5D1-93D4C696CF43}" srcId="{CA7CFAC3-F4D6-4CB7-AF9E-917DF9A2A146}" destId="{059E2399-A0BE-40E8-B3D0-C252BBCC2741}" srcOrd="2" destOrd="0" parTransId="{9211136C-678E-490B-9C7F-5203DB4BCE4D}" sibTransId="{0CAD9F29-8FED-4076-8FD5-96E17DDB4554}"/>
    <dgm:cxn modelId="{E6B6414D-3024-4A2E-960E-496969CFE824}" srcId="{CA7CFAC3-F4D6-4CB7-AF9E-917DF9A2A146}" destId="{EE1A91F1-5C4C-4F02-AF8B-7E20552B8D0E}" srcOrd="4" destOrd="0" parTransId="{795B333A-CEB2-4957-8008-319C4E2F5522}" sibTransId="{F5397204-600B-4653-AEBB-BC6CCE6C093E}"/>
    <dgm:cxn modelId="{7800C6BF-B402-41A6-828D-8EE08C724B4B}" type="presOf" srcId="{059E2399-A0BE-40E8-B3D0-C252BBCC2741}" destId="{2972F388-105D-4CCC-9FD8-40CE115188E4}" srcOrd="0" destOrd="0" presId="urn:microsoft.com/office/officeart/2005/8/layout/cycle2"/>
    <dgm:cxn modelId="{74BD8F71-B945-416D-AAFA-DC94536E6B8C}" type="presOf" srcId="{A5B789CD-B508-4214-9FCC-2A4B45231DAD}" destId="{40BF38AF-FE88-4538-9927-9475FCC35465}" srcOrd="1" destOrd="0" presId="urn:microsoft.com/office/officeart/2005/8/layout/cycle2"/>
    <dgm:cxn modelId="{B1F77BF3-922F-4766-8C67-99C4BEC74C64}" type="presOf" srcId="{EE1A91F1-5C4C-4F02-AF8B-7E20552B8D0E}" destId="{6059DCCF-E43C-4333-B927-4C105595BC06}" srcOrd="0" destOrd="0" presId="urn:microsoft.com/office/officeart/2005/8/layout/cycle2"/>
    <dgm:cxn modelId="{88AFDF55-2421-41D0-B20E-872E06610DA2}" type="presParOf" srcId="{FEDE1D29-943F-4030-B208-EF15D67F6C46}" destId="{864D4798-C20C-41B5-941F-A37397920F97}" srcOrd="0" destOrd="0" presId="urn:microsoft.com/office/officeart/2005/8/layout/cycle2"/>
    <dgm:cxn modelId="{D44BAEB1-182B-431A-A0AE-38E1165AA8D6}" type="presParOf" srcId="{FEDE1D29-943F-4030-B208-EF15D67F6C46}" destId="{7CE197C6-B210-4474-9F99-C26246A5410D}" srcOrd="1" destOrd="0" presId="urn:microsoft.com/office/officeart/2005/8/layout/cycle2"/>
    <dgm:cxn modelId="{B618B932-1741-4890-82C6-408F030DF9F4}" type="presParOf" srcId="{7CE197C6-B210-4474-9F99-C26246A5410D}" destId="{406E4120-0A61-41E0-8934-773182B9B8D3}" srcOrd="0" destOrd="0" presId="urn:microsoft.com/office/officeart/2005/8/layout/cycle2"/>
    <dgm:cxn modelId="{16DD39F4-BC10-4F2D-B629-DE884B95AD00}" type="presParOf" srcId="{FEDE1D29-943F-4030-B208-EF15D67F6C46}" destId="{99CC8ED3-A54F-4D04-B11B-169A2B63BF5D}" srcOrd="2" destOrd="0" presId="urn:microsoft.com/office/officeart/2005/8/layout/cycle2"/>
    <dgm:cxn modelId="{7A7ED5C4-33B3-4575-B1A4-C146C9F1866E}" type="presParOf" srcId="{FEDE1D29-943F-4030-B208-EF15D67F6C46}" destId="{1C440A0E-9268-4222-BD64-789ACC976DEA}" srcOrd="3" destOrd="0" presId="urn:microsoft.com/office/officeart/2005/8/layout/cycle2"/>
    <dgm:cxn modelId="{29F86218-B0DF-4265-AB0C-993E7FF16FB7}" type="presParOf" srcId="{1C440A0E-9268-4222-BD64-789ACC976DEA}" destId="{40BF38AF-FE88-4538-9927-9475FCC35465}" srcOrd="0" destOrd="0" presId="urn:microsoft.com/office/officeart/2005/8/layout/cycle2"/>
    <dgm:cxn modelId="{32706541-27FB-49DE-8A2A-F9EC9D67E833}" type="presParOf" srcId="{FEDE1D29-943F-4030-B208-EF15D67F6C46}" destId="{2972F388-105D-4CCC-9FD8-40CE115188E4}" srcOrd="4" destOrd="0" presId="urn:microsoft.com/office/officeart/2005/8/layout/cycle2"/>
    <dgm:cxn modelId="{C56F7007-1EEE-4D5D-87BD-4D1F9DC75CDB}" type="presParOf" srcId="{FEDE1D29-943F-4030-B208-EF15D67F6C46}" destId="{EF0241DE-A674-4838-B75D-38A2BF9199D3}" srcOrd="5" destOrd="0" presId="urn:microsoft.com/office/officeart/2005/8/layout/cycle2"/>
    <dgm:cxn modelId="{1D5F12B4-FEDC-4FCD-B17C-70BA6DAD1553}" type="presParOf" srcId="{EF0241DE-A674-4838-B75D-38A2BF9199D3}" destId="{C341361E-3F9F-4204-A57F-72E04120D548}" srcOrd="0" destOrd="0" presId="urn:microsoft.com/office/officeart/2005/8/layout/cycle2"/>
    <dgm:cxn modelId="{CA905129-CE8C-4108-878B-762D492BC2EE}" type="presParOf" srcId="{FEDE1D29-943F-4030-B208-EF15D67F6C46}" destId="{BAEFC181-D209-4B73-8343-4A0650F9D39F}" srcOrd="6" destOrd="0" presId="urn:microsoft.com/office/officeart/2005/8/layout/cycle2"/>
    <dgm:cxn modelId="{06C806B9-A4E1-41EF-851E-13551C80F965}" type="presParOf" srcId="{FEDE1D29-943F-4030-B208-EF15D67F6C46}" destId="{7EF081C2-D30E-4FB1-B604-8FD285F9A6DB}" srcOrd="7" destOrd="0" presId="urn:microsoft.com/office/officeart/2005/8/layout/cycle2"/>
    <dgm:cxn modelId="{7F6979C5-FC0E-4FA2-BC11-A7B01A47CC4F}" type="presParOf" srcId="{7EF081C2-D30E-4FB1-B604-8FD285F9A6DB}" destId="{594415FB-0D45-413C-9124-DCD02A465B48}" srcOrd="0" destOrd="0" presId="urn:microsoft.com/office/officeart/2005/8/layout/cycle2"/>
    <dgm:cxn modelId="{4DC62581-7ABF-4F94-A54D-FFF12469AF62}" type="presParOf" srcId="{FEDE1D29-943F-4030-B208-EF15D67F6C46}" destId="{6059DCCF-E43C-4333-B927-4C105595BC06}" srcOrd="8" destOrd="0" presId="urn:microsoft.com/office/officeart/2005/8/layout/cycle2"/>
    <dgm:cxn modelId="{58533BCD-D4C4-45DA-B30A-16BB6F4354EC}" type="presParOf" srcId="{FEDE1D29-943F-4030-B208-EF15D67F6C46}" destId="{8EF4B066-E3D8-4023-82CC-C09B507C581B}" srcOrd="9" destOrd="0" presId="urn:microsoft.com/office/officeart/2005/8/layout/cycle2"/>
    <dgm:cxn modelId="{48AF39A8-1E6D-4F42-9CF0-94D46E8BF2AA}" type="presParOf" srcId="{8EF4B066-E3D8-4023-82CC-C09B507C581B}" destId="{B61FAF71-9E09-42BE-A1A9-F5F87A36972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E0894B-0B32-4E04-BA12-BC4BF849DC2C}" type="doc">
      <dgm:prSet loTypeId="urn:microsoft.com/office/officeart/2005/8/layout/chart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D3C8C962-49CB-4645-AFB0-E795493B7698}">
      <dgm:prSet phldrT="[文本]" custT="1"/>
      <dgm:spPr/>
      <dgm:t>
        <a:bodyPr/>
        <a:lstStyle/>
        <a:p>
          <a:r>
            <a:rPr lang="en-US" altLang="zh-CN" sz="4400" dirty="0"/>
            <a:t>35%</a:t>
          </a:r>
          <a:endParaRPr lang="zh-CN" altLang="en-US" sz="4400" dirty="0"/>
        </a:p>
      </dgm:t>
    </dgm:pt>
    <dgm:pt modelId="{C357B57D-DB02-46A8-BE33-61DC940BAD1E}" type="parTrans" cxnId="{A9402889-95A0-4D0D-BDE6-D7D5E5046A70}">
      <dgm:prSet/>
      <dgm:spPr/>
      <dgm:t>
        <a:bodyPr/>
        <a:lstStyle/>
        <a:p>
          <a:endParaRPr lang="zh-CN" altLang="en-US"/>
        </a:p>
      </dgm:t>
    </dgm:pt>
    <dgm:pt modelId="{E63A9434-AFAF-4777-AF5E-591A148904A6}" type="sibTrans" cxnId="{A9402889-95A0-4D0D-BDE6-D7D5E5046A70}">
      <dgm:prSet/>
      <dgm:spPr/>
      <dgm:t>
        <a:bodyPr/>
        <a:lstStyle/>
        <a:p>
          <a:endParaRPr lang="zh-CN" altLang="en-US"/>
        </a:p>
      </dgm:t>
    </dgm:pt>
    <dgm:pt modelId="{D7F3BEC0-47B7-4619-9B6C-8756935C7BAF}">
      <dgm:prSet phldrT="[文本]" custT="1"/>
      <dgm:spPr/>
      <dgm:t>
        <a:bodyPr/>
        <a:lstStyle/>
        <a:p>
          <a:r>
            <a:rPr lang="en-US" altLang="zh-CN" sz="4400" dirty="0"/>
            <a:t>40%</a:t>
          </a:r>
          <a:endParaRPr lang="zh-CN" altLang="en-US" sz="4400" dirty="0"/>
        </a:p>
      </dgm:t>
    </dgm:pt>
    <dgm:pt modelId="{9A206B19-2BF8-476F-B630-93BCBF4A4F50}" type="parTrans" cxnId="{CE456589-78EB-48B9-8451-45236DD1CE15}">
      <dgm:prSet/>
      <dgm:spPr/>
      <dgm:t>
        <a:bodyPr/>
        <a:lstStyle/>
        <a:p>
          <a:endParaRPr lang="zh-CN" altLang="en-US"/>
        </a:p>
      </dgm:t>
    </dgm:pt>
    <dgm:pt modelId="{ABDDAEF3-0DB6-49BE-8EBE-857CD947A1E5}" type="sibTrans" cxnId="{CE456589-78EB-48B9-8451-45236DD1CE15}">
      <dgm:prSet/>
      <dgm:spPr/>
      <dgm:t>
        <a:bodyPr/>
        <a:lstStyle/>
        <a:p>
          <a:endParaRPr lang="zh-CN" altLang="en-US"/>
        </a:p>
      </dgm:t>
    </dgm:pt>
    <dgm:pt modelId="{655E7735-7C75-404F-BD65-F6111581ABF2}">
      <dgm:prSet phldrT="[文本]" custT="1"/>
      <dgm:spPr/>
      <dgm:t>
        <a:bodyPr/>
        <a:lstStyle/>
        <a:p>
          <a:r>
            <a:rPr lang="en-US" altLang="zh-CN" sz="4400" dirty="0"/>
            <a:t>25%</a:t>
          </a:r>
          <a:endParaRPr lang="zh-CN" altLang="en-US" sz="4400" dirty="0"/>
        </a:p>
      </dgm:t>
    </dgm:pt>
    <dgm:pt modelId="{7516AC11-9D58-4816-B39B-A8DCD23762F1}" type="parTrans" cxnId="{E2457785-3156-4EB5-8187-F7E369F3DA53}">
      <dgm:prSet/>
      <dgm:spPr/>
      <dgm:t>
        <a:bodyPr/>
        <a:lstStyle/>
        <a:p>
          <a:endParaRPr lang="zh-CN" altLang="en-US"/>
        </a:p>
      </dgm:t>
    </dgm:pt>
    <dgm:pt modelId="{08B4643B-11BF-4CD4-B31F-EFACCE532486}" type="sibTrans" cxnId="{E2457785-3156-4EB5-8187-F7E369F3DA53}">
      <dgm:prSet/>
      <dgm:spPr/>
      <dgm:t>
        <a:bodyPr/>
        <a:lstStyle/>
        <a:p>
          <a:endParaRPr lang="zh-CN" altLang="en-US"/>
        </a:p>
      </dgm:t>
    </dgm:pt>
    <dgm:pt modelId="{C801F51B-17E8-4E67-9206-A8D8D6129714}" type="pres">
      <dgm:prSet presAssocID="{D9E0894B-0B32-4E04-BA12-BC4BF849DC2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D38A5E8-6B7E-4AF1-9E22-CB8EFCF6BAFD}" type="pres">
      <dgm:prSet presAssocID="{D9E0894B-0B32-4E04-BA12-BC4BF849DC2C}" presName="wedge1" presStyleLbl="node1" presStyleIdx="0" presStyleCnt="3"/>
      <dgm:spPr/>
      <dgm:t>
        <a:bodyPr/>
        <a:lstStyle/>
        <a:p>
          <a:endParaRPr lang="zh-CN" altLang="en-US"/>
        </a:p>
      </dgm:t>
    </dgm:pt>
    <dgm:pt modelId="{D07F2C1C-26D7-42EA-9119-7B9704310B9C}" type="pres">
      <dgm:prSet presAssocID="{D9E0894B-0B32-4E04-BA12-BC4BF849DC2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8A5B4BC-F432-40E4-8FC6-7E929B9FB513}" type="pres">
      <dgm:prSet presAssocID="{D9E0894B-0B32-4E04-BA12-BC4BF849DC2C}" presName="wedge2" presStyleLbl="node1" presStyleIdx="1" presStyleCnt="3"/>
      <dgm:spPr/>
      <dgm:t>
        <a:bodyPr/>
        <a:lstStyle/>
        <a:p>
          <a:endParaRPr lang="zh-CN" altLang="en-US"/>
        </a:p>
      </dgm:t>
    </dgm:pt>
    <dgm:pt modelId="{44DBA364-2921-4EC4-9035-ED85EA06ECFC}" type="pres">
      <dgm:prSet presAssocID="{D9E0894B-0B32-4E04-BA12-BC4BF849DC2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F26DFD0-C4E7-4159-BAEF-DE5853DBD6E6}" type="pres">
      <dgm:prSet presAssocID="{D9E0894B-0B32-4E04-BA12-BC4BF849DC2C}" presName="wedge3" presStyleLbl="node1" presStyleIdx="2" presStyleCnt="3"/>
      <dgm:spPr/>
      <dgm:t>
        <a:bodyPr/>
        <a:lstStyle/>
        <a:p>
          <a:endParaRPr lang="zh-CN" altLang="en-US"/>
        </a:p>
      </dgm:t>
    </dgm:pt>
    <dgm:pt modelId="{96A73674-6C4F-4E79-AF8B-9626E405E1C7}" type="pres">
      <dgm:prSet presAssocID="{D9E0894B-0B32-4E04-BA12-BC4BF849DC2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9134EC0-DC9C-4B06-BA02-D89498C59E7B}" type="presOf" srcId="{D9E0894B-0B32-4E04-BA12-BC4BF849DC2C}" destId="{C801F51B-17E8-4E67-9206-A8D8D6129714}" srcOrd="0" destOrd="0" presId="urn:microsoft.com/office/officeart/2005/8/layout/chart3"/>
    <dgm:cxn modelId="{89CA9C45-1766-4728-ACBF-2523E0FABA91}" type="presOf" srcId="{D7F3BEC0-47B7-4619-9B6C-8756935C7BAF}" destId="{D8A5B4BC-F432-40E4-8FC6-7E929B9FB513}" srcOrd="0" destOrd="0" presId="urn:microsoft.com/office/officeart/2005/8/layout/chart3"/>
    <dgm:cxn modelId="{FDE80EF0-9CCD-4F2C-8BC1-A37A4DC5A214}" type="presOf" srcId="{D3C8C962-49CB-4645-AFB0-E795493B7698}" destId="{D07F2C1C-26D7-42EA-9119-7B9704310B9C}" srcOrd="1" destOrd="0" presId="urn:microsoft.com/office/officeart/2005/8/layout/chart3"/>
    <dgm:cxn modelId="{4A00A0E5-FBF2-4574-8476-3709404CAEA5}" type="presOf" srcId="{655E7735-7C75-404F-BD65-F6111581ABF2}" destId="{96A73674-6C4F-4E79-AF8B-9626E405E1C7}" srcOrd="1" destOrd="0" presId="urn:microsoft.com/office/officeart/2005/8/layout/chart3"/>
    <dgm:cxn modelId="{095D7E89-E379-4D0B-A110-B07973F1B90B}" type="presOf" srcId="{D7F3BEC0-47B7-4619-9B6C-8756935C7BAF}" destId="{44DBA364-2921-4EC4-9035-ED85EA06ECFC}" srcOrd="1" destOrd="0" presId="urn:microsoft.com/office/officeart/2005/8/layout/chart3"/>
    <dgm:cxn modelId="{E2457785-3156-4EB5-8187-F7E369F3DA53}" srcId="{D9E0894B-0B32-4E04-BA12-BC4BF849DC2C}" destId="{655E7735-7C75-404F-BD65-F6111581ABF2}" srcOrd="2" destOrd="0" parTransId="{7516AC11-9D58-4816-B39B-A8DCD23762F1}" sibTransId="{08B4643B-11BF-4CD4-B31F-EFACCE532486}"/>
    <dgm:cxn modelId="{F1C0ADF8-B39B-4C75-9A23-5D8BDA90B5B0}" type="presOf" srcId="{655E7735-7C75-404F-BD65-F6111581ABF2}" destId="{2F26DFD0-C4E7-4159-BAEF-DE5853DBD6E6}" srcOrd="0" destOrd="0" presId="urn:microsoft.com/office/officeart/2005/8/layout/chart3"/>
    <dgm:cxn modelId="{A9402889-95A0-4D0D-BDE6-D7D5E5046A70}" srcId="{D9E0894B-0B32-4E04-BA12-BC4BF849DC2C}" destId="{D3C8C962-49CB-4645-AFB0-E795493B7698}" srcOrd="0" destOrd="0" parTransId="{C357B57D-DB02-46A8-BE33-61DC940BAD1E}" sibTransId="{E63A9434-AFAF-4777-AF5E-591A148904A6}"/>
    <dgm:cxn modelId="{639E5809-EFAE-487A-B547-ABAEFB429432}" type="presOf" srcId="{D3C8C962-49CB-4645-AFB0-E795493B7698}" destId="{6D38A5E8-6B7E-4AF1-9E22-CB8EFCF6BAFD}" srcOrd="0" destOrd="0" presId="urn:microsoft.com/office/officeart/2005/8/layout/chart3"/>
    <dgm:cxn modelId="{CE456589-78EB-48B9-8451-45236DD1CE15}" srcId="{D9E0894B-0B32-4E04-BA12-BC4BF849DC2C}" destId="{D7F3BEC0-47B7-4619-9B6C-8756935C7BAF}" srcOrd="1" destOrd="0" parTransId="{9A206B19-2BF8-476F-B630-93BCBF4A4F50}" sibTransId="{ABDDAEF3-0DB6-49BE-8EBE-857CD947A1E5}"/>
    <dgm:cxn modelId="{07E2AF41-FB36-44F9-9781-B24D4B13D84C}" type="presParOf" srcId="{C801F51B-17E8-4E67-9206-A8D8D6129714}" destId="{6D38A5E8-6B7E-4AF1-9E22-CB8EFCF6BAFD}" srcOrd="0" destOrd="0" presId="urn:microsoft.com/office/officeart/2005/8/layout/chart3"/>
    <dgm:cxn modelId="{9AA4F1F9-283C-403F-8EC6-378E6787F822}" type="presParOf" srcId="{C801F51B-17E8-4E67-9206-A8D8D6129714}" destId="{D07F2C1C-26D7-42EA-9119-7B9704310B9C}" srcOrd="1" destOrd="0" presId="urn:microsoft.com/office/officeart/2005/8/layout/chart3"/>
    <dgm:cxn modelId="{15EDF88F-8FD3-4906-87B3-9D5A27D06781}" type="presParOf" srcId="{C801F51B-17E8-4E67-9206-A8D8D6129714}" destId="{D8A5B4BC-F432-40E4-8FC6-7E929B9FB513}" srcOrd="2" destOrd="0" presId="urn:microsoft.com/office/officeart/2005/8/layout/chart3"/>
    <dgm:cxn modelId="{CB0514AB-84A1-4A27-A7DF-B1BBF1142BC0}" type="presParOf" srcId="{C801F51B-17E8-4E67-9206-A8D8D6129714}" destId="{44DBA364-2921-4EC4-9035-ED85EA06ECFC}" srcOrd="3" destOrd="0" presId="urn:microsoft.com/office/officeart/2005/8/layout/chart3"/>
    <dgm:cxn modelId="{D04BA6FC-90DE-4FC7-ACF1-CBEE148384C3}" type="presParOf" srcId="{C801F51B-17E8-4E67-9206-A8D8D6129714}" destId="{2F26DFD0-C4E7-4159-BAEF-DE5853DBD6E6}" srcOrd="4" destOrd="0" presId="urn:microsoft.com/office/officeart/2005/8/layout/chart3"/>
    <dgm:cxn modelId="{52889874-EBF0-4E82-B866-A75FB25F13C1}" type="presParOf" srcId="{C801F51B-17E8-4E67-9206-A8D8D6129714}" destId="{96A73674-6C4F-4E79-AF8B-9626E405E1C7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D4798-C20C-41B5-941F-A37397920F97}">
      <dsp:nvSpPr>
        <dsp:cNvPr id="0" name=""/>
        <dsp:cNvSpPr/>
      </dsp:nvSpPr>
      <dsp:spPr>
        <a:xfrm>
          <a:off x="1775644" y="1213"/>
          <a:ext cx="1172998" cy="1172998"/>
        </a:xfrm>
        <a:prstGeom prst="ellipse">
          <a:avLst/>
        </a:prstGeom>
        <a:blipFill rotWithShape="0">
          <a:blip xmlns:r="http://schemas.openxmlformats.org/officeDocument/2006/relationships" r:embed="rId1"/>
          <a:srcRect/>
          <a:stretch>
            <a:fillRect t="-16000" b="-1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/>
            <a:t>添加</a:t>
          </a:r>
          <a:endParaRPr lang="en-US" altLang="zh-CN" sz="20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/>
            <a:t>文本</a:t>
          </a:r>
        </a:p>
      </dsp:txBody>
      <dsp:txXfrm>
        <a:off x="1947426" y="172995"/>
        <a:ext cx="829434" cy="829434"/>
      </dsp:txXfrm>
    </dsp:sp>
    <dsp:sp modelId="{7CE197C6-B210-4474-9F99-C26246A5410D}">
      <dsp:nvSpPr>
        <dsp:cNvPr id="0" name=""/>
        <dsp:cNvSpPr/>
      </dsp:nvSpPr>
      <dsp:spPr>
        <a:xfrm rot="2160000">
          <a:off x="2911460" y="901982"/>
          <a:ext cx="311366" cy="3958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kern="1200"/>
        </a:p>
      </dsp:txBody>
      <dsp:txXfrm>
        <a:off x="2920380" y="953706"/>
        <a:ext cx="217956" cy="237532"/>
      </dsp:txXfrm>
    </dsp:sp>
    <dsp:sp modelId="{99CC8ED3-A54F-4D04-B11B-169A2B63BF5D}">
      <dsp:nvSpPr>
        <dsp:cNvPr id="0" name=""/>
        <dsp:cNvSpPr/>
      </dsp:nvSpPr>
      <dsp:spPr>
        <a:xfrm>
          <a:off x="3199904" y="1035999"/>
          <a:ext cx="1172998" cy="1172998"/>
        </a:xfrm>
        <a:prstGeom prst="ellipse">
          <a:avLst/>
        </a:prstGeom>
        <a:blipFill rotWithShape="0">
          <a:blip xmlns:r="http://schemas.openxmlformats.org/officeDocument/2006/relationships" r:embed="rId1"/>
          <a:srcRect/>
          <a:stretch>
            <a:fillRect t="-16000" b="-1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/>
            <a:t>添加</a:t>
          </a:r>
          <a:endParaRPr lang="en-US" altLang="zh-CN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/>
            <a:t>文本</a:t>
          </a:r>
        </a:p>
      </dsp:txBody>
      <dsp:txXfrm>
        <a:off x="3371686" y="1207781"/>
        <a:ext cx="829434" cy="829434"/>
      </dsp:txXfrm>
    </dsp:sp>
    <dsp:sp modelId="{1C440A0E-9268-4222-BD64-789ACC976DEA}">
      <dsp:nvSpPr>
        <dsp:cNvPr id="0" name=""/>
        <dsp:cNvSpPr/>
      </dsp:nvSpPr>
      <dsp:spPr>
        <a:xfrm rot="6480000">
          <a:off x="3361433" y="2253332"/>
          <a:ext cx="311366" cy="3958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kern="1200"/>
        </a:p>
      </dsp:txBody>
      <dsp:txXfrm rot="10800000">
        <a:off x="3422571" y="2288090"/>
        <a:ext cx="217956" cy="237532"/>
      </dsp:txXfrm>
    </dsp:sp>
    <dsp:sp modelId="{2972F388-105D-4CCC-9FD8-40CE115188E4}">
      <dsp:nvSpPr>
        <dsp:cNvPr id="0" name=""/>
        <dsp:cNvSpPr/>
      </dsp:nvSpPr>
      <dsp:spPr>
        <a:xfrm>
          <a:off x="2655885" y="2710317"/>
          <a:ext cx="1172998" cy="1172998"/>
        </a:xfrm>
        <a:prstGeom prst="ellipse">
          <a:avLst/>
        </a:prstGeom>
        <a:blipFill rotWithShape="0">
          <a:blip xmlns:r="http://schemas.openxmlformats.org/officeDocument/2006/relationships" r:embed="rId1"/>
          <a:srcRect/>
          <a:stretch>
            <a:fillRect t="-16000" b="-1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/>
            <a:t>添加</a:t>
          </a:r>
          <a:endParaRPr lang="en-US" altLang="zh-CN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/>
            <a:t>文本</a:t>
          </a:r>
        </a:p>
      </dsp:txBody>
      <dsp:txXfrm>
        <a:off x="2827667" y="2882099"/>
        <a:ext cx="829434" cy="829434"/>
      </dsp:txXfrm>
    </dsp:sp>
    <dsp:sp modelId="{EF0241DE-A674-4838-B75D-38A2BF9199D3}">
      <dsp:nvSpPr>
        <dsp:cNvPr id="0" name=""/>
        <dsp:cNvSpPr/>
      </dsp:nvSpPr>
      <dsp:spPr>
        <a:xfrm rot="10800000">
          <a:off x="2215272" y="3098872"/>
          <a:ext cx="311366" cy="3958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kern="1200"/>
        </a:p>
      </dsp:txBody>
      <dsp:txXfrm rot="10800000">
        <a:off x="2308682" y="3178049"/>
        <a:ext cx="217956" cy="237532"/>
      </dsp:txXfrm>
    </dsp:sp>
    <dsp:sp modelId="{BAEFC181-D209-4B73-8343-4A0650F9D39F}">
      <dsp:nvSpPr>
        <dsp:cNvPr id="0" name=""/>
        <dsp:cNvSpPr/>
      </dsp:nvSpPr>
      <dsp:spPr>
        <a:xfrm>
          <a:off x="895403" y="2710317"/>
          <a:ext cx="1172998" cy="1172998"/>
        </a:xfrm>
        <a:prstGeom prst="ellipse">
          <a:avLst/>
        </a:prstGeom>
        <a:blipFill rotWithShape="0">
          <a:blip xmlns:r="http://schemas.openxmlformats.org/officeDocument/2006/relationships" r:embed="rId1"/>
          <a:srcRect/>
          <a:stretch>
            <a:fillRect t="-16000" b="-1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/>
            <a:t>添加</a:t>
          </a:r>
          <a:endParaRPr lang="en-US" altLang="zh-CN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/>
            <a:t>文本</a:t>
          </a:r>
        </a:p>
      </dsp:txBody>
      <dsp:txXfrm>
        <a:off x="1067185" y="2882099"/>
        <a:ext cx="829434" cy="829434"/>
      </dsp:txXfrm>
    </dsp:sp>
    <dsp:sp modelId="{7EF081C2-D30E-4FB1-B604-8FD285F9A6DB}">
      <dsp:nvSpPr>
        <dsp:cNvPr id="0" name=""/>
        <dsp:cNvSpPr/>
      </dsp:nvSpPr>
      <dsp:spPr>
        <a:xfrm rot="15120000">
          <a:off x="1056932" y="2270094"/>
          <a:ext cx="311366" cy="3958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kern="1200"/>
        </a:p>
      </dsp:txBody>
      <dsp:txXfrm rot="10800000">
        <a:off x="1118070" y="2393690"/>
        <a:ext cx="217956" cy="237532"/>
      </dsp:txXfrm>
    </dsp:sp>
    <dsp:sp modelId="{6059DCCF-E43C-4333-B927-4C105595BC06}">
      <dsp:nvSpPr>
        <dsp:cNvPr id="0" name=""/>
        <dsp:cNvSpPr/>
      </dsp:nvSpPr>
      <dsp:spPr>
        <a:xfrm>
          <a:off x="351384" y="1035999"/>
          <a:ext cx="1172998" cy="1172998"/>
        </a:xfrm>
        <a:prstGeom prst="ellipse">
          <a:avLst/>
        </a:prstGeom>
        <a:blipFill rotWithShape="0">
          <a:blip xmlns:r="http://schemas.openxmlformats.org/officeDocument/2006/relationships" r:embed="rId1"/>
          <a:srcRect/>
          <a:stretch>
            <a:fillRect t="-16000" b="-1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/>
            <a:t>添加</a:t>
          </a:r>
          <a:endParaRPr lang="en-US" altLang="zh-CN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/>
            <a:t>文本</a:t>
          </a:r>
        </a:p>
      </dsp:txBody>
      <dsp:txXfrm>
        <a:off x="523166" y="1207781"/>
        <a:ext cx="829434" cy="829434"/>
      </dsp:txXfrm>
    </dsp:sp>
    <dsp:sp modelId="{8EF4B066-E3D8-4023-82CC-C09B507C581B}">
      <dsp:nvSpPr>
        <dsp:cNvPr id="0" name=""/>
        <dsp:cNvSpPr/>
      </dsp:nvSpPr>
      <dsp:spPr>
        <a:xfrm rot="19440000">
          <a:off x="1487200" y="912341"/>
          <a:ext cx="311366" cy="3958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kern="1200"/>
        </a:p>
      </dsp:txBody>
      <dsp:txXfrm>
        <a:off x="1496120" y="1018971"/>
        <a:ext cx="217956" cy="2375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38A5E8-6B7E-4AF1-9E22-CB8EFCF6BAFD}">
      <dsp:nvSpPr>
        <dsp:cNvPr id="0" name=""/>
        <dsp:cNvSpPr/>
      </dsp:nvSpPr>
      <dsp:spPr>
        <a:xfrm>
          <a:off x="1232838" y="267946"/>
          <a:ext cx="3334441" cy="3334441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400" kern="1200" dirty="0"/>
            <a:t>35%</a:t>
          </a:r>
          <a:endParaRPr lang="zh-CN" altLang="en-US" sz="4400" kern="1200" dirty="0"/>
        </a:p>
      </dsp:txBody>
      <dsp:txXfrm>
        <a:off x="3045742" y="883229"/>
        <a:ext cx="1131328" cy="1111480"/>
      </dsp:txXfrm>
    </dsp:sp>
    <dsp:sp modelId="{D8A5B4BC-F432-40E4-8FC6-7E929B9FB513}">
      <dsp:nvSpPr>
        <dsp:cNvPr id="0" name=""/>
        <dsp:cNvSpPr/>
      </dsp:nvSpPr>
      <dsp:spPr>
        <a:xfrm>
          <a:off x="1060955" y="367185"/>
          <a:ext cx="3334441" cy="3334441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hueOff val="-36637"/>
            <a:satOff val="9634"/>
            <a:lumOff val="117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400" kern="1200" dirty="0"/>
            <a:t>40%</a:t>
          </a:r>
          <a:endParaRPr lang="zh-CN" altLang="en-US" sz="4400" kern="1200" dirty="0"/>
        </a:p>
      </dsp:txBody>
      <dsp:txXfrm>
        <a:off x="1973957" y="2471059"/>
        <a:ext cx="1508437" cy="1032088"/>
      </dsp:txXfrm>
    </dsp:sp>
    <dsp:sp modelId="{2F26DFD0-C4E7-4159-BAEF-DE5853DBD6E6}">
      <dsp:nvSpPr>
        <dsp:cNvPr id="0" name=""/>
        <dsp:cNvSpPr/>
      </dsp:nvSpPr>
      <dsp:spPr>
        <a:xfrm>
          <a:off x="1060955" y="367185"/>
          <a:ext cx="3334441" cy="3334441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hueOff val="-73274"/>
            <a:satOff val="19268"/>
            <a:lumOff val="2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400" kern="1200" dirty="0"/>
            <a:t>25%</a:t>
          </a:r>
          <a:endParaRPr lang="zh-CN" altLang="en-US" sz="4400" kern="1200" dirty="0"/>
        </a:p>
      </dsp:txBody>
      <dsp:txXfrm>
        <a:off x="1418217" y="1022165"/>
        <a:ext cx="1131328" cy="1111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6FD3A-CAA8-4E8E-8823-62F1F5AFAA53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6AE97-086E-4A51-9BAA-5DECF2D6E5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460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9902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1355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3236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2862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64067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39076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2849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08601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59556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6485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939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03513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70023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01204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84935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582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72195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9376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4044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6753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2802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9189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2570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170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AE97-086E-4A51-9BAA-5DECF2D6E5C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681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644997D-A4E0-43F2-956A-270FA5E39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053EF4EB-FDE8-405E-AB5E-DFA50236D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77A16D6-40E6-4940-BCA7-7765EF024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C80-2B57-4118-8E78-199B765C962A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A43484B-6114-4825-9AD2-7400A21E6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8947676-E26B-4ECD-B484-1C0F2E959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88BA-9D0B-4EC9-9D73-ED8DB739D0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5214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8D08FD8-49BB-4142-9FC3-C39F0276E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06F3C707-670A-45D8-A5EC-0721D9E3A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66CAA39-89E9-455C-83F3-434D697EE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C80-2B57-4118-8E78-199B765C962A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0C5EED7-461F-427F-87B9-F2E952B62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B9F4244-A302-415F-A267-CA4432D0A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88BA-9D0B-4EC9-9D73-ED8DB739D0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223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457AFA57-C619-4A0F-B117-2F8904BE48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B0D406D6-9360-4D0E-9235-A574D4A12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FEC8C6E-EAD7-4129-A5F6-BEC80498D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C80-2B57-4118-8E78-199B765C962A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B0D9E35E-1D89-444C-AC59-CAE2F2725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D604BFF-1DFD-4859-A3CD-4077965E9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88BA-9D0B-4EC9-9D73-ED8DB739D0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614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215CD6D-87CB-444D-BA99-767140F55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B35E405-B2E1-4EDA-AB29-65B67ADF9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AE6601D-4D1A-4A42-A668-DB28B816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C80-2B57-4118-8E78-199B765C962A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326B06FB-D522-40D5-97C0-582CDB844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0FA8E5B-D0E6-4631-907C-D524A010A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88BA-9D0B-4EC9-9D73-ED8DB739D0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292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87FC658-FCC2-4A07-B1F5-D1F28DF6E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3129625D-9DCF-4002-817F-5802CB07D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2E8840A-7484-4972-A526-C3B6F7DE3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C80-2B57-4118-8E78-199B765C962A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4E6F046-1A4D-47C5-AB48-446239A0A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4B84F30-38B9-40E4-BB0A-03E90ED1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88BA-9D0B-4EC9-9D73-ED8DB739D0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300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EBBB9AA-19F7-4E2B-906B-57B13C494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5BBEDFC-C1BE-4C93-B085-1EFAC6C01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8E0CD6F8-22E3-46F4-B9DA-C8A543D0B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7F7B4C88-8272-4C74-801E-C13B30F19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C80-2B57-4118-8E78-199B765C962A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D0B216C9-AE44-4F39-B25E-07C69EE2B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184D716D-16B4-4CE3-B31E-0192C9E64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88BA-9D0B-4EC9-9D73-ED8DB739D0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15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CD9BF09-421E-4657-AF7E-B809502A0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5B8A80D7-4F15-4205-A3F4-D4405D70D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977BF38C-DF45-4A18-9921-C8044E9E1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C6B7081A-CD3D-42CE-AEA0-B84ECEE9A2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2CD79F88-3505-45C5-AC54-857AD2629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F3F197AC-EFE2-4912-857D-0CAA3E57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C80-2B57-4118-8E78-199B765C962A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E6AE1E9F-7438-4657-8751-C5A683E21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063837AD-7296-4F8A-87F3-1CA53520B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88BA-9D0B-4EC9-9D73-ED8DB739D0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8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1A806669-310C-4216-8F5D-108EFFE601AA}"/>
              </a:ext>
            </a:extLst>
          </p:cNvPr>
          <p:cNvGrpSpPr/>
          <p:nvPr userDrawn="1"/>
        </p:nvGrpSpPr>
        <p:grpSpPr>
          <a:xfrm>
            <a:off x="94033" y="191971"/>
            <a:ext cx="11965836" cy="6474058"/>
            <a:chOff x="94033" y="191971"/>
            <a:chExt cx="11965836" cy="6474058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xmlns="" id="{06E73A4D-76D9-4824-860E-DEE0D8EE6BC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r="49471"/>
            <a:stretch/>
          </p:blipFill>
          <p:spPr>
            <a:xfrm>
              <a:off x="94033" y="191971"/>
              <a:ext cx="6065468" cy="6474058"/>
            </a:xfrm>
            <a:prstGeom prst="rect">
              <a:avLst/>
            </a:prstGeom>
          </p:spPr>
        </p:pic>
        <p:pic>
          <p:nvPicPr>
            <p:cNvPr id="7" name="图片 6">
              <a:extLst>
                <a:ext uri="{FF2B5EF4-FFF2-40B4-BE49-F238E27FC236}">
                  <a16:creationId xmlns:a16="http://schemas.microsoft.com/office/drawing/2014/main" xmlns="" id="{50939C69-E543-456F-8676-716806A7391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r="49471"/>
            <a:stretch/>
          </p:blipFill>
          <p:spPr>
            <a:xfrm flipH="1">
              <a:off x="5994401" y="191971"/>
              <a:ext cx="6065468" cy="64740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3270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D32FFBC0-2C34-495B-A7DD-144C7A8D2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C80-2B57-4118-8E78-199B765C962A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12FEA963-127C-4FE0-8E01-2FC34FF07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1E8383AA-696A-4576-98A4-FA26509E3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88BA-9D0B-4EC9-9D73-ED8DB739D0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639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3F25BDD-4390-4F17-9882-8A5F2AEEE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3F55DFA9-41A0-4A19-8946-41A0A6E11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5FE66AD1-00B6-4F1F-8870-7E38CA534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B6DB3759-AC3A-499B-83E6-1BE79C5E0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C80-2B57-4118-8E78-199B765C962A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CCD52A9C-3F7D-4C68-B82D-397E0DD93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D857C4F6-7310-4C93-94A8-A43C0955C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88BA-9D0B-4EC9-9D73-ED8DB739D0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032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4FDEE8C-0BB1-4909-A422-796A1F86A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7B584C27-3BAA-43A2-9670-E6254B3291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5F6EB5AD-F83B-47E3-AD98-13AA55D89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7A9CA21A-8CB9-4C61-B0C3-0EC4341C3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C80-2B57-4118-8E78-199B765C962A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291E751A-3F42-4EFE-9724-C36C01D75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E9A1EEAD-C335-49C4-AA0F-624C00FA7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88BA-9D0B-4EC9-9D73-ED8DB739D0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6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D4F99467-F1DE-407E-9EBC-50E8A464A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530DB7D3-F409-4C27-B622-463F27A13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1286C83-D134-4C98-9F36-065FA998B9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69C80-2B57-4118-8E78-199B765C962A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2FF72DA7-2F1C-4730-AB8F-0C1D37674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777F5D9-6B6B-4948-926D-37BA67EB39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C88BA-9D0B-4EC9-9D73-ED8DB739D07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6A63D3A5-9D39-4929-95F2-0B978CD6EC6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90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tags" Target="../tags/tag43.xml"/><Relationship Id="rId18" Type="http://schemas.openxmlformats.org/officeDocument/2006/relationships/image" Target="../media/image13.png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17" Type="http://schemas.openxmlformats.org/officeDocument/2006/relationships/image" Target="../media/image12.png"/><Relationship Id="rId2" Type="http://schemas.openxmlformats.org/officeDocument/2006/relationships/tags" Target="../tags/tag32.xml"/><Relationship Id="rId16" Type="http://schemas.openxmlformats.org/officeDocument/2006/relationships/notesSlide" Target="../notesSlides/notesSlide10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5" Type="http://schemas.openxmlformats.org/officeDocument/2006/relationships/tags" Target="../tags/tag35.xml"/><Relationship Id="rId15" Type="http://schemas.openxmlformats.org/officeDocument/2006/relationships/slideLayout" Target="../slideLayouts/slideLayout6.xml"/><Relationship Id="rId10" Type="http://schemas.openxmlformats.org/officeDocument/2006/relationships/tags" Target="../tags/tag40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tags" Target="../tags/tag62.xml"/><Relationship Id="rId26" Type="http://schemas.openxmlformats.org/officeDocument/2006/relationships/image" Target="../media/image13.png"/><Relationship Id="rId3" Type="http://schemas.openxmlformats.org/officeDocument/2006/relationships/tags" Target="../tags/tag47.xml"/><Relationship Id="rId21" Type="http://schemas.openxmlformats.org/officeDocument/2006/relationships/tags" Target="../tags/tag65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5" Type="http://schemas.openxmlformats.org/officeDocument/2006/relationships/image" Target="../media/image12.png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20" Type="http://schemas.openxmlformats.org/officeDocument/2006/relationships/tags" Target="../tags/tag64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24" Type="http://schemas.openxmlformats.org/officeDocument/2006/relationships/notesSlide" Target="../notesSlides/notesSlide11.xml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23" Type="http://schemas.openxmlformats.org/officeDocument/2006/relationships/slideLayout" Target="../slideLayouts/slideLayout6.xml"/><Relationship Id="rId10" Type="http://schemas.openxmlformats.org/officeDocument/2006/relationships/tags" Target="../tags/tag54.xml"/><Relationship Id="rId19" Type="http://schemas.openxmlformats.org/officeDocument/2006/relationships/tags" Target="../tags/tag63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Relationship Id="rId22" Type="http://schemas.openxmlformats.org/officeDocument/2006/relationships/tags" Target="../tags/tag6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tags" Target="../tags/tag79.xml"/><Relationship Id="rId18" Type="http://schemas.openxmlformats.org/officeDocument/2006/relationships/notesSlide" Target="../notesSlides/notesSlide12.xml"/><Relationship Id="rId3" Type="http://schemas.openxmlformats.org/officeDocument/2006/relationships/tags" Target="../tags/tag69.xml"/><Relationship Id="rId21" Type="http://schemas.openxmlformats.org/officeDocument/2006/relationships/image" Target="../media/image16.png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17" Type="http://schemas.openxmlformats.org/officeDocument/2006/relationships/slideLayout" Target="../slideLayouts/slideLayout6.xml"/><Relationship Id="rId2" Type="http://schemas.openxmlformats.org/officeDocument/2006/relationships/tags" Target="../tags/tag68.xml"/><Relationship Id="rId16" Type="http://schemas.openxmlformats.org/officeDocument/2006/relationships/tags" Target="../tags/tag82.xml"/><Relationship Id="rId20" Type="http://schemas.openxmlformats.org/officeDocument/2006/relationships/image" Target="../media/image13.png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5" Type="http://schemas.openxmlformats.org/officeDocument/2006/relationships/tags" Target="../tags/tag71.xml"/><Relationship Id="rId15" Type="http://schemas.openxmlformats.org/officeDocument/2006/relationships/tags" Target="../tags/tag81.xml"/><Relationship Id="rId10" Type="http://schemas.openxmlformats.org/officeDocument/2006/relationships/tags" Target="../tags/tag76.xml"/><Relationship Id="rId19" Type="http://schemas.openxmlformats.org/officeDocument/2006/relationships/image" Target="../media/image12.png"/><Relationship Id="rId4" Type="http://schemas.openxmlformats.org/officeDocument/2006/relationships/tags" Target="../tags/tag70.xml"/><Relationship Id="rId9" Type="http://schemas.openxmlformats.org/officeDocument/2006/relationships/tags" Target="../tags/tag75.xml"/><Relationship Id="rId14" Type="http://schemas.openxmlformats.org/officeDocument/2006/relationships/tags" Target="../tags/tag8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13" Type="http://schemas.openxmlformats.org/officeDocument/2006/relationships/tags" Target="../tags/tag95.xml"/><Relationship Id="rId18" Type="http://schemas.openxmlformats.org/officeDocument/2006/relationships/tags" Target="../tags/tag100.xml"/><Relationship Id="rId3" Type="http://schemas.openxmlformats.org/officeDocument/2006/relationships/tags" Target="../tags/tag85.xml"/><Relationship Id="rId21" Type="http://schemas.openxmlformats.org/officeDocument/2006/relationships/image" Target="../media/image12.png"/><Relationship Id="rId7" Type="http://schemas.openxmlformats.org/officeDocument/2006/relationships/tags" Target="../tags/tag89.xml"/><Relationship Id="rId12" Type="http://schemas.openxmlformats.org/officeDocument/2006/relationships/tags" Target="../tags/tag94.xml"/><Relationship Id="rId17" Type="http://schemas.openxmlformats.org/officeDocument/2006/relationships/tags" Target="../tags/tag99.xml"/><Relationship Id="rId2" Type="http://schemas.openxmlformats.org/officeDocument/2006/relationships/tags" Target="../tags/tag84.xml"/><Relationship Id="rId16" Type="http://schemas.openxmlformats.org/officeDocument/2006/relationships/tags" Target="../tags/tag98.xml"/><Relationship Id="rId20" Type="http://schemas.openxmlformats.org/officeDocument/2006/relationships/notesSlide" Target="../notesSlides/notesSlide13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5" Type="http://schemas.openxmlformats.org/officeDocument/2006/relationships/tags" Target="../tags/tag87.xml"/><Relationship Id="rId15" Type="http://schemas.openxmlformats.org/officeDocument/2006/relationships/tags" Target="../tags/tag97.xml"/><Relationship Id="rId10" Type="http://schemas.openxmlformats.org/officeDocument/2006/relationships/tags" Target="../tags/tag92.xml"/><Relationship Id="rId19" Type="http://schemas.openxmlformats.org/officeDocument/2006/relationships/slideLayout" Target="../slideLayouts/slideLayout6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tags" Target="../tags/tag96.xml"/><Relationship Id="rId2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tags" Target="../tags/tag113.xml"/><Relationship Id="rId18" Type="http://schemas.openxmlformats.org/officeDocument/2006/relationships/tags" Target="../tags/tag118.xml"/><Relationship Id="rId3" Type="http://schemas.openxmlformats.org/officeDocument/2006/relationships/tags" Target="../tags/tag103.xml"/><Relationship Id="rId21" Type="http://schemas.openxmlformats.org/officeDocument/2006/relationships/notesSlide" Target="../notesSlides/notesSlide14.xml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17" Type="http://schemas.openxmlformats.org/officeDocument/2006/relationships/tags" Target="../tags/tag117.xml"/><Relationship Id="rId2" Type="http://schemas.openxmlformats.org/officeDocument/2006/relationships/tags" Target="../tags/tag102.xml"/><Relationship Id="rId16" Type="http://schemas.openxmlformats.org/officeDocument/2006/relationships/tags" Target="../tags/tag116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23" Type="http://schemas.openxmlformats.org/officeDocument/2006/relationships/image" Target="../media/image13.png"/><Relationship Id="rId10" Type="http://schemas.openxmlformats.org/officeDocument/2006/relationships/tags" Target="../tags/tag110.xml"/><Relationship Id="rId19" Type="http://schemas.openxmlformats.org/officeDocument/2006/relationships/tags" Target="../tags/tag119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Relationship Id="rId2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3" Type="http://schemas.openxmlformats.org/officeDocument/2006/relationships/tags" Target="../tags/tag122.xml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17" Type="http://schemas.openxmlformats.org/officeDocument/2006/relationships/image" Target="../media/image13.png"/><Relationship Id="rId2" Type="http://schemas.openxmlformats.org/officeDocument/2006/relationships/tags" Target="../tags/tag121.xml"/><Relationship Id="rId16" Type="http://schemas.openxmlformats.org/officeDocument/2006/relationships/image" Target="../media/image12.png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5" Type="http://schemas.openxmlformats.org/officeDocument/2006/relationships/tags" Target="../tags/tag124.xml"/><Relationship Id="rId15" Type="http://schemas.openxmlformats.org/officeDocument/2006/relationships/notesSlide" Target="../notesSlides/notesSlide16.xml"/><Relationship Id="rId10" Type="http://schemas.openxmlformats.org/officeDocument/2006/relationships/tags" Target="../tags/tag129.xml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40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135.xml"/><Relationship Id="rId7" Type="http://schemas.openxmlformats.org/officeDocument/2006/relationships/tags" Target="../tags/tag139.xml"/><Relationship Id="rId12" Type="http://schemas.openxmlformats.org/officeDocument/2006/relationships/tags" Target="../tags/tag144.xml"/><Relationship Id="rId2" Type="http://schemas.openxmlformats.org/officeDocument/2006/relationships/tags" Target="../tags/tag134.xml"/><Relationship Id="rId16" Type="http://schemas.openxmlformats.org/officeDocument/2006/relationships/image" Target="../media/image13.png"/><Relationship Id="rId1" Type="http://schemas.openxmlformats.org/officeDocument/2006/relationships/tags" Target="../tags/tag133.xml"/><Relationship Id="rId6" Type="http://schemas.openxmlformats.org/officeDocument/2006/relationships/tags" Target="../tags/tag138.xml"/><Relationship Id="rId11" Type="http://schemas.openxmlformats.org/officeDocument/2006/relationships/tags" Target="../tags/tag143.xml"/><Relationship Id="rId5" Type="http://schemas.openxmlformats.org/officeDocument/2006/relationships/tags" Target="../tags/tag137.xml"/><Relationship Id="rId15" Type="http://schemas.openxmlformats.org/officeDocument/2006/relationships/image" Target="../media/image12.png"/><Relationship Id="rId10" Type="http://schemas.openxmlformats.org/officeDocument/2006/relationships/tags" Target="../tags/tag142.xml"/><Relationship Id="rId4" Type="http://schemas.openxmlformats.org/officeDocument/2006/relationships/tags" Target="../tags/tag136.xml"/><Relationship Id="rId9" Type="http://schemas.openxmlformats.org/officeDocument/2006/relationships/tags" Target="../tags/tag141.xml"/><Relationship Id="rId1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52.xml"/><Relationship Id="rId13" Type="http://schemas.openxmlformats.org/officeDocument/2006/relationships/image" Target="../media/image12.png"/><Relationship Id="rId3" Type="http://schemas.openxmlformats.org/officeDocument/2006/relationships/tags" Target="../tags/tag147.xml"/><Relationship Id="rId7" Type="http://schemas.openxmlformats.org/officeDocument/2006/relationships/tags" Target="../tags/tag151.xml"/><Relationship Id="rId12" Type="http://schemas.openxmlformats.org/officeDocument/2006/relationships/notesSlide" Target="../notesSlides/notesSlide18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6" Type="http://schemas.openxmlformats.org/officeDocument/2006/relationships/tags" Target="../tags/tag150.xml"/><Relationship Id="rId11" Type="http://schemas.openxmlformats.org/officeDocument/2006/relationships/slideLayout" Target="../slideLayouts/slideLayout6.xml"/><Relationship Id="rId5" Type="http://schemas.openxmlformats.org/officeDocument/2006/relationships/tags" Target="../tags/tag149.xml"/><Relationship Id="rId10" Type="http://schemas.openxmlformats.org/officeDocument/2006/relationships/tags" Target="../tags/tag154.xml"/><Relationship Id="rId4" Type="http://schemas.openxmlformats.org/officeDocument/2006/relationships/tags" Target="../tags/tag148.xml"/><Relationship Id="rId9" Type="http://schemas.openxmlformats.org/officeDocument/2006/relationships/tags" Target="../tags/tag153.xml"/><Relationship Id="rId1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13" Type="http://schemas.openxmlformats.org/officeDocument/2006/relationships/tags" Target="../tags/tag167.xml"/><Relationship Id="rId18" Type="http://schemas.openxmlformats.org/officeDocument/2006/relationships/tags" Target="../tags/tag172.xml"/><Relationship Id="rId3" Type="http://schemas.openxmlformats.org/officeDocument/2006/relationships/tags" Target="../tags/tag157.xml"/><Relationship Id="rId21" Type="http://schemas.openxmlformats.org/officeDocument/2006/relationships/notesSlide" Target="../notesSlides/notesSlide19.xml"/><Relationship Id="rId7" Type="http://schemas.openxmlformats.org/officeDocument/2006/relationships/tags" Target="../tags/tag161.xml"/><Relationship Id="rId12" Type="http://schemas.openxmlformats.org/officeDocument/2006/relationships/tags" Target="../tags/tag166.xml"/><Relationship Id="rId17" Type="http://schemas.openxmlformats.org/officeDocument/2006/relationships/tags" Target="../tags/tag171.xml"/><Relationship Id="rId2" Type="http://schemas.openxmlformats.org/officeDocument/2006/relationships/tags" Target="../tags/tag156.xml"/><Relationship Id="rId16" Type="http://schemas.openxmlformats.org/officeDocument/2006/relationships/tags" Target="../tags/tag170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tags" Target="../tags/tag165.xml"/><Relationship Id="rId5" Type="http://schemas.openxmlformats.org/officeDocument/2006/relationships/tags" Target="../tags/tag159.xml"/><Relationship Id="rId15" Type="http://schemas.openxmlformats.org/officeDocument/2006/relationships/tags" Target="../tags/tag169.xml"/><Relationship Id="rId23" Type="http://schemas.openxmlformats.org/officeDocument/2006/relationships/image" Target="../media/image13.png"/><Relationship Id="rId10" Type="http://schemas.openxmlformats.org/officeDocument/2006/relationships/tags" Target="../tags/tag164.xml"/><Relationship Id="rId19" Type="http://schemas.openxmlformats.org/officeDocument/2006/relationships/tags" Target="../tags/tag173.xml"/><Relationship Id="rId4" Type="http://schemas.openxmlformats.org/officeDocument/2006/relationships/tags" Target="../tags/tag158.xml"/><Relationship Id="rId9" Type="http://schemas.openxmlformats.org/officeDocument/2006/relationships/tags" Target="../tags/tag163.xml"/><Relationship Id="rId14" Type="http://schemas.openxmlformats.org/officeDocument/2006/relationships/tags" Target="../tags/tag168.xml"/><Relationship Id="rId2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186.xml"/><Relationship Id="rId18" Type="http://schemas.openxmlformats.org/officeDocument/2006/relationships/tags" Target="../tags/tag191.xml"/><Relationship Id="rId26" Type="http://schemas.openxmlformats.org/officeDocument/2006/relationships/tags" Target="../tags/tag199.xml"/><Relationship Id="rId3" Type="http://schemas.openxmlformats.org/officeDocument/2006/relationships/tags" Target="../tags/tag176.xml"/><Relationship Id="rId21" Type="http://schemas.openxmlformats.org/officeDocument/2006/relationships/tags" Target="../tags/tag194.xml"/><Relationship Id="rId7" Type="http://schemas.openxmlformats.org/officeDocument/2006/relationships/tags" Target="../tags/tag180.xml"/><Relationship Id="rId12" Type="http://schemas.openxmlformats.org/officeDocument/2006/relationships/tags" Target="../tags/tag185.xml"/><Relationship Id="rId17" Type="http://schemas.openxmlformats.org/officeDocument/2006/relationships/tags" Target="../tags/tag190.xml"/><Relationship Id="rId25" Type="http://schemas.openxmlformats.org/officeDocument/2006/relationships/tags" Target="../tags/tag198.xml"/><Relationship Id="rId33" Type="http://schemas.openxmlformats.org/officeDocument/2006/relationships/image" Target="../media/image13.png"/><Relationship Id="rId2" Type="http://schemas.openxmlformats.org/officeDocument/2006/relationships/tags" Target="../tags/tag175.xml"/><Relationship Id="rId16" Type="http://schemas.openxmlformats.org/officeDocument/2006/relationships/tags" Target="../tags/tag189.xml"/><Relationship Id="rId20" Type="http://schemas.openxmlformats.org/officeDocument/2006/relationships/tags" Target="../tags/tag193.xml"/><Relationship Id="rId29" Type="http://schemas.openxmlformats.org/officeDocument/2006/relationships/tags" Target="../tags/tag202.xml"/><Relationship Id="rId1" Type="http://schemas.openxmlformats.org/officeDocument/2006/relationships/tags" Target="../tags/tag174.xml"/><Relationship Id="rId6" Type="http://schemas.openxmlformats.org/officeDocument/2006/relationships/tags" Target="../tags/tag179.xml"/><Relationship Id="rId11" Type="http://schemas.openxmlformats.org/officeDocument/2006/relationships/tags" Target="../tags/tag184.xml"/><Relationship Id="rId24" Type="http://schemas.openxmlformats.org/officeDocument/2006/relationships/tags" Target="../tags/tag197.xml"/><Relationship Id="rId32" Type="http://schemas.openxmlformats.org/officeDocument/2006/relationships/image" Target="../media/image12.png"/><Relationship Id="rId5" Type="http://schemas.openxmlformats.org/officeDocument/2006/relationships/tags" Target="../tags/tag178.xml"/><Relationship Id="rId15" Type="http://schemas.openxmlformats.org/officeDocument/2006/relationships/tags" Target="../tags/tag188.xml"/><Relationship Id="rId23" Type="http://schemas.openxmlformats.org/officeDocument/2006/relationships/tags" Target="../tags/tag196.xml"/><Relationship Id="rId28" Type="http://schemas.openxmlformats.org/officeDocument/2006/relationships/tags" Target="../tags/tag201.xml"/><Relationship Id="rId10" Type="http://schemas.openxmlformats.org/officeDocument/2006/relationships/tags" Target="../tags/tag183.xml"/><Relationship Id="rId19" Type="http://schemas.openxmlformats.org/officeDocument/2006/relationships/tags" Target="../tags/tag192.xml"/><Relationship Id="rId31" Type="http://schemas.openxmlformats.org/officeDocument/2006/relationships/notesSlide" Target="../notesSlides/notesSlide21.xml"/><Relationship Id="rId4" Type="http://schemas.openxmlformats.org/officeDocument/2006/relationships/tags" Target="../tags/tag177.xml"/><Relationship Id="rId9" Type="http://schemas.openxmlformats.org/officeDocument/2006/relationships/tags" Target="../tags/tag182.xml"/><Relationship Id="rId14" Type="http://schemas.openxmlformats.org/officeDocument/2006/relationships/tags" Target="../tags/tag187.xml"/><Relationship Id="rId22" Type="http://schemas.openxmlformats.org/officeDocument/2006/relationships/tags" Target="../tags/tag195.xml"/><Relationship Id="rId27" Type="http://schemas.openxmlformats.org/officeDocument/2006/relationships/tags" Target="../tags/tag200.xml"/><Relationship Id="rId30" Type="http://schemas.openxmlformats.org/officeDocument/2006/relationships/slideLayout" Target="../slideLayouts/slideLayout6.xml"/><Relationship Id="rId8" Type="http://schemas.openxmlformats.org/officeDocument/2006/relationships/tags" Target="../tags/tag18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13" Type="http://schemas.openxmlformats.org/officeDocument/2006/relationships/image" Target="../media/image18.jpg"/><Relationship Id="rId3" Type="http://schemas.openxmlformats.org/officeDocument/2006/relationships/tags" Target="../tags/tag205.xml"/><Relationship Id="rId7" Type="http://schemas.openxmlformats.org/officeDocument/2006/relationships/tags" Target="../tags/tag209.xml"/><Relationship Id="rId12" Type="http://schemas.openxmlformats.org/officeDocument/2006/relationships/image" Target="../media/image17.jpg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6" Type="http://schemas.openxmlformats.org/officeDocument/2006/relationships/tags" Target="../tags/tag208.xml"/><Relationship Id="rId11" Type="http://schemas.openxmlformats.org/officeDocument/2006/relationships/image" Target="../media/image13.png"/><Relationship Id="rId5" Type="http://schemas.openxmlformats.org/officeDocument/2006/relationships/tags" Target="../tags/tag207.xml"/><Relationship Id="rId15" Type="http://schemas.openxmlformats.org/officeDocument/2006/relationships/image" Target="../media/image20.jpeg"/><Relationship Id="rId10" Type="http://schemas.openxmlformats.org/officeDocument/2006/relationships/image" Target="../media/image12.png"/><Relationship Id="rId4" Type="http://schemas.openxmlformats.org/officeDocument/2006/relationships/tags" Target="../tags/tag206.xml"/><Relationship Id="rId9" Type="http://schemas.openxmlformats.org/officeDocument/2006/relationships/notesSlide" Target="../notesSlides/notesSlide22.xml"/><Relationship Id="rId14" Type="http://schemas.openxmlformats.org/officeDocument/2006/relationships/image" Target="../media/image19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17.xml"/><Relationship Id="rId13" Type="http://schemas.openxmlformats.org/officeDocument/2006/relationships/tags" Target="../tags/tag222.xml"/><Relationship Id="rId18" Type="http://schemas.openxmlformats.org/officeDocument/2006/relationships/tags" Target="../tags/tag227.xml"/><Relationship Id="rId26" Type="http://schemas.openxmlformats.org/officeDocument/2006/relationships/image" Target="../media/image13.png"/><Relationship Id="rId3" Type="http://schemas.openxmlformats.org/officeDocument/2006/relationships/tags" Target="../tags/tag212.xml"/><Relationship Id="rId21" Type="http://schemas.openxmlformats.org/officeDocument/2006/relationships/tags" Target="../tags/tag230.xml"/><Relationship Id="rId7" Type="http://schemas.openxmlformats.org/officeDocument/2006/relationships/tags" Target="../tags/tag216.xml"/><Relationship Id="rId12" Type="http://schemas.openxmlformats.org/officeDocument/2006/relationships/tags" Target="../tags/tag221.xml"/><Relationship Id="rId17" Type="http://schemas.openxmlformats.org/officeDocument/2006/relationships/tags" Target="../tags/tag226.xml"/><Relationship Id="rId25" Type="http://schemas.openxmlformats.org/officeDocument/2006/relationships/image" Target="../media/image12.png"/><Relationship Id="rId2" Type="http://schemas.openxmlformats.org/officeDocument/2006/relationships/tags" Target="../tags/tag211.xml"/><Relationship Id="rId16" Type="http://schemas.openxmlformats.org/officeDocument/2006/relationships/tags" Target="../tags/tag225.xml"/><Relationship Id="rId20" Type="http://schemas.openxmlformats.org/officeDocument/2006/relationships/tags" Target="../tags/tag229.xml"/><Relationship Id="rId1" Type="http://schemas.openxmlformats.org/officeDocument/2006/relationships/tags" Target="../tags/tag210.xml"/><Relationship Id="rId6" Type="http://schemas.openxmlformats.org/officeDocument/2006/relationships/tags" Target="../tags/tag215.xml"/><Relationship Id="rId11" Type="http://schemas.openxmlformats.org/officeDocument/2006/relationships/tags" Target="../tags/tag220.xml"/><Relationship Id="rId24" Type="http://schemas.openxmlformats.org/officeDocument/2006/relationships/notesSlide" Target="../notesSlides/notesSlide23.xml"/><Relationship Id="rId5" Type="http://schemas.openxmlformats.org/officeDocument/2006/relationships/tags" Target="../tags/tag214.xml"/><Relationship Id="rId15" Type="http://schemas.openxmlformats.org/officeDocument/2006/relationships/tags" Target="../tags/tag224.xml"/><Relationship Id="rId23" Type="http://schemas.openxmlformats.org/officeDocument/2006/relationships/slideLayout" Target="../slideLayouts/slideLayout6.xml"/><Relationship Id="rId10" Type="http://schemas.openxmlformats.org/officeDocument/2006/relationships/tags" Target="../tags/tag219.xml"/><Relationship Id="rId19" Type="http://schemas.openxmlformats.org/officeDocument/2006/relationships/tags" Target="../tags/tag228.xml"/><Relationship Id="rId4" Type="http://schemas.openxmlformats.org/officeDocument/2006/relationships/tags" Target="../tags/tag213.xml"/><Relationship Id="rId9" Type="http://schemas.openxmlformats.org/officeDocument/2006/relationships/tags" Target="../tags/tag218.xml"/><Relationship Id="rId14" Type="http://schemas.openxmlformats.org/officeDocument/2006/relationships/tags" Target="../tags/tag223.xml"/><Relationship Id="rId22" Type="http://schemas.openxmlformats.org/officeDocument/2006/relationships/tags" Target="../tags/tag23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39.xml"/><Relationship Id="rId13" Type="http://schemas.openxmlformats.org/officeDocument/2006/relationships/image" Target="../media/image12.png"/><Relationship Id="rId3" Type="http://schemas.openxmlformats.org/officeDocument/2006/relationships/tags" Target="../tags/tag234.xml"/><Relationship Id="rId7" Type="http://schemas.openxmlformats.org/officeDocument/2006/relationships/tags" Target="../tags/tag238.xml"/><Relationship Id="rId12" Type="http://schemas.openxmlformats.org/officeDocument/2006/relationships/notesSlide" Target="../notesSlides/notesSlide24.xml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11" Type="http://schemas.openxmlformats.org/officeDocument/2006/relationships/slideLayout" Target="../slideLayouts/slideLayout6.xml"/><Relationship Id="rId5" Type="http://schemas.openxmlformats.org/officeDocument/2006/relationships/tags" Target="../tags/tag236.xml"/><Relationship Id="rId10" Type="http://schemas.openxmlformats.org/officeDocument/2006/relationships/tags" Target="../tags/tag241.xml"/><Relationship Id="rId4" Type="http://schemas.openxmlformats.org/officeDocument/2006/relationships/tags" Target="../tags/tag235.xml"/><Relationship Id="rId9" Type="http://schemas.openxmlformats.org/officeDocument/2006/relationships/tags" Target="../tags/tag240.xml"/><Relationship Id="rId1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13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2.png"/><Relationship Id="rId2" Type="http://schemas.openxmlformats.org/officeDocument/2006/relationships/tags" Target="../tags/tag2.xml"/><Relationship Id="rId1" Type="http://schemas.openxmlformats.org/officeDocument/2006/relationships/themeOverride" Target="../theme/themeOverride4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5.xml"/><Relationship Id="rId15" Type="http://schemas.openxmlformats.org/officeDocument/2006/relationships/image" Target="../media/image15.png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11.xml"/><Relationship Id="rId7" Type="http://schemas.openxmlformats.org/officeDocument/2006/relationships/image" Target="../media/image12.png"/><Relationship Id="rId2" Type="http://schemas.openxmlformats.org/officeDocument/2006/relationships/tags" Target="../tags/tag10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9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slideLayout" Target="../slideLayouts/slideLayout6.xml"/><Relationship Id="rId7" Type="http://schemas.openxmlformats.org/officeDocument/2006/relationships/diagramData" Target="../diagrams/data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13.png"/><Relationship Id="rId11" Type="http://schemas.microsoft.com/office/2007/relationships/diagramDrawing" Target="../diagrams/drawing1.xml"/><Relationship Id="rId5" Type="http://schemas.openxmlformats.org/officeDocument/2006/relationships/image" Target="../media/image12.png"/><Relationship Id="rId10" Type="http://schemas.openxmlformats.org/officeDocument/2006/relationships/diagramColors" Target="../diagrams/colors1.xml"/><Relationship Id="rId4" Type="http://schemas.openxmlformats.org/officeDocument/2006/relationships/notesSlide" Target="../notesSlides/notesSlide6.xml"/><Relationship Id="rId9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slideLayout" Target="../slideLayouts/slideLayout6.xml"/><Relationship Id="rId7" Type="http://schemas.openxmlformats.org/officeDocument/2006/relationships/diagramData" Target="../diagrams/data2.xml"/><Relationship Id="rId12" Type="http://schemas.openxmlformats.org/officeDocument/2006/relationships/image" Target="../media/image7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13.png"/><Relationship Id="rId11" Type="http://schemas.microsoft.com/office/2007/relationships/diagramDrawing" Target="../diagrams/drawing2.xml"/><Relationship Id="rId5" Type="http://schemas.openxmlformats.org/officeDocument/2006/relationships/image" Target="../media/image12.png"/><Relationship Id="rId10" Type="http://schemas.openxmlformats.org/officeDocument/2006/relationships/diagramColors" Target="../diagrams/colors2.xml"/><Relationship Id="rId4" Type="http://schemas.openxmlformats.org/officeDocument/2006/relationships/notesSlide" Target="../notesSlides/notesSlide7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18" Type="http://schemas.openxmlformats.org/officeDocument/2006/relationships/image" Target="../media/image12.png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notesSlide" Target="../notesSlides/notesSlide9.xml"/><Relationship Id="rId2" Type="http://schemas.openxmlformats.org/officeDocument/2006/relationships/tags" Target="../tags/tag17.xml"/><Relationship Id="rId16" Type="http://schemas.openxmlformats.org/officeDocument/2006/relationships/slideLayout" Target="../slideLayouts/slideLayout6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10" Type="http://schemas.openxmlformats.org/officeDocument/2006/relationships/tags" Target="../tags/tag25.xml"/><Relationship Id="rId19" Type="http://schemas.openxmlformats.org/officeDocument/2006/relationships/image" Target="../media/image13.png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图片 63">
            <a:extLst>
              <a:ext uri="{FF2B5EF4-FFF2-40B4-BE49-F238E27FC236}">
                <a16:creationId xmlns:a16="http://schemas.microsoft.com/office/drawing/2014/main" xmlns="" id="{AF7765FF-3809-4E56-8C5D-1F467C52F3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9963" y="1036113"/>
            <a:ext cx="9352075" cy="4785775"/>
          </a:xfrm>
          <a:prstGeom prst="rect">
            <a:avLst/>
          </a:prstGeom>
        </p:spPr>
      </p:pic>
      <p:sp>
        <p:nvSpPr>
          <p:cNvPr id="52" name="文本框 51">
            <a:extLst>
              <a:ext uri="{FF2B5EF4-FFF2-40B4-BE49-F238E27FC236}">
                <a16:creationId xmlns:a16="http://schemas.microsoft.com/office/drawing/2014/main" xmlns="" id="{5939F13C-7BC3-49B6-8757-20C1EE87E2A6}"/>
              </a:ext>
            </a:extLst>
          </p:cNvPr>
          <p:cNvSpPr txBox="1"/>
          <p:nvPr/>
        </p:nvSpPr>
        <p:spPr>
          <a:xfrm>
            <a:off x="2460172" y="2993573"/>
            <a:ext cx="72716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创意手绘风课件</a:t>
            </a:r>
            <a:r>
              <a:rPr lang="en-US" altLang="zh-CN" sz="60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PPT</a:t>
            </a:r>
            <a:endParaRPr lang="zh-CN" altLang="en-US" sz="6000" dirty="0">
              <a:solidFill>
                <a:srgbClr val="3D3D3F"/>
              </a:solidFill>
              <a:latin typeface="造字工房悦黑演示版常规体" pitchFamily="50" charset="-122"/>
              <a:ea typeface="造字工房悦黑演示版常规体" pitchFamily="50" charset="-122"/>
            </a:endParaRP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xmlns="" id="{F68B002A-B35F-4A52-9FE7-298BC7A592A6}"/>
              </a:ext>
            </a:extLst>
          </p:cNvPr>
          <p:cNvSpPr txBox="1"/>
          <p:nvPr/>
        </p:nvSpPr>
        <p:spPr>
          <a:xfrm>
            <a:off x="5216854" y="5210083"/>
            <a:ext cx="1758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Janice</a:t>
            </a:r>
            <a:r>
              <a:rPr lang="zh-CN" altLang="en-US" sz="24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作品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1EAB71CA-498D-43DE-8597-CF1CE50019EA}"/>
              </a:ext>
            </a:extLst>
          </p:cNvPr>
          <p:cNvSpPr/>
          <p:nvPr/>
        </p:nvSpPr>
        <p:spPr>
          <a:xfrm>
            <a:off x="2549564" y="3774841"/>
            <a:ext cx="7092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rgbClr val="DDC16A"/>
                </a:solidFill>
                <a:latin typeface="Arial" panose="020B0604020202020204" pitchFamily="34" charset="0"/>
              </a:rPr>
              <a:t>Business general creative geometry work report template</a:t>
            </a:r>
            <a:endParaRPr lang="zh-CN" altLang="en-US" dirty="0">
              <a:solidFill>
                <a:srgbClr val="DDC16A"/>
              </a:solidFill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7C14AB56-20D7-4F3B-A228-8326C01D7634}"/>
              </a:ext>
            </a:extLst>
          </p:cNvPr>
          <p:cNvGrpSpPr/>
          <p:nvPr/>
        </p:nvGrpSpPr>
        <p:grpSpPr>
          <a:xfrm>
            <a:off x="3880908" y="-462198"/>
            <a:ext cx="965895" cy="3529018"/>
            <a:chOff x="3880908" y="-462198"/>
            <a:chExt cx="965895" cy="3529018"/>
          </a:xfrm>
        </p:grpSpPr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xmlns="" id="{A5E33524-8E4F-4AB1-9186-B1C59C380B42}"/>
                </a:ext>
              </a:extLst>
            </p:cNvPr>
            <p:cNvSpPr txBox="1"/>
            <p:nvPr/>
          </p:nvSpPr>
          <p:spPr>
            <a:xfrm>
              <a:off x="3880908" y="1204772"/>
              <a:ext cx="962845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1500" dirty="0">
                  <a:solidFill>
                    <a:srgbClr val="E8C58F"/>
                  </a:solidFill>
                  <a:latin typeface="Broadway" panose="04040905080B02020502" pitchFamily="82" charset="0"/>
                </a:rPr>
                <a:t>2</a:t>
              </a:r>
              <a:endParaRPr lang="zh-CN" altLang="en-US" sz="11500" dirty="0">
                <a:solidFill>
                  <a:srgbClr val="E8C58F"/>
                </a:solidFill>
                <a:latin typeface="Broadway" panose="04040905080B02020502" pitchFamily="82" charset="0"/>
              </a:endParaRPr>
            </a:p>
          </p:txBody>
        </p:sp>
        <p:pic>
          <p:nvPicPr>
            <p:cNvPr id="60" name="图片 59">
              <a:extLst>
                <a:ext uri="{FF2B5EF4-FFF2-40B4-BE49-F238E27FC236}">
                  <a16:creationId xmlns:a16="http://schemas.microsoft.com/office/drawing/2014/main" xmlns="" id="{7BAD171A-4623-4417-B809-A026CEC966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23772" y="-462198"/>
              <a:ext cx="823031" cy="2152075"/>
            </a:xfrm>
            <a:prstGeom prst="rect">
              <a:avLst/>
            </a:prstGeom>
          </p:spPr>
        </p:pic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0E430FBA-3C24-4CDC-B679-FA7C23DB49BF}"/>
              </a:ext>
            </a:extLst>
          </p:cNvPr>
          <p:cNvGrpSpPr/>
          <p:nvPr/>
        </p:nvGrpSpPr>
        <p:grpSpPr>
          <a:xfrm>
            <a:off x="7211933" y="-452673"/>
            <a:ext cx="1155126" cy="3519493"/>
            <a:chOff x="7211933" y="-452673"/>
            <a:chExt cx="1155126" cy="3519493"/>
          </a:xfrm>
        </p:grpSpPr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40C7708B-174A-4438-A60E-67199A008D98}"/>
                </a:ext>
              </a:extLst>
            </p:cNvPr>
            <p:cNvSpPr txBox="1"/>
            <p:nvPr/>
          </p:nvSpPr>
          <p:spPr>
            <a:xfrm>
              <a:off x="7211933" y="1204772"/>
              <a:ext cx="1155126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1500" dirty="0">
                  <a:solidFill>
                    <a:srgbClr val="E8C58F"/>
                  </a:solidFill>
                  <a:latin typeface="Broadway" panose="04040905080B02020502" pitchFamily="82" charset="0"/>
                </a:rPr>
                <a:t>8</a:t>
              </a:r>
              <a:endParaRPr lang="zh-CN" altLang="en-US" sz="11500" dirty="0">
                <a:solidFill>
                  <a:srgbClr val="E8C58F"/>
                </a:solidFill>
                <a:latin typeface="Broadway" panose="04040905080B02020502" pitchFamily="82" charset="0"/>
              </a:endParaRPr>
            </a:p>
          </p:txBody>
        </p:sp>
        <p:pic>
          <p:nvPicPr>
            <p:cNvPr id="63" name="图片 62">
              <a:extLst>
                <a:ext uri="{FF2B5EF4-FFF2-40B4-BE49-F238E27FC236}">
                  <a16:creationId xmlns:a16="http://schemas.microsoft.com/office/drawing/2014/main" xmlns="" id="{05B42D99-1955-422C-8AEE-44EC7A8FE36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362309" y="-452673"/>
              <a:ext cx="823031" cy="2152075"/>
            </a:xfrm>
            <a:prstGeom prst="rect">
              <a:avLst/>
            </a:prstGeom>
          </p:spPr>
        </p:pic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FAC68FEF-CA48-4BB8-9523-11B9704C4769}"/>
              </a:ext>
            </a:extLst>
          </p:cNvPr>
          <p:cNvGrpSpPr/>
          <p:nvPr/>
        </p:nvGrpSpPr>
        <p:grpSpPr>
          <a:xfrm>
            <a:off x="6095557" y="-392348"/>
            <a:ext cx="1021649" cy="3459168"/>
            <a:chOff x="6095557" y="-392348"/>
            <a:chExt cx="1021649" cy="3459168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xmlns="" id="{CE8BF1C2-CF66-458C-9149-9CA81D731360}"/>
                </a:ext>
              </a:extLst>
            </p:cNvPr>
            <p:cNvSpPr txBox="1"/>
            <p:nvPr/>
          </p:nvSpPr>
          <p:spPr>
            <a:xfrm>
              <a:off x="6095557" y="1204772"/>
              <a:ext cx="1021649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1500" dirty="0">
                  <a:solidFill>
                    <a:srgbClr val="E8C58F"/>
                  </a:solidFill>
                  <a:latin typeface="Broadway" panose="04040905080B02020502" pitchFamily="82" charset="0"/>
                </a:rPr>
                <a:t>1</a:t>
              </a:r>
              <a:endParaRPr lang="zh-CN" altLang="en-US" sz="11500" dirty="0">
                <a:solidFill>
                  <a:srgbClr val="E8C58F"/>
                </a:solidFill>
                <a:latin typeface="Broadway" panose="04040905080B02020502" pitchFamily="82" charset="0"/>
              </a:endParaRPr>
            </a:p>
          </p:txBody>
        </p:sp>
        <p:pic>
          <p:nvPicPr>
            <p:cNvPr id="62" name="图片 61">
              <a:extLst>
                <a:ext uri="{FF2B5EF4-FFF2-40B4-BE49-F238E27FC236}">
                  <a16:creationId xmlns:a16="http://schemas.microsoft.com/office/drawing/2014/main" xmlns="" id="{7FBF6D76-BB9A-4C7D-A4D2-AC92F6B887B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249462" y="-392348"/>
              <a:ext cx="823031" cy="2152075"/>
            </a:xfrm>
            <a:prstGeom prst="rect">
              <a:avLst/>
            </a:prstGeom>
          </p:spPr>
        </p:pic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D6D43B7E-2DC4-4A95-AFB7-0147D93AE4AD}"/>
              </a:ext>
            </a:extLst>
          </p:cNvPr>
          <p:cNvGrpSpPr/>
          <p:nvPr/>
        </p:nvGrpSpPr>
        <p:grpSpPr>
          <a:xfrm>
            <a:off x="4983906" y="-459023"/>
            <a:ext cx="1102245" cy="3525843"/>
            <a:chOff x="4983906" y="-459023"/>
            <a:chExt cx="1102245" cy="3525843"/>
          </a:xfrm>
        </p:grpSpPr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xmlns="" id="{A6FC9389-7674-476F-A1F9-EEF8E7B98BBD}"/>
                </a:ext>
              </a:extLst>
            </p:cNvPr>
            <p:cNvSpPr txBox="1"/>
            <p:nvPr/>
          </p:nvSpPr>
          <p:spPr>
            <a:xfrm>
              <a:off x="4983906" y="1204772"/>
              <a:ext cx="1102245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1500" dirty="0">
                  <a:solidFill>
                    <a:srgbClr val="E8C58F"/>
                  </a:solidFill>
                  <a:latin typeface="Broadway" panose="04040905080B02020502" pitchFamily="82" charset="0"/>
                </a:rPr>
                <a:t>0</a:t>
              </a:r>
              <a:endParaRPr lang="zh-CN" altLang="en-US" sz="11500" dirty="0">
                <a:solidFill>
                  <a:srgbClr val="E8C58F"/>
                </a:solidFill>
                <a:latin typeface="Broadway" panose="04040905080B02020502" pitchFamily="82" charset="0"/>
              </a:endParaRPr>
            </a:p>
          </p:txBody>
        </p:sp>
        <p:pic>
          <p:nvPicPr>
            <p:cNvPr id="61" name="图片 60">
              <a:extLst>
                <a:ext uri="{FF2B5EF4-FFF2-40B4-BE49-F238E27FC236}">
                  <a16:creationId xmlns:a16="http://schemas.microsoft.com/office/drawing/2014/main" xmlns="" id="{19D98FFC-7DF0-4C37-97BC-6BA890A7BA5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133569" y="-459023"/>
              <a:ext cx="829128" cy="21520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750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000">
        <p:blinds dir="vert"/>
      </p:transition>
    </mc:Choice>
    <mc:Fallback xmlns="">
      <p:transition spd="slow" advTm="5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65" grpId="0"/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>
            <a:extLst>
              <a:ext uri="{FF2B5EF4-FFF2-40B4-BE49-F238E27FC236}">
                <a16:creationId xmlns:a16="http://schemas.microsoft.com/office/drawing/2014/main" xmlns="" id="{72E97181-6D4B-461B-B756-D7E8FD85C729}"/>
              </a:ext>
            </a:extLst>
          </p:cNvPr>
          <p:cNvGrpSpPr/>
          <p:nvPr/>
        </p:nvGrpSpPr>
        <p:grpSpPr>
          <a:xfrm>
            <a:off x="488955" y="475472"/>
            <a:ext cx="662430" cy="810838"/>
            <a:chOff x="488955" y="475472"/>
            <a:chExt cx="662430" cy="810838"/>
          </a:xfrm>
        </p:grpSpPr>
        <p:pic>
          <p:nvPicPr>
            <p:cNvPr id="59" name="图片 58">
              <a:extLst>
                <a:ext uri="{FF2B5EF4-FFF2-40B4-BE49-F238E27FC236}">
                  <a16:creationId xmlns:a16="http://schemas.microsoft.com/office/drawing/2014/main" xmlns="" id="{66950F70-E519-46B0-92B7-875FDF943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499919" y="475472"/>
              <a:ext cx="615749" cy="810838"/>
            </a:xfrm>
            <a:prstGeom prst="rect">
              <a:avLst/>
            </a:prstGeom>
          </p:spPr>
        </p:pic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xmlns="" id="{3A2DF2A7-DA19-4B7A-A6AA-70776EE1C63B}"/>
                </a:ext>
              </a:extLst>
            </p:cNvPr>
            <p:cNvSpPr txBox="1"/>
            <p:nvPr/>
          </p:nvSpPr>
          <p:spPr>
            <a:xfrm>
              <a:off x="488955" y="510942"/>
              <a:ext cx="662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pic>
        <p:nvPicPr>
          <p:cNvPr id="61" name="图片 60">
            <a:extLst>
              <a:ext uri="{FF2B5EF4-FFF2-40B4-BE49-F238E27FC236}">
                <a16:creationId xmlns:a16="http://schemas.microsoft.com/office/drawing/2014/main" xmlns="" id="{C1815CCA-31F5-481A-A72A-9898193D86D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flipV="1">
            <a:off x="1113285" y="1077643"/>
            <a:ext cx="10620000" cy="58621"/>
          </a:xfrm>
          <a:prstGeom prst="rect">
            <a:avLst/>
          </a:prstGeom>
        </p:spPr>
      </p:pic>
      <p:sp>
        <p:nvSpPr>
          <p:cNvPr id="62" name="PA_文本框 40">
            <a:extLst>
              <a:ext uri="{FF2B5EF4-FFF2-40B4-BE49-F238E27FC236}">
                <a16:creationId xmlns:a16="http://schemas.microsoft.com/office/drawing/2014/main" xmlns="" id="{BECFEE36-C9D3-403C-B487-FBA4F70CD3E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288967" y="598378"/>
            <a:ext cx="33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spc="3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  <a:cs typeface="Lato Black" charset="0"/>
              </a:rPr>
              <a:t>点击此处添加标题</a:t>
            </a:r>
            <a:endParaRPr lang="en-US" sz="2800" spc="300" dirty="0">
              <a:solidFill>
                <a:srgbClr val="3D3D3F"/>
              </a:solidFill>
              <a:latin typeface="造字工房悦黑演示版常规体" pitchFamily="50" charset="-122"/>
              <a:ea typeface="造字工房悦黑演示版常规体" pitchFamily="50" charset="-122"/>
              <a:cs typeface="Lato Black" charset="0"/>
            </a:endParaRPr>
          </a:p>
        </p:txBody>
      </p:sp>
      <p:sp>
        <p:nvSpPr>
          <p:cNvPr id="63" name="PA_矩形 7">
            <a:extLst>
              <a:ext uri="{FF2B5EF4-FFF2-40B4-BE49-F238E27FC236}">
                <a16:creationId xmlns:a16="http://schemas.microsoft.com/office/drawing/2014/main" xmlns="" id="{2F22FC42-263B-483D-9FE8-E5FE35EAA30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565958" y="739089"/>
            <a:ext cx="4103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8C58F"/>
                </a:solidFill>
                <a:latin typeface="+mn-ea"/>
                <a:cs typeface="Arial Unicode MS" panose="020B0604020202020204" pitchFamily="34" charset="-122"/>
              </a:rPr>
              <a:t>Please click here to add the required titles</a:t>
            </a:r>
            <a:endParaRPr lang="zh-CN" altLang="en-US" sz="1600" b="1" dirty="0">
              <a:solidFill>
                <a:srgbClr val="E8C58F"/>
              </a:solidFill>
              <a:latin typeface="+mn-ea"/>
              <a:cs typeface="Arial Unicode MS" panose="020B0604020202020204" pitchFamily="34" charset="-122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B62CB660-5FBD-49B6-BC5C-FB1F3DEDFEA2}"/>
              </a:ext>
            </a:extLst>
          </p:cNvPr>
          <p:cNvGrpSpPr/>
          <p:nvPr/>
        </p:nvGrpSpPr>
        <p:grpSpPr>
          <a:xfrm>
            <a:off x="2428875" y="2090739"/>
            <a:ext cx="1060450" cy="1660525"/>
            <a:chOff x="2428875" y="2090739"/>
            <a:chExt cx="1060450" cy="1660525"/>
          </a:xfrm>
        </p:grpSpPr>
        <p:sp>
          <p:nvSpPr>
            <p:cNvPr id="8" name="MH_Other_1">
              <a:extLst>
                <a:ext uri="{FF2B5EF4-FFF2-40B4-BE49-F238E27FC236}">
                  <a16:creationId xmlns:a16="http://schemas.microsoft.com/office/drawing/2014/main" xmlns="" id="{F61D6A4F-EE0C-4B4B-9DEE-7909B32111A8}"/>
                </a:ext>
              </a:extLst>
            </p:cNvPr>
            <p:cNvSpPr>
              <a:spLocks noChangeAspect="1"/>
            </p:cNvSpPr>
            <p:nvPr>
              <p:custDataLst>
                <p:tags r:id="rId13"/>
              </p:custDataLst>
            </p:nvPr>
          </p:nvSpPr>
          <p:spPr>
            <a:xfrm rot="2567651" flipH="1">
              <a:off x="2428875" y="2090739"/>
              <a:ext cx="1060450" cy="1076325"/>
            </a:xfrm>
            <a:custGeom>
              <a:avLst/>
              <a:gdLst>
                <a:gd name="connsiteX0" fmla="*/ 2879717 w 3642973"/>
                <a:gd name="connsiteY0" fmla="*/ 715706 h 3696730"/>
                <a:gd name="connsiteX1" fmla="*/ 2185324 w 3642973"/>
                <a:gd name="connsiteY1" fmla="*/ 395031 h 3696730"/>
                <a:gd name="connsiteX2" fmla="*/ 2145269 w 3642973"/>
                <a:gd name="connsiteY2" fmla="*/ 395569 h 3696730"/>
                <a:gd name="connsiteX3" fmla="*/ 2138241 w 3642973"/>
                <a:gd name="connsiteY3" fmla="*/ 372342 h 3696730"/>
                <a:gd name="connsiteX4" fmla="*/ 1970125 w 3642973"/>
                <a:gd name="connsiteY4" fmla="*/ 22989 h 3696730"/>
                <a:gd name="connsiteX5" fmla="*/ 1953243 w 3642973"/>
                <a:gd name="connsiteY5" fmla="*/ 0 h 3696730"/>
                <a:gd name="connsiteX6" fmla="*/ 1936361 w 3642973"/>
                <a:gd name="connsiteY6" fmla="*/ 22989 h 3696730"/>
                <a:gd name="connsiteX7" fmla="*/ 1768245 w 3642973"/>
                <a:gd name="connsiteY7" fmla="*/ 372342 h 3696730"/>
                <a:gd name="connsiteX8" fmla="*/ 1732837 w 3642973"/>
                <a:gd name="connsiteY8" fmla="*/ 489370 h 3696730"/>
                <a:gd name="connsiteX9" fmla="*/ 1702304 w 3642973"/>
                <a:gd name="connsiteY9" fmla="*/ 504014 h 3696730"/>
                <a:gd name="connsiteX10" fmla="*/ 1576443 w 3642973"/>
                <a:gd name="connsiteY10" fmla="*/ 609196 h 3696730"/>
                <a:gd name="connsiteX11" fmla="*/ 1532159 w 3642973"/>
                <a:gd name="connsiteY11" fmla="*/ 1581836 h 3696730"/>
                <a:gd name="connsiteX12" fmla="*/ 1550136 w 3642973"/>
                <a:gd name="connsiteY12" fmla="*/ 1608979 h 3696730"/>
                <a:gd name="connsiteX13" fmla="*/ 1548807 w 3642973"/>
                <a:gd name="connsiteY13" fmla="*/ 1608641 h 3696730"/>
                <a:gd name="connsiteX14" fmla="*/ 1023852 w 3642973"/>
                <a:gd name="connsiteY14" fmla="*/ 1791516 h 3696730"/>
                <a:gd name="connsiteX15" fmla="*/ 353458 w 3642973"/>
                <a:gd name="connsiteY15" fmla="*/ 2515622 h 3696730"/>
                <a:gd name="connsiteX16" fmla="*/ 308564 w 3642973"/>
                <a:gd name="connsiteY16" fmla="*/ 2423357 h 3696730"/>
                <a:gd name="connsiteX17" fmla="*/ 252288 w 3642973"/>
                <a:gd name="connsiteY17" fmla="*/ 2259997 h 3696730"/>
                <a:gd name="connsiteX18" fmla="*/ 192403 w 3642973"/>
                <a:gd name="connsiteY18" fmla="*/ 1789015 h 3696730"/>
                <a:gd name="connsiteX19" fmla="*/ 1698 w 3642973"/>
                <a:gd name="connsiteY19" fmla="*/ 1319521 h 3696730"/>
                <a:gd name="connsiteX20" fmla="*/ 99412 w 3642973"/>
                <a:gd name="connsiteY20" fmla="*/ 1728401 h 3696730"/>
                <a:gd name="connsiteX21" fmla="*/ 109744 w 3642973"/>
                <a:gd name="connsiteY21" fmla="*/ 2073567 h 3696730"/>
                <a:gd name="connsiteX22" fmla="*/ 233073 w 3642973"/>
                <a:gd name="connsiteY22" fmla="*/ 2577198 h 3696730"/>
                <a:gd name="connsiteX23" fmla="*/ 248542 w 3642973"/>
                <a:gd name="connsiteY23" fmla="*/ 2628944 h 3696730"/>
                <a:gd name="connsiteX24" fmla="*/ 37960 w 3642973"/>
                <a:gd name="connsiteY24" fmla="*/ 2856398 h 3696730"/>
                <a:gd name="connsiteX25" fmla="*/ 945621 w 3642973"/>
                <a:gd name="connsiteY25" fmla="*/ 3696730 h 3696730"/>
                <a:gd name="connsiteX26" fmla="*/ 1931512 w 3642973"/>
                <a:gd name="connsiteY26" fmla="*/ 2631848 h 3696730"/>
                <a:gd name="connsiteX27" fmla="*/ 2088644 w 3642973"/>
                <a:gd name="connsiteY27" fmla="*/ 2206933 h 3696730"/>
                <a:gd name="connsiteX28" fmla="*/ 2074298 w 3642973"/>
                <a:gd name="connsiteY28" fmla="*/ 2100559 h 3696730"/>
                <a:gd name="connsiteX29" fmla="*/ 2119809 w 3642973"/>
                <a:gd name="connsiteY29" fmla="*/ 2125895 h 3696730"/>
                <a:gd name="connsiteX30" fmla="*/ 3086161 w 3642973"/>
                <a:gd name="connsiteY30" fmla="*/ 2006925 h 3696730"/>
                <a:gd name="connsiteX31" fmla="*/ 3181350 w 3642973"/>
                <a:gd name="connsiteY31" fmla="*/ 1873347 h 3696730"/>
                <a:gd name="connsiteX32" fmla="*/ 3195347 w 3642973"/>
                <a:gd name="connsiteY32" fmla="*/ 1837281 h 3696730"/>
                <a:gd name="connsiteX33" fmla="*/ 3285965 w 3642973"/>
                <a:gd name="connsiteY33" fmla="*/ 1802051 h 3696730"/>
                <a:gd name="connsiteX34" fmla="*/ 3621351 w 3642973"/>
                <a:gd name="connsiteY34" fmla="*/ 1607560 h 3696730"/>
                <a:gd name="connsiteX35" fmla="*/ 3642973 w 3642973"/>
                <a:gd name="connsiteY35" fmla="*/ 1588960 h 3696730"/>
                <a:gd name="connsiteX36" fmla="*/ 3618754 w 3642973"/>
                <a:gd name="connsiteY36" fmla="*/ 1573896 h 3696730"/>
                <a:gd name="connsiteX37" fmla="*/ 3257504 w 3642973"/>
                <a:gd name="connsiteY37" fmla="*/ 1433150 h 3696730"/>
                <a:gd name="connsiteX38" fmla="*/ 3256003 w 3642973"/>
                <a:gd name="connsiteY38" fmla="*/ 1432820 h 3696730"/>
                <a:gd name="connsiteX39" fmla="*/ 3252855 w 3642973"/>
                <a:gd name="connsiteY39" fmla="*/ 1383374 h 3696730"/>
                <a:gd name="connsiteX40" fmla="*/ 2879717 w 3642973"/>
                <a:gd name="connsiteY40" fmla="*/ 715706 h 36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642973" h="3696730">
                  <a:moveTo>
                    <a:pt x="2879717" y="715706"/>
                  </a:moveTo>
                  <a:cubicBezTo>
                    <a:pt x="2671268" y="522720"/>
                    <a:pt x="2421170" y="414305"/>
                    <a:pt x="2185324" y="395031"/>
                  </a:cubicBezTo>
                  <a:lnTo>
                    <a:pt x="2145269" y="395569"/>
                  </a:lnTo>
                  <a:lnTo>
                    <a:pt x="2138241" y="372342"/>
                  </a:lnTo>
                  <a:cubicBezTo>
                    <a:pt x="2092851" y="239931"/>
                    <a:pt x="2035964" y="121936"/>
                    <a:pt x="1970125" y="22989"/>
                  </a:cubicBezTo>
                  <a:lnTo>
                    <a:pt x="1953243" y="0"/>
                  </a:lnTo>
                  <a:lnTo>
                    <a:pt x="1936361" y="22989"/>
                  </a:lnTo>
                  <a:cubicBezTo>
                    <a:pt x="1870521" y="121936"/>
                    <a:pt x="1813635" y="239931"/>
                    <a:pt x="1768245" y="372342"/>
                  </a:cubicBezTo>
                  <a:lnTo>
                    <a:pt x="1732837" y="489370"/>
                  </a:lnTo>
                  <a:lnTo>
                    <a:pt x="1702304" y="504014"/>
                  </a:lnTo>
                  <a:cubicBezTo>
                    <a:pt x="1656548" y="533266"/>
                    <a:pt x="1614303" y="568302"/>
                    <a:pt x="1576443" y="609196"/>
                  </a:cubicBezTo>
                  <a:cubicBezTo>
                    <a:pt x="1349282" y="854558"/>
                    <a:pt x="1344483" y="1241078"/>
                    <a:pt x="1532159" y="1581836"/>
                  </a:cubicBezTo>
                  <a:lnTo>
                    <a:pt x="1550136" y="1608979"/>
                  </a:lnTo>
                  <a:lnTo>
                    <a:pt x="1548807" y="1608641"/>
                  </a:lnTo>
                  <a:cubicBezTo>
                    <a:pt x="1361003" y="1579729"/>
                    <a:pt x="1162658" y="1641587"/>
                    <a:pt x="1023852" y="1791516"/>
                  </a:cubicBezTo>
                  <a:lnTo>
                    <a:pt x="353458" y="2515622"/>
                  </a:lnTo>
                  <a:lnTo>
                    <a:pt x="308564" y="2423357"/>
                  </a:lnTo>
                  <a:cubicBezTo>
                    <a:pt x="286764" y="2372814"/>
                    <a:pt x="266869" y="2318239"/>
                    <a:pt x="252288" y="2259997"/>
                  </a:cubicBezTo>
                  <a:cubicBezTo>
                    <a:pt x="206974" y="2098234"/>
                    <a:pt x="234168" y="1945762"/>
                    <a:pt x="192403" y="1789015"/>
                  </a:cubicBezTo>
                  <a:cubicBezTo>
                    <a:pt x="150638" y="1632270"/>
                    <a:pt x="17196" y="1329623"/>
                    <a:pt x="1698" y="1319521"/>
                  </a:cubicBezTo>
                  <a:cubicBezTo>
                    <a:pt x="-13801" y="1309418"/>
                    <a:pt x="81405" y="1602726"/>
                    <a:pt x="99412" y="1728401"/>
                  </a:cubicBezTo>
                  <a:cubicBezTo>
                    <a:pt x="117420" y="1854075"/>
                    <a:pt x="73925" y="1892630"/>
                    <a:pt x="109744" y="2073567"/>
                  </a:cubicBezTo>
                  <a:cubicBezTo>
                    <a:pt x="132131" y="2186652"/>
                    <a:pt x="183368" y="2402957"/>
                    <a:pt x="233073" y="2577198"/>
                  </a:cubicBezTo>
                  <a:lnTo>
                    <a:pt x="248542" y="2628944"/>
                  </a:lnTo>
                  <a:lnTo>
                    <a:pt x="37960" y="2856398"/>
                  </a:lnTo>
                  <a:lnTo>
                    <a:pt x="945621" y="3696730"/>
                  </a:lnTo>
                  <a:lnTo>
                    <a:pt x="1931512" y="2631848"/>
                  </a:lnTo>
                  <a:cubicBezTo>
                    <a:pt x="2042558" y="2511905"/>
                    <a:pt x="2094474" y="2358306"/>
                    <a:pt x="2088644" y="2206933"/>
                  </a:cubicBezTo>
                  <a:lnTo>
                    <a:pt x="2074298" y="2100559"/>
                  </a:lnTo>
                  <a:lnTo>
                    <a:pt x="2119809" y="2125895"/>
                  </a:lnTo>
                  <a:cubicBezTo>
                    <a:pt x="2473993" y="2286803"/>
                    <a:pt x="2858999" y="2252287"/>
                    <a:pt x="3086161" y="2006925"/>
                  </a:cubicBezTo>
                  <a:cubicBezTo>
                    <a:pt x="3124021" y="1966032"/>
                    <a:pt x="3155704" y="1921217"/>
                    <a:pt x="3181350" y="1873347"/>
                  </a:cubicBezTo>
                  <a:lnTo>
                    <a:pt x="3195347" y="1837281"/>
                  </a:lnTo>
                  <a:lnTo>
                    <a:pt x="3285965" y="1802051"/>
                  </a:lnTo>
                  <a:cubicBezTo>
                    <a:pt x="3414492" y="1746610"/>
                    <a:pt x="3527761" y="1680815"/>
                    <a:pt x="3621351" y="1607560"/>
                  </a:cubicBezTo>
                  <a:lnTo>
                    <a:pt x="3642973" y="1588960"/>
                  </a:lnTo>
                  <a:lnTo>
                    <a:pt x="3618754" y="1573896"/>
                  </a:lnTo>
                  <a:cubicBezTo>
                    <a:pt x="3515035" y="1515863"/>
                    <a:pt x="3393014" y="1468221"/>
                    <a:pt x="3257504" y="1433150"/>
                  </a:cubicBezTo>
                  <a:lnTo>
                    <a:pt x="3256003" y="1432820"/>
                  </a:lnTo>
                  <a:lnTo>
                    <a:pt x="3252855" y="1383374"/>
                  </a:lnTo>
                  <a:cubicBezTo>
                    <a:pt x="3215496" y="1149710"/>
                    <a:pt x="3088165" y="908692"/>
                    <a:pt x="2879717" y="715706"/>
                  </a:cubicBezTo>
                  <a:close/>
                </a:path>
              </a:pathLst>
            </a:custGeom>
            <a:solidFill>
              <a:srgbClr val="C2C2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MH_Other_2">
              <a:extLst>
                <a:ext uri="{FF2B5EF4-FFF2-40B4-BE49-F238E27FC236}">
                  <a16:creationId xmlns:a16="http://schemas.microsoft.com/office/drawing/2014/main" xmlns="" id="{012024A2-77D9-40CE-92A1-6A442CF99D7E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2530476" y="2865439"/>
              <a:ext cx="885825" cy="88582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600" b="1">
                  <a:solidFill>
                    <a:srgbClr val="FFFFFF"/>
                  </a:solidFill>
                  <a:latin typeface="Agency FB" panose="020B0503020202020204" pitchFamily="34" charset="0"/>
                  <a:ea typeface="微软雅黑" panose="020B0503020204020204" pitchFamily="34" charset="-122"/>
                </a:rPr>
                <a:t>01</a:t>
              </a:r>
              <a:endParaRPr lang="zh-CN" altLang="en-US" sz="3600" b="1" dirty="0">
                <a:solidFill>
                  <a:srgbClr val="FFFFFF"/>
                </a:solidFill>
                <a:latin typeface="Agency FB" panose="020B0503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MH_SubTitle_1">
            <a:extLst>
              <a:ext uri="{FF2B5EF4-FFF2-40B4-BE49-F238E27FC236}">
                <a16:creationId xmlns:a16="http://schemas.microsoft.com/office/drawing/2014/main" xmlns="" id="{89CB1E3D-9C0D-496F-A8AF-65FF25B8AF6C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55988" y="2778125"/>
            <a:ext cx="2538412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点击此处添加文字描述，文字颜色、大小、字体可根据需求进行更改。</a:t>
            </a:r>
            <a:endParaRPr lang="zh-CN" altLang="en-US" sz="1100" dirty="0">
              <a:latin typeface="+mn-lt"/>
              <a:ea typeface="+mn-ea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FE3B71D7-B88A-4FB4-8D52-92E9520CD71E}"/>
              </a:ext>
            </a:extLst>
          </p:cNvPr>
          <p:cNvGrpSpPr/>
          <p:nvPr/>
        </p:nvGrpSpPr>
        <p:grpSpPr>
          <a:xfrm>
            <a:off x="2436813" y="3816351"/>
            <a:ext cx="1060450" cy="1670049"/>
            <a:chOff x="2436813" y="3816351"/>
            <a:chExt cx="1060450" cy="1670049"/>
          </a:xfrm>
        </p:grpSpPr>
        <p:sp>
          <p:nvSpPr>
            <p:cNvPr id="11" name="MH_Other_3">
              <a:extLst>
                <a:ext uri="{FF2B5EF4-FFF2-40B4-BE49-F238E27FC236}">
                  <a16:creationId xmlns:a16="http://schemas.microsoft.com/office/drawing/2014/main" xmlns="" id="{5E17227F-DEDF-41F6-BF72-631477E12C1A}"/>
                </a:ext>
              </a:extLst>
            </p:cNvPr>
            <p:cNvSpPr>
              <a:spLocks noChangeAspect="1"/>
            </p:cNvSpPr>
            <p:nvPr>
              <p:custDataLst>
                <p:tags r:id="rId11"/>
              </p:custDataLst>
            </p:nvPr>
          </p:nvSpPr>
          <p:spPr>
            <a:xfrm rot="2567651" flipH="1">
              <a:off x="2436813" y="3816351"/>
              <a:ext cx="1060450" cy="1076325"/>
            </a:xfrm>
            <a:custGeom>
              <a:avLst/>
              <a:gdLst>
                <a:gd name="connsiteX0" fmla="*/ 2879717 w 3642973"/>
                <a:gd name="connsiteY0" fmla="*/ 715706 h 3696730"/>
                <a:gd name="connsiteX1" fmla="*/ 2185324 w 3642973"/>
                <a:gd name="connsiteY1" fmla="*/ 395031 h 3696730"/>
                <a:gd name="connsiteX2" fmla="*/ 2145269 w 3642973"/>
                <a:gd name="connsiteY2" fmla="*/ 395569 h 3696730"/>
                <a:gd name="connsiteX3" fmla="*/ 2138241 w 3642973"/>
                <a:gd name="connsiteY3" fmla="*/ 372342 h 3696730"/>
                <a:gd name="connsiteX4" fmla="*/ 1970125 w 3642973"/>
                <a:gd name="connsiteY4" fmla="*/ 22989 h 3696730"/>
                <a:gd name="connsiteX5" fmla="*/ 1953243 w 3642973"/>
                <a:gd name="connsiteY5" fmla="*/ 0 h 3696730"/>
                <a:gd name="connsiteX6" fmla="*/ 1936361 w 3642973"/>
                <a:gd name="connsiteY6" fmla="*/ 22989 h 3696730"/>
                <a:gd name="connsiteX7" fmla="*/ 1768245 w 3642973"/>
                <a:gd name="connsiteY7" fmla="*/ 372342 h 3696730"/>
                <a:gd name="connsiteX8" fmla="*/ 1732837 w 3642973"/>
                <a:gd name="connsiteY8" fmla="*/ 489370 h 3696730"/>
                <a:gd name="connsiteX9" fmla="*/ 1702304 w 3642973"/>
                <a:gd name="connsiteY9" fmla="*/ 504014 h 3696730"/>
                <a:gd name="connsiteX10" fmla="*/ 1576443 w 3642973"/>
                <a:gd name="connsiteY10" fmla="*/ 609196 h 3696730"/>
                <a:gd name="connsiteX11" fmla="*/ 1532159 w 3642973"/>
                <a:gd name="connsiteY11" fmla="*/ 1581836 h 3696730"/>
                <a:gd name="connsiteX12" fmla="*/ 1550136 w 3642973"/>
                <a:gd name="connsiteY12" fmla="*/ 1608979 h 3696730"/>
                <a:gd name="connsiteX13" fmla="*/ 1548807 w 3642973"/>
                <a:gd name="connsiteY13" fmla="*/ 1608641 h 3696730"/>
                <a:gd name="connsiteX14" fmla="*/ 1023852 w 3642973"/>
                <a:gd name="connsiteY14" fmla="*/ 1791516 h 3696730"/>
                <a:gd name="connsiteX15" fmla="*/ 353458 w 3642973"/>
                <a:gd name="connsiteY15" fmla="*/ 2515622 h 3696730"/>
                <a:gd name="connsiteX16" fmla="*/ 308564 w 3642973"/>
                <a:gd name="connsiteY16" fmla="*/ 2423357 h 3696730"/>
                <a:gd name="connsiteX17" fmla="*/ 252288 w 3642973"/>
                <a:gd name="connsiteY17" fmla="*/ 2259997 h 3696730"/>
                <a:gd name="connsiteX18" fmla="*/ 192403 w 3642973"/>
                <a:gd name="connsiteY18" fmla="*/ 1789015 h 3696730"/>
                <a:gd name="connsiteX19" fmla="*/ 1698 w 3642973"/>
                <a:gd name="connsiteY19" fmla="*/ 1319521 h 3696730"/>
                <a:gd name="connsiteX20" fmla="*/ 99412 w 3642973"/>
                <a:gd name="connsiteY20" fmla="*/ 1728401 h 3696730"/>
                <a:gd name="connsiteX21" fmla="*/ 109744 w 3642973"/>
                <a:gd name="connsiteY21" fmla="*/ 2073567 h 3696730"/>
                <a:gd name="connsiteX22" fmla="*/ 233073 w 3642973"/>
                <a:gd name="connsiteY22" fmla="*/ 2577198 h 3696730"/>
                <a:gd name="connsiteX23" fmla="*/ 248542 w 3642973"/>
                <a:gd name="connsiteY23" fmla="*/ 2628944 h 3696730"/>
                <a:gd name="connsiteX24" fmla="*/ 37960 w 3642973"/>
                <a:gd name="connsiteY24" fmla="*/ 2856398 h 3696730"/>
                <a:gd name="connsiteX25" fmla="*/ 945621 w 3642973"/>
                <a:gd name="connsiteY25" fmla="*/ 3696730 h 3696730"/>
                <a:gd name="connsiteX26" fmla="*/ 1931512 w 3642973"/>
                <a:gd name="connsiteY26" fmla="*/ 2631848 h 3696730"/>
                <a:gd name="connsiteX27" fmla="*/ 2088644 w 3642973"/>
                <a:gd name="connsiteY27" fmla="*/ 2206933 h 3696730"/>
                <a:gd name="connsiteX28" fmla="*/ 2074298 w 3642973"/>
                <a:gd name="connsiteY28" fmla="*/ 2100559 h 3696730"/>
                <a:gd name="connsiteX29" fmla="*/ 2119809 w 3642973"/>
                <a:gd name="connsiteY29" fmla="*/ 2125895 h 3696730"/>
                <a:gd name="connsiteX30" fmla="*/ 3086161 w 3642973"/>
                <a:gd name="connsiteY30" fmla="*/ 2006925 h 3696730"/>
                <a:gd name="connsiteX31" fmla="*/ 3181350 w 3642973"/>
                <a:gd name="connsiteY31" fmla="*/ 1873347 h 3696730"/>
                <a:gd name="connsiteX32" fmla="*/ 3195347 w 3642973"/>
                <a:gd name="connsiteY32" fmla="*/ 1837281 h 3696730"/>
                <a:gd name="connsiteX33" fmla="*/ 3285965 w 3642973"/>
                <a:gd name="connsiteY33" fmla="*/ 1802051 h 3696730"/>
                <a:gd name="connsiteX34" fmla="*/ 3621351 w 3642973"/>
                <a:gd name="connsiteY34" fmla="*/ 1607560 h 3696730"/>
                <a:gd name="connsiteX35" fmla="*/ 3642973 w 3642973"/>
                <a:gd name="connsiteY35" fmla="*/ 1588960 h 3696730"/>
                <a:gd name="connsiteX36" fmla="*/ 3618754 w 3642973"/>
                <a:gd name="connsiteY36" fmla="*/ 1573896 h 3696730"/>
                <a:gd name="connsiteX37" fmla="*/ 3257504 w 3642973"/>
                <a:gd name="connsiteY37" fmla="*/ 1433150 h 3696730"/>
                <a:gd name="connsiteX38" fmla="*/ 3256003 w 3642973"/>
                <a:gd name="connsiteY38" fmla="*/ 1432820 h 3696730"/>
                <a:gd name="connsiteX39" fmla="*/ 3252855 w 3642973"/>
                <a:gd name="connsiteY39" fmla="*/ 1383374 h 3696730"/>
                <a:gd name="connsiteX40" fmla="*/ 2879717 w 3642973"/>
                <a:gd name="connsiteY40" fmla="*/ 715706 h 36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642973" h="3696730">
                  <a:moveTo>
                    <a:pt x="2879717" y="715706"/>
                  </a:moveTo>
                  <a:cubicBezTo>
                    <a:pt x="2671268" y="522720"/>
                    <a:pt x="2421170" y="414305"/>
                    <a:pt x="2185324" y="395031"/>
                  </a:cubicBezTo>
                  <a:lnTo>
                    <a:pt x="2145269" y="395569"/>
                  </a:lnTo>
                  <a:lnTo>
                    <a:pt x="2138241" y="372342"/>
                  </a:lnTo>
                  <a:cubicBezTo>
                    <a:pt x="2092851" y="239931"/>
                    <a:pt x="2035964" y="121936"/>
                    <a:pt x="1970125" y="22989"/>
                  </a:cubicBezTo>
                  <a:lnTo>
                    <a:pt x="1953243" y="0"/>
                  </a:lnTo>
                  <a:lnTo>
                    <a:pt x="1936361" y="22989"/>
                  </a:lnTo>
                  <a:cubicBezTo>
                    <a:pt x="1870521" y="121936"/>
                    <a:pt x="1813635" y="239931"/>
                    <a:pt x="1768245" y="372342"/>
                  </a:cubicBezTo>
                  <a:lnTo>
                    <a:pt x="1732837" y="489370"/>
                  </a:lnTo>
                  <a:lnTo>
                    <a:pt x="1702304" y="504014"/>
                  </a:lnTo>
                  <a:cubicBezTo>
                    <a:pt x="1656548" y="533266"/>
                    <a:pt x="1614303" y="568302"/>
                    <a:pt x="1576443" y="609196"/>
                  </a:cubicBezTo>
                  <a:cubicBezTo>
                    <a:pt x="1349282" y="854558"/>
                    <a:pt x="1344483" y="1241078"/>
                    <a:pt x="1532159" y="1581836"/>
                  </a:cubicBezTo>
                  <a:lnTo>
                    <a:pt x="1550136" y="1608979"/>
                  </a:lnTo>
                  <a:lnTo>
                    <a:pt x="1548807" y="1608641"/>
                  </a:lnTo>
                  <a:cubicBezTo>
                    <a:pt x="1361003" y="1579729"/>
                    <a:pt x="1162658" y="1641587"/>
                    <a:pt x="1023852" y="1791516"/>
                  </a:cubicBezTo>
                  <a:lnTo>
                    <a:pt x="353458" y="2515622"/>
                  </a:lnTo>
                  <a:lnTo>
                    <a:pt x="308564" y="2423357"/>
                  </a:lnTo>
                  <a:cubicBezTo>
                    <a:pt x="286764" y="2372814"/>
                    <a:pt x="266869" y="2318239"/>
                    <a:pt x="252288" y="2259997"/>
                  </a:cubicBezTo>
                  <a:cubicBezTo>
                    <a:pt x="206974" y="2098234"/>
                    <a:pt x="234168" y="1945762"/>
                    <a:pt x="192403" y="1789015"/>
                  </a:cubicBezTo>
                  <a:cubicBezTo>
                    <a:pt x="150638" y="1632270"/>
                    <a:pt x="17196" y="1329623"/>
                    <a:pt x="1698" y="1319521"/>
                  </a:cubicBezTo>
                  <a:cubicBezTo>
                    <a:pt x="-13801" y="1309418"/>
                    <a:pt x="81405" y="1602726"/>
                    <a:pt x="99412" y="1728401"/>
                  </a:cubicBezTo>
                  <a:cubicBezTo>
                    <a:pt x="117420" y="1854075"/>
                    <a:pt x="73925" y="1892630"/>
                    <a:pt x="109744" y="2073567"/>
                  </a:cubicBezTo>
                  <a:cubicBezTo>
                    <a:pt x="132131" y="2186652"/>
                    <a:pt x="183368" y="2402957"/>
                    <a:pt x="233073" y="2577198"/>
                  </a:cubicBezTo>
                  <a:lnTo>
                    <a:pt x="248542" y="2628944"/>
                  </a:lnTo>
                  <a:lnTo>
                    <a:pt x="37960" y="2856398"/>
                  </a:lnTo>
                  <a:lnTo>
                    <a:pt x="945621" y="3696730"/>
                  </a:lnTo>
                  <a:lnTo>
                    <a:pt x="1931512" y="2631848"/>
                  </a:lnTo>
                  <a:cubicBezTo>
                    <a:pt x="2042558" y="2511905"/>
                    <a:pt x="2094474" y="2358306"/>
                    <a:pt x="2088644" y="2206933"/>
                  </a:cubicBezTo>
                  <a:lnTo>
                    <a:pt x="2074298" y="2100559"/>
                  </a:lnTo>
                  <a:lnTo>
                    <a:pt x="2119809" y="2125895"/>
                  </a:lnTo>
                  <a:cubicBezTo>
                    <a:pt x="2473993" y="2286803"/>
                    <a:pt x="2858999" y="2252287"/>
                    <a:pt x="3086161" y="2006925"/>
                  </a:cubicBezTo>
                  <a:cubicBezTo>
                    <a:pt x="3124021" y="1966032"/>
                    <a:pt x="3155704" y="1921217"/>
                    <a:pt x="3181350" y="1873347"/>
                  </a:cubicBezTo>
                  <a:lnTo>
                    <a:pt x="3195347" y="1837281"/>
                  </a:lnTo>
                  <a:lnTo>
                    <a:pt x="3285965" y="1802051"/>
                  </a:lnTo>
                  <a:cubicBezTo>
                    <a:pt x="3414492" y="1746610"/>
                    <a:pt x="3527761" y="1680815"/>
                    <a:pt x="3621351" y="1607560"/>
                  </a:cubicBezTo>
                  <a:lnTo>
                    <a:pt x="3642973" y="1588960"/>
                  </a:lnTo>
                  <a:lnTo>
                    <a:pt x="3618754" y="1573896"/>
                  </a:lnTo>
                  <a:cubicBezTo>
                    <a:pt x="3515035" y="1515863"/>
                    <a:pt x="3393014" y="1468221"/>
                    <a:pt x="3257504" y="1433150"/>
                  </a:cubicBezTo>
                  <a:lnTo>
                    <a:pt x="3256003" y="1432820"/>
                  </a:lnTo>
                  <a:lnTo>
                    <a:pt x="3252855" y="1383374"/>
                  </a:lnTo>
                  <a:cubicBezTo>
                    <a:pt x="3215496" y="1149710"/>
                    <a:pt x="3088165" y="908692"/>
                    <a:pt x="2879717" y="715706"/>
                  </a:cubicBezTo>
                  <a:close/>
                </a:path>
              </a:pathLst>
            </a:custGeom>
            <a:solidFill>
              <a:srgbClr val="C2C2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2" name="MH_Other_4">
              <a:extLst>
                <a:ext uri="{FF2B5EF4-FFF2-40B4-BE49-F238E27FC236}">
                  <a16:creationId xmlns:a16="http://schemas.microsoft.com/office/drawing/2014/main" xmlns="" id="{8078F6C4-2F10-4D98-ADDA-972A067378D1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2540001" y="4598988"/>
              <a:ext cx="887413" cy="88741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571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600" b="1">
                  <a:solidFill>
                    <a:srgbClr val="FFFFFF"/>
                  </a:solidFill>
                  <a:latin typeface="Agency FB" panose="020B0503020202020204" pitchFamily="34" charset="0"/>
                  <a:ea typeface="微软雅黑" panose="020B0503020204020204" pitchFamily="34" charset="-122"/>
                </a:rPr>
                <a:t>02</a:t>
              </a:r>
              <a:endParaRPr lang="zh-CN" altLang="en-US" sz="3600" b="1" dirty="0">
                <a:solidFill>
                  <a:srgbClr val="FFFFFF"/>
                </a:solidFill>
                <a:latin typeface="Agency FB" panose="020B0503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MH_SubTitle_2">
            <a:extLst>
              <a:ext uri="{FF2B5EF4-FFF2-40B4-BE49-F238E27FC236}">
                <a16:creationId xmlns:a16="http://schemas.microsoft.com/office/drawing/2014/main" xmlns="" id="{4145FF27-7985-4020-85AA-AF788D8F5BD2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55988" y="4513263"/>
            <a:ext cx="253841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点击此处添加文字描述，文字颜色、大小、字体可根据需求进行更改。</a:t>
            </a:r>
            <a:endParaRPr lang="zh-CN" altLang="en-US" sz="1100" dirty="0">
              <a:latin typeface="+mn-lt"/>
              <a:ea typeface="+mn-ea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08A8E867-1445-4FCB-9BA9-62859643341D}"/>
              </a:ext>
            </a:extLst>
          </p:cNvPr>
          <p:cNvGrpSpPr/>
          <p:nvPr/>
        </p:nvGrpSpPr>
        <p:grpSpPr>
          <a:xfrm>
            <a:off x="8791575" y="2090739"/>
            <a:ext cx="1060450" cy="1660525"/>
            <a:chOff x="8791575" y="2090739"/>
            <a:chExt cx="1060450" cy="1660525"/>
          </a:xfrm>
        </p:grpSpPr>
        <p:sp>
          <p:nvSpPr>
            <p:cNvPr id="14" name="MH_Other_5">
              <a:extLst>
                <a:ext uri="{FF2B5EF4-FFF2-40B4-BE49-F238E27FC236}">
                  <a16:creationId xmlns:a16="http://schemas.microsoft.com/office/drawing/2014/main" xmlns="" id="{5BA65A3C-8C03-4333-85B1-74564340DE38}"/>
                </a:ext>
              </a:extLst>
            </p:cNvPr>
            <p:cNvSpPr>
              <a:spLocks noChangeAspect="1"/>
            </p:cNvSpPr>
            <p:nvPr>
              <p:custDataLst>
                <p:tags r:id="rId9"/>
              </p:custDataLst>
            </p:nvPr>
          </p:nvSpPr>
          <p:spPr>
            <a:xfrm rot="2567651" flipH="1">
              <a:off x="8791575" y="2090739"/>
              <a:ext cx="1060450" cy="1076325"/>
            </a:xfrm>
            <a:custGeom>
              <a:avLst/>
              <a:gdLst>
                <a:gd name="connsiteX0" fmla="*/ 2879717 w 3642973"/>
                <a:gd name="connsiteY0" fmla="*/ 715706 h 3696730"/>
                <a:gd name="connsiteX1" fmla="*/ 2185324 w 3642973"/>
                <a:gd name="connsiteY1" fmla="*/ 395031 h 3696730"/>
                <a:gd name="connsiteX2" fmla="*/ 2145269 w 3642973"/>
                <a:gd name="connsiteY2" fmla="*/ 395569 h 3696730"/>
                <a:gd name="connsiteX3" fmla="*/ 2138241 w 3642973"/>
                <a:gd name="connsiteY3" fmla="*/ 372342 h 3696730"/>
                <a:gd name="connsiteX4" fmla="*/ 1970125 w 3642973"/>
                <a:gd name="connsiteY4" fmla="*/ 22989 h 3696730"/>
                <a:gd name="connsiteX5" fmla="*/ 1953243 w 3642973"/>
                <a:gd name="connsiteY5" fmla="*/ 0 h 3696730"/>
                <a:gd name="connsiteX6" fmla="*/ 1936361 w 3642973"/>
                <a:gd name="connsiteY6" fmla="*/ 22989 h 3696730"/>
                <a:gd name="connsiteX7" fmla="*/ 1768245 w 3642973"/>
                <a:gd name="connsiteY7" fmla="*/ 372342 h 3696730"/>
                <a:gd name="connsiteX8" fmla="*/ 1732837 w 3642973"/>
                <a:gd name="connsiteY8" fmla="*/ 489370 h 3696730"/>
                <a:gd name="connsiteX9" fmla="*/ 1702304 w 3642973"/>
                <a:gd name="connsiteY9" fmla="*/ 504014 h 3696730"/>
                <a:gd name="connsiteX10" fmla="*/ 1576443 w 3642973"/>
                <a:gd name="connsiteY10" fmla="*/ 609196 h 3696730"/>
                <a:gd name="connsiteX11" fmla="*/ 1532159 w 3642973"/>
                <a:gd name="connsiteY11" fmla="*/ 1581836 h 3696730"/>
                <a:gd name="connsiteX12" fmla="*/ 1550136 w 3642973"/>
                <a:gd name="connsiteY12" fmla="*/ 1608979 h 3696730"/>
                <a:gd name="connsiteX13" fmla="*/ 1548807 w 3642973"/>
                <a:gd name="connsiteY13" fmla="*/ 1608641 h 3696730"/>
                <a:gd name="connsiteX14" fmla="*/ 1023852 w 3642973"/>
                <a:gd name="connsiteY14" fmla="*/ 1791516 h 3696730"/>
                <a:gd name="connsiteX15" fmla="*/ 353458 w 3642973"/>
                <a:gd name="connsiteY15" fmla="*/ 2515622 h 3696730"/>
                <a:gd name="connsiteX16" fmla="*/ 308564 w 3642973"/>
                <a:gd name="connsiteY16" fmla="*/ 2423357 h 3696730"/>
                <a:gd name="connsiteX17" fmla="*/ 252288 w 3642973"/>
                <a:gd name="connsiteY17" fmla="*/ 2259997 h 3696730"/>
                <a:gd name="connsiteX18" fmla="*/ 192403 w 3642973"/>
                <a:gd name="connsiteY18" fmla="*/ 1789015 h 3696730"/>
                <a:gd name="connsiteX19" fmla="*/ 1698 w 3642973"/>
                <a:gd name="connsiteY19" fmla="*/ 1319521 h 3696730"/>
                <a:gd name="connsiteX20" fmla="*/ 99412 w 3642973"/>
                <a:gd name="connsiteY20" fmla="*/ 1728401 h 3696730"/>
                <a:gd name="connsiteX21" fmla="*/ 109744 w 3642973"/>
                <a:gd name="connsiteY21" fmla="*/ 2073567 h 3696730"/>
                <a:gd name="connsiteX22" fmla="*/ 233073 w 3642973"/>
                <a:gd name="connsiteY22" fmla="*/ 2577198 h 3696730"/>
                <a:gd name="connsiteX23" fmla="*/ 248542 w 3642973"/>
                <a:gd name="connsiteY23" fmla="*/ 2628944 h 3696730"/>
                <a:gd name="connsiteX24" fmla="*/ 37960 w 3642973"/>
                <a:gd name="connsiteY24" fmla="*/ 2856398 h 3696730"/>
                <a:gd name="connsiteX25" fmla="*/ 945621 w 3642973"/>
                <a:gd name="connsiteY25" fmla="*/ 3696730 h 3696730"/>
                <a:gd name="connsiteX26" fmla="*/ 1931512 w 3642973"/>
                <a:gd name="connsiteY26" fmla="*/ 2631848 h 3696730"/>
                <a:gd name="connsiteX27" fmla="*/ 2088644 w 3642973"/>
                <a:gd name="connsiteY27" fmla="*/ 2206933 h 3696730"/>
                <a:gd name="connsiteX28" fmla="*/ 2074298 w 3642973"/>
                <a:gd name="connsiteY28" fmla="*/ 2100559 h 3696730"/>
                <a:gd name="connsiteX29" fmla="*/ 2119809 w 3642973"/>
                <a:gd name="connsiteY29" fmla="*/ 2125895 h 3696730"/>
                <a:gd name="connsiteX30" fmla="*/ 3086161 w 3642973"/>
                <a:gd name="connsiteY30" fmla="*/ 2006925 h 3696730"/>
                <a:gd name="connsiteX31" fmla="*/ 3181350 w 3642973"/>
                <a:gd name="connsiteY31" fmla="*/ 1873347 h 3696730"/>
                <a:gd name="connsiteX32" fmla="*/ 3195347 w 3642973"/>
                <a:gd name="connsiteY32" fmla="*/ 1837281 h 3696730"/>
                <a:gd name="connsiteX33" fmla="*/ 3285965 w 3642973"/>
                <a:gd name="connsiteY33" fmla="*/ 1802051 h 3696730"/>
                <a:gd name="connsiteX34" fmla="*/ 3621351 w 3642973"/>
                <a:gd name="connsiteY34" fmla="*/ 1607560 h 3696730"/>
                <a:gd name="connsiteX35" fmla="*/ 3642973 w 3642973"/>
                <a:gd name="connsiteY35" fmla="*/ 1588960 h 3696730"/>
                <a:gd name="connsiteX36" fmla="*/ 3618754 w 3642973"/>
                <a:gd name="connsiteY36" fmla="*/ 1573896 h 3696730"/>
                <a:gd name="connsiteX37" fmla="*/ 3257504 w 3642973"/>
                <a:gd name="connsiteY37" fmla="*/ 1433150 h 3696730"/>
                <a:gd name="connsiteX38" fmla="*/ 3256003 w 3642973"/>
                <a:gd name="connsiteY38" fmla="*/ 1432820 h 3696730"/>
                <a:gd name="connsiteX39" fmla="*/ 3252855 w 3642973"/>
                <a:gd name="connsiteY39" fmla="*/ 1383374 h 3696730"/>
                <a:gd name="connsiteX40" fmla="*/ 2879717 w 3642973"/>
                <a:gd name="connsiteY40" fmla="*/ 715706 h 36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642973" h="3696730">
                  <a:moveTo>
                    <a:pt x="2879717" y="715706"/>
                  </a:moveTo>
                  <a:cubicBezTo>
                    <a:pt x="2671268" y="522720"/>
                    <a:pt x="2421170" y="414305"/>
                    <a:pt x="2185324" y="395031"/>
                  </a:cubicBezTo>
                  <a:lnTo>
                    <a:pt x="2145269" y="395569"/>
                  </a:lnTo>
                  <a:lnTo>
                    <a:pt x="2138241" y="372342"/>
                  </a:lnTo>
                  <a:cubicBezTo>
                    <a:pt x="2092851" y="239931"/>
                    <a:pt x="2035964" y="121936"/>
                    <a:pt x="1970125" y="22989"/>
                  </a:cubicBezTo>
                  <a:lnTo>
                    <a:pt x="1953243" y="0"/>
                  </a:lnTo>
                  <a:lnTo>
                    <a:pt x="1936361" y="22989"/>
                  </a:lnTo>
                  <a:cubicBezTo>
                    <a:pt x="1870521" y="121936"/>
                    <a:pt x="1813635" y="239931"/>
                    <a:pt x="1768245" y="372342"/>
                  </a:cubicBezTo>
                  <a:lnTo>
                    <a:pt x="1732837" y="489370"/>
                  </a:lnTo>
                  <a:lnTo>
                    <a:pt x="1702304" y="504014"/>
                  </a:lnTo>
                  <a:cubicBezTo>
                    <a:pt x="1656548" y="533266"/>
                    <a:pt x="1614303" y="568302"/>
                    <a:pt x="1576443" y="609196"/>
                  </a:cubicBezTo>
                  <a:cubicBezTo>
                    <a:pt x="1349282" y="854558"/>
                    <a:pt x="1344483" y="1241078"/>
                    <a:pt x="1532159" y="1581836"/>
                  </a:cubicBezTo>
                  <a:lnTo>
                    <a:pt x="1550136" y="1608979"/>
                  </a:lnTo>
                  <a:lnTo>
                    <a:pt x="1548807" y="1608641"/>
                  </a:lnTo>
                  <a:cubicBezTo>
                    <a:pt x="1361003" y="1579729"/>
                    <a:pt x="1162658" y="1641587"/>
                    <a:pt x="1023852" y="1791516"/>
                  </a:cubicBezTo>
                  <a:lnTo>
                    <a:pt x="353458" y="2515622"/>
                  </a:lnTo>
                  <a:lnTo>
                    <a:pt x="308564" y="2423357"/>
                  </a:lnTo>
                  <a:cubicBezTo>
                    <a:pt x="286764" y="2372814"/>
                    <a:pt x="266869" y="2318239"/>
                    <a:pt x="252288" y="2259997"/>
                  </a:cubicBezTo>
                  <a:cubicBezTo>
                    <a:pt x="206974" y="2098234"/>
                    <a:pt x="234168" y="1945762"/>
                    <a:pt x="192403" y="1789015"/>
                  </a:cubicBezTo>
                  <a:cubicBezTo>
                    <a:pt x="150638" y="1632270"/>
                    <a:pt x="17196" y="1329623"/>
                    <a:pt x="1698" y="1319521"/>
                  </a:cubicBezTo>
                  <a:cubicBezTo>
                    <a:pt x="-13801" y="1309418"/>
                    <a:pt x="81405" y="1602726"/>
                    <a:pt x="99412" y="1728401"/>
                  </a:cubicBezTo>
                  <a:cubicBezTo>
                    <a:pt x="117420" y="1854075"/>
                    <a:pt x="73925" y="1892630"/>
                    <a:pt x="109744" y="2073567"/>
                  </a:cubicBezTo>
                  <a:cubicBezTo>
                    <a:pt x="132131" y="2186652"/>
                    <a:pt x="183368" y="2402957"/>
                    <a:pt x="233073" y="2577198"/>
                  </a:cubicBezTo>
                  <a:lnTo>
                    <a:pt x="248542" y="2628944"/>
                  </a:lnTo>
                  <a:lnTo>
                    <a:pt x="37960" y="2856398"/>
                  </a:lnTo>
                  <a:lnTo>
                    <a:pt x="945621" y="3696730"/>
                  </a:lnTo>
                  <a:lnTo>
                    <a:pt x="1931512" y="2631848"/>
                  </a:lnTo>
                  <a:cubicBezTo>
                    <a:pt x="2042558" y="2511905"/>
                    <a:pt x="2094474" y="2358306"/>
                    <a:pt x="2088644" y="2206933"/>
                  </a:cubicBezTo>
                  <a:lnTo>
                    <a:pt x="2074298" y="2100559"/>
                  </a:lnTo>
                  <a:lnTo>
                    <a:pt x="2119809" y="2125895"/>
                  </a:lnTo>
                  <a:cubicBezTo>
                    <a:pt x="2473993" y="2286803"/>
                    <a:pt x="2858999" y="2252287"/>
                    <a:pt x="3086161" y="2006925"/>
                  </a:cubicBezTo>
                  <a:cubicBezTo>
                    <a:pt x="3124021" y="1966032"/>
                    <a:pt x="3155704" y="1921217"/>
                    <a:pt x="3181350" y="1873347"/>
                  </a:cubicBezTo>
                  <a:lnTo>
                    <a:pt x="3195347" y="1837281"/>
                  </a:lnTo>
                  <a:lnTo>
                    <a:pt x="3285965" y="1802051"/>
                  </a:lnTo>
                  <a:cubicBezTo>
                    <a:pt x="3414492" y="1746610"/>
                    <a:pt x="3527761" y="1680815"/>
                    <a:pt x="3621351" y="1607560"/>
                  </a:cubicBezTo>
                  <a:lnTo>
                    <a:pt x="3642973" y="1588960"/>
                  </a:lnTo>
                  <a:lnTo>
                    <a:pt x="3618754" y="1573896"/>
                  </a:lnTo>
                  <a:cubicBezTo>
                    <a:pt x="3515035" y="1515863"/>
                    <a:pt x="3393014" y="1468221"/>
                    <a:pt x="3257504" y="1433150"/>
                  </a:cubicBezTo>
                  <a:lnTo>
                    <a:pt x="3256003" y="1432820"/>
                  </a:lnTo>
                  <a:lnTo>
                    <a:pt x="3252855" y="1383374"/>
                  </a:lnTo>
                  <a:cubicBezTo>
                    <a:pt x="3215496" y="1149710"/>
                    <a:pt x="3088165" y="908692"/>
                    <a:pt x="2879717" y="715706"/>
                  </a:cubicBezTo>
                  <a:close/>
                </a:path>
              </a:pathLst>
            </a:custGeom>
            <a:solidFill>
              <a:srgbClr val="C2C2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5" name="MH_Other_6">
              <a:extLst>
                <a:ext uri="{FF2B5EF4-FFF2-40B4-BE49-F238E27FC236}">
                  <a16:creationId xmlns:a16="http://schemas.microsoft.com/office/drawing/2014/main" xmlns="" id="{99085AA7-D921-4C54-A9E5-A1E569A87FE4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8902701" y="2865439"/>
              <a:ext cx="887413" cy="88582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600" b="1" dirty="0">
                  <a:solidFill>
                    <a:srgbClr val="FFFFFF"/>
                  </a:solidFill>
                  <a:latin typeface="Agency FB" panose="020B0503020202020204" pitchFamily="34" charset="0"/>
                  <a:ea typeface="微软雅黑" panose="020B0503020204020204" pitchFamily="34" charset="-122"/>
                </a:rPr>
                <a:t>03</a:t>
              </a:r>
              <a:endParaRPr lang="zh-CN" altLang="en-US" sz="3600" b="1" dirty="0">
                <a:solidFill>
                  <a:srgbClr val="FFFFFF"/>
                </a:solidFill>
                <a:latin typeface="Agency FB" panose="020B0503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16" name="MH_SubTitle_3">
            <a:extLst>
              <a:ext uri="{FF2B5EF4-FFF2-40B4-BE49-F238E27FC236}">
                <a16:creationId xmlns:a16="http://schemas.microsoft.com/office/drawing/2014/main" xmlns="" id="{BBC3698B-6322-4EF1-A266-8BE07B58CB71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329363" y="2778125"/>
            <a:ext cx="2538412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点击此处添加文字描述，文字颜色、大小、字体可根据需求进行更改。</a:t>
            </a:r>
            <a:endParaRPr lang="zh-CN" altLang="en-US" sz="1100" dirty="0">
              <a:latin typeface="+mn-lt"/>
              <a:ea typeface="+mn-ea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7536587D-39FE-4C83-A7BF-BF5595A449BC}"/>
              </a:ext>
            </a:extLst>
          </p:cNvPr>
          <p:cNvGrpSpPr/>
          <p:nvPr/>
        </p:nvGrpSpPr>
        <p:grpSpPr>
          <a:xfrm>
            <a:off x="8824913" y="3816351"/>
            <a:ext cx="1060450" cy="1670049"/>
            <a:chOff x="8824913" y="3816351"/>
            <a:chExt cx="1060450" cy="1670049"/>
          </a:xfrm>
        </p:grpSpPr>
        <p:sp>
          <p:nvSpPr>
            <p:cNvPr id="17" name="MH_Other_7">
              <a:extLst>
                <a:ext uri="{FF2B5EF4-FFF2-40B4-BE49-F238E27FC236}">
                  <a16:creationId xmlns:a16="http://schemas.microsoft.com/office/drawing/2014/main" xmlns="" id="{81F80927-134E-42D6-AF54-265A96451567}"/>
                </a:ext>
              </a:extLst>
            </p:cNvPr>
            <p:cNvSpPr>
              <a:spLocks noChangeAspect="1"/>
            </p:cNvSpPr>
            <p:nvPr>
              <p:custDataLst>
                <p:tags r:id="rId7"/>
              </p:custDataLst>
            </p:nvPr>
          </p:nvSpPr>
          <p:spPr>
            <a:xfrm rot="2567651" flipH="1">
              <a:off x="8824913" y="3816351"/>
              <a:ext cx="1060450" cy="1076325"/>
            </a:xfrm>
            <a:custGeom>
              <a:avLst/>
              <a:gdLst>
                <a:gd name="connsiteX0" fmla="*/ 2879717 w 3642973"/>
                <a:gd name="connsiteY0" fmla="*/ 715706 h 3696730"/>
                <a:gd name="connsiteX1" fmla="*/ 2185324 w 3642973"/>
                <a:gd name="connsiteY1" fmla="*/ 395031 h 3696730"/>
                <a:gd name="connsiteX2" fmla="*/ 2145269 w 3642973"/>
                <a:gd name="connsiteY2" fmla="*/ 395569 h 3696730"/>
                <a:gd name="connsiteX3" fmla="*/ 2138241 w 3642973"/>
                <a:gd name="connsiteY3" fmla="*/ 372342 h 3696730"/>
                <a:gd name="connsiteX4" fmla="*/ 1970125 w 3642973"/>
                <a:gd name="connsiteY4" fmla="*/ 22989 h 3696730"/>
                <a:gd name="connsiteX5" fmla="*/ 1953243 w 3642973"/>
                <a:gd name="connsiteY5" fmla="*/ 0 h 3696730"/>
                <a:gd name="connsiteX6" fmla="*/ 1936361 w 3642973"/>
                <a:gd name="connsiteY6" fmla="*/ 22989 h 3696730"/>
                <a:gd name="connsiteX7" fmla="*/ 1768245 w 3642973"/>
                <a:gd name="connsiteY7" fmla="*/ 372342 h 3696730"/>
                <a:gd name="connsiteX8" fmla="*/ 1732837 w 3642973"/>
                <a:gd name="connsiteY8" fmla="*/ 489370 h 3696730"/>
                <a:gd name="connsiteX9" fmla="*/ 1702304 w 3642973"/>
                <a:gd name="connsiteY9" fmla="*/ 504014 h 3696730"/>
                <a:gd name="connsiteX10" fmla="*/ 1576443 w 3642973"/>
                <a:gd name="connsiteY10" fmla="*/ 609196 h 3696730"/>
                <a:gd name="connsiteX11" fmla="*/ 1532159 w 3642973"/>
                <a:gd name="connsiteY11" fmla="*/ 1581836 h 3696730"/>
                <a:gd name="connsiteX12" fmla="*/ 1550136 w 3642973"/>
                <a:gd name="connsiteY12" fmla="*/ 1608979 h 3696730"/>
                <a:gd name="connsiteX13" fmla="*/ 1548807 w 3642973"/>
                <a:gd name="connsiteY13" fmla="*/ 1608641 h 3696730"/>
                <a:gd name="connsiteX14" fmla="*/ 1023852 w 3642973"/>
                <a:gd name="connsiteY14" fmla="*/ 1791516 h 3696730"/>
                <a:gd name="connsiteX15" fmla="*/ 353458 w 3642973"/>
                <a:gd name="connsiteY15" fmla="*/ 2515622 h 3696730"/>
                <a:gd name="connsiteX16" fmla="*/ 308564 w 3642973"/>
                <a:gd name="connsiteY16" fmla="*/ 2423357 h 3696730"/>
                <a:gd name="connsiteX17" fmla="*/ 252288 w 3642973"/>
                <a:gd name="connsiteY17" fmla="*/ 2259997 h 3696730"/>
                <a:gd name="connsiteX18" fmla="*/ 192403 w 3642973"/>
                <a:gd name="connsiteY18" fmla="*/ 1789015 h 3696730"/>
                <a:gd name="connsiteX19" fmla="*/ 1698 w 3642973"/>
                <a:gd name="connsiteY19" fmla="*/ 1319521 h 3696730"/>
                <a:gd name="connsiteX20" fmla="*/ 99412 w 3642973"/>
                <a:gd name="connsiteY20" fmla="*/ 1728401 h 3696730"/>
                <a:gd name="connsiteX21" fmla="*/ 109744 w 3642973"/>
                <a:gd name="connsiteY21" fmla="*/ 2073567 h 3696730"/>
                <a:gd name="connsiteX22" fmla="*/ 233073 w 3642973"/>
                <a:gd name="connsiteY22" fmla="*/ 2577198 h 3696730"/>
                <a:gd name="connsiteX23" fmla="*/ 248542 w 3642973"/>
                <a:gd name="connsiteY23" fmla="*/ 2628944 h 3696730"/>
                <a:gd name="connsiteX24" fmla="*/ 37960 w 3642973"/>
                <a:gd name="connsiteY24" fmla="*/ 2856398 h 3696730"/>
                <a:gd name="connsiteX25" fmla="*/ 945621 w 3642973"/>
                <a:gd name="connsiteY25" fmla="*/ 3696730 h 3696730"/>
                <a:gd name="connsiteX26" fmla="*/ 1931512 w 3642973"/>
                <a:gd name="connsiteY26" fmla="*/ 2631848 h 3696730"/>
                <a:gd name="connsiteX27" fmla="*/ 2088644 w 3642973"/>
                <a:gd name="connsiteY27" fmla="*/ 2206933 h 3696730"/>
                <a:gd name="connsiteX28" fmla="*/ 2074298 w 3642973"/>
                <a:gd name="connsiteY28" fmla="*/ 2100559 h 3696730"/>
                <a:gd name="connsiteX29" fmla="*/ 2119809 w 3642973"/>
                <a:gd name="connsiteY29" fmla="*/ 2125895 h 3696730"/>
                <a:gd name="connsiteX30" fmla="*/ 3086161 w 3642973"/>
                <a:gd name="connsiteY30" fmla="*/ 2006925 h 3696730"/>
                <a:gd name="connsiteX31" fmla="*/ 3181350 w 3642973"/>
                <a:gd name="connsiteY31" fmla="*/ 1873347 h 3696730"/>
                <a:gd name="connsiteX32" fmla="*/ 3195347 w 3642973"/>
                <a:gd name="connsiteY32" fmla="*/ 1837281 h 3696730"/>
                <a:gd name="connsiteX33" fmla="*/ 3285965 w 3642973"/>
                <a:gd name="connsiteY33" fmla="*/ 1802051 h 3696730"/>
                <a:gd name="connsiteX34" fmla="*/ 3621351 w 3642973"/>
                <a:gd name="connsiteY34" fmla="*/ 1607560 h 3696730"/>
                <a:gd name="connsiteX35" fmla="*/ 3642973 w 3642973"/>
                <a:gd name="connsiteY35" fmla="*/ 1588960 h 3696730"/>
                <a:gd name="connsiteX36" fmla="*/ 3618754 w 3642973"/>
                <a:gd name="connsiteY36" fmla="*/ 1573896 h 3696730"/>
                <a:gd name="connsiteX37" fmla="*/ 3257504 w 3642973"/>
                <a:gd name="connsiteY37" fmla="*/ 1433150 h 3696730"/>
                <a:gd name="connsiteX38" fmla="*/ 3256003 w 3642973"/>
                <a:gd name="connsiteY38" fmla="*/ 1432820 h 3696730"/>
                <a:gd name="connsiteX39" fmla="*/ 3252855 w 3642973"/>
                <a:gd name="connsiteY39" fmla="*/ 1383374 h 3696730"/>
                <a:gd name="connsiteX40" fmla="*/ 2879717 w 3642973"/>
                <a:gd name="connsiteY40" fmla="*/ 715706 h 36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642973" h="3696730">
                  <a:moveTo>
                    <a:pt x="2879717" y="715706"/>
                  </a:moveTo>
                  <a:cubicBezTo>
                    <a:pt x="2671268" y="522720"/>
                    <a:pt x="2421170" y="414305"/>
                    <a:pt x="2185324" y="395031"/>
                  </a:cubicBezTo>
                  <a:lnTo>
                    <a:pt x="2145269" y="395569"/>
                  </a:lnTo>
                  <a:lnTo>
                    <a:pt x="2138241" y="372342"/>
                  </a:lnTo>
                  <a:cubicBezTo>
                    <a:pt x="2092851" y="239931"/>
                    <a:pt x="2035964" y="121936"/>
                    <a:pt x="1970125" y="22989"/>
                  </a:cubicBezTo>
                  <a:lnTo>
                    <a:pt x="1953243" y="0"/>
                  </a:lnTo>
                  <a:lnTo>
                    <a:pt x="1936361" y="22989"/>
                  </a:lnTo>
                  <a:cubicBezTo>
                    <a:pt x="1870521" y="121936"/>
                    <a:pt x="1813635" y="239931"/>
                    <a:pt x="1768245" y="372342"/>
                  </a:cubicBezTo>
                  <a:lnTo>
                    <a:pt x="1732837" y="489370"/>
                  </a:lnTo>
                  <a:lnTo>
                    <a:pt x="1702304" y="504014"/>
                  </a:lnTo>
                  <a:cubicBezTo>
                    <a:pt x="1656548" y="533266"/>
                    <a:pt x="1614303" y="568302"/>
                    <a:pt x="1576443" y="609196"/>
                  </a:cubicBezTo>
                  <a:cubicBezTo>
                    <a:pt x="1349282" y="854558"/>
                    <a:pt x="1344483" y="1241078"/>
                    <a:pt x="1532159" y="1581836"/>
                  </a:cubicBezTo>
                  <a:lnTo>
                    <a:pt x="1550136" y="1608979"/>
                  </a:lnTo>
                  <a:lnTo>
                    <a:pt x="1548807" y="1608641"/>
                  </a:lnTo>
                  <a:cubicBezTo>
                    <a:pt x="1361003" y="1579729"/>
                    <a:pt x="1162658" y="1641587"/>
                    <a:pt x="1023852" y="1791516"/>
                  </a:cubicBezTo>
                  <a:lnTo>
                    <a:pt x="353458" y="2515622"/>
                  </a:lnTo>
                  <a:lnTo>
                    <a:pt x="308564" y="2423357"/>
                  </a:lnTo>
                  <a:cubicBezTo>
                    <a:pt x="286764" y="2372814"/>
                    <a:pt x="266869" y="2318239"/>
                    <a:pt x="252288" y="2259997"/>
                  </a:cubicBezTo>
                  <a:cubicBezTo>
                    <a:pt x="206974" y="2098234"/>
                    <a:pt x="234168" y="1945762"/>
                    <a:pt x="192403" y="1789015"/>
                  </a:cubicBezTo>
                  <a:cubicBezTo>
                    <a:pt x="150638" y="1632270"/>
                    <a:pt x="17196" y="1329623"/>
                    <a:pt x="1698" y="1319521"/>
                  </a:cubicBezTo>
                  <a:cubicBezTo>
                    <a:pt x="-13801" y="1309418"/>
                    <a:pt x="81405" y="1602726"/>
                    <a:pt x="99412" y="1728401"/>
                  </a:cubicBezTo>
                  <a:cubicBezTo>
                    <a:pt x="117420" y="1854075"/>
                    <a:pt x="73925" y="1892630"/>
                    <a:pt x="109744" y="2073567"/>
                  </a:cubicBezTo>
                  <a:cubicBezTo>
                    <a:pt x="132131" y="2186652"/>
                    <a:pt x="183368" y="2402957"/>
                    <a:pt x="233073" y="2577198"/>
                  </a:cubicBezTo>
                  <a:lnTo>
                    <a:pt x="248542" y="2628944"/>
                  </a:lnTo>
                  <a:lnTo>
                    <a:pt x="37960" y="2856398"/>
                  </a:lnTo>
                  <a:lnTo>
                    <a:pt x="945621" y="3696730"/>
                  </a:lnTo>
                  <a:lnTo>
                    <a:pt x="1931512" y="2631848"/>
                  </a:lnTo>
                  <a:cubicBezTo>
                    <a:pt x="2042558" y="2511905"/>
                    <a:pt x="2094474" y="2358306"/>
                    <a:pt x="2088644" y="2206933"/>
                  </a:cubicBezTo>
                  <a:lnTo>
                    <a:pt x="2074298" y="2100559"/>
                  </a:lnTo>
                  <a:lnTo>
                    <a:pt x="2119809" y="2125895"/>
                  </a:lnTo>
                  <a:cubicBezTo>
                    <a:pt x="2473993" y="2286803"/>
                    <a:pt x="2858999" y="2252287"/>
                    <a:pt x="3086161" y="2006925"/>
                  </a:cubicBezTo>
                  <a:cubicBezTo>
                    <a:pt x="3124021" y="1966032"/>
                    <a:pt x="3155704" y="1921217"/>
                    <a:pt x="3181350" y="1873347"/>
                  </a:cubicBezTo>
                  <a:lnTo>
                    <a:pt x="3195347" y="1837281"/>
                  </a:lnTo>
                  <a:lnTo>
                    <a:pt x="3285965" y="1802051"/>
                  </a:lnTo>
                  <a:cubicBezTo>
                    <a:pt x="3414492" y="1746610"/>
                    <a:pt x="3527761" y="1680815"/>
                    <a:pt x="3621351" y="1607560"/>
                  </a:cubicBezTo>
                  <a:lnTo>
                    <a:pt x="3642973" y="1588960"/>
                  </a:lnTo>
                  <a:lnTo>
                    <a:pt x="3618754" y="1573896"/>
                  </a:lnTo>
                  <a:cubicBezTo>
                    <a:pt x="3515035" y="1515863"/>
                    <a:pt x="3393014" y="1468221"/>
                    <a:pt x="3257504" y="1433150"/>
                  </a:cubicBezTo>
                  <a:lnTo>
                    <a:pt x="3256003" y="1432820"/>
                  </a:lnTo>
                  <a:lnTo>
                    <a:pt x="3252855" y="1383374"/>
                  </a:lnTo>
                  <a:cubicBezTo>
                    <a:pt x="3215496" y="1149710"/>
                    <a:pt x="3088165" y="908692"/>
                    <a:pt x="2879717" y="715706"/>
                  </a:cubicBezTo>
                  <a:close/>
                </a:path>
              </a:pathLst>
            </a:custGeom>
            <a:solidFill>
              <a:srgbClr val="C2C2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8" name="MH_Other_8">
              <a:extLst>
                <a:ext uri="{FF2B5EF4-FFF2-40B4-BE49-F238E27FC236}">
                  <a16:creationId xmlns:a16="http://schemas.microsoft.com/office/drawing/2014/main" xmlns="" id="{AABA7E92-09DE-457D-8F64-C1AA6CA81D5A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8936039" y="4598988"/>
              <a:ext cx="885825" cy="88741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571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600" b="1">
                  <a:solidFill>
                    <a:srgbClr val="FFFFFF"/>
                  </a:solidFill>
                  <a:latin typeface="Agency FB" panose="020B0503020202020204" pitchFamily="34" charset="0"/>
                  <a:ea typeface="微软雅黑" panose="020B0503020204020204" pitchFamily="34" charset="-122"/>
                </a:rPr>
                <a:t>04</a:t>
              </a:r>
              <a:endParaRPr lang="zh-CN" altLang="en-US" sz="3600" b="1" dirty="0">
                <a:solidFill>
                  <a:srgbClr val="FFFFFF"/>
                </a:solidFill>
                <a:latin typeface="Agency FB" panose="020B0503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MH_SubTitle_4">
            <a:extLst>
              <a:ext uri="{FF2B5EF4-FFF2-40B4-BE49-F238E27FC236}">
                <a16:creationId xmlns:a16="http://schemas.microsoft.com/office/drawing/2014/main" xmlns="" id="{0E0EC3DE-1B58-4E88-A99D-EF5CA5438180}"/>
              </a:ext>
            </a:extLst>
          </p:cNvPr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329363" y="4513263"/>
            <a:ext cx="253841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点击此处添加文字描述，文字颜色、大小、字体可根据需求进行更改。</a:t>
            </a:r>
            <a:endParaRPr lang="zh-CN" altLang="en-US" sz="11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3202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>
      <p:transition spd="slow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>
            <a:extLst>
              <a:ext uri="{FF2B5EF4-FFF2-40B4-BE49-F238E27FC236}">
                <a16:creationId xmlns:a16="http://schemas.microsoft.com/office/drawing/2014/main" xmlns="" id="{72E97181-6D4B-461B-B756-D7E8FD85C729}"/>
              </a:ext>
            </a:extLst>
          </p:cNvPr>
          <p:cNvGrpSpPr/>
          <p:nvPr/>
        </p:nvGrpSpPr>
        <p:grpSpPr>
          <a:xfrm>
            <a:off x="488955" y="475472"/>
            <a:ext cx="662430" cy="810838"/>
            <a:chOff x="488955" y="475472"/>
            <a:chExt cx="662430" cy="810838"/>
          </a:xfrm>
        </p:grpSpPr>
        <p:pic>
          <p:nvPicPr>
            <p:cNvPr id="59" name="图片 58">
              <a:extLst>
                <a:ext uri="{FF2B5EF4-FFF2-40B4-BE49-F238E27FC236}">
                  <a16:creationId xmlns:a16="http://schemas.microsoft.com/office/drawing/2014/main" xmlns="" id="{66950F70-E519-46B0-92B7-875FDF943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499919" y="475472"/>
              <a:ext cx="615749" cy="810838"/>
            </a:xfrm>
            <a:prstGeom prst="rect">
              <a:avLst/>
            </a:prstGeom>
          </p:spPr>
        </p:pic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xmlns="" id="{3A2DF2A7-DA19-4B7A-A6AA-70776EE1C63B}"/>
                </a:ext>
              </a:extLst>
            </p:cNvPr>
            <p:cNvSpPr txBox="1"/>
            <p:nvPr/>
          </p:nvSpPr>
          <p:spPr>
            <a:xfrm>
              <a:off x="488955" y="510942"/>
              <a:ext cx="662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pic>
        <p:nvPicPr>
          <p:cNvPr id="61" name="图片 60">
            <a:extLst>
              <a:ext uri="{FF2B5EF4-FFF2-40B4-BE49-F238E27FC236}">
                <a16:creationId xmlns:a16="http://schemas.microsoft.com/office/drawing/2014/main" xmlns="" id="{C1815CCA-31F5-481A-A72A-9898193D86D9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flipV="1">
            <a:off x="1113285" y="1077643"/>
            <a:ext cx="10620000" cy="58621"/>
          </a:xfrm>
          <a:prstGeom prst="rect">
            <a:avLst/>
          </a:prstGeom>
        </p:spPr>
      </p:pic>
      <p:sp>
        <p:nvSpPr>
          <p:cNvPr id="62" name="PA_文本框 40">
            <a:extLst>
              <a:ext uri="{FF2B5EF4-FFF2-40B4-BE49-F238E27FC236}">
                <a16:creationId xmlns:a16="http://schemas.microsoft.com/office/drawing/2014/main" xmlns="" id="{BECFEE36-C9D3-403C-B487-FBA4F70CD3E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288967" y="598378"/>
            <a:ext cx="33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spc="3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  <a:cs typeface="Lato Black" charset="0"/>
              </a:rPr>
              <a:t>点击此处添加标题</a:t>
            </a:r>
            <a:endParaRPr lang="en-US" sz="2800" spc="300" dirty="0">
              <a:solidFill>
                <a:srgbClr val="3D3D3F"/>
              </a:solidFill>
              <a:latin typeface="造字工房悦黑演示版常规体" pitchFamily="50" charset="-122"/>
              <a:ea typeface="造字工房悦黑演示版常规体" pitchFamily="50" charset="-122"/>
              <a:cs typeface="Lato Black" charset="0"/>
            </a:endParaRPr>
          </a:p>
        </p:txBody>
      </p:sp>
      <p:sp>
        <p:nvSpPr>
          <p:cNvPr id="63" name="PA_矩形 7">
            <a:extLst>
              <a:ext uri="{FF2B5EF4-FFF2-40B4-BE49-F238E27FC236}">
                <a16:creationId xmlns:a16="http://schemas.microsoft.com/office/drawing/2014/main" xmlns="" id="{2F22FC42-263B-483D-9FE8-E5FE35EAA30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565958" y="739089"/>
            <a:ext cx="4103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8C58F"/>
                </a:solidFill>
                <a:latin typeface="+mn-ea"/>
                <a:cs typeface="Arial Unicode MS" panose="020B0604020202020204" pitchFamily="34" charset="-122"/>
              </a:rPr>
              <a:t>Please click here to add the required titles</a:t>
            </a:r>
            <a:endParaRPr lang="zh-CN" altLang="en-US" sz="1600" b="1" dirty="0">
              <a:solidFill>
                <a:srgbClr val="E8C58F"/>
              </a:solidFill>
              <a:latin typeface="+mn-ea"/>
              <a:cs typeface="Arial Unicode MS" panose="020B0604020202020204" pitchFamily="34" charset="-122"/>
            </a:endParaRPr>
          </a:p>
        </p:txBody>
      </p:sp>
      <p:sp>
        <p:nvSpPr>
          <p:cNvPr id="10" name="MH_Text_1">
            <a:extLst>
              <a:ext uri="{FF2B5EF4-FFF2-40B4-BE49-F238E27FC236}">
                <a16:creationId xmlns:a16="http://schemas.microsoft.com/office/drawing/2014/main" xmlns="" id="{9538251B-1B0F-428B-9AEB-671ABF212FC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21098730">
            <a:off x="3517901" y="2333626"/>
            <a:ext cx="2906713" cy="663575"/>
          </a:xfrm>
          <a:prstGeom prst="roundRect">
            <a:avLst>
              <a:gd name="adj" fmla="val 24179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44000" rIns="0" bIns="0" anchor="ctr">
            <a:normAutofit/>
          </a:bodyPr>
          <a:lstStyle/>
          <a:p>
            <a:pPr algn="ctr">
              <a:defRPr/>
            </a:pPr>
            <a:r>
              <a:rPr lang="zh-CN" altLang="en-US" sz="1400" dirty="0">
                <a:solidFill>
                  <a:srgbClr val="FEFEFD"/>
                </a:solidFill>
              </a:rPr>
              <a:t>点击此处添加文本描述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A6CC0A00-D21E-4FB4-92E2-94FC3AF6180B}"/>
              </a:ext>
            </a:extLst>
          </p:cNvPr>
          <p:cNvGrpSpPr/>
          <p:nvPr/>
        </p:nvGrpSpPr>
        <p:grpSpPr>
          <a:xfrm>
            <a:off x="2711450" y="2060576"/>
            <a:ext cx="1846264" cy="690562"/>
            <a:chOff x="2711450" y="2060576"/>
            <a:chExt cx="1846264" cy="690562"/>
          </a:xfrm>
        </p:grpSpPr>
        <p:sp>
          <p:nvSpPr>
            <p:cNvPr id="11" name="MH_Other_2">
              <a:extLst>
                <a:ext uri="{FF2B5EF4-FFF2-40B4-BE49-F238E27FC236}">
                  <a16:creationId xmlns:a16="http://schemas.microsoft.com/office/drawing/2014/main" xmlns="" id="{786F1CA0-F551-433C-AB92-2F7C526E299D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 rot="20641342">
              <a:off x="3441701" y="2060576"/>
              <a:ext cx="1116013" cy="663575"/>
            </a:xfrm>
            <a:prstGeom prst="roundRect">
              <a:avLst>
                <a:gd name="adj" fmla="val 24179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25400" dist="12700" dir="60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MH_SubTitle_1">
              <a:extLst>
                <a:ext uri="{FF2B5EF4-FFF2-40B4-BE49-F238E27FC236}">
                  <a16:creationId xmlns:a16="http://schemas.microsoft.com/office/drawing/2014/main" xmlns="" id="{A7941204-A06B-432B-86B6-D302DCCD1CC6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 rot="20641342">
              <a:off x="3495676" y="2124076"/>
              <a:ext cx="1008063" cy="538163"/>
            </a:xfrm>
            <a:prstGeom prst="roundRect">
              <a:avLst>
                <a:gd name="adj" fmla="val 18193"/>
              </a:avLst>
            </a:prstGeom>
            <a:solidFill>
              <a:srgbClr val="FEFE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</a:t>
              </a:r>
            </a:p>
          </p:txBody>
        </p:sp>
        <p:sp>
          <p:nvSpPr>
            <p:cNvPr id="13" name="MH_Other_3">
              <a:extLst>
                <a:ext uri="{FF2B5EF4-FFF2-40B4-BE49-F238E27FC236}">
                  <a16:creationId xmlns:a16="http://schemas.microsoft.com/office/drawing/2014/main" xmlns="" id="{A261C06C-F19B-4219-B195-A07E3623A049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3576351" y="2402759"/>
              <a:ext cx="162000" cy="162000"/>
            </a:xfrm>
            <a:prstGeom prst="ellipse">
              <a:avLst/>
            </a:prstGeom>
            <a:solidFill>
              <a:srgbClr val="FFFFFF"/>
            </a:solidFill>
            <a:ln w="3175">
              <a:noFill/>
            </a:ln>
            <a:effectLst>
              <a:innerShdw blurRad="76200">
                <a:prstClr val="black">
                  <a:alpha val="68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>
                <a:defRPr/>
              </a:pP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MH_Other_4">
              <a:extLst>
                <a:ext uri="{FF2B5EF4-FFF2-40B4-BE49-F238E27FC236}">
                  <a16:creationId xmlns:a16="http://schemas.microsoft.com/office/drawing/2014/main" xmlns="" id="{B4D0D026-9EC3-4A8C-AFA4-CAE8BF9DACF4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2711450" y="2351088"/>
              <a:ext cx="1016000" cy="400050"/>
            </a:xfrm>
            <a:custGeom>
              <a:avLst/>
              <a:gdLst>
                <a:gd name="connsiteX0" fmla="*/ 788369 w 788369"/>
                <a:gd name="connsiteY0" fmla="*/ 59760 h 293210"/>
                <a:gd name="connsiteX1" fmla="*/ 507382 w 788369"/>
                <a:gd name="connsiteY1" fmla="*/ 228 h 293210"/>
                <a:gd name="connsiteX2" fmla="*/ 78757 w 788369"/>
                <a:gd name="connsiteY2" fmla="*/ 43091 h 293210"/>
                <a:gd name="connsiteX3" fmla="*/ 4938 w 788369"/>
                <a:gd name="connsiteY3" fmla="*/ 135960 h 293210"/>
                <a:gd name="connsiteX4" fmla="*/ 145432 w 788369"/>
                <a:gd name="connsiteY4" fmla="*/ 281216 h 293210"/>
                <a:gd name="connsiteX5" fmla="*/ 290688 w 788369"/>
                <a:gd name="connsiteY5" fmla="*/ 264547 h 293210"/>
                <a:gd name="connsiteX6" fmla="*/ 759794 w 788369"/>
                <a:gd name="connsiteY6" fmla="*/ 102622 h 293210"/>
                <a:gd name="connsiteX0" fmla="*/ 788369 w 797894"/>
                <a:gd name="connsiteY0" fmla="*/ 59760 h 294208"/>
                <a:gd name="connsiteX1" fmla="*/ 507382 w 797894"/>
                <a:gd name="connsiteY1" fmla="*/ 228 h 294208"/>
                <a:gd name="connsiteX2" fmla="*/ 78757 w 797894"/>
                <a:gd name="connsiteY2" fmla="*/ 43091 h 294208"/>
                <a:gd name="connsiteX3" fmla="*/ 4938 w 797894"/>
                <a:gd name="connsiteY3" fmla="*/ 135960 h 294208"/>
                <a:gd name="connsiteX4" fmla="*/ 145432 w 797894"/>
                <a:gd name="connsiteY4" fmla="*/ 281216 h 294208"/>
                <a:gd name="connsiteX5" fmla="*/ 290688 w 797894"/>
                <a:gd name="connsiteY5" fmla="*/ 264547 h 294208"/>
                <a:gd name="connsiteX6" fmla="*/ 797894 w 797894"/>
                <a:gd name="connsiteY6" fmla="*/ 81191 h 294208"/>
                <a:gd name="connsiteX0" fmla="*/ 786197 w 795722"/>
                <a:gd name="connsiteY0" fmla="*/ 64810 h 299258"/>
                <a:gd name="connsiteX1" fmla="*/ 505210 w 795722"/>
                <a:gd name="connsiteY1" fmla="*/ 5278 h 299258"/>
                <a:gd name="connsiteX2" fmla="*/ 87773 w 795722"/>
                <a:gd name="connsiteY2" fmla="*/ 18304 h 299258"/>
                <a:gd name="connsiteX3" fmla="*/ 2766 w 795722"/>
                <a:gd name="connsiteY3" fmla="*/ 141010 h 299258"/>
                <a:gd name="connsiteX4" fmla="*/ 143260 w 795722"/>
                <a:gd name="connsiteY4" fmla="*/ 286266 h 299258"/>
                <a:gd name="connsiteX5" fmla="*/ 288516 w 795722"/>
                <a:gd name="connsiteY5" fmla="*/ 269597 h 299258"/>
                <a:gd name="connsiteX6" fmla="*/ 795722 w 795722"/>
                <a:gd name="connsiteY6" fmla="*/ 86241 h 299258"/>
                <a:gd name="connsiteX0" fmla="*/ 786145 w 795670"/>
                <a:gd name="connsiteY0" fmla="*/ 83807 h 318255"/>
                <a:gd name="connsiteX1" fmla="*/ 501428 w 795670"/>
                <a:gd name="connsiteY1" fmla="*/ 1898 h 318255"/>
                <a:gd name="connsiteX2" fmla="*/ 87721 w 795670"/>
                <a:gd name="connsiteY2" fmla="*/ 37301 h 318255"/>
                <a:gd name="connsiteX3" fmla="*/ 2714 w 795670"/>
                <a:gd name="connsiteY3" fmla="*/ 160007 h 318255"/>
                <a:gd name="connsiteX4" fmla="*/ 143208 w 795670"/>
                <a:gd name="connsiteY4" fmla="*/ 305263 h 318255"/>
                <a:gd name="connsiteX5" fmla="*/ 288464 w 795670"/>
                <a:gd name="connsiteY5" fmla="*/ 288594 h 318255"/>
                <a:gd name="connsiteX6" fmla="*/ 795670 w 795670"/>
                <a:gd name="connsiteY6" fmla="*/ 105238 h 318255"/>
                <a:gd name="connsiteX0" fmla="*/ 785693 w 795218"/>
                <a:gd name="connsiteY0" fmla="*/ 83807 h 313376"/>
                <a:gd name="connsiteX1" fmla="*/ 500976 w 795218"/>
                <a:gd name="connsiteY1" fmla="*/ 1898 h 313376"/>
                <a:gd name="connsiteX2" fmla="*/ 87269 w 795218"/>
                <a:gd name="connsiteY2" fmla="*/ 37301 h 313376"/>
                <a:gd name="connsiteX3" fmla="*/ 2262 w 795218"/>
                <a:gd name="connsiteY3" fmla="*/ 160007 h 313376"/>
                <a:gd name="connsiteX4" fmla="*/ 135297 w 795218"/>
                <a:gd name="connsiteY4" fmla="*/ 297804 h 313376"/>
                <a:gd name="connsiteX5" fmla="*/ 288012 w 795218"/>
                <a:gd name="connsiteY5" fmla="*/ 288594 h 313376"/>
                <a:gd name="connsiteX6" fmla="*/ 795218 w 795218"/>
                <a:gd name="connsiteY6" fmla="*/ 105238 h 313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5218" h="313376">
                  <a:moveTo>
                    <a:pt x="785693" y="83807"/>
                  </a:moveTo>
                  <a:cubicBezTo>
                    <a:pt x="704334" y="55430"/>
                    <a:pt x="617380" y="9649"/>
                    <a:pt x="500976" y="1898"/>
                  </a:cubicBezTo>
                  <a:cubicBezTo>
                    <a:pt x="384572" y="-5853"/>
                    <a:pt x="170388" y="10950"/>
                    <a:pt x="87269" y="37301"/>
                  </a:cubicBezTo>
                  <a:cubicBezTo>
                    <a:pt x="4150" y="63652"/>
                    <a:pt x="-5743" y="116590"/>
                    <a:pt x="2262" y="160007"/>
                  </a:cubicBezTo>
                  <a:cubicBezTo>
                    <a:pt x="10267" y="203424"/>
                    <a:pt x="87672" y="276373"/>
                    <a:pt x="135297" y="297804"/>
                  </a:cubicBezTo>
                  <a:cubicBezTo>
                    <a:pt x="182922" y="319235"/>
                    <a:pt x="178025" y="320688"/>
                    <a:pt x="288012" y="288594"/>
                  </a:cubicBezTo>
                  <a:cubicBezTo>
                    <a:pt x="397999" y="256500"/>
                    <a:pt x="611862" y="171317"/>
                    <a:pt x="795218" y="105238"/>
                  </a:cubicBezTo>
                </a:path>
              </a:pathLst>
            </a:custGeom>
            <a:noFill/>
            <a:ln w="19050">
              <a:solidFill>
                <a:srgbClr val="5F5F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6" name="MH_Text_2">
            <a:extLst>
              <a:ext uri="{FF2B5EF4-FFF2-40B4-BE49-F238E27FC236}">
                <a16:creationId xmlns:a16="http://schemas.microsoft.com/office/drawing/2014/main" xmlns="" id="{46B97EC8-5DC0-46D9-A17C-580B36AC3E3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 rot="21098730">
            <a:off x="6499226" y="3294064"/>
            <a:ext cx="2905125" cy="663575"/>
          </a:xfrm>
          <a:prstGeom prst="roundRect">
            <a:avLst>
              <a:gd name="adj" fmla="val 24179"/>
            </a:avLst>
          </a:prstGeom>
          <a:solidFill>
            <a:srgbClr val="E8C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44000" rIns="0" bIns="0" anchor="ctr">
            <a:normAutofit/>
          </a:bodyPr>
          <a:lstStyle/>
          <a:p>
            <a:pPr algn="ctr">
              <a:defRPr/>
            </a:pPr>
            <a:r>
              <a:rPr lang="zh-CN" altLang="en-US" sz="1400" dirty="0">
                <a:solidFill>
                  <a:srgbClr val="FEFEFD"/>
                </a:solidFill>
              </a:rPr>
              <a:t>点击此处添加文本描述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72FF9A80-824C-45AF-AFAE-1869B98EFA87}"/>
              </a:ext>
            </a:extLst>
          </p:cNvPr>
          <p:cNvGrpSpPr/>
          <p:nvPr/>
        </p:nvGrpSpPr>
        <p:grpSpPr>
          <a:xfrm>
            <a:off x="5692775" y="3021014"/>
            <a:ext cx="1846263" cy="690561"/>
            <a:chOff x="5692775" y="3021014"/>
            <a:chExt cx="1846263" cy="690561"/>
          </a:xfrm>
        </p:grpSpPr>
        <p:sp>
          <p:nvSpPr>
            <p:cNvPr id="17" name="MH_Other_6">
              <a:extLst>
                <a:ext uri="{FF2B5EF4-FFF2-40B4-BE49-F238E27FC236}">
                  <a16:creationId xmlns:a16="http://schemas.microsoft.com/office/drawing/2014/main" xmlns="" id="{F3DBB41D-C465-4C33-BBF7-B316A84BB600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 rot="20641342">
              <a:off x="6421438" y="3021014"/>
              <a:ext cx="1117600" cy="663575"/>
            </a:xfrm>
            <a:prstGeom prst="roundRect">
              <a:avLst>
                <a:gd name="adj" fmla="val 24179"/>
              </a:avLst>
            </a:prstGeom>
            <a:solidFill>
              <a:srgbClr val="E8C58F"/>
            </a:solidFill>
            <a:ln>
              <a:noFill/>
            </a:ln>
            <a:effectLst>
              <a:outerShdw blurRad="25400" dist="12700" dir="60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MH_SubTitle_2">
              <a:extLst>
                <a:ext uri="{FF2B5EF4-FFF2-40B4-BE49-F238E27FC236}">
                  <a16:creationId xmlns:a16="http://schemas.microsoft.com/office/drawing/2014/main" xmlns="" id="{7DC9C3C3-C319-4F78-B15D-36F346158303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 rot="20641342">
              <a:off x="6477001" y="3084513"/>
              <a:ext cx="1006475" cy="538162"/>
            </a:xfrm>
            <a:prstGeom prst="roundRect">
              <a:avLst>
                <a:gd name="adj" fmla="val 18193"/>
              </a:avLst>
            </a:prstGeom>
            <a:solidFill>
              <a:srgbClr val="FEFE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</a:t>
              </a:r>
            </a:p>
          </p:txBody>
        </p:sp>
        <p:sp>
          <p:nvSpPr>
            <p:cNvPr id="19" name="MH_Other_7">
              <a:extLst>
                <a:ext uri="{FF2B5EF4-FFF2-40B4-BE49-F238E27FC236}">
                  <a16:creationId xmlns:a16="http://schemas.microsoft.com/office/drawing/2014/main" xmlns="" id="{8B08CFA4-2CD6-4262-8382-39E88A68BD01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6557264" y="3363223"/>
              <a:ext cx="162000" cy="162000"/>
            </a:xfrm>
            <a:prstGeom prst="ellipse">
              <a:avLst/>
            </a:prstGeom>
            <a:solidFill>
              <a:srgbClr val="FFFFFF"/>
            </a:solidFill>
            <a:ln w="3175">
              <a:noFill/>
            </a:ln>
            <a:effectLst>
              <a:innerShdw blurRad="76200">
                <a:prstClr val="black">
                  <a:alpha val="68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>
                <a:defRPr/>
              </a:pP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" name="MH_Other_8">
              <a:extLst>
                <a:ext uri="{FF2B5EF4-FFF2-40B4-BE49-F238E27FC236}">
                  <a16:creationId xmlns:a16="http://schemas.microsoft.com/office/drawing/2014/main" xmlns="" id="{DE651129-73B8-4090-ADFA-1FEDDFAAC579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692775" y="3311525"/>
              <a:ext cx="1016000" cy="400050"/>
            </a:xfrm>
            <a:custGeom>
              <a:avLst/>
              <a:gdLst>
                <a:gd name="connsiteX0" fmla="*/ 788369 w 788369"/>
                <a:gd name="connsiteY0" fmla="*/ 59760 h 293210"/>
                <a:gd name="connsiteX1" fmla="*/ 507382 w 788369"/>
                <a:gd name="connsiteY1" fmla="*/ 228 h 293210"/>
                <a:gd name="connsiteX2" fmla="*/ 78757 w 788369"/>
                <a:gd name="connsiteY2" fmla="*/ 43091 h 293210"/>
                <a:gd name="connsiteX3" fmla="*/ 4938 w 788369"/>
                <a:gd name="connsiteY3" fmla="*/ 135960 h 293210"/>
                <a:gd name="connsiteX4" fmla="*/ 145432 w 788369"/>
                <a:gd name="connsiteY4" fmla="*/ 281216 h 293210"/>
                <a:gd name="connsiteX5" fmla="*/ 290688 w 788369"/>
                <a:gd name="connsiteY5" fmla="*/ 264547 h 293210"/>
                <a:gd name="connsiteX6" fmla="*/ 759794 w 788369"/>
                <a:gd name="connsiteY6" fmla="*/ 102622 h 293210"/>
                <a:gd name="connsiteX0" fmla="*/ 788369 w 797894"/>
                <a:gd name="connsiteY0" fmla="*/ 59760 h 294208"/>
                <a:gd name="connsiteX1" fmla="*/ 507382 w 797894"/>
                <a:gd name="connsiteY1" fmla="*/ 228 h 294208"/>
                <a:gd name="connsiteX2" fmla="*/ 78757 w 797894"/>
                <a:gd name="connsiteY2" fmla="*/ 43091 h 294208"/>
                <a:gd name="connsiteX3" fmla="*/ 4938 w 797894"/>
                <a:gd name="connsiteY3" fmla="*/ 135960 h 294208"/>
                <a:gd name="connsiteX4" fmla="*/ 145432 w 797894"/>
                <a:gd name="connsiteY4" fmla="*/ 281216 h 294208"/>
                <a:gd name="connsiteX5" fmla="*/ 290688 w 797894"/>
                <a:gd name="connsiteY5" fmla="*/ 264547 h 294208"/>
                <a:gd name="connsiteX6" fmla="*/ 797894 w 797894"/>
                <a:gd name="connsiteY6" fmla="*/ 81191 h 294208"/>
                <a:gd name="connsiteX0" fmla="*/ 786197 w 795722"/>
                <a:gd name="connsiteY0" fmla="*/ 64810 h 299258"/>
                <a:gd name="connsiteX1" fmla="*/ 505210 w 795722"/>
                <a:gd name="connsiteY1" fmla="*/ 5278 h 299258"/>
                <a:gd name="connsiteX2" fmla="*/ 87773 w 795722"/>
                <a:gd name="connsiteY2" fmla="*/ 18304 h 299258"/>
                <a:gd name="connsiteX3" fmla="*/ 2766 w 795722"/>
                <a:gd name="connsiteY3" fmla="*/ 141010 h 299258"/>
                <a:gd name="connsiteX4" fmla="*/ 143260 w 795722"/>
                <a:gd name="connsiteY4" fmla="*/ 286266 h 299258"/>
                <a:gd name="connsiteX5" fmla="*/ 288516 w 795722"/>
                <a:gd name="connsiteY5" fmla="*/ 269597 h 299258"/>
                <a:gd name="connsiteX6" fmla="*/ 795722 w 795722"/>
                <a:gd name="connsiteY6" fmla="*/ 86241 h 299258"/>
                <a:gd name="connsiteX0" fmla="*/ 786145 w 795670"/>
                <a:gd name="connsiteY0" fmla="*/ 83807 h 318255"/>
                <a:gd name="connsiteX1" fmla="*/ 501428 w 795670"/>
                <a:gd name="connsiteY1" fmla="*/ 1898 h 318255"/>
                <a:gd name="connsiteX2" fmla="*/ 87721 w 795670"/>
                <a:gd name="connsiteY2" fmla="*/ 37301 h 318255"/>
                <a:gd name="connsiteX3" fmla="*/ 2714 w 795670"/>
                <a:gd name="connsiteY3" fmla="*/ 160007 h 318255"/>
                <a:gd name="connsiteX4" fmla="*/ 143208 w 795670"/>
                <a:gd name="connsiteY4" fmla="*/ 305263 h 318255"/>
                <a:gd name="connsiteX5" fmla="*/ 288464 w 795670"/>
                <a:gd name="connsiteY5" fmla="*/ 288594 h 318255"/>
                <a:gd name="connsiteX6" fmla="*/ 795670 w 795670"/>
                <a:gd name="connsiteY6" fmla="*/ 105238 h 318255"/>
                <a:gd name="connsiteX0" fmla="*/ 785693 w 795218"/>
                <a:gd name="connsiteY0" fmla="*/ 83807 h 313376"/>
                <a:gd name="connsiteX1" fmla="*/ 500976 w 795218"/>
                <a:gd name="connsiteY1" fmla="*/ 1898 h 313376"/>
                <a:gd name="connsiteX2" fmla="*/ 87269 w 795218"/>
                <a:gd name="connsiteY2" fmla="*/ 37301 h 313376"/>
                <a:gd name="connsiteX3" fmla="*/ 2262 w 795218"/>
                <a:gd name="connsiteY3" fmla="*/ 160007 h 313376"/>
                <a:gd name="connsiteX4" fmla="*/ 135297 w 795218"/>
                <a:gd name="connsiteY4" fmla="*/ 297804 h 313376"/>
                <a:gd name="connsiteX5" fmla="*/ 288012 w 795218"/>
                <a:gd name="connsiteY5" fmla="*/ 288594 h 313376"/>
                <a:gd name="connsiteX6" fmla="*/ 795218 w 795218"/>
                <a:gd name="connsiteY6" fmla="*/ 105238 h 313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5218" h="313376">
                  <a:moveTo>
                    <a:pt x="785693" y="83807"/>
                  </a:moveTo>
                  <a:cubicBezTo>
                    <a:pt x="704334" y="55430"/>
                    <a:pt x="617380" y="9649"/>
                    <a:pt x="500976" y="1898"/>
                  </a:cubicBezTo>
                  <a:cubicBezTo>
                    <a:pt x="384572" y="-5853"/>
                    <a:pt x="170388" y="10950"/>
                    <a:pt x="87269" y="37301"/>
                  </a:cubicBezTo>
                  <a:cubicBezTo>
                    <a:pt x="4150" y="63652"/>
                    <a:pt x="-5743" y="116590"/>
                    <a:pt x="2262" y="160007"/>
                  </a:cubicBezTo>
                  <a:cubicBezTo>
                    <a:pt x="10267" y="203424"/>
                    <a:pt x="87672" y="276373"/>
                    <a:pt x="135297" y="297804"/>
                  </a:cubicBezTo>
                  <a:cubicBezTo>
                    <a:pt x="182922" y="319235"/>
                    <a:pt x="178025" y="320688"/>
                    <a:pt x="288012" y="288594"/>
                  </a:cubicBezTo>
                  <a:cubicBezTo>
                    <a:pt x="397999" y="256500"/>
                    <a:pt x="611862" y="171317"/>
                    <a:pt x="795218" y="105238"/>
                  </a:cubicBezTo>
                </a:path>
              </a:pathLst>
            </a:custGeom>
            <a:noFill/>
            <a:ln w="19050">
              <a:solidFill>
                <a:srgbClr val="5F5F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2" name="MH_Text_3">
            <a:extLst>
              <a:ext uri="{FF2B5EF4-FFF2-40B4-BE49-F238E27FC236}">
                <a16:creationId xmlns:a16="http://schemas.microsoft.com/office/drawing/2014/main" xmlns="" id="{CE7E5724-D39B-4897-907B-10A30DEB84D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 rot="21098730">
            <a:off x="2989263" y="4254501"/>
            <a:ext cx="2906712" cy="663575"/>
          </a:xfrm>
          <a:prstGeom prst="roundRect">
            <a:avLst>
              <a:gd name="adj" fmla="val 24179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44000" rIns="0" bIns="0" anchor="ctr">
            <a:normAutofit/>
          </a:bodyPr>
          <a:lstStyle/>
          <a:p>
            <a:pPr algn="ctr">
              <a:defRPr/>
            </a:pPr>
            <a:r>
              <a:rPr lang="zh-CN" altLang="en-US" sz="1400" dirty="0">
                <a:solidFill>
                  <a:srgbClr val="FEFEFD"/>
                </a:solidFill>
              </a:rPr>
              <a:t>点击此处添加文本描述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E9BB433A-2482-4BA7-87C3-D14ECED6083B}"/>
              </a:ext>
            </a:extLst>
          </p:cNvPr>
          <p:cNvGrpSpPr/>
          <p:nvPr/>
        </p:nvGrpSpPr>
        <p:grpSpPr>
          <a:xfrm>
            <a:off x="2182813" y="3981451"/>
            <a:ext cx="1846262" cy="690562"/>
            <a:chOff x="2182813" y="3981451"/>
            <a:chExt cx="1846262" cy="690562"/>
          </a:xfrm>
        </p:grpSpPr>
        <p:sp>
          <p:nvSpPr>
            <p:cNvPr id="23" name="MH_Other_10">
              <a:extLst>
                <a:ext uri="{FF2B5EF4-FFF2-40B4-BE49-F238E27FC236}">
                  <a16:creationId xmlns:a16="http://schemas.microsoft.com/office/drawing/2014/main" xmlns="" id="{11000457-2147-48C2-BF60-BEB4081FD60D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 rot="20641342">
              <a:off x="2913063" y="3981451"/>
              <a:ext cx="1116012" cy="665163"/>
            </a:xfrm>
            <a:prstGeom prst="roundRect">
              <a:avLst>
                <a:gd name="adj" fmla="val 24179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outerShdw blurRad="25400" dist="12700" dir="60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MH_SubTitle_3">
              <a:extLst>
                <a:ext uri="{FF2B5EF4-FFF2-40B4-BE49-F238E27FC236}">
                  <a16:creationId xmlns:a16="http://schemas.microsoft.com/office/drawing/2014/main" xmlns="" id="{73CD3018-5406-43AE-B115-794EFCAD3436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 rot="20641342">
              <a:off x="2967038" y="4044951"/>
              <a:ext cx="1008062" cy="538163"/>
            </a:xfrm>
            <a:prstGeom prst="roundRect">
              <a:avLst>
                <a:gd name="adj" fmla="val 18193"/>
              </a:avLst>
            </a:prstGeom>
            <a:solidFill>
              <a:srgbClr val="FEFE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</a:t>
              </a:r>
            </a:p>
          </p:txBody>
        </p:sp>
        <p:sp>
          <p:nvSpPr>
            <p:cNvPr id="25" name="MH_Other_11">
              <a:extLst>
                <a:ext uri="{FF2B5EF4-FFF2-40B4-BE49-F238E27FC236}">
                  <a16:creationId xmlns:a16="http://schemas.microsoft.com/office/drawing/2014/main" xmlns="" id="{C16D6D5C-D455-4900-862E-C64C92E41075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3047589" y="4323687"/>
              <a:ext cx="162000" cy="162000"/>
            </a:xfrm>
            <a:prstGeom prst="ellipse">
              <a:avLst/>
            </a:prstGeom>
            <a:solidFill>
              <a:srgbClr val="FFFFFF"/>
            </a:solidFill>
            <a:ln w="3175">
              <a:noFill/>
            </a:ln>
            <a:effectLst>
              <a:innerShdw blurRad="76200">
                <a:prstClr val="black">
                  <a:alpha val="68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>
                <a:defRPr/>
              </a:pP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" name="MH_Other_12">
              <a:extLst>
                <a:ext uri="{FF2B5EF4-FFF2-40B4-BE49-F238E27FC236}">
                  <a16:creationId xmlns:a16="http://schemas.microsoft.com/office/drawing/2014/main" xmlns="" id="{A71E074C-88B6-4C90-814C-5D44EFD1B475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2182813" y="4271963"/>
              <a:ext cx="1016000" cy="400050"/>
            </a:xfrm>
            <a:custGeom>
              <a:avLst/>
              <a:gdLst>
                <a:gd name="connsiteX0" fmla="*/ 788369 w 788369"/>
                <a:gd name="connsiteY0" fmla="*/ 59760 h 293210"/>
                <a:gd name="connsiteX1" fmla="*/ 507382 w 788369"/>
                <a:gd name="connsiteY1" fmla="*/ 228 h 293210"/>
                <a:gd name="connsiteX2" fmla="*/ 78757 w 788369"/>
                <a:gd name="connsiteY2" fmla="*/ 43091 h 293210"/>
                <a:gd name="connsiteX3" fmla="*/ 4938 w 788369"/>
                <a:gd name="connsiteY3" fmla="*/ 135960 h 293210"/>
                <a:gd name="connsiteX4" fmla="*/ 145432 w 788369"/>
                <a:gd name="connsiteY4" fmla="*/ 281216 h 293210"/>
                <a:gd name="connsiteX5" fmla="*/ 290688 w 788369"/>
                <a:gd name="connsiteY5" fmla="*/ 264547 h 293210"/>
                <a:gd name="connsiteX6" fmla="*/ 759794 w 788369"/>
                <a:gd name="connsiteY6" fmla="*/ 102622 h 293210"/>
                <a:gd name="connsiteX0" fmla="*/ 788369 w 797894"/>
                <a:gd name="connsiteY0" fmla="*/ 59760 h 294208"/>
                <a:gd name="connsiteX1" fmla="*/ 507382 w 797894"/>
                <a:gd name="connsiteY1" fmla="*/ 228 h 294208"/>
                <a:gd name="connsiteX2" fmla="*/ 78757 w 797894"/>
                <a:gd name="connsiteY2" fmla="*/ 43091 h 294208"/>
                <a:gd name="connsiteX3" fmla="*/ 4938 w 797894"/>
                <a:gd name="connsiteY3" fmla="*/ 135960 h 294208"/>
                <a:gd name="connsiteX4" fmla="*/ 145432 w 797894"/>
                <a:gd name="connsiteY4" fmla="*/ 281216 h 294208"/>
                <a:gd name="connsiteX5" fmla="*/ 290688 w 797894"/>
                <a:gd name="connsiteY5" fmla="*/ 264547 h 294208"/>
                <a:gd name="connsiteX6" fmla="*/ 797894 w 797894"/>
                <a:gd name="connsiteY6" fmla="*/ 81191 h 294208"/>
                <a:gd name="connsiteX0" fmla="*/ 786197 w 795722"/>
                <a:gd name="connsiteY0" fmla="*/ 64810 h 299258"/>
                <a:gd name="connsiteX1" fmla="*/ 505210 w 795722"/>
                <a:gd name="connsiteY1" fmla="*/ 5278 h 299258"/>
                <a:gd name="connsiteX2" fmla="*/ 87773 w 795722"/>
                <a:gd name="connsiteY2" fmla="*/ 18304 h 299258"/>
                <a:gd name="connsiteX3" fmla="*/ 2766 w 795722"/>
                <a:gd name="connsiteY3" fmla="*/ 141010 h 299258"/>
                <a:gd name="connsiteX4" fmla="*/ 143260 w 795722"/>
                <a:gd name="connsiteY4" fmla="*/ 286266 h 299258"/>
                <a:gd name="connsiteX5" fmla="*/ 288516 w 795722"/>
                <a:gd name="connsiteY5" fmla="*/ 269597 h 299258"/>
                <a:gd name="connsiteX6" fmla="*/ 795722 w 795722"/>
                <a:gd name="connsiteY6" fmla="*/ 86241 h 299258"/>
                <a:gd name="connsiteX0" fmla="*/ 786145 w 795670"/>
                <a:gd name="connsiteY0" fmla="*/ 83807 h 318255"/>
                <a:gd name="connsiteX1" fmla="*/ 501428 w 795670"/>
                <a:gd name="connsiteY1" fmla="*/ 1898 h 318255"/>
                <a:gd name="connsiteX2" fmla="*/ 87721 w 795670"/>
                <a:gd name="connsiteY2" fmla="*/ 37301 h 318255"/>
                <a:gd name="connsiteX3" fmla="*/ 2714 w 795670"/>
                <a:gd name="connsiteY3" fmla="*/ 160007 h 318255"/>
                <a:gd name="connsiteX4" fmla="*/ 143208 w 795670"/>
                <a:gd name="connsiteY4" fmla="*/ 305263 h 318255"/>
                <a:gd name="connsiteX5" fmla="*/ 288464 w 795670"/>
                <a:gd name="connsiteY5" fmla="*/ 288594 h 318255"/>
                <a:gd name="connsiteX6" fmla="*/ 795670 w 795670"/>
                <a:gd name="connsiteY6" fmla="*/ 105238 h 318255"/>
                <a:gd name="connsiteX0" fmla="*/ 785693 w 795218"/>
                <a:gd name="connsiteY0" fmla="*/ 83807 h 313376"/>
                <a:gd name="connsiteX1" fmla="*/ 500976 w 795218"/>
                <a:gd name="connsiteY1" fmla="*/ 1898 h 313376"/>
                <a:gd name="connsiteX2" fmla="*/ 87269 w 795218"/>
                <a:gd name="connsiteY2" fmla="*/ 37301 h 313376"/>
                <a:gd name="connsiteX3" fmla="*/ 2262 w 795218"/>
                <a:gd name="connsiteY3" fmla="*/ 160007 h 313376"/>
                <a:gd name="connsiteX4" fmla="*/ 135297 w 795218"/>
                <a:gd name="connsiteY4" fmla="*/ 297804 h 313376"/>
                <a:gd name="connsiteX5" fmla="*/ 288012 w 795218"/>
                <a:gd name="connsiteY5" fmla="*/ 288594 h 313376"/>
                <a:gd name="connsiteX6" fmla="*/ 795218 w 795218"/>
                <a:gd name="connsiteY6" fmla="*/ 105238 h 313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5218" h="313376">
                  <a:moveTo>
                    <a:pt x="785693" y="83807"/>
                  </a:moveTo>
                  <a:cubicBezTo>
                    <a:pt x="704334" y="55430"/>
                    <a:pt x="617380" y="9649"/>
                    <a:pt x="500976" y="1898"/>
                  </a:cubicBezTo>
                  <a:cubicBezTo>
                    <a:pt x="384572" y="-5853"/>
                    <a:pt x="170388" y="10950"/>
                    <a:pt x="87269" y="37301"/>
                  </a:cubicBezTo>
                  <a:cubicBezTo>
                    <a:pt x="4150" y="63652"/>
                    <a:pt x="-5743" y="116590"/>
                    <a:pt x="2262" y="160007"/>
                  </a:cubicBezTo>
                  <a:cubicBezTo>
                    <a:pt x="10267" y="203424"/>
                    <a:pt x="87672" y="276373"/>
                    <a:pt x="135297" y="297804"/>
                  </a:cubicBezTo>
                  <a:cubicBezTo>
                    <a:pt x="182922" y="319235"/>
                    <a:pt x="178025" y="320688"/>
                    <a:pt x="288012" y="288594"/>
                  </a:cubicBezTo>
                  <a:cubicBezTo>
                    <a:pt x="397999" y="256500"/>
                    <a:pt x="611862" y="171317"/>
                    <a:pt x="795218" y="105238"/>
                  </a:cubicBezTo>
                </a:path>
              </a:pathLst>
            </a:custGeom>
            <a:noFill/>
            <a:ln w="19050">
              <a:solidFill>
                <a:srgbClr val="5F5F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8" name="MH_Text_4">
            <a:extLst>
              <a:ext uri="{FF2B5EF4-FFF2-40B4-BE49-F238E27FC236}">
                <a16:creationId xmlns:a16="http://schemas.microsoft.com/office/drawing/2014/main" xmlns="" id="{5C099940-7909-4DFD-80AF-942756925603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 rot="21098730">
            <a:off x="6542088" y="5214939"/>
            <a:ext cx="2906712" cy="663575"/>
          </a:xfrm>
          <a:prstGeom prst="roundRect">
            <a:avLst>
              <a:gd name="adj" fmla="val 2417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44000" rIns="0" bIns="0" anchor="ctr">
            <a:normAutofit/>
          </a:bodyPr>
          <a:lstStyle/>
          <a:p>
            <a:pPr algn="ctr">
              <a:defRPr/>
            </a:pPr>
            <a:r>
              <a:rPr lang="zh-CN" altLang="en-US" sz="1400" dirty="0">
                <a:solidFill>
                  <a:srgbClr val="FEFEFD"/>
                </a:solidFill>
              </a:rPr>
              <a:t>点击此处添加文本描述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F0C148EE-68D1-4F6A-A65C-0C8FD713FB10}"/>
              </a:ext>
            </a:extLst>
          </p:cNvPr>
          <p:cNvGrpSpPr/>
          <p:nvPr/>
        </p:nvGrpSpPr>
        <p:grpSpPr>
          <a:xfrm>
            <a:off x="5735638" y="4941888"/>
            <a:ext cx="1846262" cy="690562"/>
            <a:chOff x="5735638" y="4941888"/>
            <a:chExt cx="1846262" cy="690562"/>
          </a:xfrm>
        </p:grpSpPr>
        <p:sp>
          <p:nvSpPr>
            <p:cNvPr id="29" name="MH_Other_14">
              <a:extLst>
                <a:ext uri="{FF2B5EF4-FFF2-40B4-BE49-F238E27FC236}">
                  <a16:creationId xmlns:a16="http://schemas.microsoft.com/office/drawing/2014/main" xmlns="" id="{81768486-A658-4909-B947-BCF68A8AA604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 rot="20641342">
              <a:off x="6465888" y="4941888"/>
              <a:ext cx="1116012" cy="665162"/>
            </a:xfrm>
            <a:prstGeom prst="roundRect">
              <a:avLst>
                <a:gd name="adj" fmla="val 24179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25400" dist="12700" dir="60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MH_SubTitle_4">
              <a:extLst>
                <a:ext uri="{FF2B5EF4-FFF2-40B4-BE49-F238E27FC236}">
                  <a16:creationId xmlns:a16="http://schemas.microsoft.com/office/drawing/2014/main" xmlns="" id="{AFC6A4CE-D399-4CDB-B6AF-E8CAA7443CA6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 rot="20641342">
              <a:off x="6519863" y="5005388"/>
              <a:ext cx="1008062" cy="538162"/>
            </a:xfrm>
            <a:prstGeom prst="roundRect">
              <a:avLst>
                <a:gd name="adj" fmla="val 18193"/>
              </a:avLst>
            </a:prstGeom>
            <a:solidFill>
              <a:srgbClr val="FEFE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04</a:t>
              </a:r>
            </a:p>
          </p:txBody>
        </p:sp>
        <p:sp>
          <p:nvSpPr>
            <p:cNvPr id="31" name="MH_Other_15">
              <a:extLst>
                <a:ext uri="{FF2B5EF4-FFF2-40B4-BE49-F238E27FC236}">
                  <a16:creationId xmlns:a16="http://schemas.microsoft.com/office/drawing/2014/main" xmlns="" id="{25FB1877-CC94-4489-B9E3-A9B4F15456EE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6600466" y="5284152"/>
              <a:ext cx="162000" cy="162000"/>
            </a:xfrm>
            <a:prstGeom prst="ellipse">
              <a:avLst/>
            </a:prstGeom>
            <a:solidFill>
              <a:srgbClr val="FFFFFF"/>
            </a:solidFill>
            <a:ln w="3175">
              <a:noFill/>
            </a:ln>
            <a:effectLst>
              <a:innerShdw blurRad="76200">
                <a:prstClr val="black">
                  <a:alpha val="68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>
                <a:defRPr/>
              </a:pP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" name="MH_Other_16">
              <a:extLst>
                <a:ext uri="{FF2B5EF4-FFF2-40B4-BE49-F238E27FC236}">
                  <a16:creationId xmlns:a16="http://schemas.microsoft.com/office/drawing/2014/main" xmlns="" id="{1C9651F6-61F5-4F76-9C48-2416C4E75240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5735638" y="5232400"/>
              <a:ext cx="1016000" cy="400050"/>
            </a:xfrm>
            <a:custGeom>
              <a:avLst/>
              <a:gdLst>
                <a:gd name="connsiteX0" fmla="*/ 788369 w 788369"/>
                <a:gd name="connsiteY0" fmla="*/ 59760 h 293210"/>
                <a:gd name="connsiteX1" fmla="*/ 507382 w 788369"/>
                <a:gd name="connsiteY1" fmla="*/ 228 h 293210"/>
                <a:gd name="connsiteX2" fmla="*/ 78757 w 788369"/>
                <a:gd name="connsiteY2" fmla="*/ 43091 h 293210"/>
                <a:gd name="connsiteX3" fmla="*/ 4938 w 788369"/>
                <a:gd name="connsiteY3" fmla="*/ 135960 h 293210"/>
                <a:gd name="connsiteX4" fmla="*/ 145432 w 788369"/>
                <a:gd name="connsiteY4" fmla="*/ 281216 h 293210"/>
                <a:gd name="connsiteX5" fmla="*/ 290688 w 788369"/>
                <a:gd name="connsiteY5" fmla="*/ 264547 h 293210"/>
                <a:gd name="connsiteX6" fmla="*/ 759794 w 788369"/>
                <a:gd name="connsiteY6" fmla="*/ 102622 h 293210"/>
                <a:gd name="connsiteX0" fmla="*/ 788369 w 797894"/>
                <a:gd name="connsiteY0" fmla="*/ 59760 h 294208"/>
                <a:gd name="connsiteX1" fmla="*/ 507382 w 797894"/>
                <a:gd name="connsiteY1" fmla="*/ 228 h 294208"/>
                <a:gd name="connsiteX2" fmla="*/ 78757 w 797894"/>
                <a:gd name="connsiteY2" fmla="*/ 43091 h 294208"/>
                <a:gd name="connsiteX3" fmla="*/ 4938 w 797894"/>
                <a:gd name="connsiteY3" fmla="*/ 135960 h 294208"/>
                <a:gd name="connsiteX4" fmla="*/ 145432 w 797894"/>
                <a:gd name="connsiteY4" fmla="*/ 281216 h 294208"/>
                <a:gd name="connsiteX5" fmla="*/ 290688 w 797894"/>
                <a:gd name="connsiteY5" fmla="*/ 264547 h 294208"/>
                <a:gd name="connsiteX6" fmla="*/ 797894 w 797894"/>
                <a:gd name="connsiteY6" fmla="*/ 81191 h 294208"/>
                <a:gd name="connsiteX0" fmla="*/ 786197 w 795722"/>
                <a:gd name="connsiteY0" fmla="*/ 64810 h 299258"/>
                <a:gd name="connsiteX1" fmla="*/ 505210 w 795722"/>
                <a:gd name="connsiteY1" fmla="*/ 5278 h 299258"/>
                <a:gd name="connsiteX2" fmla="*/ 87773 w 795722"/>
                <a:gd name="connsiteY2" fmla="*/ 18304 h 299258"/>
                <a:gd name="connsiteX3" fmla="*/ 2766 w 795722"/>
                <a:gd name="connsiteY3" fmla="*/ 141010 h 299258"/>
                <a:gd name="connsiteX4" fmla="*/ 143260 w 795722"/>
                <a:gd name="connsiteY4" fmla="*/ 286266 h 299258"/>
                <a:gd name="connsiteX5" fmla="*/ 288516 w 795722"/>
                <a:gd name="connsiteY5" fmla="*/ 269597 h 299258"/>
                <a:gd name="connsiteX6" fmla="*/ 795722 w 795722"/>
                <a:gd name="connsiteY6" fmla="*/ 86241 h 299258"/>
                <a:gd name="connsiteX0" fmla="*/ 786145 w 795670"/>
                <a:gd name="connsiteY0" fmla="*/ 83807 h 318255"/>
                <a:gd name="connsiteX1" fmla="*/ 501428 w 795670"/>
                <a:gd name="connsiteY1" fmla="*/ 1898 h 318255"/>
                <a:gd name="connsiteX2" fmla="*/ 87721 w 795670"/>
                <a:gd name="connsiteY2" fmla="*/ 37301 h 318255"/>
                <a:gd name="connsiteX3" fmla="*/ 2714 w 795670"/>
                <a:gd name="connsiteY3" fmla="*/ 160007 h 318255"/>
                <a:gd name="connsiteX4" fmla="*/ 143208 w 795670"/>
                <a:gd name="connsiteY4" fmla="*/ 305263 h 318255"/>
                <a:gd name="connsiteX5" fmla="*/ 288464 w 795670"/>
                <a:gd name="connsiteY5" fmla="*/ 288594 h 318255"/>
                <a:gd name="connsiteX6" fmla="*/ 795670 w 795670"/>
                <a:gd name="connsiteY6" fmla="*/ 105238 h 318255"/>
                <a:gd name="connsiteX0" fmla="*/ 785693 w 795218"/>
                <a:gd name="connsiteY0" fmla="*/ 83807 h 313376"/>
                <a:gd name="connsiteX1" fmla="*/ 500976 w 795218"/>
                <a:gd name="connsiteY1" fmla="*/ 1898 h 313376"/>
                <a:gd name="connsiteX2" fmla="*/ 87269 w 795218"/>
                <a:gd name="connsiteY2" fmla="*/ 37301 h 313376"/>
                <a:gd name="connsiteX3" fmla="*/ 2262 w 795218"/>
                <a:gd name="connsiteY3" fmla="*/ 160007 h 313376"/>
                <a:gd name="connsiteX4" fmla="*/ 135297 w 795218"/>
                <a:gd name="connsiteY4" fmla="*/ 297804 h 313376"/>
                <a:gd name="connsiteX5" fmla="*/ 288012 w 795218"/>
                <a:gd name="connsiteY5" fmla="*/ 288594 h 313376"/>
                <a:gd name="connsiteX6" fmla="*/ 795218 w 795218"/>
                <a:gd name="connsiteY6" fmla="*/ 105238 h 313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5218" h="313376">
                  <a:moveTo>
                    <a:pt x="785693" y="83807"/>
                  </a:moveTo>
                  <a:cubicBezTo>
                    <a:pt x="704334" y="55430"/>
                    <a:pt x="617380" y="9649"/>
                    <a:pt x="500976" y="1898"/>
                  </a:cubicBezTo>
                  <a:cubicBezTo>
                    <a:pt x="384572" y="-5853"/>
                    <a:pt x="170388" y="10950"/>
                    <a:pt x="87269" y="37301"/>
                  </a:cubicBezTo>
                  <a:cubicBezTo>
                    <a:pt x="4150" y="63652"/>
                    <a:pt x="-5743" y="116590"/>
                    <a:pt x="2262" y="160007"/>
                  </a:cubicBezTo>
                  <a:cubicBezTo>
                    <a:pt x="10267" y="203424"/>
                    <a:pt x="87672" y="276373"/>
                    <a:pt x="135297" y="297804"/>
                  </a:cubicBezTo>
                  <a:cubicBezTo>
                    <a:pt x="182922" y="319235"/>
                    <a:pt x="178025" y="320688"/>
                    <a:pt x="288012" y="288594"/>
                  </a:cubicBezTo>
                  <a:cubicBezTo>
                    <a:pt x="397999" y="256500"/>
                    <a:pt x="611862" y="171317"/>
                    <a:pt x="795218" y="105238"/>
                  </a:cubicBezTo>
                </a:path>
              </a:pathLst>
            </a:custGeom>
            <a:noFill/>
            <a:ln w="19050">
              <a:solidFill>
                <a:srgbClr val="5F5F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361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500">
        <p:random/>
      </p:transition>
    </mc:Choice>
    <mc:Fallback xmlns="">
      <p:transition spd="slow" advTm="4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22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>
            <a:extLst>
              <a:ext uri="{FF2B5EF4-FFF2-40B4-BE49-F238E27FC236}">
                <a16:creationId xmlns:a16="http://schemas.microsoft.com/office/drawing/2014/main" xmlns="" id="{72E97181-6D4B-461B-B756-D7E8FD85C729}"/>
              </a:ext>
            </a:extLst>
          </p:cNvPr>
          <p:cNvGrpSpPr/>
          <p:nvPr/>
        </p:nvGrpSpPr>
        <p:grpSpPr>
          <a:xfrm>
            <a:off x="488955" y="475472"/>
            <a:ext cx="662430" cy="810838"/>
            <a:chOff x="488955" y="475472"/>
            <a:chExt cx="662430" cy="810838"/>
          </a:xfrm>
        </p:grpSpPr>
        <p:pic>
          <p:nvPicPr>
            <p:cNvPr id="59" name="图片 58">
              <a:extLst>
                <a:ext uri="{FF2B5EF4-FFF2-40B4-BE49-F238E27FC236}">
                  <a16:creationId xmlns:a16="http://schemas.microsoft.com/office/drawing/2014/main" xmlns="" id="{66950F70-E519-46B0-92B7-875FDF943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499919" y="475472"/>
              <a:ext cx="615749" cy="810838"/>
            </a:xfrm>
            <a:prstGeom prst="rect">
              <a:avLst/>
            </a:prstGeom>
          </p:spPr>
        </p:pic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xmlns="" id="{3A2DF2A7-DA19-4B7A-A6AA-70776EE1C63B}"/>
                </a:ext>
              </a:extLst>
            </p:cNvPr>
            <p:cNvSpPr txBox="1"/>
            <p:nvPr/>
          </p:nvSpPr>
          <p:spPr>
            <a:xfrm>
              <a:off x="488955" y="510942"/>
              <a:ext cx="662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pic>
        <p:nvPicPr>
          <p:cNvPr id="61" name="图片 60">
            <a:extLst>
              <a:ext uri="{FF2B5EF4-FFF2-40B4-BE49-F238E27FC236}">
                <a16:creationId xmlns:a16="http://schemas.microsoft.com/office/drawing/2014/main" xmlns="" id="{C1815CCA-31F5-481A-A72A-9898193D86D9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 flipV="1">
            <a:off x="1113285" y="1077643"/>
            <a:ext cx="10620000" cy="58621"/>
          </a:xfrm>
          <a:prstGeom prst="rect">
            <a:avLst/>
          </a:prstGeom>
        </p:spPr>
      </p:pic>
      <p:sp>
        <p:nvSpPr>
          <p:cNvPr id="62" name="PA_文本框 40">
            <a:extLst>
              <a:ext uri="{FF2B5EF4-FFF2-40B4-BE49-F238E27FC236}">
                <a16:creationId xmlns:a16="http://schemas.microsoft.com/office/drawing/2014/main" xmlns="" id="{BECFEE36-C9D3-403C-B487-FBA4F70CD3E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288967" y="598378"/>
            <a:ext cx="33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spc="3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  <a:cs typeface="Lato Black" charset="0"/>
              </a:rPr>
              <a:t>点击此处添加标题</a:t>
            </a:r>
            <a:endParaRPr lang="en-US" sz="2800" spc="300" dirty="0">
              <a:solidFill>
                <a:srgbClr val="3D3D3F"/>
              </a:solidFill>
              <a:latin typeface="造字工房悦黑演示版常规体" pitchFamily="50" charset="-122"/>
              <a:ea typeface="造字工房悦黑演示版常规体" pitchFamily="50" charset="-122"/>
              <a:cs typeface="Lato Black" charset="0"/>
            </a:endParaRPr>
          </a:p>
        </p:txBody>
      </p:sp>
      <p:sp>
        <p:nvSpPr>
          <p:cNvPr id="63" name="PA_矩形 7">
            <a:extLst>
              <a:ext uri="{FF2B5EF4-FFF2-40B4-BE49-F238E27FC236}">
                <a16:creationId xmlns:a16="http://schemas.microsoft.com/office/drawing/2014/main" xmlns="" id="{2F22FC42-263B-483D-9FE8-E5FE35EAA30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565958" y="739089"/>
            <a:ext cx="4103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8C58F"/>
                </a:solidFill>
                <a:latin typeface="+mn-ea"/>
                <a:cs typeface="Arial Unicode MS" panose="020B0604020202020204" pitchFamily="34" charset="-122"/>
              </a:rPr>
              <a:t>Please click here to add the required titles</a:t>
            </a:r>
            <a:endParaRPr lang="zh-CN" altLang="en-US" sz="1600" b="1" dirty="0">
              <a:solidFill>
                <a:srgbClr val="E8C58F"/>
              </a:solidFill>
              <a:latin typeface="+mn-ea"/>
              <a:cs typeface="Arial Unicode MS" panose="020B0604020202020204" pitchFamily="34" charset="-122"/>
            </a:endParaRPr>
          </a:p>
        </p:txBody>
      </p:sp>
      <p:cxnSp>
        <p:nvCxnSpPr>
          <p:cNvPr id="9" name="MH_Other_1">
            <a:extLst>
              <a:ext uri="{FF2B5EF4-FFF2-40B4-BE49-F238E27FC236}">
                <a16:creationId xmlns:a16="http://schemas.microsoft.com/office/drawing/2014/main" xmlns="" id="{98DD3712-6543-4ED8-8764-17FB8DA17BF0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6067425" y="2627313"/>
            <a:ext cx="7938" cy="3492500"/>
          </a:xfrm>
          <a:prstGeom prst="line">
            <a:avLst/>
          </a:prstGeom>
          <a:ln w="3810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H_Other_2">
            <a:extLst>
              <a:ext uri="{FF2B5EF4-FFF2-40B4-BE49-F238E27FC236}">
                <a16:creationId xmlns:a16="http://schemas.microsoft.com/office/drawing/2014/main" xmlns="" id="{42A5EC35-6BAB-4AA9-AABC-6B87F5CCB1F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 rot="13500000">
            <a:off x="6511925" y="3803650"/>
            <a:ext cx="331788" cy="331788"/>
          </a:xfrm>
          <a:prstGeom prst="rtTriangle">
            <a:avLst/>
          </a:prstGeom>
          <a:solidFill>
            <a:srgbClr val="E8C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MH_Other_3">
            <a:extLst>
              <a:ext uri="{FF2B5EF4-FFF2-40B4-BE49-F238E27FC236}">
                <a16:creationId xmlns:a16="http://schemas.microsoft.com/office/drawing/2014/main" xmlns="" id="{03D15BF6-83E8-4076-9F25-2D6F305E843C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765800" y="3662364"/>
            <a:ext cx="611188" cy="61277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dirty="0">
                <a:solidFill>
                  <a:srgbClr val="FFFFFF"/>
                </a:solidFill>
              </a:rPr>
              <a:t>3</a:t>
            </a:r>
            <a:endParaRPr lang="zh-CN" altLang="en-US" sz="3200" dirty="0">
              <a:solidFill>
                <a:srgbClr val="FFFFFF"/>
              </a:solidFill>
            </a:endParaRPr>
          </a:p>
        </p:txBody>
      </p:sp>
      <p:pic>
        <p:nvPicPr>
          <p:cNvPr id="12" name="MH_Other_4">
            <a:extLst>
              <a:ext uri="{FF2B5EF4-FFF2-40B4-BE49-F238E27FC236}">
                <a16:creationId xmlns:a16="http://schemas.microsoft.com/office/drawing/2014/main" xmlns="" id="{D626E711-CFAD-430E-959F-A7D1C421EB62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1697038"/>
            <a:ext cx="819150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MH_Other_5">
            <a:extLst>
              <a:ext uri="{FF2B5EF4-FFF2-40B4-BE49-F238E27FC236}">
                <a16:creationId xmlns:a16="http://schemas.microsoft.com/office/drawing/2014/main" xmlns="" id="{F03554A1-CB0F-499A-B98F-2BD23CE8F3DE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rot="2719133">
            <a:off x="5311776" y="2997201"/>
            <a:ext cx="301625" cy="301625"/>
          </a:xfrm>
          <a:prstGeom prst="rtTriangle">
            <a:avLst/>
          </a:prstGeom>
          <a:solidFill>
            <a:srgbClr val="E8C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MH_Other_6">
            <a:extLst>
              <a:ext uri="{FF2B5EF4-FFF2-40B4-BE49-F238E27FC236}">
                <a16:creationId xmlns:a16="http://schemas.microsoft.com/office/drawing/2014/main" xmlns="" id="{53528ED2-412F-41D6-A092-AD2584DDE799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5765800" y="2841626"/>
            <a:ext cx="611188" cy="6127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dirty="0">
                <a:solidFill>
                  <a:srgbClr val="FFFFFF"/>
                </a:solidFill>
              </a:rPr>
              <a:t>4</a:t>
            </a:r>
            <a:endParaRPr lang="zh-CN" altLang="en-US" sz="3200" dirty="0">
              <a:solidFill>
                <a:srgbClr val="FFFFFF"/>
              </a:solidFill>
            </a:endParaRPr>
          </a:p>
        </p:txBody>
      </p:sp>
      <p:sp>
        <p:nvSpPr>
          <p:cNvPr id="15" name="MH_Other_7">
            <a:extLst>
              <a:ext uri="{FF2B5EF4-FFF2-40B4-BE49-F238E27FC236}">
                <a16:creationId xmlns:a16="http://schemas.microsoft.com/office/drawing/2014/main" xmlns="" id="{4C5DB5CF-B4AA-4BBE-A623-889CEC9961C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5765800" y="4484689"/>
            <a:ext cx="611188" cy="61118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dirty="0">
                <a:solidFill>
                  <a:srgbClr val="FFFFFF"/>
                </a:solidFill>
              </a:rPr>
              <a:t>2</a:t>
            </a:r>
            <a:endParaRPr lang="zh-CN" altLang="en-US" sz="3200" dirty="0">
              <a:solidFill>
                <a:srgbClr val="FFFFFF"/>
              </a:solidFill>
            </a:endParaRPr>
          </a:p>
        </p:txBody>
      </p:sp>
      <p:sp>
        <p:nvSpPr>
          <p:cNvPr id="16" name="MH_Other_8">
            <a:extLst>
              <a:ext uri="{FF2B5EF4-FFF2-40B4-BE49-F238E27FC236}">
                <a16:creationId xmlns:a16="http://schemas.microsoft.com/office/drawing/2014/main" xmlns="" id="{11BE972E-61CB-4467-8219-CF1B25E97A24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 rot="2719133">
            <a:off x="5312570" y="4639470"/>
            <a:ext cx="300037" cy="301625"/>
          </a:xfrm>
          <a:prstGeom prst="rtTriangle">
            <a:avLst/>
          </a:prstGeom>
          <a:solidFill>
            <a:srgbClr val="E8C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MH_Other_9">
            <a:extLst>
              <a:ext uri="{FF2B5EF4-FFF2-40B4-BE49-F238E27FC236}">
                <a16:creationId xmlns:a16="http://schemas.microsoft.com/office/drawing/2014/main" xmlns="" id="{A72945C0-0489-4F9B-AE94-355F79169A95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 rot="13500000">
            <a:off x="6511132" y="5445919"/>
            <a:ext cx="333375" cy="331788"/>
          </a:xfrm>
          <a:prstGeom prst="rtTriangle">
            <a:avLst/>
          </a:prstGeom>
          <a:solidFill>
            <a:srgbClr val="E8C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" name="MH_Other_10">
            <a:extLst>
              <a:ext uri="{FF2B5EF4-FFF2-40B4-BE49-F238E27FC236}">
                <a16:creationId xmlns:a16="http://schemas.microsoft.com/office/drawing/2014/main" xmlns="" id="{E1926805-0A2B-4B55-802B-63235F69C21D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5765800" y="5305426"/>
            <a:ext cx="611188" cy="6127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dirty="0">
                <a:solidFill>
                  <a:srgbClr val="FFFFFF"/>
                </a:solidFill>
              </a:rPr>
              <a:t>1</a:t>
            </a:r>
            <a:endParaRPr lang="zh-CN" altLang="en-US" sz="3200" dirty="0">
              <a:solidFill>
                <a:srgbClr val="FFFFFF"/>
              </a:solidFill>
            </a:endParaRPr>
          </a:p>
        </p:txBody>
      </p:sp>
      <p:sp>
        <p:nvSpPr>
          <p:cNvPr id="19" name="MH_SubTitle_3">
            <a:extLst>
              <a:ext uri="{FF2B5EF4-FFF2-40B4-BE49-F238E27FC236}">
                <a16:creationId xmlns:a16="http://schemas.microsoft.com/office/drawing/2014/main" xmlns="" id="{3AF293BC-15B1-4908-8EFE-34780245B666}"/>
              </a:ext>
            </a:extLst>
          </p:cNvPr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953250" y="3465513"/>
            <a:ext cx="2236788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点击此处添加文字描述，文字颜色、大小、字体可根据需求进行更改。</a:t>
            </a:r>
          </a:p>
        </p:txBody>
      </p:sp>
      <p:sp>
        <p:nvSpPr>
          <p:cNvPr id="20" name="MH_SubTitle_4">
            <a:extLst>
              <a:ext uri="{FF2B5EF4-FFF2-40B4-BE49-F238E27FC236}">
                <a16:creationId xmlns:a16="http://schemas.microsoft.com/office/drawing/2014/main" xmlns="" id="{B1383591-7A6B-4B98-BEA8-AA3F6B2F7747}"/>
              </a:ext>
            </a:extLst>
          </p:cNvPr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01964" y="2644776"/>
            <a:ext cx="22367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点击此处添加文字描述，文字颜色、大小、字体可根据需求进行更改。</a:t>
            </a:r>
          </a:p>
        </p:txBody>
      </p:sp>
      <p:sp>
        <p:nvSpPr>
          <p:cNvPr id="21" name="MH_SubTitle_2">
            <a:extLst>
              <a:ext uri="{FF2B5EF4-FFF2-40B4-BE49-F238E27FC236}">
                <a16:creationId xmlns:a16="http://schemas.microsoft.com/office/drawing/2014/main" xmlns="" id="{6E520976-BA79-4BBC-B485-7C07B7B705BB}"/>
              </a:ext>
            </a:extLst>
          </p:cNvPr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001964" y="4287838"/>
            <a:ext cx="22367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点击此处添加文字描述，文字颜色、大小、字体可根据需求进行更改。</a:t>
            </a:r>
          </a:p>
        </p:txBody>
      </p:sp>
      <p:sp>
        <p:nvSpPr>
          <p:cNvPr id="22" name="MH_SubTitle_1">
            <a:extLst>
              <a:ext uri="{FF2B5EF4-FFF2-40B4-BE49-F238E27FC236}">
                <a16:creationId xmlns:a16="http://schemas.microsoft.com/office/drawing/2014/main" xmlns="" id="{A6E52DB8-3F6D-4F94-BDD5-1EB52A637BE8}"/>
              </a:ext>
            </a:extLst>
          </p:cNvPr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953250" y="5108575"/>
            <a:ext cx="2236788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点击此处添加文字描述，文字颜色、大小、字体可根据需求进行更改。</a:t>
            </a:r>
          </a:p>
        </p:txBody>
      </p:sp>
    </p:spTree>
    <p:extLst>
      <p:ext uri="{BB962C8B-B14F-4D97-AF65-F5344CB8AC3E}">
        <p14:creationId xmlns:p14="http://schemas.microsoft.com/office/powerpoint/2010/main" val="315949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500">
        <p:random/>
      </p:transition>
    </mc:Choice>
    <mc:Fallback xmlns="">
      <p:transition spd="slow" advTm="4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>
            <a:extLst>
              <a:ext uri="{FF2B5EF4-FFF2-40B4-BE49-F238E27FC236}">
                <a16:creationId xmlns:a16="http://schemas.microsoft.com/office/drawing/2014/main" xmlns="" id="{72E97181-6D4B-461B-B756-D7E8FD85C729}"/>
              </a:ext>
            </a:extLst>
          </p:cNvPr>
          <p:cNvGrpSpPr/>
          <p:nvPr/>
        </p:nvGrpSpPr>
        <p:grpSpPr>
          <a:xfrm>
            <a:off x="488955" y="475472"/>
            <a:ext cx="662430" cy="810838"/>
            <a:chOff x="488955" y="475472"/>
            <a:chExt cx="662430" cy="810838"/>
          </a:xfrm>
        </p:grpSpPr>
        <p:pic>
          <p:nvPicPr>
            <p:cNvPr id="59" name="图片 58">
              <a:extLst>
                <a:ext uri="{FF2B5EF4-FFF2-40B4-BE49-F238E27FC236}">
                  <a16:creationId xmlns:a16="http://schemas.microsoft.com/office/drawing/2014/main" xmlns="" id="{66950F70-E519-46B0-92B7-875FDF943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499919" y="475472"/>
              <a:ext cx="615749" cy="810838"/>
            </a:xfrm>
            <a:prstGeom prst="rect">
              <a:avLst/>
            </a:prstGeom>
          </p:spPr>
        </p:pic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xmlns="" id="{3A2DF2A7-DA19-4B7A-A6AA-70776EE1C63B}"/>
                </a:ext>
              </a:extLst>
            </p:cNvPr>
            <p:cNvSpPr txBox="1"/>
            <p:nvPr/>
          </p:nvSpPr>
          <p:spPr>
            <a:xfrm>
              <a:off x="488955" y="510942"/>
              <a:ext cx="662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pic>
        <p:nvPicPr>
          <p:cNvPr id="61" name="图片 60">
            <a:extLst>
              <a:ext uri="{FF2B5EF4-FFF2-40B4-BE49-F238E27FC236}">
                <a16:creationId xmlns:a16="http://schemas.microsoft.com/office/drawing/2014/main" xmlns="" id="{C1815CCA-31F5-481A-A72A-9898193D86D9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 flipV="1">
            <a:off x="1113285" y="1077643"/>
            <a:ext cx="10620000" cy="58621"/>
          </a:xfrm>
          <a:prstGeom prst="rect">
            <a:avLst/>
          </a:prstGeom>
        </p:spPr>
      </p:pic>
      <p:sp>
        <p:nvSpPr>
          <p:cNvPr id="62" name="PA_文本框 40">
            <a:extLst>
              <a:ext uri="{FF2B5EF4-FFF2-40B4-BE49-F238E27FC236}">
                <a16:creationId xmlns:a16="http://schemas.microsoft.com/office/drawing/2014/main" xmlns="" id="{BECFEE36-C9D3-403C-B487-FBA4F70CD3E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288967" y="598378"/>
            <a:ext cx="33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spc="3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  <a:cs typeface="Lato Black" charset="0"/>
              </a:rPr>
              <a:t>点击此处添加标题</a:t>
            </a:r>
            <a:endParaRPr lang="en-US" sz="2800" spc="300" dirty="0">
              <a:solidFill>
                <a:srgbClr val="3D3D3F"/>
              </a:solidFill>
              <a:latin typeface="造字工房悦黑演示版常规体" pitchFamily="50" charset="-122"/>
              <a:ea typeface="造字工房悦黑演示版常规体" pitchFamily="50" charset="-122"/>
              <a:cs typeface="Lato Black" charset="0"/>
            </a:endParaRPr>
          </a:p>
        </p:txBody>
      </p:sp>
      <p:sp>
        <p:nvSpPr>
          <p:cNvPr id="63" name="PA_矩形 7">
            <a:extLst>
              <a:ext uri="{FF2B5EF4-FFF2-40B4-BE49-F238E27FC236}">
                <a16:creationId xmlns:a16="http://schemas.microsoft.com/office/drawing/2014/main" xmlns="" id="{2F22FC42-263B-483D-9FE8-E5FE35EAA30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565958" y="739089"/>
            <a:ext cx="4103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8C58F"/>
                </a:solidFill>
                <a:latin typeface="+mn-ea"/>
                <a:cs typeface="Arial Unicode MS" panose="020B0604020202020204" pitchFamily="34" charset="-122"/>
              </a:rPr>
              <a:t>Please click here to add the required titles</a:t>
            </a:r>
            <a:endParaRPr lang="zh-CN" altLang="en-US" sz="1600" b="1" dirty="0">
              <a:solidFill>
                <a:srgbClr val="E8C58F"/>
              </a:solidFill>
              <a:latin typeface="+mn-ea"/>
              <a:cs typeface="Arial Unicode MS" panose="020B0604020202020204" pitchFamily="34" charset="-122"/>
            </a:endParaRPr>
          </a:p>
        </p:txBody>
      </p:sp>
      <p:cxnSp>
        <p:nvCxnSpPr>
          <p:cNvPr id="9" name="MH_Other_1">
            <a:extLst>
              <a:ext uri="{FF2B5EF4-FFF2-40B4-BE49-F238E27FC236}">
                <a16:creationId xmlns:a16="http://schemas.microsoft.com/office/drawing/2014/main" xmlns="" id="{0299C8A4-366D-44EB-91DD-86CEEE719D52}"/>
              </a:ext>
            </a:extLst>
          </p:cNvPr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1962150" y="3813969"/>
            <a:ext cx="8508902" cy="0"/>
          </a:xfrm>
          <a:prstGeom prst="line">
            <a:avLst/>
          </a:prstGeom>
          <a:noFill/>
          <a:ln w="31750" algn="ctr">
            <a:solidFill>
              <a:srgbClr val="DADBDC"/>
            </a:solidFill>
            <a:miter lim="800000"/>
            <a:headEnd type="oval" w="med" len="med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MH_Other_2">
            <a:extLst>
              <a:ext uri="{FF2B5EF4-FFF2-40B4-BE49-F238E27FC236}">
                <a16:creationId xmlns:a16="http://schemas.microsoft.com/office/drawing/2014/main" xmlns="" id="{6E4F9B37-ACF6-4FD6-B6AA-57BD82CC04A2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 flipV="1">
            <a:off x="7842648" y="3927198"/>
            <a:ext cx="0" cy="757337"/>
          </a:xfrm>
          <a:prstGeom prst="line">
            <a:avLst/>
          </a:prstGeom>
          <a:noFill/>
          <a:ln w="6350" cap="flat" cmpd="sng" algn="ctr">
            <a:solidFill>
              <a:schemeClr val="accent2">
                <a:lumMod val="60000"/>
                <a:lumOff val="40000"/>
              </a:schemeClr>
            </a:solidFill>
            <a:prstDash val="dash"/>
            <a:miter lim="800000"/>
          </a:ln>
          <a:effectLst/>
        </p:spPr>
      </p:cxnSp>
      <p:sp>
        <p:nvSpPr>
          <p:cNvPr id="11" name="MH_Text_4">
            <a:extLst>
              <a:ext uri="{FF2B5EF4-FFF2-40B4-BE49-F238E27FC236}">
                <a16:creationId xmlns:a16="http://schemas.microsoft.com/office/drawing/2014/main" xmlns="" id="{53ECA9E4-94CF-44B5-BC1F-928B06D9E42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380451" y="4671543"/>
            <a:ext cx="924396" cy="924396"/>
          </a:xfrm>
          <a:prstGeom prst="ellipse">
            <a:avLst/>
          </a:prstGeom>
          <a:solidFill>
            <a:srgbClr val="E8C58F"/>
          </a:solidFill>
          <a:ln w="5715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zh-CN" altLang="en-US" sz="1600" kern="0" dirty="0">
                <a:solidFill>
                  <a:srgbClr val="FFFFFF"/>
                </a:solidFill>
              </a:rPr>
              <a:t>添加</a:t>
            </a:r>
            <a:endParaRPr lang="en-US" altLang="zh-CN" sz="1600" kern="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zh-CN" altLang="en-US" sz="1600" kern="0" dirty="0">
                <a:solidFill>
                  <a:srgbClr val="FFFFFF"/>
                </a:solidFill>
              </a:rPr>
              <a:t>文本</a:t>
            </a:r>
          </a:p>
        </p:txBody>
      </p:sp>
      <p:sp>
        <p:nvSpPr>
          <p:cNvPr id="12" name="MH_SubTitle_4">
            <a:extLst>
              <a:ext uri="{FF2B5EF4-FFF2-40B4-BE49-F238E27FC236}">
                <a16:creationId xmlns:a16="http://schemas.microsoft.com/office/drawing/2014/main" xmlns="" id="{47EC11BD-0DE2-4742-A6BD-382CA38238DD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7465837" y="3509549"/>
            <a:ext cx="751768" cy="482617"/>
          </a:xfrm>
          <a:custGeom>
            <a:avLst/>
            <a:gdLst>
              <a:gd name="connsiteX0" fmla="*/ 0 w 667804"/>
              <a:gd name="connsiteY0" fmla="*/ 0 h 427381"/>
              <a:gd name="connsiteX1" fmla="*/ 667804 w 667804"/>
              <a:gd name="connsiteY1" fmla="*/ 0 h 427381"/>
              <a:gd name="connsiteX2" fmla="*/ 667804 w 667804"/>
              <a:gd name="connsiteY2" fmla="*/ 289928 h 427381"/>
              <a:gd name="connsiteX3" fmla="*/ 444628 w 667804"/>
              <a:gd name="connsiteY3" fmla="*/ 289928 h 427381"/>
              <a:gd name="connsiteX4" fmla="*/ 333903 w 667804"/>
              <a:gd name="connsiteY4" fmla="*/ 427381 h 427381"/>
              <a:gd name="connsiteX5" fmla="*/ 223177 w 667804"/>
              <a:gd name="connsiteY5" fmla="*/ 289928 h 427381"/>
              <a:gd name="connsiteX6" fmla="*/ 0 w 667804"/>
              <a:gd name="connsiteY6" fmla="*/ 289928 h 42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7804" h="427381">
                <a:moveTo>
                  <a:pt x="0" y="0"/>
                </a:moveTo>
                <a:lnTo>
                  <a:pt x="667804" y="0"/>
                </a:lnTo>
                <a:lnTo>
                  <a:pt x="667804" y="289928"/>
                </a:lnTo>
                <a:lnTo>
                  <a:pt x="444628" y="289928"/>
                </a:lnTo>
                <a:lnTo>
                  <a:pt x="333903" y="427381"/>
                </a:lnTo>
                <a:lnTo>
                  <a:pt x="223177" y="289928"/>
                </a:lnTo>
                <a:lnTo>
                  <a:pt x="0" y="289928"/>
                </a:lnTo>
                <a:close/>
              </a:path>
            </a:pathLst>
          </a:custGeom>
          <a:solidFill>
            <a:srgbClr val="E8C5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144000" anchor="ctr">
            <a:normAutofit/>
          </a:bodyPr>
          <a:lstStyle/>
          <a:p>
            <a:pPr algn="ctr">
              <a:defRPr/>
            </a:pPr>
            <a:r>
              <a:rPr lang="en-US" altLang="zh-CN" kern="0" dirty="0">
                <a:solidFill>
                  <a:srgbClr val="FFFFFF"/>
                </a:solidFill>
              </a:rPr>
              <a:t>2014</a:t>
            </a:r>
            <a:endParaRPr lang="zh-CN" altLang="en-US" kern="0" dirty="0">
              <a:solidFill>
                <a:srgbClr val="FFFFFF"/>
              </a:solidFill>
            </a:endParaRPr>
          </a:p>
        </p:txBody>
      </p:sp>
      <p:cxnSp>
        <p:nvCxnSpPr>
          <p:cNvPr id="13" name="MH_Other_3">
            <a:extLst>
              <a:ext uri="{FF2B5EF4-FFF2-40B4-BE49-F238E27FC236}">
                <a16:creationId xmlns:a16="http://schemas.microsoft.com/office/drawing/2014/main" xmlns="" id="{6CDB62B1-9984-4931-AD77-DC30B85B2CF0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 flipV="1">
            <a:off x="4514450" y="3927198"/>
            <a:ext cx="0" cy="757337"/>
          </a:xfrm>
          <a:prstGeom prst="line">
            <a:avLst/>
          </a:prstGeom>
          <a:noFill/>
          <a:ln w="6350" cap="flat" cmpd="sng" algn="ctr">
            <a:solidFill>
              <a:schemeClr val="accent2">
                <a:lumMod val="60000"/>
                <a:lumOff val="40000"/>
              </a:schemeClr>
            </a:solidFill>
            <a:prstDash val="dash"/>
            <a:miter lim="800000"/>
          </a:ln>
          <a:effectLst/>
        </p:spPr>
      </p:cxnSp>
      <p:sp>
        <p:nvSpPr>
          <p:cNvPr id="14" name="MH_Text_2">
            <a:extLst>
              <a:ext uri="{FF2B5EF4-FFF2-40B4-BE49-F238E27FC236}">
                <a16:creationId xmlns:a16="http://schemas.microsoft.com/office/drawing/2014/main" xmlns="" id="{30F2F517-FBE1-4E66-B4F3-98F3C7A7264D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4052252" y="4671543"/>
            <a:ext cx="924396" cy="924396"/>
          </a:xfrm>
          <a:prstGeom prst="ellipse">
            <a:avLst/>
          </a:prstGeom>
          <a:solidFill>
            <a:srgbClr val="E8C58F"/>
          </a:solidFill>
          <a:ln w="5715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zh-CN" altLang="en-US" sz="1600" kern="0" dirty="0">
                <a:solidFill>
                  <a:srgbClr val="FFFFFF"/>
                </a:solidFill>
              </a:rPr>
              <a:t>添加</a:t>
            </a:r>
            <a:endParaRPr lang="en-US" altLang="zh-CN" sz="1600" kern="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zh-CN" altLang="en-US" sz="1600" kern="0" dirty="0">
                <a:solidFill>
                  <a:srgbClr val="FFFFFF"/>
                </a:solidFill>
              </a:rPr>
              <a:t>文本</a:t>
            </a:r>
          </a:p>
        </p:txBody>
      </p:sp>
      <p:sp>
        <p:nvSpPr>
          <p:cNvPr id="15" name="MH_SubTitle_2">
            <a:extLst>
              <a:ext uri="{FF2B5EF4-FFF2-40B4-BE49-F238E27FC236}">
                <a16:creationId xmlns:a16="http://schemas.microsoft.com/office/drawing/2014/main" xmlns="" id="{A20BFB2A-C8D8-4D62-92B9-7AE886F21DAF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139495" y="3509549"/>
            <a:ext cx="751768" cy="482617"/>
          </a:xfrm>
          <a:custGeom>
            <a:avLst/>
            <a:gdLst>
              <a:gd name="connsiteX0" fmla="*/ 0 w 667804"/>
              <a:gd name="connsiteY0" fmla="*/ 0 h 427381"/>
              <a:gd name="connsiteX1" fmla="*/ 667804 w 667804"/>
              <a:gd name="connsiteY1" fmla="*/ 0 h 427381"/>
              <a:gd name="connsiteX2" fmla="*/ 667804 w 667804"/>
              <a:gd name="connsiteY2" fmla="*/ 289928 h 427381"/>
              <a:gd name="connsiteX3" fmla="*/ 444628 w 667804"/>
              <a:gd name="connsiteY3" fmla="*/ 289928 h 427381"/>
              <a:gd name="connsiteX4" fmla="*/ 333903 w 667804"/>
              <a:gd name="connsiteY4" fmla="*/ 427381 h 427381"/>
              <a:gd name="connsiteX5" fmla="*/ 223177 w 667804"/>
              <a:gd name="connsiteY5" fmla="*/ 289928 h 427381"/>
              <a:gd name="connsiteX6" fmla="*/ 0 w 667804"/>
              <a:gd name="connsiteY6" fmla="*/ 289928 h 42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7804" h="427381">
                <a:moveTo>
                  <a:pt x="0" y="0"/>
                </a:moveTo>
                <a:lnTo>
                  <a:pt x="667804" y="0"/>
                </a:lnTo>
                <a:lnTo>
                  <a:pt x="667804" y="289928"/>
                </a:lnTo>
                <a:lnTo>
                  <a:pt x="444628" y="289928"/>
                </a:lnTo>
                <a:lnTo>
                  <a:pt x="333903" y="427381"/>
                </a:lnTo>
                <a:lnTo>
                  <a:pt x="223177" y="289928"/>
                </a:lnTo>
                <a:lnTo>
                  <a:pt x="0" y="289928"/>
                </a:lnTo>
                <a:close/>
              </a:path>
            </a:pathLst>
          </a:custGeom>
          <a:solidFill>
            <a:srgbClr val="E8C5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144000" anchor="ctr">
            <a:normAutofit/>
          </a:bodyPr>
          <a:lstStyle/>
          <a:p>
            <a:pPr algn="ctr">
              <a:defRPr/>
            </a:pPr>
            <a:r>
              <a:rPr lang="en-US" altLang="zh-CN" kern="0" dirty="0">
                <a:solidFill>
                  <a:srgbClr val="FFFFFF"/>
                </a:solidFill>
              </a:rPr>
              <a:t>2012</a:t>
            </a:r>
            <a:endParaRPr lang="zh-CN" altLang="en-US" kern="0" dirty="0">
              <a:solidFill>
                <a:srgbClr val="FFFFFF"/>
              </a:solidFill>
            </a:endParaRPr>
          </a:p>
        </p:txBody>
      </p:sp>
      <p:cxnSp>
        <p:nvCxnSpPr>
          <p:cNvPr id="16" name="MH_Other_4">
            <a:extLst>
              <a:ext uri="{FF2B5EF4-FFF2-40B4-BE49-F238E27FC236}">
                <a16:creationId xmlns:a16="http://schemas.microsoft.com/office/drawing/2014/main" xmlns="" id="{1D6C8DAA-C860-4D58-8CCD-54FA5231B75A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 flipV="1">
            <a:off x="2851279" y="2950827"/>
            <a:ext cx="0" cy="757337"/>
          </a:xfrm>
          <a:prstGeom prst="line">
            <a:avLst/>
          </a:prstGeom>
          <a:noFill/>
          <a:ln w="6350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</a:ln>
          <a:effectLst/>
        </p:spPr>
      </p:cxnSp>
      <p:sp>
        <p:nvSpPr>
          <p:cNvPr id="17" name="MH_Text_1">
            <a:extLst>
              <a:ext uri="{FF2B5EF4-FFF2-40B4-BE49-F238E27FC236}">
                <a16:creationId xmlns:a16="http://schemas.microsoft.com/office/drawing/2014/main" xmlns="" id="{D865BFE6-B345-46CC-B92D-41CE5EF6FCCC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2389081" y="2032000"/>
            <a:ext cx="924396" cy="926252"/>
          </a:xfrm>
          <a:prstGeom prst="ellipse">
            <a:avLst/>
          </a:prstGeom>
          <a:solidFill>
            <a:srgbClr val="E8C58F"/>
          </a:solidFill>
          <a:ln w="5715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zh-CN" altLang="en-US" sz="1600" kern="0" dirty="0">
                <a:solidFill>
                  <a:srgbClr val="FFFFFF"/>
                </a:solidFill>
              </a:rPr>
              <a:t>添加</a:t>
            </a:r>
            <a:endParaRPr lang="en-US" altLang="zh-CN" sz="1600" kern="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zh-CN" altLang="en-US" sz="1600" kern="0" dirty="0">
                <a:solidFill>
                  <a:srgbClr val="FFFFFF"/>
                </a:solidFill>
              </a:rPr>
              <a:t>文本</a:t>
            </a:r>
          </a:p>
        </p:txBody>
      </p:sp>
      <p:sp>
        <p:nvSpPr>
          <p:cNvPr id="18" name="MH_SubTitle_1">
            <a:extLst>
              <a:ext uri="{FF2B5EF4-FFF2-40B4-BE49-F238E27FC236}">
                <a16:creationId xmlns:a16="http://schemas.microsoft.com/office/drawing/2014/main" xmlns="" id="{37E1A269-1890-47B8-B46A-A7144A1A5E7C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2474466" y="3646909"/>
            <a:ext cx="751769" cy="480760"/>
          </a:xfrm>
          <a:custGeom>
            <a:avLst/>
            <a:gdLst>
              <a:gd name="connsiteX0" fmla="*/ 333903 w 667804"/>
              <a:gd name="connsiteY0" fmla="*/ 0 h 427381"/>
              <a:gd name="connsiteX1" fmla="*/ 444628 w 667804"/>
              <a:gd name="connsiteY1" fmla="*/ 137453 h 427381"/>
              <a:gd name="connsiteX2" fmla="*/ 667804 w 667804"/>
              <a:gd name="connsiteY2" fmla="*/ 137453 h 427381"/>
              <a:gd name="connsiteX3" fmla="*/ 667804 w 667804"/>
              <a:gd name="connsiteY3" fmla="*/ 427381 h 427381"/>
              <a:gd name="connsiteX4" fmla="*/ 0 w 667804"/>
              <a:gd name="connsiteY4" fmla="*/ 427381 h 427381"/>
              <a:gd name="connsiteX5" fmla="*/ 0 w 667804"/>
              <a:gd name="connsiteY5" fmla="*/ 137453 h 427381"/>
              <a:gd name="connsiteX6" fmla="*/ 223177 w 667804"/>
              <a:gd name="connsiteY6" fmla="*/ 137453 h 42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7804" h="427381">
                <a:moveTo>
                  <a:pt x="333903" y="0"/>
                </a:moveTo>
                <a:lnTo>
                  <a:pt x="444628" y="137453"/>
                </a:lnTo>
                <a:lnTo>
                  <a:pt x="667804" y="137453"/>
                </a:lnTo>
                <a:lnTo>
                  <a:pt x="667804" y="427381"/>
                </a:lnTo>
                <a:lnTo>
                  <a:pt x="0" y="427381"/>
                </a:lnTo>
                <a:lnTo>
                  <a:pt x="0" y="137453"/>
                </a:lnTo>
                <a:lnTo>
                  <a:pt x="223177" y="137453"/>
                </a:lnTo>
                <a:close/>
              </a:path>
            </a:pathLst>
          </a:custGeom>
          <a:solidFill>
            <a:srgbClr val="E8C5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144000" rIns="0" bIns="0" anchor="ctr">
            <a:normAutofit/>
          </a:bodyPr>
          <a:lstStyle/>
          <a:p>
            <a:pPr algn="ctr">
              <a:defRPr/>
            </a:pPr>
            <a:r>
              <a:rPr lang="en-US" altLang="zh-CN" kern="0" dirty="0">
                <a:solidFill>
                  <a:srgbClr val="FFFFFF"/>
                </a:solidFill>
              </a:rPr>
              <a:t>2011</a:t>
            </a:r>
            <a:endParaRPr lang="zh-CN" altLang="en-US" kern="0" dirty="0">
              <a:solidFill>
                <a:srgbClr val="FFFFFF"/>
              </a:solidFill>
            </a:endParaRPr>
          </a:p>
        </p:txBody>
      </p:sp>
      <p:cxnSp>
        <p:nvCxnSpPr>
          <p:cNvPr id="19" name="MH_Other_5">
            <a:extLst>
              <a:ext uri="{FF2B5EF4-FFF2-40B4-BE49-F238E27FC236}">
                <a16:creationId xmlns:a16="http://schemas.microsoft.com/office/drawing/2014/main" xmlns="" id="{4439BF45-2387-4A5C-9503-65E9D560FCE5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 flipV="1">
            <a:off x="6177621" y="2950827"/>
            <a:ext cx="0" cy="757337"/>
          </a:xfrm>
          <a:prstGeom prst="line">
            <a:avLst/>
          </a:prstGeom>
          <a:noFill/>
          <a:ln w="6350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</a:ln>
          <a:effectLst/>
        </p:spPr>
      </p:cxnSp>
      <p:sp>
        <p:nvSpPr>
          <p:cNvPr id="20" name="MH_Text_3">
            <a:extLst>
              <a:ext uri="{FF2B5EF4-FFF2-40B4-BE49-F238E27FC236}">
                <a16:creationId xmlns:a16="http://schemas.microsoft.com/office/drawing/2014/main" xmlns="" id="{71DF36FF-9C30-43FF-A42B-CFE3DF645D67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5715423" y="2032000"/>
            <a:ext cx="926253" cy="926252"/>
          </a:xfrm>
          <a:prstGeom prst="ellipse">
            <a:avLst/>
          </a:prstGeom>
          <a:solidFill>
            <a:srgbClr val="E8C58F"/>
          </a:solidFill>
          <a:ln w="5715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zh-CN" altLang="en-US" sz="1600" kern="0" dirty="0">
                <a:solidFill>
                  <a:srgbClr val="FFFFFF"/>
                </a:solidFill>
              </a:rPr>
              <a:t>添加</a:t>
            </a:r>
            <a:endParaRPr lang="en-US" altLang="zh-CN" sz="1600" kern="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zh-CN" altLang="en-US" sz="1600" kern="0" dirty="0">
                <a:solidFill>
                  <a:srgbClr val="FFFFFF"/>
                </a:solidFill>
              </a:rPr>
              <a:t>文本</a:t>
            </a:r>
          </a:p>
        </p:txBody>
      </p:sp>
      <p:sp>
        <p:nvSpPr>
          <p:cNvPr id="21" name="MH_SubTitle_3">
            <a:extLst>
              <a:ext uri="{FF2B5EF4-FFF2-40B4-BE49-F238E27FC236}">
                <a16:creationId xmlns:a16="http://schemas.microsoft.com/office/drawing/2014/main" xmlns="" id="{FCE81E6E-2690-43E2-AB51-2DE29D81681E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5802666" y="3646909"/>
            <a:ext cx="751768" cy="480760"/>
          </a:xfrm>
          <a:custGeom>
            <a:avLst/>
            <a:gdLst>
              <a:gd name="connsiteX0" fmla="*/ 333903 w 667804"/>
              <a:gd name="connsiteY0" fmla="*/ 0 h 427381"/>
              <a:gd name="connsiteX1" fmla="*/ 444628 w 667804"/>
              <a:gd name="connsiteY1" fmla="*/ 137453 h 427381"/>
              <a:gd name="connsiteX2" fmla="*/ 667804 w 667804"/>
              <a:gd name="connsiteY2" fmla="*/ 137453 h 427381"/>
              <a:gd name="connsiteX3" fmla="*/ 667804 w 667804"/>
              <a:gd name="connsiteY3" fmla="*/ 427381 h 427381"/>
              <a:gd name="connsiteX4" fmla="*/ 0 w 667804"/>
              <a:gd name="connsiteY4" fmla="*/ 427381 h 427381"/>
              <a:gd name="connsiteX5" fmla="*/ 0 w 667804"/>
              <a:gd name="connsiteY5" fmla="*/ 137453 h 427381"/>
              <a:gd name="connsiteX6" fmla="*/ 223177 w 667804"/>
              <a:gd name="connsiteY6" fmla="*/ 137453 h 42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7804" h="427381">
                <a:moveTo>
                  <a:pt x="333903" y="0"/>
                </a:moveTo>
                <a:lnTo>
                  <a:pt x="444628" y="137453"/>
                </a:lnTo>
                <a:lnTo>
                  <a:pt x="667804" y="137453"/>
                </a:lnTo>
                <a:lnTo>
                  <a:pt x="667804" y="427381"/>
                </a:lnTo>
                <a:lnTo>
                  <a:pt x="0" y="427381"/>
                </a:lnTo>
                <a:lnTo>
                  <a:pt x="0" y="137453"/>
                </a:lnTo>
                <a:lnTo>
                  <a:pt x="223177" y="137453"/>
                </a:lnTo>
                <a:close/>
              </a:path>
            </a:pathLst>
          </a:custGeom>
          <a:solidFill>
            <a:srgbClr val="E8C5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144000" rIns="0" bIns="0" anchor="ctr">
            <a:normAutofit/>
          </a:bodyPr>
          <a:lstStyle/>
          <a:p>
            <a:pPr algn="ctr">
              <a:defRPr/>
            </a:pPr>
            <a:r>
              <a:rPr lang="en-US" altLang="zh-CN" kern="0" dirty="0">
                <a:solidFill>
                  <a:srgbClr val="FFFFFF"/>
                </a:solidFill>
              </a:rPr>
              <a:t>2013</a:t>
            </a:r>
            <a:endParaRPr lang="zh-CN" altLang="en-US" kern="0" dirty="0">
              <a:solidFill>
                <a:srgbClr val="FFFFFF"/>
              </a:solidFill>
            </a:endParaRPr>
          </a:p>
        </p:txBody>
      </p:sp>
      <p:cxnSp>
        <p:nvCxnSpPr>
          <p:cNvPr id="22" name="MH_Other_6">
            <a:extLst>
              <a:ext uri="{FF2B5EF4-FFF2-40B4-BE49-F238E27FC236}">
                <a16:creationId xmlns:a16="http://schemas.microsoft.com/office/drawing/2014/main" xmlns="" id="{4CB90D1C-3284-4F26-BAF9-9308892A0118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 flipV="1">
            <a:off x="9505819" y="2950827"/>
            <a:ext cx="0" cy="757337"/>
          </a:xfrm>
          <a:prstGeom prst="line">
            <a:avLst/>
          </a:prstGeom>
          <a:noFill/>
          <a:ln w="6350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</a:ln>
          <a:effectLst/>
        </p:spPr>
      </p:cxnSp>
      <p:sp>
        <p:nvSpPr>
          <p:cNvPr id="23" name="MH_Text_5">
            <a:extLst>
              <a:ext uri="{FF2B5EF4-FFF2-40B4-BE49-F238E27FC236}">
                <a16:creationId xmlns:a16="http://schemas.microsoft.com/office/drawing/2014/main" xmlns="" id="{2AC5C067-37E4-4BBD-B4F1-08E2F062F1F9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9043622" y="2032000"/>
            <a:ext cx="924396" cy="926252"/>
          </a:xfrm>
          <a:prstGeom prst="ellipse">
            <a:avLst/>
          </a:prstGeom>
          <a:solidFill>
            <a:srgbClr val="E8C58F"/>
          </a:solidFill>
          <a:ln w="5715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zh-CN" altLang="en-US" sz="1600" kern="0" dirty="0">
                <a:solidFill>
                  <a:srgbClr val="FFFFFF"/>
                </a:solidFill>
              </a:rPr>
              <a:t>添加</a:t>
            </a:r>
            <a:endParaRPr lang="en-US" altLang="zh-CN" sz="1600" kern="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zh-CN" altLang="en-US" sz="1600" kern="0" dirty="0">
                <a:solidFill>
                  <a:srgbClr val="FFFFFF"/>
                </a:solidFill>
              </a:rPr>
              <a:t>文本</a:t>
            </a:r>
          </a:p>
        </p:txBody>
      </p:sp>
      <p:sp>
        <p:nvSpPr>
          <p:cNvPr id="24" name="MH_SubTitle_5">
            <a:extLst>
              <a:ext uri="{FF2B5EF4-FFF2-40B4-BE49-F238E27FC236}">
                <a16:creationId xmlns:a16="http://schemas.microsoft.com/office/drawing/2014/main" xmlns="" id="{C1728E63-9C44-4D56-BA39-5601C51BF58D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9129008" y="3646909"/>
            <a:ext cx="751768" cy="480760"/>
          </a:xfrm>
          <a:custGeom>
            <a:avLst/>
            <a:gdLst>
              <a:gd name="connsiteX0" fmla="*/ 333903 w 667804"/>
              <a:gd name="connsiteY0" fmla="*/ 0 h 427381"/>
              <a:gd name="connsiteX1" fmla="*/ 444628 w 667804"/>
              <a:gd name="connsiteY1" fmla="*/ 137453 h 427381"/>
              <a:gd name="connsiteX2" fmla="*/ 667804 w 667804"/>
              <a:gd name="connsiteY2" fmla="*/ 137453 h 427381"/>
              <a:gd name="connsiteX3" fmla="*/ 667804 w 667804"/>
              <a:gd name="connsiteY3" fmla="*/ 427381 h 427381"/>
              <a:gd name="connsiteX4" fmla="*/ 0 w 667804"/>
              <a:gd name="connsiteY4" fmla="*/ 427381 h 427381"/>
              <a:gd name="connsiteX5" fmla="*/ 0 w 667804"/>
              <a:gd name="connsiteY5" fmla="*/ 137453 h 427381"/>
              <a:gd name="connsiteX6" fmla="*/ 223177 w 667804"/>
              <a:gd name="connsiteY6" fmla="*/ 137453 h 42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7804" h="427381">
                <a:moveTo>
                  <a:pt x="333903" y="0"/>
                </a:moveTo>
                <a:lnTo>
                  <a:pt x="444628" y="137453"/>
                </a:lnTo>
                <a:lnTo>
                  <a:pt x="667804" y="137453"/>
                </a:lnTo>
                <a:lnTo>
                  <a:pt x="667804" y="427381"/>
                </a:lnTo>
                <a:lnTo>
                  <a:pt x="0" y="427381"/>
                </a:lnTo>
                <a:lnTo>
                  <a:pt x="0" y="137453"/>
                </a:lnTo>
                <a:lnTo>
                  <a:pt x="223177" y="137453"/>
                </a:lnTo>
                <a:close/>
              </a:path>
            </a:pathLst>
          </a:custGeom>
          <a:solidFill>
            <a:srgbClr val="E8C5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144000" rIns="0" bIns="0" anchor="ctr">
            <a:normAutofit/>
          </a:bodyPr>
          <a:lstStyle/>
          <a:p>
            <a:pPr algn="ctr">
              <a:defRPr/>
            </a:pPr>
            <a:r>
              <a:rPr lang="en-US" altLang="zh-CN" kern="0" dirty="0">
                <a:solidFill>
                  <a:srgbClr val="FFFFFF"/>
                </a:solidFill>
              </a:rPr>
              <a:t>2015</a:t>
            </a:r>
            <a:endParaRPr lang="zh-CN" altLang="en-US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6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500">
        <p:random/>
      </p:transition>
    </mc:Choice>
    <mc:Fallback xmlns="">
      <p:transition spd="slow" advTm="2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>
            <a:extLst>
              <a:ext uri="{FF2B5EF4-FFF2-40B4-BE49-F238E27FC236}">
                <a16:creationId xmlns:a16="http://schemas.microsoft.com/office/drawing/2014/main" xmlns="" id="{72E97181-6D4B-461B-B756-D7E8FD85C729}"/>
              </a:ext>
            </a:extLst>
          </p:cNvPr>
          <p:cNvGrpSpPr/>
          <p:nvPr/>
        </p:nvGrpSpPr>
        <p:grpSpPr>
          <a:xfrm>
            <a:off x="488955" y="475472"/>
            <a:ext cx="662430" cy="810838"/>
            <a:chOff x="488955" y="475472"/>
            <a:chExt cx="662430" cy="810838"/>
          </a:xfrm>
        </p:grpSpPr>
        <p:pic>
          <p:nvPicPr>
            <p:cNvPr id="59" name="图片 58">
              <a:extLst>
                <a:ext uri="{FF2B5EF4-FFF2-40B4-BE49-F238E27FC236}">
                  <a16:creationId xmlns:a16="http://schemas.microsoft.com/office/drawing/2014/main" xmlns="" id="{66950F70-E519-46B0-92B7-875FDF943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499919" y="475472"/>
              <a:ext cx="615749" cy="810838"/>
            </a:xfrm>
            <a:prstGeom prst="rect">
              <a:avLst/>
            </a:prstGeom>
          </p:spPr>
        </p:pic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xmlns="" id="{3A2DF2A7-DA19-4B7A-A6AA-70776EE1C63B}"/>
                </a:ext>
              </a:extLst>
            </p:cNvPr>
            <p:cNvSpPr txBox="1"/>
            <p:nvPr/>
          </p:nvSpPr>
          <p:spPr>
            <a:xfrm>
              <a:off x="488955" y="510942"/>
              <a:ext cx="662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pic>
        <p:nvPicPr>
          <p:cNvPr id="61" name="图片 60">
            <a:extLst>
              <a:ext uri="{FF2B5EF4-FFF2-40B4-BE49-F238E27FC236}">
                <a16:creationId xmlns:a16="http://schemas.microsoft.com/office/drawing/2014/main" xmlns="" id="{C1815CCA-31F5-481A-A72A-9898193D86D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flipV="1">
            <a:off x="1113285" y="1077643"/>
            <a:ext cx="10620000" cy="58621"/>
          </a:xfrm>
          <a:prstGeom prst="rect">
            <a:avLst/>
          </a:prstGeom>
        </p:spPr>
      </p:pic>
      <p:sp>
        <p:nvSpPr>
          <p:cNvPr id="62" name="PA_文本框 40">
            <a:extLst>
              <a:ext uri="{FF2B5EF4-FFF2-40B4-BE49-F238E27FC236}">
                <a16:creationId xmlns:a16="http://schemas.microsoft.com/office/drawing/2014/main" xmlns="" id="{BECFEE36-C9D3-403C-B487-FBA4F70CD3E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288967" y="598378"/>
            <a:ext cx="33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spc="3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  <a:cs typeface="Lato Black" charset="0"/>
              </a:rPr>
              <a:t>点击此处添加标题</a:t>
            </a:r>
            <a:endParaRPr lang="en-US" sz="2800" spc="300" dirty="0">
              <a:solidFill>
                <a:srgbClr val="3D3D3F"/>
              </a:solidFill>
              <a:latin typeface="造字工房悦黑演示版常规体" pitchFamily="50" charset="-122"/>
              <a:ea typeface="造字工房悦黑演示版常规体" pitchFamily="50" charset="-122"/>
              <a:cs typeface="Lato Black" charset="0"/>
            </a:endParaRPr>
          </a:p>
        </p:txBody>
      </p:sp>
      <p:sp>
        <p:nvSpPr>
          <p:cNvPr id="63" name="PA_矩形 7">
            <a:extLst>
              <a:ext uri="{FF2B5EF4-FFF2-40B4-BE49-F238E27FC236}">
                <a16:creationId xmlns:a16="http://schemas.microsoft.com/office/drawing/2014/main" xmlns="" id="{2F22FC42-263B-483D-9FE8-E5FE35EAA30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565958" y="739089"/>
            <a:ext cx="4103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8C58F"/>
                </a:solidFill>
                <a:latin typeface="+mn-ea"/>
                <a:cs typeface="Arial Unicode MS" panose="020B0604020202020204" pitchFamily="34" charset="-122"/>
              </a:rPr>
              <a:t>Please click here to add the required titles</a:t>
            </a:r>
            <a:endParaRPr lang="zh-CN" altLang="en-US" sz="1600" b="1" dirty="0">
              <a:solidFill>
                <a:srgbClr val="E8C58F"/>
              </a:solidFill>
              <a:latin typeface="+mn-ea"/>
              <a:cs typeface="Arial Unicode MS" panose="020B0604020202020204" pitchFamily="34" charset="-122"/>
            </a:endParaRPr>
          </a:p>
        </p:txBody>
      </p:sp>
      <p:sp>
        <p:nvSpPr>
          <p:cNvPr id="8" name="MH_Other_1">
            <a:extLst>
              <a:ext uri="{FF2B5EF4-FFF2-40B4-BE49-F238E27FC236}">
                <a16:creationId xmlns:a16="http://schemas.microsoft.com/office/drawing/2014/main" xmlns="" id="{C981FFF2-7C3B-457E-BE03-7936CE18B66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5400000">
            <a:off x="5188744" y="4364831"/>
            <a:ext cx="0" cy="1588"/>
          </a:xfrm>
          <a:custGeom>
            <a:avLst/>
            <a:gdLst>
              <a:gd name="connsiteX0" fmla="*/ 0 w 248"/>
              <a:gd name="connsiteY0" fmla="*/ 124 h 248"/>
              <a:gd name="connsiteX1" fmla="*/ 11 w 248"/>
              <a:gd name="connsiteY1" fmla="*/ 12 h 248"/>
              <a:gd name="connsiteX2" fmla="*/ 124 w 248"/>
              <a:gd name="connsiteY2" fmla="*/ 0 h 248"/>
              <a:gd name="connsiteX3" fmla="*/ 237 w 248"/>
              <a:gd name="connsiteY3" fmla="*/ 12 h 248"/>
              <a:gd name="connsiteX4" fmla="*/ 248 w 248"/>
              <a:gd name="connsiteY4" fmla="*/ 124 h 248"/>
              <a:gd name="connsiteX5" fmla="*/ 237 w 248"/>
              <a:gd name="connsiteY5" fmla="*/ 237 h 248"/>
              <a:gd name="connsiteX6" fmla="*/ 124 w 248"/>
              <a:gd name="connsiteY6" fmla="*/ 248 h 248"/>
              <a:gd name="connsiteX7" fmla="*/ 11 w 248"/>
              <a:gd name="connsiteY7" fmla="*/ 237 h 248"/>
              <a:gd name="connsiteX8" fmla="*/ 0 w 248"/>
              <a:gd name="connsiteY8" fmla="*/ 124 h 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8" h="248">
                <a:moveTo>
                  <a:pt x="0" y="124"/>
                </a:moveTo>
                <a:lnTo>
                  <a:pt x="11" y="12"/>
                </a:lnTo>
                <a:lnTo>
                  <a:pt x="124" y="0"/>
                </a:lnTo>
                <a:lnTo>
                  <a:pt x="237" y="12"/>
                </a:lnTo>
                <a:lnTo>
                  <a:pt x="248" y="124"/>
                </a:lnTo>
                <a:lnTo>
                  <a:pt x="237" y="237"/>
                </a:lnTo>
                <a:lnTo>
                  <a:pt x="124" y="248"/>
                </a:lnTo>
                <a:lnTo>
                  <a:pt x="11" y="237"/>
                </a:lnTo>
                <a:lnTo>
                  <a:pt x="0" y="124"/>
                </a:lnTo>
                <a:close/>
              </a:path>
            </a:pathLst>
          </a:custGeom>
          <a:solidFill>
            <a:srgbClr val="76B2FA">
              <a:alpha val="78000"/>
            </a:srgbClr>
          </a:solidFill>
          <a:ln w="31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MH_Other_2">
            <a:extLst>
              <a:ext uri="{FF2B5EF4-FFF2-40B4-BE49-F238E27FC236}">
                <a16:creationId xmlns:a16="http://schemas.microsoft.com/office/drawing/2014/main" xmlns="" id="{8F711F43-F29F-475A-BFAE-EB4990D8706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 rot="5400000">
            <a:off x="5187157" y="4363244"/>
            <a:ext cx="3175" cy="1588"/>
          </a:xfrm>
          <a:custGeom>
            <a:avLst/>
            <a:gdLst>
              <a:gd name="connsiteX0" fmla="*/ 0 w 1117"/>
              <a:gd name="connsiteY0" fmla="*/ 112 h 225"/>
              <a:gd name="connsiteX1" fmla="*/ 1117 w 1117"/>
              <a:gd name="connsiteY1" fmla="*/ 0 h 225"/>
              <a:gd name="connsiteX2" fmla="*/ 1106 w 1117"/>
              <a:gd name="connsiteY2" fmla="*/ 112 h 225"/>
              <a:gd name="connsiteX3" fmla="*/ 1117 w 1117"/>
              <a:gd name="connsiteY3" fmla="*/ 225 h 225"/>
              <a:gd name="connsiteX4" fmla="*/ 0 w 1117"/>
              <a:gd name="connsiteY4" fmla="*/ 112 h 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7" h="225">
                <a:moveTo>
                  <a:pt x="0" y="112"/>
                </a:moveTo>
                <a:lnTo>
                  <a:pt x="1117" y="0"/>
                </a:lnTo>
                <a:lnTo>
                  <a:pt x="1106" y="112"/>
                </a:lnTo>
                <a:lnTo>
                  <a:pt x="1117" y="225"/>
                </a:lnTo>
                <a:lnTo>
                  <a:pt x="0" y="112"/>
                </a:lnTo>
                <a:close/>
              </a:path>
            </a:pathLst>
          </a:custGeom>
          <a:solidFill>
            <a:srgbClr val="76B2FA">
              <a:alpha val="78000"/>
            </a:srgbClr>
          </a:solidFill>
          <a:ln w="31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MH_Other_3">
            <a:extLst>
              <a:ext uri="{FF2B5EF4-FFF2-40B4-BE49-F238E27FC236}">
                <a16:creationId xmlns:a16="http://schemas.microsoft.com/office/drawing/2014/main" xmlns="" id="{1C6EB549-6C0B-42C2-9B83-4F82BC4FBECC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 rot="5400000">
            <a:off x="5187157" y="4364832"/>
            <a:ext cx="0" cy="1587"/>
          </a:xfrm>
          <a:custGeom>
            <a:avLst/>
            <a:gdLst>
              <a:gd name="connsiteX0" fmla="*/ 0 w 226"/>
              <a:gd name="connsiteY0" fmla="*/ 0 h 1117"/>
              <a:gd name="connsiteX1" fmla="*/ 113 w 226"/>
              <a:gd name="connsiteY1" fmla="*/ 11 h 1117"/>
              <a:gd name="connsiteX2" fmla="*/ 226 w 226"/>
              <a:gd name="connsiteY2" fmla="*/ 0 h 1117"/>
              <a:gd name="connsiteX3" fmla="*/ 113 w 226"/>
              <a:gd name="connsiteY3" fmla="*/ 1117 h 1117"/>
              <a:gd name="connsiteX4" fmla="*/ 0 w 226"/>
              <a:gd name="connsiteY4" fmla="*/ 0 h 1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" h="1117">
                <a:moveTo>
                  <a:pt x="0" y="0"/>
                </a:moveTo>
                <a:lnTo>
                  <a:pt x="113" y="11"/>
                </a:lnTo>
                <a:lnTo>
                  <a:pt x="226" y="0"/>
                </a:lnTo>
                <a:lnTo>
                  <a:pt x="113" y="1117"/>
                </a:lnTo>
                <a:lnTo>
                  <a:pt x="0" y="0"/>
                </a:lnTo>
                <a:close/>
              </a:path>
            </a:pathLst>
          </a:custGeom>
          <a:solidFill>
            <a:srgbClr val="76B2FA">
              <a:alpha val="78000"/>
            </a:srgbClr>
          </a:solidFill>
          <a:ln w="31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MH_Other_4">
            <a:extLst>
              <a:ext uri="{FF2B5EF4-FFF2-40B4-BE49-F238E27FC236}">
                <a16:creationId xmlns:a16="http://schemas.microsoft.com/office/drawing/2014/main" xmlns="" id="{39F41981-3845-48B8-997D-CAAC2BB276E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 rot="5400000">
            <a:off x="5190332" y="4364832"/>
            <a:ext cx="0" cy="1587"/>
          </a:xfrm>
          <a:custGeom>
            <a:avLst/>
            <a:gdLst>
              <a:gd name="connsiteX0" fmla="*/ 0 w 226"/>
              <a:gd name="connsiteY0" fmla="*/ 1118 h 1118"/>
              <a:gd name="connsiteX1" fmla="*/ 113 w 226"/>
              <a:gd name="connsiteY1" fmla="*/ 0 h 1118"/>
              <a:gd name="connsiteX2" fmla="*/ 226 w 226"/>
              <a:gd name="connsiteY2" fmla="*/ 1118 h 1118"/>
              <a:gd name="connsiteX3" fmla="*/ 113 w 226"/>
              <a:gd name="connsiteY3" fmla="*/ 1106 h 1118"/>
              <a:gd name="connsiteX4" fmla="*/ 0 w 226"/>
              <a:gd name="connsiteY4" fmla="*/ 1118 h 1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" h="1118">
                <a:moveTo>
                  <a:pt x="0" y="1118"/>
                </a:moveTo>
                <a:lnTo>
                  <a:pt x="113" y="0"/>
                </a:lnTo>
                <a:lnTo>
                  <a:pt x="226" y="1118"/>
                </a:lnTo>
                <a:lnTo>
                  <a:pt x="113" y="1106"/>
                </a:lnTo>
                <a:lnTo>
                  <a:pt x="0" y="1118"/>
                </a:lnTo>
                <a:close/>
              </a:path>
            </a:pathLst>
          </a:custGeom>
          <a:solidFill>
            <a:srgbClr val="76B2FA">
              <a:alpha val="78000"/>
            </a:srgbClr>
          </a:solidFill>
          <a:ln w="31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MH_Other_5">
            <a:extLst>
              <a:ext uri="{FF2B5EF4-FFF2-40B4-BE49-F238E27FC236}">
                <a16:creationId xmlns:a16="http://schemas.microsoft.com/office/drawing/2014/main" xmlns="" id="{CDF03271-34E3-43BB-B28A-E05AD78F1759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rot="5400000">
            <a:off x="5187950" y="4365625"/>
            <a:ext cx="1588" cy="1588"/>
          </a:xfrm>
          <a:custGeom>
            <a:avLst/>
            <a:gdLst>
              <a:gd name="connsiteX0" fmla="*/ 0 w 1117"/>
              <a:gd name="connsiteY0" fmla="*/ 225 h 225"/>
              <a:gd name="connsiteX1" fmla="*/ 11 w 1117"/>
              <a:gd name="connsiteY1" fmla="*/ 112 h 225"/>
              <a:gd name="connsiteX2" fmla="*/ 0 w 1117"/>
              <a:gd name="connsiteY2" fmla="*/ 0 h 225"/>
              <a:gd name="connsiteX3" fmla="*/ 1117 w 1117"/>
              <a:gd name="connsiteY3" fmla="*/ 112 h 225"/>
              <a:gd name="connsiteX4" fmla="*/ 0 w 1117"/>
              <a:gd name="connsiteY4" fmla="*/ 225 h 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7" h="225">
                <a:moveTo>
                  <a:pt x="0" y="225"/>
                </a:moveTo>
                <a:lnTo>
                  <a:pt x="11" y="112"/>
                </a:lnTo>
                <a:lnTo>
                  <a:pt x="0" y="0"/>
                </a:lnTo>
                <a:lnTo>
                  <a:pt x="1117" y="112"/>
                </a:lnTo>
                <a:lnTo>
                  <a:pt x="0" y="225"/>
                </a:lnTo>
                <a:close/>
              </a:path>
            </a:pathLst>
          </a:custGeom>
          <a:solidFill>
            <a:srgbClr val="76B2FA">
              <a:alpha val="78000"/>
            </a:srgbClr>
          </a:solidFill>
          <a:ln w="31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MH_Text_2">
            <a:extLst>
              <a:ext uri="{FF2B5EF4-FFF2-40B4-BE49-F238E27FC236}">
                <a16:creationId xmlns:a16="http://schemas.microsoft.com/office/drawing/2014/main" xmlns="" id="{CECB7EBC-923E-480D-9E0D-37C1D4D6842A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608888" y="2109789"/>
            <a:ext cx="2343150" cy="1050925"/>
          </a:xfrm>
          <a:custGeom>
            <a:avLst/>
            <a:gdLst>
              <a:gd name="connsiteX0" fmla="*/ 1971696 w 2115712"/>
              <a:gd name="connsiteY0" fmla="*/ 1800200 h 1800200"/>
              <a:gd name="connsiteX1" fmla="*/ 2115712 w 2115712"/>
              <a:gd name="connsiteY1" fmla="*/ 0 h 1800200"/>
              <a:gd name="connsiteX2" fmla="*/ 2115712 w 2115712"/>
              <a:gd name="connsiteY2" fmla="*/ 1800200 h 1800200"/>
              <a:gd name="connsiteX3" fmla="*/ 1971696 w 2115712"/>
              <a:gd name="connsiteY3" fmla="*/ 1800200 h 1800200"/>
              <a:gd name="connsiteX4" fmla="*/ 0 w 2115712"/>
              <a:gd name="connsiteY4" fmla="*/ 0 h 1800200"/>
              <a:gd name="connsiteX5" fmla="*/ 144016 w 2115712"/>
              <a:gd name="connsiteY5" fmla="*/ 0 h 1800200"/>
              <a:gd name="connsiteX6" fmla="*/ 144016 w 2115712"/>
              <a:gd name="connsiteY6" fmla="*/ 1800200 h 1800200"/>
              <a:gd name="connsiteX7" fmla="*/ 0 w 2115712"/>
              <a:gd name="connsiteY7" fmla="*/ 1800200 h 1800200"/>
              <a:gd name="connsiteX8" fmla="*/ 0 w 2115712"/>
              <a:gd name="connsiteY8" fmla="*/ 0 h 1800200"/>
              <a:gd name="connsiteX0" fmla="*/ 2115712 w 2115712"/>
              <a:gd name="connsiteY0" fmla="*/ 1800200 h 1800200"/>
              <a:gd name="connsiteX1" fmla="*/ 2115712 w 2115712"/>
              <a:gd name="connsiteY1" fmla="*/ 0 h 1800200"/>
              <a:gd name="connsiteX2" fmla="*/ 2115712 w 2115712"/>
              <a:gd name="connsiteY2" fmla="*/ 1800200 h 1800200"/>
              <a:gd name="connsiteX3" fmla="*/ 0 w 2115712"/>
              <a:gd name="connsiteY3" fmla="*/ 0 h 1800200"/>
              <a:gd name="connsiteX4" fmla="*/ 144016 w 2115712"/>
              <a:gd name="connsiteY4" fmla="*/ 0 h 1800200"/>
              <a:gd name="connsiteX5" fmla="*/ 144016 w 2115712"/>
              <a:gd name="connsiteY5" fmla="*/ 1800200 h 1800200"/>
              <a:gd name="connsiteX6" fmla="*/ 0 w 2115712"/>
              <a:gd name="connsiteY6" fmla="*/ 1800200 h 1800200"/>
              <a:gd name="connsiteX7" fmla="*/ 0 w 2115712"/>
              <a:gd name="connsiteY7" fmla="*/ 0 h 1800200"/>
              <a:gd name="connsiteX0" fmla="*/ 2115712 w 2115712"/>
              <a:gd name="connsiteY0" fmla="*/ 1800200 h 1800200"/>
              <a:gd name="connsiteX1" fmla="*/ 2115712 w 2115712"/>
              <a:gd name="connsiteY1" fmla="*/ 0 h 1800200"/>
              <a:gd name="connsiteX2" fmla="*/ 2115712 w 2115712"/>
              <a:gd name="connsiteY2" fmla="*/ 1800200 h 1800200"/>
              <a:gd name="connsiteX3" fmla="*/ 0 w 2115712"/>
              <a:gd name="connsiteY3" fmla="*/ 0 h 1800200"/>
              <a:gd name="connsiteX4" fmla="*/ 144016 w 2115712"/>
              <a:gd name="connsiteY4" fmla="*/ 1800200 h 1800200"/>
              <a:gd name="connsiteX5" fmla="*/ 0 w 2115712"/>
              <a:gd name="connsiteY5" fmla="*/ 1800200 h 1800200"/>
              <a:gd name="connsiteX6" fmla="*/ 0 w 2115712"/>
              <a:gd name="connsiteY6" fmla="*/ 0 h 1800200"/>
              <a:gd name="connsiteX0" fmla="*/ 2115712 w 2115712"/>
              <a:gd name="connsiteY0" fmla="*/ 1800200 h 1800200"/>
              <a:gd name="connsiteX1" fmla="*/ 2115712 w 2115712"/>
              <a:gd name="connsiteY1" fmla="*/ 0 h 1800200"/>
              <a:gd name="connsiteX2" fmla="*/ 2115712 w 2115712"/>
              <a:gd name="connsiteY2" fmla="*/ 1800200 h 1800200"/>
              <a:gd name="connsiteX3" fmla="*/ 0 w 2115712"/>
              <a:gd name="connsiteY3" fmla="*/ 0 h 1800200"/>
              <a:gd name="connsiteX4" fmla="*/ 0 w 2115712"/>
              <a:gd name="connsiteY4" fmla="*/ 1800200 h 1800200"/>
              <a:gd name="connsiteX5" fmla="*/ 0 w 2115712"/>
              <a:gd name="connsiteY5" fmla="*/ 0 h 1800200"/>
              <a:gd name="connsiteX0" fmla="*/ 0 w 0"/>
              <a:gd name="connsiteY0" fmla="*/ 0 h 1800200"/>
              <a:gd name="connsiteX1" fmla="*/ 0 w 0"/>
              <a:gd name="connsiteY1" fmla="*/ 1800200 h 1800200"/>
              <a:gd name="connsiteX2" fmla="*/ 0 w 0"/>
              <a:gd name="connsiteY2" fmla="*/ 0 h 18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1800200">
                <a:moveTo>
                  <a:pt x="0" y="0"/>
                </a:moveTo>
                <a:lnTo>
                  <a:pt x="0" y="180020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solidFill>
              <a:srgbClr val="969696"/>
            </a:solidFill>
            <a:prstDash val="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144000" bIns="0" anchor="ctr">
            <a:norm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点击此处添加文字描述，文字颜色、大小、字体可根据需求进行更改。</a:t>
            </a:r>
          </a:p>
        </p:txBody>
      </p:sp>
      <p:sp>
        <p:nvSpPr>
          <p:cNvPr id="18" name="MH_Text_1">
            <a:extLst>
              <a:ext uri="{FF2B5EF4-FFF2-40B4-BE49-F238E27FC236}">
                <a16:creationId xmlns:a16="http://schemas.microsoft.com/office/drawing/2014/main" xmlns="" id="{277BC291-43AD-4D1B-9517-28DD19CF150C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 flipH="1">
            <a:off x="2235200" y="2109789"/>
            <a:ext cx="2343150" cy="1050925"/>
          </a:xfrm>
          <a:custGeom>
            <a:avLst/>
            <a:gdLst>
              <a:gd name="connsiteX0" fmla="*/ 1971696 w 2115712"/>
              <a:gd name="connsiteY0" fmla="*/ 1800200 h 1800200"/>
              <a:gd name="connsiteX1" fmla="*/ 2115712 w 2115712"/>
              <a:gd name="connsiteY1" fmla="*/ 0 h 1800200"/>
              <a:gd name="connsiteX2" fmla="*/ 2115712 w 2115712"/>
              <a:gd name="connsiteY2" fmla="*/ 1800200 h 1800200"/>
              <a:gd name="connsiteX3" fmla="*/ 1971696 w 2115712"/>
              <a:gd name="connsiteY3" fmla="*/ 1800200 h 1800200"/>
              <a:gd name="connsiteX4" fmla="*/ 0 w 2115712"/>
              <a:gd name="connsiteY4" fmla="*/ 0 h 1800200"/>
              <a:gd name="connsiteX5" fmla="*/ 144016 w 2115712"/>
              <a:gd name="connsiteY5" fmla="*/ 0 h 1800200"/>
              <a:gd name="connsiteX6" fmla="*/ 144016 w 2115712"/>
              <a:gd name="connsiteY6" fmla="*/ 1800200 h 1800200"/>
              <a:gd name="connsiteX7" fmla="*/ 0 w 2115712"/>
              <a:gd name="connsiteY7" fmla="*/ 1800200 h 1800200"/>
              <a:gd name="connsiteX8" fmla="*/ 0 w 2115712"/>
              <a:gd name="connsiteY8" fmla="*/ 0 h 1800200"/>
              <a:gd name="connsiteX0" fmla="*/ 2115712 w 2115712"/>
              <a:gd name="connsiteY0" fmla="*/ 1800200 h 1800200"/>
              <a:gd name="connsiteX1" fmla="*/ 2115712 w 2115712"/>
              <a:gd name="connsiteY1" fmla="*/ 0 h 1800200"/>
              <a:gd name="connsiteX2" fmla="*/ 2115712 w 2115712"/>
              <a:gd name="connsiteY2" fmla="*/ 1800200 h 1800200"/>
              <a:gd name="connsiteX3" fmla="*/ 0 w 2115712"/>
              <a:gd name="connsiteY3" fmla="*/ 0 h 1800200"/>
              <a:gd name="connsiteX4" fmla="*/ 144016 w 2115712"/>
              <a:gd name="connsiteY4" fmla="*/ 0 h 1800200"/>
              <a:gd name="connsiteX5" fmla="*/ 144016 w 2115712"/>
              <a:gd name="connsiteY5" fmla="*/ 1800200 h 1800200"/>
              <a:gd name="connsiteX6" fmla="*/ 0 w 2115712"/>
              <a:gd name="connsiteY6" fmla="*/ 1800200 h 1800200"/>
              <a:gd name="connsiteX7" fmla="*/ 0 w 2115712"/>
              <a:gd name="connsiteY7" fmla="*/ 0 h 1800200"/>
              <a:gd name="connsiteX0" fmla="*/ 2115712 w 2115712"/>
              <a:gd name="connsiteY0" fmla="*/ 1800200 h 1800200"/>
              <a:gd name="connsiteX1" fmla="*/ 2115712 w 2115712"/>
              <a:gd name="connsiteY1" fmla="*/ 0 h 1800200"/>
              <a:gd name="connsiteX2" fmla="*/ 2115712 w 2115712"/>
              <a:gd name="connsiteY2" fmla="*/ 1800200 h 1800200"/>
              <a:gd name="connsiteX3" fmla="*/ 0 w 2115712"/>
              <a:gd name="connsiteY3" fmla="*/ 0 h 1800200"/>
              <a:gd name="connsiteX4" fmla="*/ 144016 w 2115712"/>
              <a:gd name="connsiteY4" fmla="*/ 1800200 h 1800200"/>
              <a:gd name="connsiteX5" fmla="*/ 0 w 2115712"/>
              <a:gd name="connsiteY5" fmla="*/ 1800200 h 1800200"/>
              <a:gd name="connsiteX6" fmla="*/ 0 w 2115712"/>
              <a:gd name="connsiteY6" fmla="*/ 0 h 1800200"/>
              <a:gd name="connsiteX0" fmla="*/ 2115712 w 2115712"/>
              <a:gd name="connsiteY0" fmla="*/ 1800200 h 1800200"/>
              <a:gd name="connsiteX1" fmla="*/ 2115712 w 2115712"/>
              <a:gd name="connsiteY1" fmla="*/ 0 h 1800200"/>
              <a:gd name="connsiteX2" fmla="*/ 2115712 w 2115712"/>
              <a:gd name="connsiteY2" fmla="*/ 1800200 h 1800200"/>
              <a:gd name="connsiteX3" fmla="*/ 0 w 2115712"/>
              <a:gd name="connsiteY3" fmla="*/ 0 h 1800200"/>
              <a:gd name="connsiteX4" fmla="*/ 0 w 2115712"/>
              <a:gd name="connsiteY4" fmla="*/ 1800200 h 1800200"/>
              <a:gd name="connsiteX5" fmla="*/ 0 w 2115712"/>
              <a:gd name="connsiteY5" fmla="*/ 0 h 1800200"/>
              <a:gd name="connsiteX0" fmla="*/ 0 w 0"/>
              <a:gd name="connsiteY0" fmla="*/ 0 h 1800200"/>
              <a:gd name="connsiteX1" fmla="*/ 0 w 0"/>
              <a:gd name="connsiteY1" fmla="*/ 1800200 h 1800200"/>
              <a:gd name="connsiteX2" fmla="*/ 0 w 0"/>
              <a:gd name="connsiteY2" fmla="*/ 0 h 18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1800200">
                <a:moveTo>
                  <a:pt x="0" y="0"/>
                </a:moveTo>
                <a:lnTo>
                  <a:pt x="0" y="180020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solidFill>
              <a:srgbClr val="969696"/>
            </a:solidFill>
            <a:prstDash val="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144000" bIns="0" anchor="ctr">
            <a:norm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点击此处添加文字描述，文字颜色、大小、字体可根据需求进行更改。</a:t>
            </a:r>
          </a:p>
        </p:txBody>
      </p:sp>
      <p:sp>
        <p:nvSpPr>
          <p:cNvPr id="19" name="MH_Text_3">
            <a:extLst>
              <a:ext uri="{FF2B5EF4-FFF2-40B4-BE49-F238E27FC236}">
                <a16:creationId xmlns:a16="http://schemas.microsoft.com/office/drawing/2014/main" xmlns="" id="{FB35EBD5-CAD6-4135-9BC5-C8FB8304AAA3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7608888" y="4814889"/>
            <a:ext cx="2343150" cy="1050925"/>
          </a:xfrm>
          <a:custGeom>
            <a:avLst/>
            <a:gdLst>
              <a:gd name="connsiteX0" fmla="*/ 1971696 w 2115712"/>
              <a:gd name="connsiteY0" fmla="*/ 1800200 h 1800200"/>
              <a:gd name="connsiteX1" fmla="*/ 2115712 w 2115712"/>
              <a:gd name="connsiteY1" fmla="*/ 0 h 1800200"/>
              <a:gd name="connsiteX2" fmla="*/ 2115712 w 2115712"/>
              <a:gd name="connsiteY2" fmla="*/ 1800200 h 1800200"/>
              <a:gd name="connsiteX3" fmla="*/ 1971696 w 2115712"/>
              <a:gd name="connsiteY3" fmla="*/ 1800200 h 1800200"/>
              <a:gd name="connsiteX4" fmla="*/ 0 w 2115712"/>
              <a:gd name="connsiteY4" fmla="*/ 0 h 1800200"/>
              <a:gd name="connsiteX5" fmla="*/ 144016 w 2115712"/>
              <a:gd name="connsiteY5" fmla="*/ 0 h 1800200"/>
              <a:gd name="connsiteX6" fmla="*/ 144016 w 2115712"/>
              <a:gd name="connsiteY6" fmla="*/ 1800200 h 1800200"/>
              <a:gd name="connsiteX7" fmla="*/ 0 w 2115712"/>
              <a:gd name="connsiteY7" fmla="*/ 1800200 h 1800200"/>
              <a:gd name="connsiteX8" fmla="*/ 0 w 2115712"/>
              <a:gd name="connsiteY8" fmla="*/ 0 h 1800200"/>
              <a:gd name="connsiteX0" fmla="*/ 2115712 w 2115712"/>
              <a:gd name="connsiteY0" fmla="*/ 1800200 h 1800200"/>
              <a:gd name="connsiteX1" fmla="*/ 2115712 w 2115712"/>
              <a:gd name="connsiteY1" fmla="*/ 0 h 1800200"/>
              <a:gd name="connsiteX2" fmla="*/ 2115712 w 2115712"/>
              <a:gd name="connsiteY2" fmla="*/ 1800200 h 1800200"/>
              <a:gd name="connsiteX3" fmla="*/ 0 w 2115712"/>
              <a:gd name="connsiteY3" fmla="*/ 0 h 1800200"/>
              <a:gd name="connsiteX4" fmla="*/ 144016 w 2115712"/>
              <a:gd name="connsiteY4" fmla="*/ 0 h 1800200"/>
              <a:gd name="connsiteX5" fmla="*/ 144016 w 2115712"/>
              <a:gd name="connsiteY5" fmla="*/ 1800200 h 1800200"/>
              <a:gd name="connsiteX6" fmla="*/ 0 w 2115712"/>
              <a:gd name="connsiteY6" fmla="*/ 1800200 h 1800200"/>
              <a:gd name="connsiteX7" fmla="*/ 0 w 2115712"/>
              <a:gd name="connsiteY7" fmla="*/ 0 h 1800200"/>
              <a:gd name="connsiteX0" fmla="*/ 2115712 w 2115712"/>
              <a:gd name="connsiteY0" fmla="*/ 1800200 h 1800200"/>
              <a:gd name="connsiteX1" fmla="*/ 2115712 w 2115712"/>
              <a:gd name="connsiteY1" fmla="*/ 0 h 1800200"/>
              <a:gd name="connsiteX2" fmla="*/ 2115712 w 2115712"/>
              <a:gd name="connsiteY2" fmla="*/ 1800200 h 1800200"/>
              <a:gd name="connsiteX3" fmla="*/ 0 w 2115712"/>
              <a:gd name="connsiteY3" fmla="*/ 0 h 1800200"/>
              <a:gd name="connsiteX4" fmla="*/ 144016 w 2115712"/>
              <a:gd name="connsiteY4" fmla="*/ 1800200 h 1800200"/>
              <a:gd name="connsiteX5" fmla="*/ 0 w 2115712"/>
              <a:gd name="connsiteY5" fmla="*/ 1800200 h 1800200"/>
              <a:gd name="connsiteX6" fmla="*/ 0 w 2115712"/>
              <a:gd name="connsiteY6" fmla="*/ 0 h 1800200"/>
              <a:gd name="connsiteX0" fmla="*/ 2115712 w 2115712"/>
              <a:gd name="connsiteY0" fmla="*/ 1800200 h 1800200"/>
              <a:gd name="connsiteX1" fmla="*/ 2115712 w 2115712"/>
              <a:gd name="connsiteY1" fmla="*/ 0 h 1800200"/>
              <a:gd name="connsiteX2" fmla="*/ 2115712 w 2115712"/>
              <a:gd name="connsiteY2" fmla="*/ 1800200 h 1800200"/>
              <a:gd name="connsiteX3" fmla="*/ 0 w 2115712"/>
              <a:gd name="connsiteY3" fmla="*/ 0 h 1800200"/>
              <a:gd name="connsiteX4" fmla="*/ 0 w 2115712"/>
              <a:gd name="connsiteY4" fmla="*/ 1800200 h 1800200"/>
              <a:gd name="connsiteX5" fmla="*/ 0 w 2115712"/>
              <a:gd name="connsiteY5" fmla="*/ 0 h 1800200"/>
              <a:gd name="connsiteX0" fmla="*/ 0 w 0"/>
              <a:gd name="connsiteY0" fmla="*/ 0 h 1800200"/>
              <a:gd name="connsiteX1" fmla="*/ 0 w 0"/>
              <a:gd name="connsiteY1" fmla="*/ 1800200 h 1800200"/>
              <a:gd name="connsiteX2" fmla="*/ 0 w 0"/>
              <a:gd name="connsiteY2" fmla="*/ 0 h 18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1800200">
                <a:moveTo>
                  <a:pt x="0" y="0"/>
                </a:moveTo>
                <a:lnTo>
                  <a:pt x="0" y="180020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solidFill>
              <a:srgbClr val="969696"/>
            </a:solidFill>
            <a:prstDash val="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144000" bIns="0" anchor="ctr">
            <a:norm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点击此处添加文字描述，文字颜色、大小、字体可根据需求进行更改。</a:t>
            </a:r>
          </a:p>
        </p:txBody>
      </p:sp>
      <p:sp>
        <p:nvSpPr>
          <p:cNvPr id="20" name="MH_Text_4">
            <a:extLst>
              <a:ext uri="{FF2B5EF4-FFF2-40B4-BE49-F238E27FC236}">
                <a16:creationId xmlns:a16="http://schemas.microsoft.com/office/drawing/2014/main" xmlns="" id="{056E334B-93B8-42BD-BFE5-C34B0F3B4B73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 flipH="1">
            <a:off x="2235200" y="4814889"/>
            <a:ext cx="2343150" cy="1050925"/>
          </a:xfrm>
          <a:custGeom>
            <a:avLst/>
            <a:gdLst>
              <a:gd name="connsiteX0" fmla="*/ 1971696 w 2115712"/>
              <a:gd name="connsiteY0" fmla="*/ 1800200 h 1800200"/>
              <a:gd name="connsiteX1" fmla="*/ 2115712 w 2115712"/>
              <a:gd name="connsiteY1" fmla="*/ 0 h 1800200"/>
              <a:gd name="connsiteX2" fmla="*/ 2115712 w 2115712"/>
              <a:gd name="connsiteY2" fmla="*/ 1800200 h 1800200"/>
              <a:gd name="connsiteX3" fmla="*/ 1971696 w 2115712"/>
              <a:gd name="connsiteY3" fmla="*/ 1800200 h 1800200"/>
              <a:gd name="connsiteX4" fmla="*/ 0 w 2115712"/>
              <a:gd name="connsiteY4" fmla="*/ 0 h 1800200"/>
              <a:gd name="connsiteX5" fmla="*/ 144016 w 2115712"/>
              <a:gd name="connsiteY5" fmla="*/ 0 h 1800200"/>
              <a:gd name="connsiteX6" fmla="*/ 144016 w 2115712"/>
              <a:gd name="connsiteY6" fmla="*/ 1800200 h 1800200"/>
              <a:gd name="connsiteX7" fmla="*/ 0 w 2115712"/>
              <a:gd name="connsiteY7" fmla="*/ 1800200 h 1800200"/>
              <a:gd name="connsiteX8" fmla="*/ 0 w 2115712"/>
              <a:gd name="connsiteY8" fmla="*/ 0 h 1800200"/>
              <a:gd name="connsiteX0" fmla="*/ 2115712 w 2115712"/>
              <a:gd name="connsiteY0" fmla="*/ 1800200 h 1800200"/>
              <a:gd name="connsiteX1" fmla="*/ 2115712 w 2115712"/>
              <a:gd name="connsiteY1" fmla="*/ 0 h 1800200"/>
              <a:gd name="connsiteX2" fmla="*/ 2115712 w 2115712"/>
              <a:gd name="connsiteY2" fmla="*/ 1800200 h 1800200"/>
              <a:gd name="connsiteX3" fmla="*/ 0 w 2115712"/>
              <a:gd name="connsiteY3" fmla="*/ 0 h 1800200"/>
              <a:gd name="connsiteX4" fmla="*/ 144016 w 2115712"/>
              <a:gd name="connsiteY4" fmla="*/ 0 h 1800200"/>
              <a:gd name="connsiteX5" fmla="*/ 144016 w 2115712"/>
              <a:gd name="connsiteY5" fmla="*/ 1800200 h 1800200"/>
              <a:gd name="connsiteX6" fmla="*/ 0 w 2115712"/>
              <a:gd name="connsiteY6" fmla="*/ 1800200 h 1800200"/>
              <a:gd name="connsiteX7" fmla="*/ 0 w 2115712"/>
              <a:gd name="connsiteY7" fmla="*/ 0 h 1800200"/>
              <a:gd name="connsiteX0" fmla="*/ 2115712 w 2115712"/>
              <a:gd name="connsiteY0" fmla="*/ 1800200 h 1800200"/>
              <a:gd name="connsiteX1" fmla="*/ 2115712 w 2115712"/>
              <a:gd name="connsiteY1" fmla="*/ 0 h 1800200"/>
              <a:gd name="connsiteX2" fmla="*/ 2115712 w 2115712"/>
              <a:gd name="connsiteY2" fmla="*/ 1800200 h 1800200"/>
              <a:gd name="connsiteX3" fmla="*/ 0 w 2115712"/>
              <a:gd name="connsiteY3" fmla="*/ 0 h 1800200"/>
              <a:gd name="connsiteX4" fmla="*/ 144016 w 2115712"/>
              <a:gd name="connsiteY4" fmla="*/ 1800200 h 1800200"/>
              <a:gd name="connsiteX5" fmla="*/ 0 w 2115712"/>
              <a:gd name="connsiteY5" fmla="*/ 1800200 h 1800200"/>
              <a:gd name="connsiteX6" fmla="*/ 0 w 2115712"/>
              <a:gd name="connsiteY6" fmla="*/ 0 h 1800200"/>
              <a:gd name="connsiteX0" fmla="*/ 2115712 w 2115712"/>
              <a:gd name="connsiteY0" fmla="*/ 1800200 h 1800200"/>
              <a:gd name="connsiteX1" fmla="*/ 2115712 w 2115712"/>
              <a:gd name="connsiteY1" fmla="*/ 0 h 1800200"/>
              <a:gd name="connsiteX2" fmla="*/ 2115712 w 2115712"/>
              <a:gd name="connsiteY2" fmla="*/ 1800200 h 1800200"/>
              <a:gd name="connsiteX3" fmla="*/ 0 w 2115712"/>
              <a:gd name="connsiteY3" fmla="*/ 0 h 1800200"/>
              <a:gd name="connsiteX4" fmla="*/ 0 w 2115712"/>
              <a:gd name="connsiteY4" fmla="*/ 1800200 h 1800200"/>
              <a:gd name="connsiteX5" fmla="*/ 0 w 2115712"/>
              <a:gd name="connsiteY5" fmla="*/ 0 h 1800200"/>
              <a:gd name="connsiteX0" fmla="*/ 0 w 0"/>
              <a:gd name="connsiteY0" fmla="*/ 0 h 1800200"/>
              <a:gd name="connsiteX1" fmla="*/ 0 w 0"/>
              <a:gd name="connsiteY1" fmla="*/ 1800200 h 1800200"/>
              <a:gd name="connsiteX2" fmla="*/ 0 w 0"/>
              <a:gd name="connsiteY2" fmla="*/ 0 h 18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1800200">
                <a:moveTo>
                  <a:pt x="0" y="0"/>
                </a:moveTo>
                <a:lnTo>
                  <a:pt x="0" y="180020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solidFill>
              <a:srgbClr val="969696"/>
            </a:solidFill>
            <a:prstDash val="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144000" bIns="0" anchor="ctr">
            <a:norm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点击此处添加文字描述，文字颜色、大小、字体可根据需求进行更改。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BFC48DAA-A139-4EA1-8AEA-35D933D427BB}"/>
              </a:ext>
            </a:extLst>
          </p:cNvPr>
          <p:cNvGrpSpPr/>
          <p:nvPr/>
        </p:nvGrpSpPr>
        <p:grpSpPr>
          <a:xfrm>
            <a:off x="4583114" y="2400300"/>
            <a:ext cx="3025774" cy="3024188"/>
            <a:chOff x="4583114" y="2400300"/>
            <a:chExt cx="3025774" cy="3024188"/>
          </a:xfrm>
        </p:grpSpPr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xmlns="" id="{9182BC19-DE5F-4BD4-849C-B8E2008AFCE0}"/>
                </a:ext>
              </a:extLst>
            </p:cNvPr>
            <p:cNvGrpSpPr/>
            <p:nvPr/>
          </p:nvGrpSpPr>
          <p:grpSpPr>
            <a:xfrm>
              <a:off x="5340350" y="2400300"/>
              <a:ext cx="1511300" cy="1511300"/>
              <a:chOff x="5340350" y="2400300"/>
              <a:chExt cx="1511300" cy="1511300"/>
            </a:xfrm>
          </p:grpSpPr>
          <p:sp>
            <p:nvSpPr>
              <p:cNvPr id="13" name="MH_SubTitle_1">
                <a:extLst>
                  <a:ext uri="{FF2B5EF4-FFF2-40B4-BE49-F238E27FC236}">
                    <a16:creationId xmlns:a16="http://schemas.microsoft.com/office/drawing/2014/main" xmlns="" id="{8D23E1F0-2364-43BC-AB9D-07D99FDA2189}"/>
                  </a:ext>
                </a:extLst>
              </p:cNvPr>
              <p:cNvSpPr/>
              <p:nvPr>
                <p:custDataLst>
                  <p:tags r:id="rId18"/>
                </p:custDataLst>
              </p:nvPr>
            </p:nvSpPr>
            <p:spPr>
              <a:xfrm>
                <a:off x="5340350" y="2400300"/>
                <a:ext cx="1511300" cy="1511300"/>
              </a:xfrm>
              <a:custGeom>
                <a:avLst/>
                <a:gdLst>
                  <a:gd name="connsiteX0" fmla="*/ 756191 w 1512408"/>
                  <a:gd name="connsiteY0" fmla="*/ 0 h 1512170"/>
                  <a:gd name="connsiteX1" fmla="*/ 1497041 w 1512408"/>
                  <a:gd name="connsiteY1" fmla="*/ 603811 h 1512170"/>
                  <a:gd name="connsiteX2" fmla="*/ 1512380 w 1512408"/>
                  <a:gd name="connsiteY2" fmla="*/ 755978 h 1512170"/>
                  <a:gd name="connsiteX3" fmla="*/ 1512383 w 1512408"/>
                  <a:gd name="connsiteY3" fmla="*/ 755978 h 1512170"/>
                  <a:gd name="connsiteX4" fmla="*/ 1512408 w 1512408"/>
                  <a:gd name="connsiteY4" fmla="*/ 756215 h 1512170"/>
                  <a:gd name="connsiteX5" fmla="*/ 908596 w 1512408"/>
                  <a:gd name="connsiteY5" fmla="*/ 1497066 h 1512170"/>
                  <a:gd name="connsiteX6" fmla="*/ 758775 w 1512408"/>
                  <a:gd name="connsiteY6" fmla="*/ 1512170 h 1512170"/>
                  <a:gd name="connsiteX7" fmla="*/ 756426 w 1512408"/>
                  <a:gd name="connsiteY7" fmla="*/ 1511933 h 1512170"/>
                  <a:gd name="connsiteX8" fmla="*/ 756191 w 1512408"/>
                  <a:gd name="connsiteY8" fmla="*/ 1509587 h 1512170"/>
                  <a:gd name="connsiteX9" fmla="*/ 741087 w 1512408"/>
                  <a:gd name="connsiteY9" fmla="*/ 1359766 h 1512170"/>
                  <a:gd name="connsiteX10" fmla="*/ 237 w 1512408"/>
                  <a:gd name="connsiteY10" fmla="*/ 755955 h 1512170"/>
                  <a:gd name="connsiteX11" fmla="*/ 0 w 1512408"/>
                  <a:gd name="connsiteY11" fmla="*/ 755978 h 1512170"/>
                  <a:gd name="connsiteX12" fmla="*/ 15341 w 1512408"/>
                  <a:gd name="connsiteY12" fmla="*/ 603811 h 1512170"/>
                  <a:gd name="connsiteX13" fmla="*/ 756191 w 1512408"/>
                  <a:gd name="connsiteY13" fmla="*/ 0 h 1512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512408" h="1512170">
                    <a:moveTo>
                      <a:pt x="756191" y="0"/>
                    </a:moveTo>
                    <a:cubicBezTo>
                      <a:pt x="1121631" y="0"/>
                      <a:pt x="1426528" y="259217"/>
                      <a:pt x="1497041" y="603811"/>
                    </a:cubicBezTo>
                    <a:lnTo>
                      <a:pt x="1512380" y="755978"/>
                    </a:lnTo>
                    <a:lnTo>
                      <a:pt x="1512383" y="755978"/>
                    </a:lnTo>
                    <a:lnTo>
                      <a:pt x="1512408" y="756215"/>
                    </a:lnTo>
                    <a:cubicBezTo>
                      <a:pt x="1512408" y="1121658"/>
                      <a:pt x="1253189" y="1426553"/>
                      <a:pt x="908596" y="1497066"/>
                    </a:cubicBezTo>
                    <a:lnTo>
                      <a:pt x="758775" y="1512170"/>
                    </a:lnTo>
                    <a:lnTo>
                      <a:pt x="756426" y="1511933"/>
                    </a:lnTo>
                    <a:lnTo>
                      <a:pt x="756191" y="1509587"/>
                    </a:lnTo>
                    <a:lnTo>
                      <a:pt x="741087" y="1359766"/>
                    </a:lnTo>
                    <a:cubicBezTo>
                      <a:pt x="670574" y="1015171"/>
                      <a:pt x="365677" y="755955"/>
                      <a:pt x="237" y="755955"/>
                    </a:cubicBezTo>
                    <a:lnTo>
                      <a:pt x="0" y="755978"/>
                    </a:lnTo>
                    <a:lnTo>
                      <a:pt x="15341" y="603811"/>
                    </a:lnTo>
                    <a:cubicBezTo>
                      <a:pt x="85854" y="259217"/>
                      <a:pt x="390749" y="0"/>
                      <a:pt x="756191" y="0"/>
                    </a:cubicBezTo>
                    <a:close/>
                  </a:path>
                </a:pathLst>
              </a:custGeom>
              <a:solidFill>
                <a:srgbClr val="E8C58F"/>
              </a:solidFill>
              <a:ln w="3175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52000" tIns="540000" rIns="252000" bIns="648000" anchor="ctr">
                <a:norm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en-US" altLang="zh-CN" sz="1600" b="1">
                    <a:solidFill>
                      <a:srgbClr val="FFFFFF"/>
                    </a:solidFill>
                  </a:rPr>
                  <a:t>LOREM</a:t>
                </a:r>
                <a:endParaRPr lang="en-US" altLang="zh-CN" sz="16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MH_Other_6">
                <a:extLst>
                  <a:ext uri="{FF2B5EF4-FFF2-40B4-BE49-F238E27FC236}">
                    <a16:creationId xmlns:a16="http://schemas.microsoft.com/office/drawing/2014/main" xmlns="" id="{0159C06C-6A17-43CA-AC06-F724E3D35692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5853114" y="2552700"/>
                <a:ext cx="48577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000">
                    <a:solidFill>
                      <a:srgbClr val="FFFFFF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01</a:t>
                </a:r>
                <a:endParaRPr lang="zh-CN" altLang="en-US" sz="200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xmlns="" id="{1EDFB592-876C-48EE-8DD4-46EE05603013}"/>
                </a:ext>
              </a:extLst>
            </p:cNvPr>
            <p:cNvGrpSpPr/>
            <p:nvPr/>
          </p:nvGrpSpPr>
          <p:grpSpPr>
            <a:xfrm>
              <a:off x="6096000" y="3155950"/>
              <a:ext cx="1512888" cy="1512888"/>
              <a:chOff x="6096000" y="3155950"/>
              <a:chExt cx="1512888" cy="1512888"/>
            </a:xfrm>
          </p:grpSpPr>
          <p:sp>
            <p:nvSpPr>
              <p:cNvPr id="14" name="MH_SubTitle_2">
                <a:extLst>
                  <a:ext uri="{FF2B5EF4-FFF2-40B4-BE49-F238E27FC236}">
                    <a16:creationId xmlns:a16="http://schemas.microsoft.com/office/drawing/2014/main" xmlns="" id="{A4EE41F8-F9D9-4CC9-BFBF-61FB8A985BDF}"/>
                  </a:ext>
                </a:extLst>
              </p:cNvPr>
              <p:cNvSpPr/>
              <p:nvPr>
                <p:custDataLst>
                  <p:tags r:id="rId16"/>
                </p:custDataLst>
              </p:nvPr>
            </p:nvSpPr>
            <p:spPr>
              <a:xfrm>
                <a:off x="6096000" y="3155950"/>
                <a:ext cx="1512888" cy="1512888"/>
              </a:xfrm>
              <a:custGeom>
                <a:avLst/>
                <a:gdLst>
                  <a:gd name="connsiteX0" fmla="*/ 756189 w 1512169"/>
                  <a:gd name="connsiteY0" fmla="*/ 0 h 1512407"/>
                  <a:gd name="connsiteX1" fmla="*/ 908359 w 1512169"/>
                  <a:gd name="connsiteY1" fmla="*/ 15341 h 1512407"/>
                  <a:gd name="connsiteX2" fmla="*/ 1512169 w 1512169"/>
                  <a:gd name="connsiteY2" fmla="*/ 756192 h 1512407"/>
                  <a:gd name="connsiteX3" fmla="*/ 908359 w 1512169"/>
                  <a:gd name="connsiteY3" fmla="*/ 1497043 h 1512407"/>
                  <a:gd name="connsiteX4" fmla="*/ 756189 w 1512169"/>
                  <a:gd name="connsiteY4" fmla="*/ 1512384 h 1512407"/>
                  <a:gd name="connsiteX5" fmla="*/ 755954 w 1512169"/>
                  <a:gd name="connsiteY5" fmla="*/ 1512407 h 1512407"/>
                  <a:gd name="connsiteX6" fmla="*/ 15104 w 1512169"/>
                  <a:gd name="connsiteY6" fmla="*/ 908597 h 1512407"/>
                  <a:gd name="connsiteX7" fmla="*/ 0 w 1512169"/>
                  <a:gd name="connsiteY7" fmla="*/ 758776 h 1512407"/>
                  <a:gd name="connsiteX8" fmla="*/ 235 w 1512169"/>
                  <a:gd name="connsiteY8" fmla="*/ 756429 h 1512407"/>
                  <a:gd name="connsiteX9" fmla="*/ 2583 w 1512169"/>
                  <a:gd name="connsiteY9" fmla="*/ 756192 h 1512407"/>
                  <a:gd name="connsiteX10" fmla="*/ 152404 w 1512169"/>
                  <a:gd name="connsiteY10" fmla="*/ 741088 h 1512407"/>
                  <a:gd name="connsiteX11" fmla="*/ 756215 w 1512169"/>
                  <a:gd name="connsiteY11" fmla="*/ 237 h 1512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12169" h="1512407">
                    <a:moveTo>
                      <a:pt x="756189" y="0"/>
                    </a:moveTo>
                    <a:lnTo>
                      <a:pt x="908359" y="15341"/>
                    </a:lnTo>
                    <a:cubicBezTo>
                      <a:pt x="1252952" y="85854"/>
                      <a:pt x="1512169" y="390752"/>
                      <a:pt x="1512169" y="756192"/>
                    </a:cubicBezTo>
                    <a:cubicBezTo>
                      <a:pt x="1512169" y="1121634"/>
                      <a:pt x="1252952" y="1426530"/>
                      <a:pt x="908359" y="1497043"/>
                    </a:cubicBezTo>
                    <a:lnTo>
                      <a:pt x="756189" y="1512384"/>
                    </a:lnTo>
                    <a:lnTo>
                      <a:pt x="755954" y="1512407"/>
                    </a:lnTo>
                    <a:cubicBezTo>
                      <a:pt x="390512" y="1512407"/>
                      <a:pt x="85617" y="1253191"/>
                      <a:pt x="15104" y="908597"/>
                    </a:cubicBezTo>
                    <a:lnTo>
                      <a:pt x="0" y="758776"/>
                    </a:lnTo>
                    <a:lnTo>
                      <a:pt x="235" y="756429"/>
                    </a:lnTo>
                    <a:lnTo>
                      <a:pt x="2583" y="756192"/>
                    </a:lnTo>
                    <a:lnTo>
                      <a:pt x="152404" y="741088"/>
                    </a:lnTo>
                    <a:cubicBezTo>
                      <a:pt x="496998" y="670575"/>
                      <a:pt x="756215" y="365680"/>
                      <a:pt x="756215" y="237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175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52000" tIns="792000" rIns="252000" bIns="0">
                <a:norm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en-US" altLang="zh-CN" sz="1600" b="1">
                    <a:solidFill>
                      <a:srgbClr val="FFFFFF"/>
                    </a:solidFill>
                  </a:rPr>
                  <a:t>LOREM</a:t>
                </a:r>
                <a:endParaRPr lang="zh-CN" altLang="en-US" sz="16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MH_Other_7">
                <a:extLst>
                  <a:ext uri="{FF2B5EF4-FFF2-40B4-BE49-F238E27FC236}">
                    <a16:creationId xmlns:a16="http://schemas.microsoft.com/office/drawing/2014/main" xmlns="" id="{A4A06C3D-78AE-4582-88A4-BCAA0CB3B337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6615114" y="3573463"/>
                <a:ext cx="48577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000">
                    <a:solidFill>
                      <a:srgbClr val="FFFFFF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02</a:t>
                </a:r>
                <a:endParaRPr lang="zh-CN" altLang="en-US" sz="200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xmlns="" id="{B7C71ED3-23B6-43BD-A686-1806817F197D}"/>
                </a:ext>
              </a:extLst>
            </p:cNvPr>
            <p:cNvGrpSpPr/>
            <p:nvPr/>
          </p:nvGrpSpPr>
          <p:grpSpPr>
            <a:xfrm>
              <a:off x="5340350" y="3911600"/>
              <a:ext cx="1511300" cy="1512888"/>
              <a:chOff x="5340350" y="3911600"/>
              <a:chExt cx="1511300" cy="1512888"/>
            </a:xfrm>
          </p:grpSpPr>
          <p:sp>
            <p:nvSpPr>
              <p:cNvPr id="15" name="MH_SubTitle_3">
                <a:extLst>
                  <a:ext uri="{FF2B5EF4-FFF2-40B4-BE49-F238E27FC236}">
                    <a16:creationId xmlns:a16="http://schemas.microsoft.com/office/drawing/2014/main" xmlns="" id="{FC26D892-3501-4CE4-9F66-BC2654DD0D6C}"/>
                  </a:ext>
                </a:extLst>
              </p:cNvPr>
              <p:cNvSpPr/>
              <p:nvPr>
                <p:custDataLst>
                  <p:tags r:id="rId14"/>
                </p:custDataLst>
              </p:nvPr>
            </p:nvSpPr>
            <p:spPr>
              <a:xfrm>
                <a:off x="5340350" y="3911600"/>
                <a:ext cx="1511300" cy="1512888"/>
              </a:xfrm>
              <a:custGeom>
                <a:avLst/>
                <a:gdLst>
                  <a:gd name="connsiteX0" fmla="*/ 2802 w 1512404"/>
                  <a:gd name="connsiteY0" fmla="*/ 755937 h 1512172"/>
                  <a:gd name="connsiteX1" fmla="*/ 260 w 1512404"/>
                  <a:gd name="connsiteY1" fmla="*/ 756217 h 1512172"/>
                  <a:gd name="connsiteX2" fmla="*/ 2802 w 1512404"/>
                  <a:gd name="connsiteY2" fmla="*/ 755993 h 1512172"/>
                  <a:gd name="connsiteX3" fmla="*/ 753631 w 1512404"/>
                  <a:gd name="connsiteY3" fmla="*/ 0 h 1512172"/>
                  <a:gd name="connsiteX4" fmla="*/ 755977 w 1512404"/>
                  <a:gd name="connsiteY4" fmla="*/ 237 h 1512172"/>
                  <a:gd name="connsiteX5" fmla="*/ 756214 w 1512404"/>
                  <a:gd name="connsiteY5" fmla="*/ 2584 h 1512172"/>
                  <a:gd name="connsiteX6" fmla="*/ 756214 w 1512404"/>
                  <a:gd name="connsiteY6" fmla="*/ 2590 h 1512172"/>
                  <a:gd name="connsiteX7" fmla="*/ 771318 w 1512404"/>
                  <a:gd name="connsiteY7" fmla="*/ 152407 h 1512172"/>
                  <a:gd name="connsiteX8" fmla="*/ 1512169 w 1512404"/>
                  <a:gd name="connsiteY8" fmla="*/ 756217 h 1512172"/>
                  <a:gd name="connsiteX9" fmla="*/ 1512404 w 1512404"/>
                  <a:gd name="connsiteY9" fmla="*/ 756194 h 1512172"/>
                  <a:gd name="connsiteX10" fmla="*/ 1497065 w 1512404"/>
                  <a:gd name="connsiteY10" fmla="*/ 908362 h 1512172"/>
                  <a:gd name="connsiteX11" fmla="*/ 756214 w 1512404"/>
                  <a:gd name="connsiteY11" fmla="*/ 1512172 h 1512172"/>
                  <a:gd name="connsiteX12" fmla="*/ 15364 w 1512404"/>
                  <a:gd name="connsiteY12" fmla="*/ 908362 h 1512172"/>
                  <a:gd name="connsiteX13" fmla="*/ 23 w 1512404"/>
                  <a:gd name="connsiteY13" fmla="*/ 756194 h 1512172"/>
                  <a:gd name="connsiteX14" fmla="*/ 0 w 1512404"/>
                  <a:gd name="connsiteY14" fmla="*/ 755957 h 1512172"/>
                  <a:gd name="connsiteX15" fmla="*/ 603810 w 1512404"/>
                  <a:gd name="connsiteY15" fmla="*/ 15106 h 1512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512404" h="1512172">
                    <a:moveTo>
                      <a:pt x="2802" y="755937"/>
                    </a:moveTo>
                    <a:lnTo>
                      <a:pt x="260" y="756217"/>
                    </a:lnTo>
                    <a:lnTo>
                      <a:pt x="2802" y="755993"/>
                    </a:lnTo>
                    <a:close/>
                    <a:moveTo>
                      <a:pt x="753631" y="0"/>
                    </a:moveTo>
                    <a:lnTo>
                      <a:pt x="755977" y="237"/>
                    </a:lnTo>
                    <a:lnTo>
                      <a:pt x="756214" y="2584"/>
                    </a:lnTo>
                    <a:lnTo>
                      <a:pt x="756214" y="2590"/>
                    </a:lnTo>
                    <a:lnTo>
                      <a:pt x="771318" y="152407"/>
                    </a:lnTo>
                    <a:cubicBezTo>
                      <a:pt x="841831" y="497001"/>
                      <a:pt x="1146726" y="756217"/>
                      <a:pt x="1512169" y="756217"/>
                    </a:cubicBezTo>
                    <a:lnTo>
                      <a:pt x="1512404" y="756194"/>
                    </a:lnTo>
                    <a:lnTo>
                      <a:pt x="1497065" y="908362"/>
                    </a:lnTo>
                    <a:cubicBezTo>
                      <a:pt x="1426551" y="1252956"/>
                      <a:pt x="1121654" y="1512172"/>
                      <a:pt x="756214" y="1512172"/>
                    </a:cubicBezTo>
                    <a:cubicBezTo>
                      <a:pt x="390772" y="1512172"/>
                      <a:pt x="85877" y="1252956"/>
                      <a:pt x="15364" y="908362"/>
                    </a:cubicBezTo>
                    <a:lnTo>
                      <a:pt x="23" y="756194"/>
                    </a:lnTo>
                    <a:lnTo>
                      <a:pt x="0" y="755957"/>
                    </a:lnTo>
                    <a:cubicBezTo>
                      <a:pt x="0" y="390517"/>
                      <a:pt x="259216" y="85619"/>
                      <a:pt x="603810" y="15106"/>
                    </a:cubicBezTo>
                    <a:close/>
                  </a:path>
                </a:pathLst>
              </a:custGeom>
              <a:solidFill>
                <a:srgbClr val="E8C58F"/>
              </a:solidFill>
              <a:ln w="3175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52000" tIns="720000" rIns="252000" bIns="0">
                <a:norm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en-US" altLang="zh-CN" sz="1600" b="1" dirty="0">
                    <a:solidFill>
                      <a:srgbClr val="FFFFFF"/>
                    </a:solidFill>
                  </a:rPr>
                  <a:t>LOREM</a:t>
                </a:r>
                <a:endParaRPr lang="zh-CN" altLang="en-US" sz="16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MH_Other_8">
                <a:extLst>
                  <a:ext uri="{FF2B5EF4-FFF2-40B4-BE49-F238E27FC236}">
                    <a16:creationId xmlns:a16="http://schemas.microsoft.com/office/drawing/2014/main" xmlns="" id="{77233A5F-8D10-4D7D-B84A-AC3C572D5827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5873751" y="4298950"/>
                <a:ext cx="48577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000" dirty="0">
                    <a:solidFill>
                      <a:srgbClr val="FFFFFF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03</a:t>
                </a:r>
                <a:endParaRPr lang="zh-CN" altLang="en-US" sz="200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xmlns="" id="{A2469B2D-9784-4BDB-98C5-C3782A506FDE}"/>
                </a:ext>
              </a:extLst>
            </p:cNvPr>
            <p:cNvGrpSpPr/>
            <p:nvPr/>
          </p:nvGrpSpPr>
          <p:grpSpPr>
            <a:xfrm>
              <a:off x="4583114" y="3155950"/>
              <a:ext cx="1512887" cy="1511300"/>
              <a:chOff x="4583114" y="3155950"/>
              <a:chExt cx="1512887" cy="1511300"/>
            </a:xfrm>
          </p:grpSpPr>
          <p:sp>
            <p:nvSpPr>
              <p:cNvPr id="16" name="MH_SubTitle_4">
                <a:extLst>
                  <a:ext uri="{FF2B5EF4-FFF2-40B4-BE49-F238E27FC236}">
                    <a16:creationId xmlns:a16="http://schemas.microsoft.com/office/drawing/2014/main" xmlns="" id="{F398A6F0-D921-41CA-8C00-BF3E69AF7467}"/>
                  </a:ext>
                </a:extLst>
              </p:cNvPr>
              <p:cNvSpPr/>
              <p:nvPr>
                <p:custDataLst>
                  <p:tags r:id="rId12"/>
                </p:custDataLst>
              </p:nvPr>
            </p:nvSpPr>
            <p:spPr>
              <a:xfrm>
                <a:off x="4583114" y="3155950"/>
                <a:ext cx="1512887" cy="1511300"/>
              </a:xfrm>
              <a:custGeom>
                <a:avLst/>
                <a:gdLst>
                  <a:gd name="connsiteX0" fmla="*/ 756215 w 1512169"/>
                  <a:gd name="connsiteY0" fmla="*/ 0 h 1512407"/>
                  <a:gd name="connsiteX1" fmla="*/ 1497065 w 1512169"/>
                  <a:gd name="connsiteY1" fmla="*/ 603810 h 1512407"/>
                  <a:gd name="connsiteX2" fmla="*/ 1512169 w 1512169"/>
                  <a:gd name="connsiteY2" fmla="*/ 753631 h 1512407"/>
                  <a:gd name="connsiteX3" fmla="*/ 1511931 w 1512169"/>
                  <a:gd name="connsiteY3" fmla="*/ 755978 h 1512407"/>
                  <a:gd name="connsiteX4" fmla="*/ 1509585 w 1512169"/>
                  <a:gd name="connsiteY4" fmla="*/ 756215 h 1512407"/>
                  <a:gd name="connsiteX5" fmla="*/ 1359764 w 1512169"/>
                  <a:gd name="connsiteY5" fmla="*/ 771319 h 1512407"/>
                  <a:gd name="connsiteX6" fmla="*/ 755954 w 1512169"/>
                  <a:gd name="connsiteY6" fmla="*/ 1512169 h 1512407"/>
                  <a:gd name="connsiteX7" fmla="*/ 755977 w 1512169"/>
                  <a:gd name="connsiteY7" fmla="*/ 1512407 h 1512407"/>
                  <a:gd name="connsiteX8" fmla="*/ 603810 w 1512169"/>
                  <a:gd name="connsiteY8" fmla="*/ 1497066 h 1512407"/>
                  <a:gd name="connsiteX9" fmla="*/ 0 w 1512169"/>
                  <a:gd name="connsiteY9" fmla="*/ 756215 h 1512407"/>
                  <a:gd name="connsiteX10" fmla="*/ 603810 w 1512169"/>
                  <a:gd name="connsiteY10" fmla="*/ 15364 h 1512407"/>
                  <a:gd name="connsiteX11" fmla="*/ 755977 w 1512169"/>
                  <a:gd name="connsiteY11" fmla="*/ 23 h 1512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12169" h="1512407">
                    <a:moveTo>
                      <a:pt x="756215" y="0"/>
                    </a:moveTo>
                    <a:cubicBezTo>
                      <a:pt x="1121655" y="0"/>
                      <a:pt x="1426552" y="259216"/>
                      <a:pt x="1497065" y="603810"/>
                    </a:cubicBezTo>
                    <a:lnTo>
                      <a:pt x="1512169" y="753631"/>
                    </a:lnTo>
                    <a:lnTo>
                      <a:pt x="1511931" y="755978"/>
                    </a:lnTo>
                    <a:lnTo>
                      <a:pt x="1509585" y="756215"/>
                    </a:lnTo>
                    <a:lnTo>
                      <a:pt x="1359764" y="771319"/>
                    </a:lnTo>
                    <a:cubicBezTo>
                      <a:pt x="1015170" y="841832"/>
                      <a:pt x="755954" y="1146729"/>
                      <a:pt x="755954" y="1512169"/>
                    </a:cubicBezTo>
                    <a:lnTo>
                      <a:pt x="755977" y="1512407"/>
                    </a:lnTo>
                    <a:lnTo>
                      <a:pt x="603810" y="1497066"/>
                    </a:lnTo>
                    <a:cubicBezTo>
                      <a:pt x="259216" y="1426552"/>
                      <a:pt x="0" y="1121657"/>
                      <a:pt x="0" y="756215"/>
                    </a:cubicBezTo>
                    <a:cubicBezTo>
                      <a:pt x="0" y="390775"/>
                      <a:pt x="259216" y="85877"/>
                      <a:pt x="603810" y="15364"/>
                    </a:cubicBezTo>
                    <a:lnTo>
                      <a:pt x="755977" y="23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175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52000" tIns="576000" rIns="252000" bIns="0">
                <a:norm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en-US" altLang="zh-CN" sz="1600" b="1">
                    <a:solidFill>
                      <a:srgbClr val="FFFFFF"/>
                    </a:solidFill>
                  </a:rPr>
                  <a:t>LOREM</a:t>
                </a:r>
                <a:endParaRPr lang="zh-CN" altLang="en-US" sz="16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MH_Other_9">
                <a:extLst>
                  <a:ext uri="{FF2B5EF4-FFF2-40B4-BE49-F238E27FC236}">
                    <a16:creationId xmlns:a16="http://schemas.microsoft.com/office/drawing/2014/main" xmlns="" id="{5C7D05AC-4387-4520-9812-366C256B5ABB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5095876" y="3351213"/>
                <a:ext cx="48577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000" dirty="0">
                    <a:solidFill>
                      <a:srgbClr val="FFFFFF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04</a:t>
                </a:r>
                <a:endParaRPr lang="zh-CN" altLang="en-US" sz="200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8034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500">
        <p:random/>
      </p:transition>
    </mc:Choice>
    <mc:Fallback xmlns="">
      <p:transition spd="slow" advTm="1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xmlns="" id="{AA37F83D-28D4-493A-8B31-949CEBBD2E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0761" y="3885428"/>
            <a:ext cx="3999323" cy="109738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xmlns="" id="{DA6C4454-B33F-4073-BC9C-291D82822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0761" y="4611528"/>
            <a:ext cx="3999323" cy="109738"/>
          </a:xfrm>
          <a:prstGeom prst="rect">
            <a:avLst/>
          </a:prstGeom>
        </p:spPr>
      </p:pic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E14C9452-7781-4530-903D-CAAFD3D9A3DB}"/>
              </a:ext>
            </a:extLst>
          </p:cNvPr>
          <p:cNvGrpSpPr/>
          <p:nvPr/>
        </p:nvGrpSpPr>
        <p:grpSpPr>
          <a:xfrm>
            <a:off x="5320727" y="1061644"/>
            <a:ext cx="1499746" cy="1987468"/>
            <a:chOff x="5320727" y="1061644"/>
            <a:chExt cx="1499746" cy="1987468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xmlns="" id="{D2197593-EE6A-4B15-9606-640A72CFE4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20727" y="1061644"/>
              <a:ext cx="1499746" cy="1987468"/>
            </a:xfrm>
            <a:prstGeom prst="rect">
              <a:avLst/>
            </a:prstGeom>
          </p:spPr>
        </p:pic>
        <p:sp>
          <p:nvSpPr>
            <p:cNvPr id="16" name="矩形 15">
              <a:extLst>
                <a:ext uri="{FF2B5EF4-FFF2-40B4-BE49-F238E27FC236}">
                  <a16:creationId xmlns:a16="http://schemas.microsoft.com/office/drawing/2014/main" xmlns="" id="{46524949-EAA0-4785-82D8-F39CCF4892E5}"/>
                </a:ext>
              </a:extLst>
            </p:cNvPr>
            <p:cNvSpPr/>
            <p:nvPr/>
          </p:nvSpPr>
          <p:spPr>
            <a:xfrm>
              <a:off x="5431642" y="1470024"/>
              <a:ext cx="1277915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03</a:t>
              </a:r>
              <a:endParaRPr lang="zh-CN" altLang="en-US" sz="66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xmlns="" id="{DDA1FC7D-BE09-4B38-A766-801C19D0CFDC}"/>
              </a:ext>
            </a:extLst>
          </p:cNvPr>
          <p:cNvSpPr/>
          <p:nvPr/>
        </p:nvSpPr>
        <p:spPr>
          <a:xfrm>
            <a:off x="3913601" y="3319577"/>
            <a:ext cx="437364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i="0" dirty="0">
                <a:solidFill>
                  <a:srgbClr val="3D3D3F"/>
                </a:solidFill>
                <a:effectLst/>
                <a:latin typeface="造字工房悦黑演示版常规体" pitchFamily="50" charset="-122"/>
                <a:ea typeface="造字工房悦黑演示版常规体" pitchFamily="50" charset="-122"/>
              </a:rPr>
              <a:t>点击此处添加标题</a:t>
            </a:r>
            <a:endParaRPr lang="en-US" altLang="zh-CN" sz="3200" b="1" i="0" dirty="0">
              <a:solidFill>
                <a:srgbClr val="3D3D3F"/>
              </a:solidFill>
              <a:effectLst/>
              <a:latin typeface="造字工房悦黑演示版常规体" pitchFamily="50" charset="-122"/>
              <a:ea typeface="造字工房悦黑演示版常规体" pitchFamily="50" charset="-12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2DDE324C-26E2-4203-A81B-F7D5B08D48D5}"/>
              </a:ext>
            </a:extLst>
          </p:cNvPr>
          <p:cNvSpPr/>
          <p:nvPr/>
        </p:nvSpPr>
        <p:spPr>
          <a:xfrm>
            <a:off x="3883778" y="4123314"/>
            <a:ext cx="43736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rgbClr val="3D3D3F"/>
                </a:solidFill>
              </a:rPr>
              <a:t>Here to add a title</a:t>
            </a:r>
            <a:endParaRPr lang="en-US" altLang="zh-CN" sz="4000" b="1" i="0" dirty="0">
              <a:solidFill>
                <a:srgbClr val="3D3D3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300">
        <p14:gallery dir="l"/>
      </p:transition>
    </mc:Choice>
    <mc:Fallback xmlns="">
      <p:transition spd="slow" advTm="23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75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>
            <a:extLst>
              <a:ext uri="{FF2B5EF4-FFF2-40B4-BE49-F238E27FC236}">
                <a16:creationId xmlns:a16="http://schemas.microsoft.com/office/drawing/2014/main" xmlns="" id="{72E97181-6D4B-461B-B756-D7E8FD85C729}"/>
              </a:ext>
            </a:extLst>
          </p:cNvPr>
          <p:cNvGrpSpPr/>
          <p:nvPr/>
        </p:nvGrpSpPr>
        <p:grpSpPr>
          <a:xfrm>
            <a:off x="488955" y="475472"/>
            <a:ext cx="662430" cy="810838"/>
            <a:chOff x="488955" y="475472"/>
            <a:chExt cx="662430" cy="810838"/>
          </a:xfrm>
        </p:grpSpPr>
        <p:pic>
          <p:nvPicPr>
            <p:cNvPr id="59" name="图片 58">
              <a:extLst>
                <a:ext uri="{FF2B5EF4-FFF2-40B4-BE49-F238E27FC236}">
                  <a16:creationId xmlns:a16="http://schemas.microsoft.com/office/drawing/2014/main" xmlns="" id="{66950F70-E519-46B0-92B7-875FDF943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99919" y="475472"/>
              <a:ext cx="615749" cy="810838"/>
            </a:xfrm>
            <a:prstGeom prst="rect">
              <a:avLst/>
            </a:prstGeom>
          </p:spPr>
        </p:pic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xmlns="" id="{3A2DF2A7-DA19-4B7A-A6AA-70776EE1C63B}"/>
                </a:ext>
              </a:extLst>
            </p:cNvPr>
            <p:cNvSpPr txBox="1"/>
            <p:nvPr/>
          </p:nvSpPr>
          <p:spPr>
            <a:xfrm>
              <a:off x="488955" y="510942"/>
              <a:ext cx="662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pic>
        <p:nvPicPr>
          <p:cNvPr id="61" name="图片 60">
            <a:extLst>
              <a:ext uri="{FF2B5EF4-FFF2-40B4-BE49-F238E27FC236}">
                <a16:creationId xmlns:a16="http://schemas.microsoft.com/office/drawing/2014/main" xmlns="" id="{C1815CCA-31F5-481A-A72A-9898193D86D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flipV="1">
            <a:off x="1113285" y="1077643"/>
            <a:ext cx="10620000" cy="58621"/>
          </a:xfrm>
          <a:prstGeom prst="rect">
            <a:avLst/>
          </a:prstGeom>
        </p:spPr>
      </p:pic>
      <p:sp>
        <p:nvSpPr>
          <p:cNvPr id="62" name="PA_文本框 40">
            <a:extLst>
              <a:ext uri="{FF2B5EF4-FFF2-40B4-BE49-F238E27FC236}">
                <a16:creationId xmlns:a16="http://schemas.microsoft.com/office/drawing/2014/main" xmlns="" id="{BECFEE36-C9D3-403C-B487-FBA4F70CD3E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288967" y="598378"/>
            <a:ext cx="33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spc="3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  <a:cs typeface="Lato Black" charset="0"/>
              </a:rPr>
              <a:t>点击此处添加标题</a:t>
            </a:r>
            <a:endParaRPr lang="en-US" sz="2800" spc="300" dirty="0">
              <a:solidFill>
                <a:srgbClr val="3D3D3F"/>
              </a:solidFill>
              <a:latin typeface="造字工房悦黑演示版常规体" pitchFamily="50" charset="-122"/>
              <a:ea typeface="造字工房悦黑演示版常规体" pitchFamily="50" charset="-122"/>
              <a:cs typeface="Lato Black" charset="0"/>
            </a:endParaRPr>
          </a:p>
        </p:txBody>
      </p:sp>
      <p:sp>
        <p:nvSpPr>
          <p:cNvPr id="63" name="PA_矩形 7">
            <a:extLst>
              <a:ext uri="{FF2B5EF4-FFF2-40B4-BE49-F238E27FC236}">
                <a16:creationId xmlns:a16="http://schemas.microsoft.com/office/drawing/2014/main" xmlns="" id="{2F22FC42-263B-483D-9FE8-E5FE35EAA30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565958" y="739089"/>
            <a:ext cx="4103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8C58F"/>
                </a:solidFill>
                <a:latin typeface="+mn-ea"/>
                <a:cs typeface="Arial Unicode MS" panose="020B0604020202020204" pitchFamily="34" charset="-122"/>
              </a:rPr>
              <a:t>Please click here to add the required titles</a:t>
            </a:r>
            <a:endParaRPr lang="zh-CN" altLang="en-US" sz="1600" b="1" dirty="0">
              <a:solidFill>
                <a:srgbClr val="E8C58F"/>
              </a:solidFill>
              <a:latin typeface="+mn-ea"/>
              <a:cs typeface="Arial Unicode MS" panose="020B0604020202020204" pitchFamily="34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F2E52376-4582-43E3-93C9-0DB0E31F60DB}"/>
              </a:ext>
            </a:extLst>
          </p:cNvPr>
          <p:cNvGrpSpPr/>
          <p:nvPr/>
        </p:nvGrpSpPr>
        <p:grpSpPr>
          <a:xfrm>
            <a:off x="2698750" y="2724150"/>
            <a:ext cx="2044700" cy="2044700"/>
            <a:chOff x="2698750" y="2724150"/>
            <a:chExt cx="2044700" cy="2044700"/>
          </a:xfrm>
        </p:grpSpPr>
        <p:sp>
          <p:nvSpPr>
            <p:cNvPr id="8" name="MH_Other_1">
              <a:extLst>
                <a:ext uri="{FF2B5EF4-FFF2-40B4-BE49-F238E27FC236}">
                  <a16:creationId xmlns:a16="http://schemas.microsoft.com/office/drawing/2014/main" xmlns="" id="{AF2EA09D-961E-4802-BCBC-379EC6F43613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2698750" y="2724150"/>
              <a:ext cx="2044700" cy="2044700"/>
            </a:xfrm>
            <a:prstGeom prst="ellipse">
              <a:avLst/>
            </a:prstGeom>
            <a:solidFill>
              <a:srgbClr val="E8C5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HK" altLang="en-US">
                <a:solidFill>
                  <a:srgbClr val="FFFFFF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9" name="MH_Other_2">
              <a:extLst>
                <a:ext uri="{FF2B5EF4-FFF2-40B4-BE49-F238E27FC236}">
                  <a16:creationId xmlns:a16="http://schemas.microsoft.com/office/drawing/2014/main" xmlns="" id="{742B9B9B-C9C5-49D6-AEAA-DB72C7605EB5}"/>
                </a:ext>
              </a:extLst>
            </p:cNvPr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3090864" y="3105150"/>
              <a:ext cx="1362075" cy="1282700"/>
            </a:xfrm>
            <a:custGeom>
              <a:avLst/>
              <a:gdLst>
                <a:gd name="T0" fmla="*/ 373604 w 1361803"/>
                <a:gd name="T1" fmla="*/ 892336 h 1281345"/>
                <a:gd name="T2" fmla="*/ 476200 w 1361803"/>
                <a:gd name="T3" fmla="*/ 934187 h 1281345"/>
                <a:gd name="T4" fmla="*/ 554139 w 1361803"/>
                <a:gd name="T5" fmla="*/ 951356 h 1281345"/>
                <a:gd name="T6" fmla="*/ 528484 w 1361803"/>
                <a:gd name="T7" fmla="*/ 1028618 h 1281345"/>
                <a:gd name="T8" fmla="*/ 460417 w 1361803"/>
                <a:gd name="T9" fmla="*/ 1051153 h 1281345"/>
                <a:gd name="T10" fmla="*/ 352881 w 1361803"/>
                <a:gd name="T11" fmla="*/ 987840 h 1281345"/>
                <a:gd name="T12" fmla="*/ 286785 w 1361803"/>
                <a:gd name="T13" fmla="*/ 1060811 h 1281345"/>
                <a:gd name="T14" fmla="*/ 312434 w 1361803"/>
                <a:gd name="T15" fmla="*/ 895552 h 1281345"/>
                <a:gd name="T16" fmla="*/ 274750 w 1361803"/>
                <a:gd name="T17" fmla="*/ 693935 h 1281345"/>
                <a:gd name="T18" fmla="*/ 665920 w 1361803"/>
                <a:gd name="T19" fmla="*/ 693935 h 1281345"/>
                <a:gd name="T20" fmla="*/ 633318 w 1361803"/>
                <a:gd name="T21" fmla="*/ 779681 h 1281345"/>
                <a:gd name="T22" fmla="*/ 270797 w 1361803"/>
                <a:gd name="T23" fmla="*/ 785039 h 1281345"/>
                <a:gd name="T24" fmla="*/ 255979 w 1361803"/>
                <a:gd name="T25" fmla="*/ 713227 h 1281345"/>
                <a:gd name="T26" fmla="*/ 278558 w 1361803"/>
                <a:gd name="T27" fmla="*/ 509459 h 1281345"/>
                <a:gd name="T28" fmla="*/ 746925 w 1361803"/>
                <a:gd name="T29" fmla="*/ 509459 h 1281345"/>
                <a:gd name="T30" fmla="*/ 766688 w 1361803"/>
                <a:gd name="T31" fmla="*/ 562075 h 1281345"/>
                <a:gd name="T32" fmla="*/ 279544 w 1361803"/>
                <a:gd name="T33" fmla="*/ 599656 h 1281345"/>
                <a:gd name="T34" fmla="*/ 256813 w 1361803"/>
                <a:gd name="T35" fmla="*/ 533083 h 1281345"/>
                <a:gd name="T36" fmla="*/ 944591 w 1361803"/>
                <a:gd name="T37" fmla="*/ 457790 h 1281345"/>
                <a:gd name="T38" fmla="*/ 1023588 w 1361803"/>
                <a:gd name="T39" fmla="*/ 650972 h 1281345"/>
                <a:gd name="T40" fmla="*/ 636495 w 1361803"/>
                <a:gd name="T41" fmla="*/ 1052366 h 1281345"/>
                <a:gd name="T42" fmla="*/ 601932 w 1361803"/>
                <a:gd name="T43" fmla="*/ 1022315 h 1281345"/>
                <a:gd name="T44" fmla="*/ 940644 w 1361803"/>
                <a:gd name="T45" fmla="*/ 465300 h 1281345"/>
                <a:gd name="T46" fmla="*/ 1339566 w 1361803"/>
                <a:gd name="T47" fmla="*/ 326100 h 1281345"/>
                <a:gd name="T48" fmla="*/ 1356355 w 1361803"/>
                <a:gd name="T49" fmla="*/ 377558 h 1281345"/>
                <a:gd name="T50" fmla="*/ 1136163 w 1361803"/>
                <a:gd name="T51" fmla="*/ 671299 h 1281345"/>
                <a:gd name="T52" fmla="*/ 1082839 w 1361803"/>
                <a:gd name="T53" fmla="*/ 684164 h 1281345"/>
                <a:gd name="T54" fmla="*/ 1123322 w 1361803"/>
                <a:gd name="T55" fmla="*/ 602689 h 1281345"/>
                <a:gd name="T56" fmla="*/ 1312908 w 1361803"/>
                <a:gd name="T57" fmla="*/ 337893 h 1281345"/>
                <a:gd name="T58" fmla="*/ 526769 w 1361803"/>
                <a:gd name="T59" fmla="*/ 231614 h 1281345"/>
                <a:gd name="T60" fmla="*/ 766688 w 1361803"/>
                <a:gd name="T61" fmla="*/ 247720 h 1281345"/>
                <a:gd name="T62" fmla="*/ 749907 w 1361803"/>
                <a:gd name="T63" fmla="*/ 321812 h 1281345"/>
                <a:gd name="T64" fmla="*/ 529735 w 1361803"/>
                <a:gd name="T65" fmla="*/ 321812 h 1281345"/>
                <a:gd name="T66" fmla="*/ 511959 w 1361803"/>
                <a:gd name="T67" fmla="*/ 248795 h 1281345"/>
                <a:gd name="T68" fmla="*/ 1245419 w 1361803"/>
                <a:gd name="T69" fmla="*/ 139267 h 1281345"/>
                <a:gd name="T70" fmla="*/ 1309122 w 1361803"/>
                <a:gd name="T71" fmla="*/ 242312 h 1281345"/>
                <a:gd name="T72" fmla="*/ 1116528 w 1361803"/>
                <a:gd name="T73" fmla="*/ 537108 h 1281345"/>
                <a:gd name="T74" fmla="*/ 998003 w 1361803"/>
                <a:gd name="T75" fmla="*/ 389175 h 1281345"/>
                <a:gd name="T76" fmla="*/ 1207394 w 1361803"/>
                <a:gd name="T77" fmla="*/ 150121 h 1281345"/>
                <a:gd name="T78" fmla="*/ 327005 w 1361803"/>
                <a:gd name="T79" fmla="*/ 0 h 1281345"/>
                <a:gd name="T80" fmla="*/ 1023501 w 1361803"/>
                <a:gd name="T81" fmla="*/ 138369 h 1281345"/>
                <a:gd name="T82" fmla="*/ 1015602 w 1361803"/>
                <a:gd name="T83" fmla="*/ 240270 h 1281345"/>
                <a:gd name="T84" fmla="*/ 909891 w 1361803"/>
                <a:gd name="T85" fmla="*/ 384002 h 1281345"/>
                <a:gd name="T86" fmla="*/ 897047 w 1361803"/>
                <a:gd name="T87" fmla="*/ 317499 h 1281345"/>
                <a:gd name="T88" fmla="*/ 872348 w 1361803"/>
                <a:gd name="T89" fmla="*/ 137297 h 1281345"/>
                <a:gd name="T90" fmla="*/ 382329 w 1361803"/>
                <a:gd name="T91" fmla="*/ 137297 h 1281345"/>
                <a:gd name="T92" fmla="*/ 382329 w 1361803"/>
                <a:gd name="T93" fmla="*/ 317499 h 1281345"/>
                <a:gd name="T94" fmla="*/ 143255 w 1361803"/>
                <a:gd name="T95" fmla="*/ 414036 h 1281345"/>
                <a:gd name="T96" fmla="*/ 126454 w 1361803"/>
                <a:gd name="T97" fmla="*/ 433342 h 1281345"/>
                <a:gd name="T98" fmla="*/ 151153 w 1361803"/>
                <a:gd name="T99" fmla="*/ 1156294 h 1281345"/>
                <a:gd name="T100" fmla="*/ 897047 w 1361803"/>
                <a:gd name="T101" fmla="*/ 1128406 h 1281345"/>
                <a:gd name="T102" fmla="*/ 902973 w 1361803"/>
                <a:gd name="T103" fmla="*/ 912806 h 1281345"/>
                <a:gd name="T104" fmla="*/ 1022515 w 1361803"/>
                <a:gd name="T105" fmla="*/ 776583 h 1281345"/>
                <a:gd name="T106" fmla="*/ 1023501 w 1361803"/>
                <a:gd name="T107" fmla="*/ 1146641 h 1281345"/>
                <a:gd name="T108" fmla="*/ 131394 w 1361803"/>
                <a:gd name="T109" fmla="*/ 1293592 h 1281345"/>
                <a:gd name="T110" fmla="*/ 0 w 1361803"/>
                <a:gd name="T111" fmla="*/ 338951 h 1281345"/>
                <a:gd name="T112" fmla="*/ 261801 w 1361803"/>
                <a:gd name="T113" fmla="*/ 28960 h 128134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361803" h="1281345">
                  <a:moveTo>
                    <a:pt x="340187" y="867542"/>
                  </a:moveTo>
                  <a:cubicBezTo>
                    <a:pt x="351512" y="867144"/>
                    <a:pt x="363575" y="872724"/>
                    <a:pt x="372930" y="883885"/>
                  </a:cubicBezTo>
                  <a:cubicBezTo>
                    <a:pt x="394595" y="907270"/>
                    <a:pt x="415275" y="931718"/>
                    <a:pt x="436940" y="957229"/>
                  </a:cubicBezTo>
                  <a:cubicBezTo>
                    <a:pt x="449742" y="946599"/>
                    <a:pt x="462543" y="935970"/>
                    <a:pt x="475345" y="925340"/>
                  </a:cubicBezTo>
                  <a:cubicBezTo>
                    <a:pt x="492086" y="911522"/>
                    <a:pt x="506857" y="910459"/>
                    <a:pt x="525568" y="923214"/>
                  </a:cubicBezTo>
                  <a:cubicBezTo>
                    <a:pt x="535415" y="929592"/>
                    <a:pt x="544278" y="935970"/>
                    <a:pt x="553141" y="942347"/>
                  </a:cubicBezTo>
                  <a:cubicBezTo>
                    <a:pt x="545263" y="967858"/>
                    <a:pt x="538370" y="993369"/>
                    <a:pt x="530492" y="1018880"/>
                  </a:cubicBezTo>
                  <a:cubicBezTo>
                    <a:pt x="528522" y="1018880"/>
                    <a:pt x="528522" y="1018880"/>
                    <a:pt x="527537" y="1018880"/>
                  </a:cubicBezTo>
                  <a:cubicBezTo>
                    <a:pt x="509812" y="1000810"/>
                    <a:pt x="494056" y="1007187"/>
                    <a:pt x="479284" y="1024195"/>
                  </a:cubicBezTo>
                  <a:cubicBezTo>
                    <a:pt x="473376" y="1030572"/>
                    <a:pt x="466482" y="1035887"/>
                    <a:pt x="459589" y="1041202"/>
                  </a:cubicBezTo>
                  <a:cubicBezTo>
                    <a:pt x="438909" y="1058209"/>
                    <a:pt x="420199" y="1056083"/>
                    <a:pt x="402473" y="1035887"/>
                  </a:cubicBezTo>
                  <a:cubicBezTo>
                    <a:pt x="385732" y="1017817"/>
                    <a:pt x="369976" y="998684"/>
                    <a:pt x="352251" y="978488"/>
                  </a:cubicBezTo>
                  <a:cubicBezTo>
                    <a:pt x="343388" y="995495"/>
                    <a:pt x="335510" y="1012502"/>
                    <a:pt x="327632" y="1028446"/>
                  </a:cubicBezTo>
                  <a:cubicBezTo>
                    <a:pt x="318769" y="1046517"/>
                    <a:pt x="303013" y="1053957"/>
                    <a:pt x="286272" y="1050768"/>
                  </a:cubicBezTo>
                  <a:cubicBezTo>
                    <a:pt x="262638" y="1046517"/>
                    <a:pt x="248851" y="1019943"/>
                    <a:pt x="259683" y="995495"/>
                  </a:cubicBezTo>
                  <a:cubicBezTo>
                    <a:pt x="276424" y="959355"/>
                    <a:pt x="293165" y="922151"/>
                    <a:pt x="311876" y="887074"/>
                  </a:cubicBezTo>
                  <a:cubicBezTo>
                    <a:pt x="318276" y="874318"/>
                    <a:pt x="328863" y="867941"/>
                    <a:pt x="340187" y="867542"/>
                  </a:cubicBezTo>
                  <a:close/>
                  <a:moveTo>
                    <a:pt x="274255" y="687365"/>
                  </a:moveTo>
                  <a:cubicBezTo>
                    <a:pt x="330459" y="687365"/>
                    <a:pt x="386662" y="687365"/>
                    <a:pt x="442866" y="687365"/>
                  </a:cubicBezTo>
                  <a:cubicBezTo>
                    <a:pt x="516819" y="687365"/>
                    <a:pt x="590771" y="687365"/>
                    <a:pt x="664723" y="687365"/>
                  </a:cubicBezTo>
                  <a:cubicBezTo>
                    <a:pt x="670640" y="687365"/>
                    <a:pt x="675570" y="687365"/>
                    <a:pt x="684444" y="687365"/>
                  </a:cubicBezTo>
                  <a:cubicBezTo>
                    <a:pt x="666695" y="718154"/>
                    <a:pt x="649933" y="745757"/>
                    <a:pt x="632184" y="772299"/>
                  </a:cubicBezTo>
                  <a:cubicBezTo>
                    <a:pt x="630212" y="775484"/>
                    <a:pt x="625282" y="776545"/>
                    <a:pt x="621338" y="776545"/>
                  </a:cubicBezTo>
                  <a:cubicBezTo>
                    <a:pt x="504000" y="777607"/>
                    <a:pt x="387648" y="776545"/>
                    <a:pt x="270311" y="777607"/>
                  </a:cubicBezTo>
                  <a:cubicBezTo>
                    <a:pt x="259464" y="777607"/>
                    <a:pt x="255520" y="772299"/>
                    <a:pt x="256506" y="760620"/>
                  </a:cubicBezTo>
                  <a:cubicBezTo>
                    <a:pt x="256506" y="742572"/>
                    <a:pt x="256506" y="724524"/>
                    <a:pt x="255520" y="706475"/>
                  </a:cubicBezTo>
                  <a:cubicBezTo>
                    <a:pt x="255520" y="691612"/>
                    <a:pt x="261436" y="687365"/>
                    <a:pt x="274255" y="687365"/>
                  </a:cubicBezTo>
                  <a:close/>
                  <a:moveTo>
                    <a:pt x="278054" y="504636"/>
                  </a:moveTo>
                  <a:cubicBezTo>
                    <a:pt x="354989" y="504636"/>
                    <a:pt x="432911" y="504636"/>
                    <a:pt x="509846" y="504636"/>
                  </a:cubicBezTo>
                  <a:cubicBezTo>
                    <a:pt x="588754" y="504636"/>
                    <a:pt x="666676" y="504636"/>
                    <a:pt x="745584" y="504636"/>
                  </a:cubicBezTo>
                  <a:cubicBezTo>
                    <a:pt x="764325" y="504636"/>
                    <a:pt x="765311" y="505700"/>
                    <a:pt x="765311" y="524845"/>
                  </a:cubicBezTo>
                  <a:cubicBezTo>
                    <a:pt x="765311" y="535481"/>
                    <a:pt x="765311" y="546117"/>
                    <a:pt x="765311" y="556753"/>
                  </a:cubicBezTo>
                  <a:cubicBezTo>
                    <a:pt x="765311" y="580153"/>
                    <a:pt x="752489" y="593980"/>
                    <a:pt x="730789" y="593980"/>
                  </a:cubicBezTo>
                  <a:cubicBezTo>
                    <a:pt x="580863" y="593980"/>
                    <a:pt x="429952" y="593980"/>
                    <a:pt x="279040" y="593980"/>
                  </a:cubicBezTo>
                  <a:cubicBezTo>
                    <a:pt x="256354" y="593980"/>
                    <a:pt x="256354" y="592917"/>
                    <a:pt x="256354" y="569517"/>
                  </a:cubicBezTo>
                  <a:cubicBezTo>
                    <a:pt x="256354" y="555690"/>
                    <a:pt x="256354" y="541863"/>
                    <a:pt x="256354" y="528036"/>
                  </a:cubicBezTo>
                  <a:cubicBezTo>
                    <a:pt x="256354" y="504636"/>
                    <a:pt x="256354" y="504636"/>
                    <a:pt x="278054" y="504636"/>
                  </a:cubicBezTo>
                  <a:close/>
                  <a:moveTo>
                    <a:pt x="942895" y="453454"/>
                  </a:moveTo>
                  <a:cubicBezTo>
                    <a:pt x="989224" y="494914"/>
                    <a:pt x="1033581" y="534249"/>
                    <a:pt x="1077938" y="574646"/>
                  </a:cubicBezTo>
                  <a:cubicBezTo>
                    <a:pt x="1059210" y="599097"/>
                    <a:pt x="1040481" y="622484"/>
                    <a:pt x="1021752" y="644809"/>
                  </a:cubicBezTo>
                  <a:cubicBezTo>
                    <a:pt x="928109" y="760685"/>
                    <a:pt x="831509" y="874435"/>
                    <a:pt x="722095" y="974365"/>
                  </a:cubicBezTo>
                  <a:cubicBezTo>
                    <a:pt x="695481" y="999879"/>
                    <a:pt x="664923" y="1021141"/>
                    <a:pt x="635352" y="1042403"/>
                  </a:cubicBezTo>
                  <a:cubicBezTo>
                    <a:pt x="626481" y="1048781"/>
                    <a:pt x="613666" y="1046655"/>
                    <a:pt x="601838" y="1048781"/>
                  </a:cubicBezTo>
                  <a:cubicBezTo>
                    <a:pt x="601838" y="1037087"/>
                    <a:pt x="596909" y="1023267"/>
                    <a:pt x="600852" y="1012636"/>
                  </a:cubicBezTo>
                  <a:cubicBezTo>
                    <a:pt x="619581" y="969050"/>
                    <a:pt x="637323" y="924400"/>
                    <a:pt x="659995" y="882940"/>
                  </a:cubicBezTo>
                  <a:cubicBezTo>
                    <a:pt x="741809" y="734108"/>
                    <a:pt x="838409" y="595907"/>
                    <a:pt x="938952" y="460896"/>
                  </a:cubicBezTo>
                  <a:cubicBezTo>
                    <a:pt x="939938" y="458770"/>
                    <a:pt x="940924" y="456643"/>
                    <a:pt x="942895" y="453454"/>
                  </a:cubicBezTo>
                  <a:close/>
                  <a:moveTo>
                    <a:pt x="1337162" y="323013"/>
                  </a:moveTo>
                  <a:cubicBezTo>
                    <a:pt x="1348990" y="326198"/>
                    <a:pt x="1361803" y="343189"/>
                    <a:pt x="1361803" y="358055"/>
                  </a:cubicBezTo>
                  <a:cubicBezTo>
                    <a:pt x="1359832" y="361241"/>
                    <a:pt x="1357861" y="367612"/>
                    <a:pt x="1353918" y="373984"/>
                  </a:cubicBezTo>
                  <a:cubicBezTo>
                    <a:pt x="1300693" y="447255"/>
                    <a:pt x="1247469" y="521588"/>
                    <a:pt x="1194244" y="594859"/>
                  </a:cubicBezTo>
                  <a:cubicBezTo>
                    <a:pt x="1175517" y="619282"/>
                    <a:pt x="1154818" y="642644"/>
                    <a:pt x="1134120" y="664944"/>
                  </a:cubicBezTo>
                  <a:cubicBezTo>
                    <a:pt x="1125249" y="673439"/>
                    <a:pt x="1113421" y="678749"/>
                    <a:pt x="1101594" y="682996"/>
                  </a:cubicBezTo>
                  <a:cubicBezTo>
                    <a:pt x="1095680" y="685120"/>
                    <a:pt x="1083852" y="682996"/>
                    <a:pt x="1080895" y="677687"/>
                  </a:cubicBezTo>
                  <a:cubicBezTo>
                    <a:pt x="1077938" y="671315"/>
                    <a:pt x="1077938" y="658573"/>
                    <a:pt x="1080895" y="652201"/>
                  </a:cubicBezTo>
                  <a:cubicBezTo>
                    <a:pt x="1092723" y="633087"/>
                    <a:pt x="1107507" y="615035"/>
                    <a:pt x="1121306" y="596983"/>
                  </a:cubicBezTo>
                  <a:cubicBezTo>
                    <a:pt x="1175517" y="522650"/>
                    <a:pt x="1229727" y="449379"/>
                    <a:pt x="1284923" y="375046"/>
                  </a:cubicBezTo>
                  <a:cubicBezTo>
                    <a:pt x="1293794" y="362303"/>
                    <a:pt x="1302665" y="348498"/>
                    <a:pt x="1310550" y="334694"/>
                  </a:cubicBezTo>
                  <a:cubicBezTo>
                    <a:pt x="1317449" y="324075"/>
                    <a:pt x="1325334" y="318765"/>
                    <a:pt x="1337162" y="323013"/>
                  </a:cubicBezTo>
                  <a:close/>
                  <a:moveTo>
                    <a:pt x="525824" y="229421"/>
                  </a:moveTo>
                  <a:cubicBezTo>
                    <a:pt x="600725" y="229421"/>
                    <a:pt x="675627" y="229421"/>
                    <a:pt x="750528" y="229421"/>
                  </a:cubicBezTo>
                  <a:cubicBezTo>
                    <a:pt x="761369" y="229421"/>
                    <a:pt x="765311" y="233676"/>
                    <a:pt x="765311" y="245375"/>
                  </a:cubicBezTo>
                  <a:cubicBezTo>
                    <a:pt x="764326" y="264521"/>
                    <a:pt x="764326" y="282602"/>
                    <a:pt x="765311" y="301747"/>
                  </a:cubicBezTo>
                  <a:cubicBezTo>
                    <a:pt x="765311" y="314511"/>
                    <a:pt x="760383" y="318765"/>
                    <a:pt x="748557" y="318765"/>
                  </a:cubicBezTo>
                  <a:cubicBezTo>
                    <a:pt x="711106" y="318765"/>
                    <a:pt x="674641" y="318765"/>
                    <a:pt x="638176" y="318765"/>
                  </a:cubicBezTo>
                  <a:cubicBezTo>
                    <a:pt x="601711" y="318765"/>
                    <a:pt x="565246" y="317702"/>
                    <a:pt x="528781" y="318765"/>
                  </a:cubicBezTo>
                  <a:cubicBezTo>
                    <a:pt x="515969" y="318765"/>
                    <a:pt x="511041" y="313447"/>
                    <a:pt x="511041" y="299620"/>
                  </a:cubicBezTo>
                  <a:cubicBezTo>
                    <a:pt x="512027" y="282602"/>
                    <a:pt x="512027" y="264521"/>
                    <a:pt x="511041" y="246439"/>
                  </a:cubicBezTo>
                  <a:cubicBezTo>
                    <a:pt x="511041" y="234739"/>
                    <a:pt x="514983" y="229421"/>
                    <a:pt x="525824" y="229421"/>
                  </a:cubicBezTo>
                  <a:close/>
                  <a:moveTo>
                    <a:pt x="1243182" y="137949"/>
                  </a:moveTo>
                  <a:cubicBezTo>
                    <a:pt x="1255260" y="139675"/>
                    <a:pt x="1267337" y="146577"/>
                    <a:pt x="1281140" y="158257"/>
                  </a:cubicBezTo>
                  <a:cubicBezTo>
                    <a:pt x="1308745" y="183741"/>
                    <a:pt x="1317618" y="208163"/>
                    <a:pt x="1306773" y="240018"/>
                  </a:cubicBezTo>
                  <a:cubicBezTo>
                    <a:pt x="1300858" y="257008"/>
                    <a:pt x="1294942" y="275059"/>
                    <a:pt x="1285083" y="289925"/>
                  </a:cubicBezTo>
                  <a:cubicBezTo>
                    <a:pt x="1228886" y="370624"/>
                    <a:pt x="1171704" y="450262"/>
                    <a:pt x="1114521" y="532023"/>
                  </a:cubicBezTo>
                  <a:cubicBezTo>
                    <a:pt x="1066212" y="489550"/>
                    <a:pt x="1022832" y="450262"/>
                    <a:pt x="977480" y="410974"/>
                  </a:cubicBezTo>
                  <a:cubicBezTo>
                    <a:pt x="984381" y="401417"/>
                    <a:pt x="990297" y="392923"/>
                    <a:pt x="996212" y="385490"/>
                  </a:cubicBezTo>
                  <a:cubicBezTo>
                    <a:pt x="1050437" y="319656"/>
                    <a:pt x="1103676" y="252760"/>
                    <a:pt x="1157901" y="187988"/>
                  </a:cubicBezTo>
                  <a:cubicBezTo>
                    <a:pt x="1170718" y="172061"/>
                    <a:pt x="1188464" y="159319"/>
                    <a:pt x="1205225" y="148700"/>
                  </a:cubicBezTo>
                  <a:cubicBezTo>
                    <a:pt x="1219027" y="139675"/>
                    <a:pt x="1231105" y="136224"/>
                    <a:pt x="1243182" y="137949"/>
                  </a:cubicBezTo>
                  <a:close/>
                  <a:moveTo>
                    <a:pt x="326420" y="0"/>
                  </a:moveTo>
                  <a:cubicBezTo>
                    <a:pt x="513791" y="0"/>
                    <a:pt x="702148" y="0"/>
                    <a:pt x="889519" y="0"/>
                  </a:cubicBezTo>
                  <a:cubicBezTo>
                    <a:pt x="964468" y="1063"/>
                    <a:pt x="1018707" y="56311"/>
                    <a:pt x="1021665" y="137059"/>
                  </a:cubicBezTo>
                  <a:cubicBezTo>
                    <a:pt x="1021665" y="164684"/>
                    <a:pt x="1021665" y="191246"/>
                    <a:pt x="1020679" y="218870"/>
                  </a:cubicBezTo>
                  <a:cubicBezTo>
                    <a:pt x="1020679" y="225245"/>
                    <a:pt x="1017721" y="232682"/>
                    <a:pt x="1013776" y="237995"/>
                  </a:cubicBezTo>
                  <a:cubicBezTo>
                    <a:pt x="985177" y="275181"/>
                    <a:pt x="956578" y="311305"/>
                    <a:pt x="928966" y="348492"/>
                  </a:cubicBezTo>
                  <a:cubicBezTo>
                    <a:pt x="921077" y="358054"/>
                    <a:pt x="915160" y="369741"/>
                    <a:pt x="908256" y="380366"/>
                  </a:cubicBezTo>
                  <a:cubicBezTo>
                    <a:pt x="905298" y="384616"/>
                    <a:pt x="901353" y="387804"/>
                    <a:pt x="895436" y="395241"/>
                  </a:cubicBezTo>
                  <a:cubicBezTo>
                    <a:pt x="895436" y="365492"/>
                    <a:pt x="895436" y="339992"/>
                    <a:pt x="895436" y="314493"/>
                  </a:cubicBezTo>
                  <a:cubicBezTo>
                    <a:pt x="895436" y="263494"/>
                    <a:pt x="895436" y="212495"/>
                    <a:pt x="895436" y="161496"/>
                  </a:cubicBezTo>
                  <a:cubicBezTo>
                    <a:pt x="895436" y="139184"/>
                    <a:pt x="892478" y="135997"/>
                    <a:pt x="870782" y="135997"/>
                  </a:cubicBezTo>
                  <a:cubicBezTo>
                    <a:pt x="713982" y="135997"/>
                    <a:pt x="557182" y="135997"/>
                    <a:pt x="399396" y="135997"/>
                  </a:cubicBezTo>
                  <a:cubicBezTo>
                    <a:pt x="394465" y="135997"/>
                    <a:pt x="388548" y="135997"/>
                    <a:pt x="381645" y="135997"/>
                  </a:cubicBezTo>
                  <a:cubicBezTo>
                    <a:pt x="381645" y="145559"/>
                    <a:pt x="381645" y="152997"/>
                    <a:pt x="381645" y="159371"/>
                  </a:cubicBezTo>
                  <a:cubicBezTo>
                    <a:pt x="381645" y="211433"/>
                    <a:pt x="381645" y="262431"/>
                    <a:pt x="381645" y="314493"/>
                  </a:cubicBezTo>
                  <a:cubicBezTo>
                    <a:pt x="380659" y="373991"/>
                    <a:pt x="346143" y="410116"/>
                    <a:pt x="290918" y="410116"/>
                  </a:cubicBezTo>
                  <a:cubicBezTo>
                    <a:pt x="241610" y="410116"/>
                    <a:pt x="192302" y="410116"/>
                    <a:pt x="142994" y="410116"/>
                  </a:cubicBezTo>
                  <a:cubicBezTo>
                    <a:pt x="138063" y="410116"/>
                    <a:pt x="133132" y="410116"/>
                    <a:pt x="126229" y="410116"/>
                  </a:cubicBezTo>
                  <a:cubicBezTo>
                    <a:pt x="126229" y="418615"/>
                    <a:pt x="126229" y="423928"/>
                    <a:pt x="126229" y="429240"/>
                  </a:cubicBezTo>
                  <a:cubicBezTo>
                    <a:pt x="126229" y="658735"/>
                    <a:pt x="126229" y="888229"/>
                    <a:pt x="126229" y="1117724"/>
                  </a:cubicBezTo>
                  <a:cubicBezTo>
                    <a:pt x="126229" y="1143223"/>
                    <a:pt x="128201" y="1145348"/>
                    <a:pt x="150883" y="1145348"/>
                  </a:cubicBezTo>
                  <a:cubicBezTo>
                    <a:pt x="390521" y="1145348"/>
                    <a:pt x="630158" y="1145348"/>
                    <a:pt x="869796" y="1145348"/>
                  </a:cubicBezTo>
                  <a:cubicBezTo>
                    <a:pt x="893464" y="1145348"/>
                    <a:pt x="895436" y="1143223"/>
                    <a:pt x="895436" y="1117724"/>
                  </a:cubicBezTo>
                  <a:cubicBezTo>
                    <a:pt x="895436" y="1052913"/>
                    <a:pt x="895436" y="988102"/>
                    <a:pt x="895436" y="923291"/>
                  </a:cubicBezTo>
                  <a:cubicBezTo>
                    <a:pt x="895436" y="916916"/>
                    <a:pt x="897409" y="908416"/>
                    <a:pt x="901353" y="904166"/>
                  </a:cubicBezTo>
                  <a:cubicBezTo>
                    <a:pt x="938827" y="860605"/>
                    <a:pt x="976302" y="818106"/>
                    <a:pt x="1013776" y="774545"/>
                  </a:cubicBezTo>
                  <a:cubicBezTo>
                    <a:pt x="1015748" y="773482"/>
                    <a:pt x="1016734" y="772420"/>
                    <a:pt x="1020679" y="769232"/>
                  </a:cubicBezTo>
                  <a:cubicBezTo>
                    <a:pt x="1020679" y="775607"/>
                    <a:pt x="1021665" y="779857"/>
                    <a:pt x="1021665" y="784107"/>
                  </a:cubicBezTo>
                  <a:cubicBezTo>
                    <a:pt x="1021665" y="902042"/>
                    <a:pt x="1021665" y="1018914"/>
                    <a:pt x="1021665" y="1135786"/>
                  </a:cubicBezTo>
                  <a:cubicBezTo>
                    <a:pt x="1020679" y="1222909"/>
                    <a:pt x="967426" y="1281345"/>
                    <a:pt x="886561" y="1281345"/>
                  </a:cubicBezTo>
                  <a:cubicBezTo>
                    <a:pt x="634103" y="1281345"/>
                    <a:pt x="382631" y="1281345"/>
                    <a:pt x="131160" y="1281345"/>
                  </a:cubicBezTo>
                  <a:cubicBezTo>
                    <a:pt x="55225" y="1281345"/>
                    <a:pt x="0" y="1221847"/>
                    <a:pt x="0" y="1140036"/>
                  </a:cubicBezTo>
                  <a:cubicBezTo>
                    <a:pt x="0" y="872292"/>
                    <a:pt x="0" y="603486"/>
                    <a:pt x="0" y="335742"/>
                  </a:cubicBezTo>
                  <a:cubicBezTo>
                    <a:pt x="0" y="315555"/>
                    <a:pt x="5917" y="298556"/>
                    <a:pt x="18737" y="283681"/>
                  </a:cubicBezTo>
                  <a:cubicBezTo>
                    <a:pt x="99603" y="198683"/>
                    <a:pt x="180468" y="113685"/>
                    <a:pt x="261333" y="28687"/>
                  </a:cubicBezTo>
                  <a:cubicBezTo>
                    <a:pt x="279084" y="9562"/>
                    <a:pt x="300780" y="0"/>
                    <a:pt x="3264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cxnSp>
        <p:nvCxnSpPr>
          <p:cNvPr id="10" name="MH_Other_3">
            <a:extLst>
              <a:ext uri="{FF2B5EF4-FFF2-40B4-BE49-F238E27FC236}">
                <a16:creationId xmlns:a16="http://schemas.microsoft.com/office/drawing/2014/main" xmlns="" id="{A17F0DA2-D7FC-4B3B-B53E-A5E5CD8DB8B0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5249863" y="1892300"/>
            <a:ext cx="0" cy="3708400"/>
          </a:xfrm>
          <a:prstGeom prst="line">
            <a:avLst/>
          </a:prstGeom>
          <a:solidFill>
            <a:schemeClr val="accent1"/>
          </a:solidFill>
          <a:ln w="19050">
            <a:solidFill>
              <a:srgbClr val="E8C5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H_Other_4">
            <a:extLst>
              <a:ext uri="{FF2B5EF4-FFF2-40B4-BE49-F238E27FC236}">
                <a16:creationId xmlns:a16="http://schemas.microsoft.com/office/drawing/2014/main" xmlns="" id="{93BE178C-9F23-41FB-87F4-F30862B41A4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5140326" y="4649788"/>
            <a:ext cx="220663" cy="220662"/>
          </a:xfrm>
          <a:prstGeom prst="ellipse">
            <a:avLst/>
          </a:prstGeom>
          <a:solidFill>
            <a:srgbClr val="E8C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HK" altLang="en-US">
              <a:solidFill>
                <a:srgbClr val="FFFFFF"/>
              </a:solidFill>
              <a:ea typeface="PMingLiU" panose="02020500000000000000" pitchFamily="18" charset="-120"/>
            </a:endParaRPr>
          </a:p>
        </p:txBody>
      </p:sp>
      <p:sp>
        <p:nvSpPr>
          <p:cNvPr id="12" name="MH_Other_5">
            <a:extLst>
              <a:ext uri="{FF2B5EF4-FFF2-40B4-BE49-F238E27FC236}">
                <a16:creationId xmlns:a16="http://schemas.microsoft.com/office/drawing/2014/main" xmlns="" id="{BEB76F13-6C5C-4A03-B080-6F7830FC3C6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140326" y="2622551"/>
            <a:ext cx="220663" cy="220663"/>
          </a:xfrm>
          <a:prstGeom prst="ellipse">
            <a:avLst/>
          </a:prstGeom>
          <a:solidFill>
            <a:srgbClr val="E8C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HK" altLang="en-US">
              <a:solidFill>
                <a:srgbClr val="FFFFFF"/>
              </a:solidFill>
              <a:ea typeface="PMingLiU" panose="02020500000000000000" pitchFamily="18" charset="-120"/>
            </a:endParaRPr>
          </a:p>
        </p:txBody>
      </p:sp>
      <p:cxnSp>
        <p:nvCxnSpPr>
          <p:cNvPr id="13" name="MH_Other_6">
            <a:extLst>
              <a:ext uri="{FF2B5EF4-FFF2-40B4-BE49-F238E27FC236}">
                <a16:creationId xmlns:a16="http://schemas.microsoft.com/office/drawing/2014/main" xmlns="" id="{3BA1204D-0CD7-4D21-8383-B4605C71FE85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 flipV="1">
            <a:off x="5360989" y="2724150"/>
            <a:ext cx="3995737" cy="7938"/>
          </a:xfrm>
          <a:prstGeom prst="line">
            <a:avLst/>
          </a:prstGeom>
          <a:solidFill>
            <a:srgbClr val="D3481D"/>
          </a:solidFill>
          <a:ln w="1905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</p:cxnSp>
      <p:cxnSp>
        <p:nvCxnSpPr>
          <p:cNvPr id="14" name="MH_Other_7">
            <a:extLst>
              <a:ext uri="{FF2B5EF4-FFF2-40B4-BE49-F238E27FC236}">
                <a16:creationId xmlns:a16="http://schemas.microsoft.com/office/drawing/2014/main" xmlns="" id="{42873105-805C-4CC6-907B-BB2561D7C252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 flipV="1">
            <a:off x="5360989" y="4756150"/>
            <a:ext cx="3995737" cy="7938"/>
          </a:xfrm>
          <a:prstGeom prst="line">
            <a:avLst/>
          </a:prstGeom>
          <a:solidFill>
            <a:srgbClr val="D3481D"/>
          </a:solidFill>
          <a:ln w="1905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</p:cxnSp>
      <p:sp>
        <p:nvSpPr>
          <p:cNvPr id="15" name="MH_Text_1">
            <a:extLst>
              <a:ext uri="{FF2B5EF4-FFF2-40B4-BE49-F238E27FC236}">
                <a16:creationId xmlns:a16="http://schemas.microsoft.com/office/drawing/2014/main" xmlns="" id="{52EE27BC-D3CD-4852-A9F0-912853CE520B}"/>
              </a:ext>
            </a:extLst>
          </p:cNvPr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661026" y="2792414"/>
            <a:ext cx="376237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点击此处添加文字描述，文字颜色、大小、字体可根据需求进行更改。</a:t>
            </a:r>
          </a:p>
        </p:txBody>
      </p:sp>
      <p:sp>
        <p:nvSpPr>
          <p:cNvPr id="16" name="MH_SubTitle_1">
            <a:extLst>
              <a:ext uri="{FF2B5EF4-FFF2-40B4-BE49-F238E27FC236}">
                <a16:creationId xmlns:a16="http://schemas.microsoft.com/office/drawing/2014/main" xmlns="" id="{357D5E3D-9744-486C-89F0-F4A3C8971FE5}"/>
              </a:ext>
            </a:extLst>
          </p:cNvPr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661025" y="2336800"/>
            <a:ext cx="190493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点击此处添加文本</a:t>
            </a:r>
            <a:endParaRPr lang="zh-HK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7" name="MH_Text_2">
            <a:extLst>
              <a:ext uri="{FF2B5EF4-FFF2-40B4-BE49-F238E27FC236}">
                <a16:creationId xmlns:a16="http://schemas.microsoft.com/office/drawing/2014/main" xmlns="" id="{C9ED7753-152C-4584-98F5-DDBDB2C62F57}"/>
              </a:ext>
            </a:extLst>
          </p:cNvPr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661026" y="4819650"/>
            <a:ext cx="3762375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点击此处添加文字描述，文字颜色、大小、字体可根据需求进行更改。</a:t>
            </a:r>
          </a:p>
        </p:txBody>
      </p:sp>
      <p:sp>
        <p:nvSpPr>
          <p:cNvPr id="18" name="MH_SubTitle_2">
            <a:extLst>
              <a:ext uri="{FF2B5EF4-FFF2-40B4-BE49-F238E27FC236}">
                <a16:creationId xmlns:a16="http://schemas.microsoft.com/office/drawing/2014/main" xmlns="" id="{0CDEFE49-D3AF-4621-A14A-16824CA2558D}"/>
              </a:ext>
            </a:extLst>
          </p:cNvPr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661025" y="4362450"/>
            <a:ext cx="190493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点击此处添加文本</a:t>
            </a:r>
            <a:endParaRPr lang="zh-HK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1540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/>
      <p:bldP spid="1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>
            <a:extLst>
              <a:ext uri="{FF2B5EF4-FFF2-40B4-BE49-F238E27FC236}">
                <a16:creationId xmlns:a16="http://schemas.microsoft.com/office/drawing/2014/main" xmlns="" id="{72E97181-6D4B-461B-B756-D7E8FD85C729}"/>
              </a:ext>
            </a:extLst>
          </p:cNvPr>
          <p:cNvGrpSpPr/>
          <p:nvPr/>
        </p:nvGrpSpPr>
        <p:grpSpPr>
          <a:xfrm>
            <a:off x="488955" y="475472"/>
            <a:ext cx="662430" cy="810838"/>
            <a:chOff x="488955" y="475472"/>
            <a:chExt cx="662430" cy="810838"/>
          </a:xfrm>
        </p:grpSpPr>
        <p:pic>
          <p:nvPicPr>
            <p:cNvPr id="59" name="图片 58">
              <a:extLst>
                <a:ext uri="{FF2B5EF4-FFF2-40B4-BE49-F238E27FC236}">
                  <a16:creationId xmlns:a16="http://schemas.microsoft.com/office/drawing/2014/main" xmlns="" id="{66950F70-E519-46B0-92B7-875FDF943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99919" y="475472"/>
              <a:ext cx="615749" cy="810838"/>
            </a:xfrm>
            <a:prstGeom prst="rect">
              <a:avLst/>
            </a:prstGeom>
          </p:spPr>
        </p:pic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xmlns="" id="{3A2DF2A7-DA19-4B7A-A6AA-70776EE1C63B}"/>
                </a:ext>
              </a:extLst>
            </p:cNvPr>
            <p:cNvSpPr txBox="1"/>
            <p:nvPr/>
          </p:nvSpPr>
          <p:spPr>
            <a:xfrm>
              <a:off x="488955" y="510942"/>
              <a:ext cx="662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pic>
        <p:nvPicPr>
          <p:cNvPr id="61" name="图片 60">
            <a:extLst>
              <a:ext uri="{FF2B5EF4-FFF2-40B4-BE49-F238E27FC236}">
                <a16:creationId xmlns:a16="http://schemas.microsoft.com/office/drawing/2014/main" xmlns="" id="{C1815CCA-31F5-481A-A72A-9898193D86D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flipV="1">
            <a:off x="1113285" y="1077643"/>
            <a:ext cx="10620000" cy="58621"/>
          </a:xfrm>
          <a:prstGeom prst="rect">
            <a:avLst/>
          </a:prstGeom>
        </p:spPr>
      </p:pic>
      <p:sp>
        <p:nvSpPr>
          <p:cNvPr id="62" name="PA_文本框 40">
            <a:extLst>
              <a:ext uri="{FF2B5EF4-FFF2-40B4-BE49-F238E27FC236}">
                <a16:creationId xmlns:a16="http://schemas.microsoft.com/office/drawing/2014/main" xmlns="" id="{BECFEE36-C9D3-403C-B487-FBA4F70CD3E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288967" y="598378"/>
            <a:ext cx="33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spc="3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  <a:cs typeface="Lato Black" charset="0"/>
              </a:rPr>
              <a:t>点击此处添加标题</a:t>
            </a:r>
            <a:endParaRPr lang="en-US" sz="2800" spc="300" dirty="0">
              <a:solidFill>
                <a:srgbClr val="3D3D3F"/>
              </a:solidFill>
              <a:latin typeface="造字工房悦黑演示版常规体" pitchFamily="50" charset="-122"/>
              <a:ea typeface="造字工房悦黑演示版常规体" pitchFamily="50" charset="-122"/>
              <a:cs typeface="Lato Black" charset="0"/>
            </a:endParaRPr>
          </a:p>
        </p:txBody>
      </p:sp>
      <p:sp>
        <p:nvSpPr>
          <p:cNvPr id="63" name="PA_矩形 7">
            <a:extLst>
              <a:ext uri="{FF2B5EF4-FFF2-40B4-BE49-F238E27FC236}">
                <a16:creationId xmlns:a16="http://schemas.microsoft.com/office/drawing/2014/main" xmlns="" id="{2F22FC42-263B-483D-9FE8-E5FE35EAA30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565958" y="739089"/>
            <a:ext cx="4103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8C58F"/>
                </a:solidFill>
                <a:latin typeface="+mn-ea"/>
                <a:cs typeface="Arial Unicode MS" panose="020B0604020202020204" pitchFamily="34" charset="-122"/>
              </a:rPr>
              <a:t>Please click here to add the required titles</a:t>
            </a:r>
            <a:endParaRPr lang="zh-CN" altLang="en-US" sz="1600" b="1" dirty="0">
              <a:solidFill>
                <a:srgbClr val="E8C58F"/>
              </a:solidFill>
              <a:latin typeface="+mn-ea"/>
              <a:cs typeface="Arial Unicode MS" panose="020B0604020202020204" pitchFamily="34" charset="-122"/>
            </a:endParaRPr>
          </a:p>
        </p:txBody>
      </p:sp>
      <p:sp>
        <p:nvSpPr>
          <p:cNvPr id="9" name="MH_Desc_1">
            <a:extLst>
              <a:ext uri="{FF2B5EF4-FFF2-40B4-BE49-F238E27FC236}">
                <a16:creationId xmlns:a16="http://schemas.microsoft.com/office/drawing/2014/main" xmlns="" id="{93222697-BB35-43CE-95D2-F22B58BBD5B5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2946400" y="4125914"/>
            <a:ext cx="6356350" cy="1570037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文字描述，文字颜色、大小、字体可根据需求进行更改。点击此处添加文字描述，文字颜色、大小、字体可根据需求进行更改。点击此处添加文字描述，文字颜色、大小、字体可根据需求进行更改。点击此处添加文字描述，文字颜色、大小、字体可根据需求进行更改。点击此处添加文字描述，文字颜色、大小、字体可根据需求进行更改。</a:t>
            </a:r>
          </a:p>
          <a:p>
            <a:pPr algn="just">
              <a:lnSpc>
                <a:spcPct val="150000"/>
              </a:lnSpc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MH_Other_1">
            <a:extLst>
              <a:ext uri="{FF2B5EF4-FFF2-40B4-BE49-F238E27FC236}">
                <a16:creationId xmlns:a16="http://schemas.microsoft.com/office/drawing/2014/main" xmlns="" id="{20D0479F-D7DE-469E-8435-B087D796FBAC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302750" y="5221289"/>
            <a:ext cx="6223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8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zh-CN" altLang="en-US" sz="48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MH_Other_2">
            <a:extLst>
              <a:ext uri="{FF2B5EF4-FFF2-40B4-BE49-F238E27FC236}">
                <a16:creationId xmlns:a16="http://schemas.microsoft.com/office/drawing/2014/main" xmlns="" id="{B56F5F46-27F6-43CB-9473-6DF8BF790A1B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66950" y="4127501"/>
            <a:ext cx="6223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endParaRPr lang="zh-CN" altLang="en-US" sz="4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MH_Other_3">
            <a:extLst>
              <a:ext uri="{FF2B5EF4-FFF2-40B4-BE49-F238E27FC236}">
                <a16:creationId xmlns:a16="http://schemas.microsoft.com/office/drawing/2014/main" xmlns="" id="{2BE363F6-36E0-4FEF-B905-8C3EE59CC098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6229350" y="2108201"/>
            <a:ext cx="1460500" cy="1552575"/>
          </a:xfrm>
          <a:custGeom>
            <a:avLst/>
            <a:gdLst>
              <a:gd name="connsiteX0" fmla="*/ 955194 w 1565723"/>
              <a:gd name="connsiteY0" fmla="*/ 964633 h 1665299"/>
              <a:gd name="connsiteX1" fmla="*/ 951354 w 1565723"/>
              <a:gd name="connsiteY1" fmla="*/ 967903 h 1665299"/>
              <a:gd name="connsiteX2" fmla="*/ 935167 w 1565723"/>
              <a:gd name="connsiteY2" fmla="*/ 980153 h 1665299"/>
              <a:gd name="connsiteX3" fmla="*/ 918244 w 1565723"/>
              <a:gd name="connsiteY3" fmla="*/ 990873 h 1665299"/>
              <a:gd name="connsiteX4" fmla="*/ 899850 w 1565723"/>
              <a:gd name="connsiteY4" fmla="*/ 1000061 h 1665299"/>
              <a:gd name="connsiteX5" fmla="*/ 874833 w 1565723"/>
              <a:gd name="connsiteY5" fmla="*/ 1011546 h 1665299"/>
              <a:gd name="connsiteX6" fmla="*/ 862325 w 1565723"/>
              <a:gd name="connsiteY6" fmla="*/ 1016905 h 1665299"/>
              <a:gd name="connsiteX7" fmla="*/ 849081 w 1565723"/>
              <a:gd name="connsiteY7" fmla="*/ 1019202 h 1665299"/>
              <a:gd name="connsiteX8" fmla="*/ 834366 w 1565723"/>
              <a:gd name="connsiteY8" fmla="*/ 1022265 h 1665299"/>
              <a:gd name="connsiteX9" fmla="*/ 820386 w 1565723"/>
              <a:gd name="connsiteY9" fmla="*/ 1024562 h 1665299"/>
              <a:gd name="connsiteX10" fmla="*/ 806407 w 1565723"/>
              <a:gd name="connsiteY10" fmla="*/ 1026093 h 1665299"/>
              <a:gd name="connsiteX11" fmla="*/ 790220 w 1565723"/>
              <a:gd name="connsiteY11" fmla="*/ 1026093 h 1665299"/>
              <a:gd name="connsiteX12" fmla="*/ 773297 w 1565723"/>
              <a:gd name="connsiteY12" fmla="*/ 1026093 h 1665299"/>
              <a:gd name="connsiteX13" fmla="*/ 755638 w 1565723"/>
              <a:gd name="connsiteY13" fmla="*/ 1023031 h 1665299"/>
              <a:gd name="connsiteX14" fmla="*/ 727679 w 1565723"/>
              <a:gd name="connsiteY14" fmla="*/ 1019202 h 1665299"/>
              <a:gd name="connsiteX15" fmla="*/ 701927 w 1565723"/>
              <a:gd name="connsiteY15" fmla="*/ 1012311 h 1665299"/>
              <a:gd name="connsiteX16" fmla="*/ 677646 w 1565723"/>
              <a:gd name="connsiteY16" fmla="*/ 1003123 h 1665299"/>
              <a:gd name="connsiteX17" fmla="*/ 652630 w 1565723"/>
              <a:gd name="connsiteY17" fmla="*/ 992404 h 1665299"/>
              <a:gd name="connsiteX18" fmla="*/ 630557 w 1565723"/>
              <a:gd name="connsiteY18" fmla="*/ 978622 h 1665299"/>
              <a:gd name="connsiteX19" fmla="*/ 610283 w 1565723"/>
              <a:gd name="connsiteY19" fmla="*/ 965260 h 1665299"/>
              <a:gd name="connsiteX20" fmla="*/ 610529 w 1565723"/>
              <a:gd name="connsiteY20" fmla="*/ 968705 h 1665299"/>
              <a:gd name="connsiteX21" fmla="*/ 610529 w 1565723"/>
              <a:gd name="connsiteY21" fmla="*/ 987800 h 1665299"/>
              <a:gd name="connsiteX22" fmla="*/ 609056 w 1565723"/>
              <a:gd name="connsiteY22" fmla="*/ 1003840 h 1665299"/>
              <a:gd name="connsiteX23" fmla="*/ 607583 w 1565723"/>
              <a:gd name="connsiteY23" fmla="*/ 1019880 h 1665299"/>
              <a:gd name="connsiteX24" fmla="*/ 605374 w 1565723"/>
              <a:gd name="connsiteY24" fmla="*/ 1035156 h 1665299"/>
              <a:gd name="connsiteX25" fmla="*/ 600955 w 1565723"/>
              <a:gd name="connsiteY25" fmla="*/ 1048141 h 1665299"/>
              <a:gd name="connsiteX26" fmla="*/ 597273 w 1565723"/>
              <a:gd name="connsiteY26" fmla="*/ 1060362 h 1665299"/>
              <a:gd name="connsiteX27" fmla="*/ 592117 w 1565723"/>
              <a:gd name="connsiteY27" fmla="*/ 1071055 h 1665299"/>
              <a:gd name="connsiteX28" fmla="*/ 585489 w 1565723"/>
              <a:gd name="connsiteY28" fmla="*/ 1081749 h 1665299"/>
              <a:gd name="connsiteX29" fmla="*/ 577388 w 1565723"/>
              <a:gd name="connsiteY29" fmla="*/ 1091678 h 1665299"/>
              <a:gd name="connsiteX30" fmla="*/ 570024 w 1565723"/>
              <a:gd name="connsiteY30" fmla="*/ 1099316 h 1665299"/>
              <a:gd name="connsiteX31" fmla="*/ 560450 w 1565723"/>
              <a:gd name="connsiteY31" fmla="*/ 1107718 h 1665299"/>
              <a:gd name="connsiteX32" fmla="*/ 550139 w 1565723"/>
              <a:gd name="connsiteY32" fmla="*/ 1116120 h 1665299"/>
              <a:gd name="connsiteX33" fmla="*/ 539829 w 1565723"/>
              <a:gd name="connsiteY33" fmla="*/ 1122230 h 1665299"/>
              <a:gd name="connsiteX34" fmla="*/ 515525 w 1565723"/>
              <a:gd name="connsiteY34" fmla="*/ 1134451 h 1665299"/>
              <a:gd name="connsiteX35" fmla="*/ 801273 w 1565723"/>
              <a:gd name="connsiteY35" fmla="*/ 1361303 h 1665299"/>
              <a:gd name="connsiteX36" fmla="*/ 1041361 w 1565723"/>
              <a:gd name="connsiteY36" fmla="*/ 1129105 h 1665299"/>
              <a:gd name="connsiteX37" fmla="*/ 1029577 w 1565723"/>
              <a:gd name="connsiteY37" fmla="*/ 1121467 h 1665299"/>
              <a:gd name="connsiteX38" fmla="*/ 1017794 w 1565723"/>
              <a:gd name="connsiteY38" fmla="*/ 1113065 h 1665299"/>
              <a:gd name="connsiteX39" fmla="*/ 1008220 w 1565723"/>
              <a:gd name="connsiteY39" fmla="*/ 1103899 h 1665299"/>
              <a:gd name="connsiteX40" fmla="*/ 999382 w 1565723"/>
              <a:gd name="connsiteY40" fmla="*/ 1093969 h 1665299"/>
              <a:gd name="connsiteX41" fmla="*/ 992018 w 1565723"/>
              <a:gd name="connsiteY41" fmla="*/ 1084804 h 1665299"/>
              <a:gd name="connsiteX42" fmla="*/ 983916 w 1565723"/>
              <a:gd name="connsiteY42" fmla="*/ 1074110 h 1665299"/>
              <a:gd name="connsiteX43" fmla="*/ 977288 w 1565723"/>
              <a:gd name="connsiteY43" fmla="*/ 1063417 h 1665299"/>
              <a:gd name="connsiteX44" fmla="*/ 972133 w 1565723"/>
              <a:gd name="connsiteY44" fmla="*/ 1052724 h 1665299"/>
              <a:gd name="connsiteX45" fmla="*/ 966978 w 1565723"/>
              <a:gd name="connsiteY45" fmla="*/ 1040503 h 1665299"/>
              <a:gd name="connsiteX46" fmla="*/ 963295 w 1565723"/>
              <a:gd name="connsiteY46" fmla="*/ 1029046 h 1665299"/>
              <a:gd name="connsiteX47" fmla="*/ 958140 w 1565723"/>
              <a:gd name="connsiteY47" fmla="*/ 1005368 h 1665299"/>
              <a:gd name="connsiteX48" fmla="*/ 955194 w 1565723"/>
              <a:gd name="connsiteY48" fmla="*/ 980926 h 1665299"/>
              <a:gd name="connsiteX49" fmla="*/ 536377 w 1565723"/>
              <a:gd name="connsiteY49" fmla="*/ 260284 h 1665299"/>
              <a:gd name="connsiteX50" fmla="*/ 528284 w 1565723"/>
              <a:gd name="connsiteY50" fmla="*/ 277891 h 1665299"/>
              <a:gd name="connsiteX51" fmla="*/ 515776 w 1565723"/>
              <a:gd name="connsiteY51" fmla="*/ 304685 h 1665299"/>
              <a:gd name="connsiteX52" fmla="*/ 498853 w 1565723"/>
              <a:gd name="connsiteY52" fmla="*/ 341431 h 1665299"/>
              <a:gd name="connsiteX53" fmla="*/ 490759 w 1565723"/>
              <a:gd name="connsiteY53" fmla="*/ 361335 h 1665299"/>
              <a:gd name="connsiteX54" fmla="*/ 484138 w 1565723"/>
              <a:gd name="connsiteY54" fmla="*/ 384302 h 1665299"/>
              <a:gd name="connsiteX55" fmla="*/ 477516 w 1565723"/>
              <a:gd name="connsiteY55" fmla="*/ 408799 h 1665299"/>
              <a:gd name="connsiteX56" fmla="*/ 473837 w 1565723"/>
              <a:gd name="connsiteY56" fmla="*/ 434827 h 1665299"/>
              <a:gd name="connsiteX57" fmla="*/ 470894 w 1565723"/>
              <a:gd name="connsiteY57" fmla="*/ 461621 h 1665299"/>
              <a:gd name="connsiteX58" fmla="*/ 470894 w 1565723"/>
              <a:gd name="connsiteY58" fmla="*/ 489946 h 1665299"/>
              <a:gd name="connsiteX59" fmla="*/ 473837 w 1565723"/>
              <a:gd name="connsiteY59" fmla="*/ 518271 h 1665299"/>
              <a:gd name="connsiteX60" fmla="*/ 476780 w 1565723"/>
              <a:gd name="connsiteY60" fmla="*/ 533582 h 1665299"/>
              <a:gd name="connsiteX61" fmla="*/ 478987 w 1565723"/>
              <a:gd name="connsiteY61" fmla="*/ 548127 h 1665299"/>
              <a:gd name="connsiteX62" fmla="*/ 484138 w 1565723"/>
              <a:gd name="connsiteY62" fmla="*/ 563438 h 1665299"/>
              <a:gd name="connsiteX63" fmla="*/ 489288 w 1565723"/>
              <a:gd name="connsiteY63" fmla="*/ 579515 h 1665299"/>
              <a:gd name="connsiteX64" fmla="*/ 495910 w 1565723"/>
              <a:gd name="connsiteY64" fmla="*/ 594060 h 1665299"/>
              <a:gd name="connsiteX65" fmla="*/ 502532 w 1565723"/>
              <a:gd name="connsiteY65" fmla="*/ 610902 h 1665299"/>
              <a:gd name="connsiteX66" fmla="*/ 480459 w 1565723"/>
              <a:gd name="connsiteY66" fmla="*/ 617026 h 1665299"/>
              <a:gd name="connsiteX67" fmla="*/ 463536 w 1565723"/>
              <a:gd name="connsiteY67" fmla="*/ 622385 h 1665299"/>
              <a:gd name="connsiteX68" fmla="*/ 446613 w 1565723"/>
              <a:gd name="connsiteY68" fmla="*/ 588701 h 1665299"/>
              <a:gd name="connsiteX69" fmla="*/ 431162 w 1565723"/>
              <a:gd name="connsiteY69" fmla="*/ 556548 h 1665299"/>
              <a:gd name="connsiteX70" fmla="*/ 419390 w 1565723"/>
              <a:gd name="connsiteY70" fmla="*/ 523630 h 1665299"/>
              <a:gd name="connsiteX71" fmla="*/ 418836 w 1565723"/>
              <a:gd name="connsiteY71" fmla="*/ 521985 h 1665299"/>
              <a:gd name="connsiteX72" fmla="*/ 415711 w 1565723"/>
              <a:gd name="connsiteY72" fmla="*/ 521521 h 1665299"/>
              <a:gd name="connsiteX73" fmla="*/ 413504 w 1565723"/>
              <a:gd name="connsiteY73" fmla="*/ 522286 h 1665299"/>
              <a:gd name="connsiteX74" fmla="*/ 409089 w 1565723"/>
              <a:gd name="connsiteY74" fmla="*/ 523818 h 1665299"/>
              <a:gd name="connsiteX75" fmla="*/ 403939 w 1565723"/>
              <a:gd name="connsiteY75" fmla="*/ 529177 h 1665299"/>
              <a:gd name="connsiteX76" fmla="*/ 398789 w 1565723"/>
              <a:gd name="connsiteY76" fmla="*/ 537600 h 1665299"/>
              <a:gd name="connsiteX77" fmla="*/ 397317 w 1565723"/>
              <a:gd name="connsiteY77" fmla="*/ 541428 h 1665299"/>
              <a:gd name="connsiteX78" fmla="*/ 396581 w 1565723"/>
              <a:gd name="connsiteY78" fmla="*/ 552147 h 1665299"/>
              <a:gd name="connsiteX79" fmla="*/ 396581 w 1565723"/>
              <a:gd name="connsiteY79" fmla="*/ 564398 h 1665299"/>
              <a:gd name="connsiteX80" fmla="*/ 398789 w 1565723"/>
              <a:gd name="connsiteY80" fmla="*/ 579711 h 1665299"/>
              <a:gd name="connsiteX81" fmla="*/ 401732 w 1565723"/>
              <a:gd name="connsiteY81" fmla="*/ 594259 h 1665299"/>
              <a:gd name="connsiteX82" fmla="*/ 406882 w 1565723"/>
              <a:gd name="connsiteY82" fmla="*/ 611869 h 1665299"/>
              <a:gd name="connsiteX83" fmla="*/ 417183 w 1565723"/>
              <a:gd name="connsiteY83" fmla="*/ 644792 h 1665299"/>
              <a:gd name="connsiteX84" fmla="*/ 423805 w 1565723"/>
              <a:gd name="connsiteY84" fmla="*/ 660871 h 1665299"/>
              <a:gd name="connsiteX85" fmla="*/ 430427 w 1565723"/>
              <a:gd name="connsiteY85" fmla="*/ 675419 h 1665299"/>
              <a:gd name="connsiteX86" fmla="*/ 439256 w 1565723"/>
              <a:gd name="connsiteY86" fmla="*/ 691498 h 1665299"/>
              <a:gd name="connsiteX87" fmla="*/ 447350 w 1565723"/>
              <a:gd name="connsiteY87" fmla="*/ 702983 h 1665299"/>
              <a:gd name="connsiteX88" fmla="*/ 451029 w 1565723"/>
              <a:gd name="connsiteY88" fmla="*/ 705280 h 1665299"/>
              <a:gd name="connsiteX89" fmla="*/ 452500 w 1565723"/>
              <a:gd name="connsiteY89" fmla="*/ 706811 h 1665299"/>
              <a:gd name="connsiteX90" fmla="*/ 459858 w 1565723"/>
              <a:gd name="connsiteY90" fmla="*/ 708343 h 1665299"/>
              <a:gd name="connsiteX91" fmla="*/ 462801 w 1565723"/>
              <a:gd name="connsiteY91" fmla="*/ 708343 h 1665299"/>
              <a:gd name="connsiteX92" fmla="*/ 466480 w 1565723"/>
              <a:gd name="connsiteY92" fmla="*/ 706811 h 1665299"/>
              <a:gd name="connsiteX93" fmla="*/ 481931 w 1565723"/>
              <a:gd name="connsiteY93" fmla="*/ 694561 h 1665299"/>
              <a:gd name="connsiteX94" fmla="*/ 487081 w 1565723"/>
              <a:gd name="connsiteY94" fmla="*/ 714468 h 1665299"/>
              <a:gd name="connsiteX95" fmla="*/ 491496 w 1565723"/>
              <a:gd name="connsiteY95" fmla="*/ 729781 h 1665299"/>
              <a:gd name="connsiteX96" fmla="*/ 498854 w 1565723"/>
              <a:gd name="connsiteY96" fmla="*/ 755048 h 1665299"/>
              <a:gd name="connsiteX97" fmla="*/ 509155 w 1565723"/>
              <a:gd name="connsiteY97" fmla="*/ 779549 h 1665299"/>
              <a:gd name="connsiteX98" fmla="*/ 520191 w 1565723"/>
              <a:gd name="connsiteY98" fmla="*/ 804050 h 1665299"/>
              <a:gd name="connsiteX99" fmla="*/ 530492 w 1565723"/>
              <a:gd name="connsiteY99" fmla="*/ 827020 h 1665299"/>
              <a:gd name="connsiteX100" fmla="*/ 543000 w 1565723"/>
              <a:gd name="connsiteY100" fmla="*/ 848459 h 1665299"/>
              <a:gd name="connsiteX101" fmla="*/ 557715 w 1565723"/>
              <a:gd name="connsiteY101" fmla="*/ 870663 h 1665299"/>
              <a:gd name="connsiteX102" fmla="*/ 573167 w 1565723"/>
              <a:gd name="connsiteY102" fmla="*/ 889039 h 1665299"/>
              <a:gd name="connsiteX103" fmla="*/ 588618 w 1565723"/>
              <a:gd name="connsiteY103" fmla="*/ 908181 h 1665299"/>
              <a:gd name="connsiteX104" fmla="*/ 607012 w 1565723"/>
              <a:gd name="connsiteY104" fmla="*/ 924260 h 1665299"/>
              <a:gd name="connsiteX105" fmla="*/ 625407 w 1565723"/>
              <a:gd name="connsiteY105" fmla="*/ 941105 h 1665299"/>
              <a:gd name="connsiteX106" fmla="*/ 644537 w 1565723"/>
              <a:gd name="connsiteY106" fmla="*/ 954121 h 1665299"/>
              <a:gd name="connsiteX107" fmla="*/ 665874 w 1565723"/>
              <a:gd name="connsiteY107" fmla="*/ 964840 h 1665299"/>
              <a:gd name="connsiteX108" fmla="*/ 687947 w 1565723"/>
              <a:gd name="connsiteY108" fmla="*/ 976325 h 1665299"/>
              <a:gd name="connsiteX109" fmla="*/ 710020 w 1565723"/>
              <a:gd name="connsiteY109" fmla="*/ 983982 h 1665299"/>
              <a:gd name="connsiteX110" fmla="*/ 734301 w 1565723"/>
              <a:gd name="connsiteY110" fmla="*/ 990873 h 1665299"/>
              <a:gd name="connsiteX111" fmla="*/ 759317 w 1565723"/>
              <a:gd name="connsiteY111" fmla="*/ 994701 h 1665299"/>
              <a:gd name="connsiteX112" fmla="*/ 774768 w 1565723"/>
              <a:gd name="connsiteY112" fmla="*/ 996232 h 1665299"/>
              <a:gd name="connsiteX113" fmla="*/ 790220 w 1565723"/>
              <a:gd name="connsiteY113" fmla="*/ 996232 h 1665299"/>
              <a:gd name="connsiteX114" fmla="*/ 817443 w 1565723"/>
              <a:gd name="connsiteY114" fmla="*/ 994701 h 1665299"/>
              <a:gd name="connsiteX115" fmla="*/ 842459 w 1565723"/>
              <a:gd name="connsiteY115" fmla="*/ 990873 h 1665299"/>
              <a:gd name="connsiteX116" fmla="*/ 866004 w 1565723"/>
              <a:gd name="connsiteY116" fmla="*/ 983982 h 1665299"/>
              <a:gd name="connsiteX117" fmla="*/ 888077 w 1565723"/>
              <a:gd name="connsiteY117" fmla="*/ 974794 h 1665299"/>
              <a:gd name="connsiteX118" fmla="*/ 908679 w 1565723"/>
              <a:gd name="connsiteY118" fmla="*/ 962543 h 1665299"/>
              <a:gd name="connsiteX119" fmla="*/ 929280 w 1565723"/>
              <a:gd name="connsiteY119" fmla="*/ 948761 h 1665299"/>
              <a:gd name="connsiteX120" fmla="*/ 947675 w 1565723"/>
              <a:gd name="connsiteY120" fmla="*/ 932682 h 1665299"/>
              <a:gd name="connsiteX121" fmla="*/ 964598 w 1565723"/>
              <a:gd name="connsiteY121" fmla="*/ 913540 h 1665299"/>
              <a:gd name="connsiteX122" fmla="*/ 981520 w 1565723"/>
              <a:gd name="connsiteY122" fmla="*/ 895164 h 1665299"/>
              <a:gd name="connsiteX123" fmla="*/ 996972 w 1565723"/>
              <a:gd name="connsiteY123" fmla="*/ 872960 h 1665299"/>
              <a:gd name="connsiteX124" fmla="*/ 1011687 w 1565723"/>
              <a:gd name="connsiteY124" fmla="*/ 849990 h 1665299"/>
              <a:gd name="connsiteX125" fmla="*/ 1024195 w 1565723"/>
              <a:gd name="connsiteY125" fmla="*/ 825489 h 1665299"/>
              <a:gd name="connsiteX126" fmla="*/ 1035967 w 1565723"/>
              <a:gd name="connsiteY126" fmla="*/ 800222 h 1665299"/>
              <a:gd name="connsiteX127" fmla="*/ 1047740 w 1565723"/>
              <a:gd name="connsiteY127" fmla="*/ 772658 h 1665299"/>
              <a:gd name="connsiteX128" fmla="*/ 1057305 w 1565723"/>
              <a:gd name="connsiteY128" fmla="*/ 745860 h 1665299"/>
              <a:gd name="connsiteX129" fmla="*/ 1066134 w 1565723"/>
              <a:gd name="connsiteY129" fmla="*/ 717531 h 1665299"/>
              <a:gd name="connsiteX130" fmla="*/ 1069813 w 1565723"/>
              <a:gd name="connsiteY130" fmla="*/ 705280 h 1665299"/>
              <a:gd name="connsiteX131" fmla="*/ 1083057 w 1565723"/>
              <a:gd name="connsiteY131" fmla="*/ 708343 h 1665299"/>
              <a:gd name="connsiteX132" fmla="*/ 1086736 w 1565723"/>
              <a:gd name="connsiteY132" fmla="*/ 708343 h 1665299"/>
              <a:gd name="connsiteX133" fmla="*/ 1089679 w 1565723"/>
              <a:gd name="connsiteY133" fmla="*/ 708343 h 1665299"/>
              <a:gd name="connsiteX134" fmla="*/ 1093358 w 1565723"/>
              <a:gd name="connsiteY134" fmla="*/ 706811 h 1665299"/>
              <a:gd name="connsiteX135" fmla="*/ 1097037 w 1565723"/>
              <a:gd name="connsiteY135" fmla="*/ 703749 h 1665299"/>
              <a:gd name="connsiteX136" fmla="*/ 1102923 w 1565723"/>
              <a:gd name="connsiteY136" fmla="*/ 696858 h 1665299"/>
              <a:gd name="connsiteX137" fmla="*/ 1110280 w 1565723"/>
              <a:gd name="connsiteY137" fmla="*/ 685373 h 1665299"/>
              <a:gd name="connsiteX138" fmla="*/ 1116902 w 1565723"/>
              <a:gd name="connsiteY138" fmla="*/ 670059 h 1665299"/>
              <a:gd name="connsiteX139" fmla="*/ 1124996 w 1565723"/>
              <a:gd name="connsiteY139" fmla="*/ 653980 h 1665299"/>
              <a:gd name="connsiteX140" fmla="*/ 1130882 w 1565723"/>
              <a:gd name="connsiteY140" fmla="*/ 634839 h 1665299"/>
              <a:gd name="connsiteX141" fmla="*/ 1136033 w 1565723"/>
              <a:gd name="connsiteY141" fmla="*/ 615697 h 1665299"/>
              <a:gd name="connsiteX142" fmla="*/ 1141919 w 1565723"/>
              <a:gd name="connsiteY142" fmla="*/ 597321 h 1665299"/>
              <a:gd name="connsiteX143" fmla="*/ 1145598 w 1565723"/>
              <a:gd name="connsiteY143" fmla="*/ 572820 h 1665299"/>
              <a:gd name="connsiteX144" fmla="*/ 1147069 w 1565723"/>
              <a:gd name="connsiteY144" fmla="*/ 552147 h 1665299"/>
              <a:gd name="connsiteX145" fmla="*/ 1145598 w 1565723"/>
              <a:gd name="connsiteY145" fmla="*/ 541428 h 1665299"/>
              <a:gd name="connsiteX146" fmla="*/ 1144126 w 1565723"/>
              <a:gd name="connsiteY146" fmla="*/ 537600 h 1665299"/>
              <a:gd name="connsiteX147" fmla="*/ 1140028 w 1565723"/>
              <a:gd name="connsiteY147" fmla="*/ 531913 h 1665299"/>
              <a:gd name="connsiteX148" fmla="*/ 1136032 w 1565723"/>
              <a:gd name="connsiteY148" fmla="*/ 548127 h 1665299"/>
              <a:gd name="connsiteX149" fmla="*/ 1127938 w 1565723"/>
              <a:gd name="connsiteY149" fmla="*/ 575687 h 1665299"/>
              <a:gd name="connsiteX150" fmla="*/ 1117637 w 1565723"/>
              <a:gd name="connsiteY150" fmla="*/ 599419 h 1665299"/>
              <a:gd name="connsiteX151" fmla="*/ 1112487 w 1565723"/>
              <a:gd name="connsiteY151" fmla="*/ 609371 h 1665299"/>
              <a:gd name="connsiteX152" fmla="*/ 1107336 w 1565723"/>
              <a:gd name="connsiteY152" fmla="*/ 617026 h 1665299"/>
              <a:gd name="connsiteX153" fmla="*/ 1090414 w 1565723"/>
              <a:gd name="connsiteY153" fmla="*/ 620088 h 1665299"/>
              <a:gd name="connsiteX154" fmla="*/ 1070548 w 1565723"/>
              <a:gd name="connsiteY154" fmla="*/ 622385 h 1665299"/>
              <a:gd name="connsiteX155" fmla="*/ 1075698 w 1565723"/>
              <a:gd name="connsiteY155" fmla="*/ 609371 h 1665299"/>
              <a:gd name="connsiteX156" fmla="*/ 1080849 w 1565723"/>
              <a:gd name="connsiteY156" fmla="*/ 597122 h 1665299"/>
              <a:gd name="connsiteX157" fmla="*/ 1087471 w 1565723"/>
              <a:gd name="connsiteY157" fmla="*/ 571094 h 1665299"/>
              <a:gd name="connsiteX158" fmla="*/ 1091885 w 1565723"/>
              <a:gd name="connsiteY158" fmla="*/ 546596 h 1665299"/>
              <a:gd name="connsiteX159" fmla="*/ 1092621 w 1565723"/>
              <a:gd name="connsiteY159" fmla="*/ 521333 h 1665299"/>
              <a:gd name="connsiteX160" fmla="*/ 1092621 w 1565723"/>
              <a:gd name="connsiteY160" fmla="*/ 498367 h 1665299"/>
              <a:gd name="connsiteX161" fmla="*/ 1092621 w 1565723"/>
              <a:gd name="connsiteY161" fmla="*/ 475401 h 1665299"/>
              <a:gd name="connsiteX162" fmla="*/ 1090414 w 1565723"/>
              <a:gd name="connsiteY162" fmla="*/ 433296 h 1665299"/>
              <a:gd name="connsiteX163" fmla="*/ 1080849 w 1565723"/>
              <a:gd name="connsiteY163" fmla="*/ 444014 h 1665299"/>
              <a:gd name="connsiteX164" fmla="*/ 1072019 w 1565723"/>
              <a:gd name="connsiteY164" fmla="*/ 452435 h 1665299"/>
              <a:gd name="connsiteX165" fmla="*/ 1061719 w 1565723"/>
              <a:gd name="connsiteY165" fmla="*/ 460090 h 1665299"/>
              <a:gd name="connsiteX166" fmla="*/ 1049946 w 1565723"/>
              <a:gd name="connsiteY166" fmla="*/ 466980 h 1665299"/>
              <a:gd name="connsiteX167" fmla="*/ 1038174 w 1565723"/>
              <a:gd name="connsiteY167" fmla="*/ 472339 h 1665299"/>
              <a:gd name="connsiteX168" fmla="*/ 1026401 w 1565723"/>
              <a:gd name="connsiteY168" fmla="*/ 477698 h 1665299"/>
              <a:gd name="connsiteX169" fmla="*/ 1002121 w 1565723"/>
              <a:gd name="connsiteY169" fmla="*/ 486119 h 1665299"/>
              <a:gd name="connsiteX170" fmla="*/ 988877 w 1565723"/>
              <a:gd name="connsiteY170" fmla="*/ 489946 h 1665299"/>
              <a:gd name="connsiteX171" fmla="*/ 974897 w 1565723"/>
              <a:gd name="connsiteY171" fmla="*/ 493008 h 1665299"/>
              <a:gd name="connsiteX172" fmla="*/ 958710 w 1565723"/>
              <a:gd name="connsiteY172" fmla="*/ 494539 h 1665299"/>
              <a:gd name="connsiteX173" fmla="*/ 944731 w 1565723"/>
              <a:gd name="connsiteY173" fmla="*/ 495305 h 1665299"/>
              <a:gd name="connsiteX174" fmla="*/ 927808 w 1565723"/>
              <a:gd name="connsiteY174" fmla="*/ 494539 h 1665299"/>
              <a:gd name="connsiteX175" fmla="*/ 912357 w 1565723"/>
              <a:gd name="connsiteY175" fmla="*/ 494539 h 1665299"/>
              <a:gd name="connsiteX176" fmla="*/ 878511 w 1565723"/>
              <a:gd name="connsiteY176" fmla="*/ 488415 h 1665299"/>
              <a:gd name="connsiteX177" fmla="*/ 843194 w 1565723"/>
              <a:gd name="connsiteY177" fmla="*/ 480760 h 1665299"/>
              <a:gd name="connsiteX178" fmla="*/ 809349 w 1565723"/>
              <a:gd name="connsiteY178" fmla="*/ 470042 h 1665299"/>
              <a:gd name="connsiteX179" fmla="*/ 774032 w 1565723"/>
              <a:gd name="connsiteY179" fmla="*/ 457794 h 1665299"/>
              <a:gd name="connsiteX180" fmla="*/ 739450 w 1565723"/>
              <a:gd name="connsiteY180" fmla="*/ 441717 h 1665299"/>
              <a:gd name="connsiteX181" fmla="*/ 705605 w 1565723"/>
              <a:gd name="connsiteY181" fmla="*/ 424110 h 1665299"/>
              <a:gd name="connsiteX182" fmla="*/ 672495 w 1565723"/>
              <a:gd name="connsiteY182" fmla="*/ 403440 h 1665299"/>
              <a:gd name="connsiteX183" fmla="*/ 643064 w 1565723"/>
              <a:gd name="connsiteY183" fmla="*/ 383536 h 1665299"/>
              <a:gd name="connsiteX184" fmla="*/ 615841 w 1565723"/>
              <a:gd name="connsiteY184" fmla="*/ 360570 h 1665299"/>
              <a:gd name="connsiteX185" fmla="*/ 589353 w 1565723"/>
              <a:gd name="connsiteY185" fmla="*/ 336072 h 1665299"/>
              <a:gd name="connsiteX186" fmla="*/ 577581 w 1565723"/>
              <a:gd name="connsiteY186" fmla="*/ 323824 h 1665299"/>
              <a:gd name="connsiteX187" fmla="*/ 567280 w 1565723"/>
              <a:gd name="connsiteY187" fmla="*/ 311575 h 1665299"/>
              <a:gd name="connsiteX188" fmla="*/ 558450 w 1565723"/>
              <a:gd name="connsiteY188" fmla="*/ 299326 h 1665299"/>
              <a:gd name="connsiteX189" fmla="*/ 548885 w 1565723"/>
              <a:gd name="connsiteY189" fmla="*/ 285547 h 1665299"/>
              <a:gd name="connsiteX190" fmla="*/ 542999 w 1565723"/>
              <a:gd name="connsiteY190" fmla="*/ 273298 h 1665299"/>
              <a:gd name="connsiteX191" fmla="*/ 761524 w 1565723"/>
              <a:gd name="connsiteY191" fmla="*/ 0 h 1665299"/>
              <a:gd name="connsiteX192" fmla="*/ 787276 w 1565723"/>
              <a:gd name="connsiteY192" fmla="*/ 0 h 1665299"/>
              <a:gd name="connsiteX193" fmla="*/ 813028 w 1565723"/>
              <a:gd name="connsiteY193" fmla="*/ 0 h 1665299"/>
              <a:gd name="connsiteX194" fmla="*/ 839515 w 1565723"/>
              <a:gd name="connsiteY194" fmla="*/ 3062 h 1665299"/>
              <a:gd name="connsiteX195" fmla="*/ 865267 w 1565723"/>
              <a:gd name="connsiteY195" fmla="*/ 8421 h 1665299"/>
              <a:gd name="connsiteX196" fmla="*/ 891019 w 1565723"/>
              <a:gd name="connsiteY196" fmla="*/ 13780 h 1665299"/>
              <a:gd name="connsiteX197" fmla="*/ 917507 w 1565723"/>
              <a:gd name="connsiteY197" fmla="*/ 22201 h 1665299"/>
              <a:gd name="connsiteX198" fmla="*/ 941788 w 1565723"/>
              <a:gd name="connsiteY198" fmla="*/ 32918 h 1665299"/>
              <a:gd name="connsiteX199" fmla="*/ 965332 w 1565723"/>
              <a:gd name="connsiteY199" fmla="*/ 43636 h 1665299"/>
              <a:gd name="connsiteX200" fmla="*/ 988877 w 1565723"/>
              <a:gd name="connsiteY200" fmla="*/ 57415 h 1665299"/>
              <a:gd name="connsiteX201" fmla="*/ 1010950 w 1565723"/>
              <a:gd name="connsiteY201" fmla="*/ 71961 h 1665299"/>
              <a:gd name="connsiteX202" fmla="*/ 1031552 w 1565723"/>
              <a:gd name="connsiteY202" fmla="*/ 89568 h 1665299"/>
              <a:gd name="connsiteX203" fmla="*/ 1052889 w 1565723"/>
              <a:gd name="connsiteY203" fmla="*/ 108707 h 1665299"/>
              <a:gd name="connsiteX204" fmla="*/ 1070548 w 1565723"/>
              <a:gd name="connsiteY204" fmla="*/ 128611 h 1665299"/>
              <a:gd name="connsiteX205" fmla="*/ 1087471 w 1565723"/>
              <a:gd name="connsiteY205" fmla="*/ 150811 h 1665299"/>
              <a:gd name="connsiteX206" fmla="*/ 1104393 w 1565723"/>
              <a:gd name="connsiteY206" fmla="*/ 174543 h 1665299"/>
              <a:gd name="connsiteX207" fmla="*/ 1117637 w 1565723"/>
              <a:gd name="connsiteY207" fmla="*/ 200572 h 1665299"/>
              <a:gd name="connsiteX208" fmla="*/ 1130881 w 1565723"/>
              <a:gd name="connsiteY208" fmla="*/ 228897 h 1665299"/>
              <a:gd name="connsiteX209" fmla="*/ 1141182 w 1565723"/>
              <a:gd name="connsiteY209" fmla="*/ 258753 h 1665299"/>
              <a:gd name="connsiteX210" fmla="*/ 1148540 w 1565723"/>
              <a:gd name="connsiteY210" fmla="*/ 290140 h 1665299"/>
              <a:gd name="connsiteX211" fmla="*/ 1155162 w 1565723"/>
              <a:gd name="connsiteY211" fmla="*/ 322293 h 1665299"/>
              <a:gd name="connsiteX212" fmla="*/ 1158105 w 1565723"/>
              <a:gd name="connsiteY212" fmla="*/ 357508 h 1665299"/>
              <a:gd name="connsiteX213" fmla="*/ 1159576 w 1565723"/>
              <a:gd name="connsiteY213" fmla="*/ 394254 h 1665299"/>
              <a:gd name="connsiteX214" fmla="*/ 1158105 w 1565723"/>
              <a:gd name="connsiteY214" fmla="*/ 433296 h 1665299"/>
              <a:gd name="connsiteX215" fmla="*/ 1153690 w 1565723"/>
              <a:gd name="connsiteY215" fmla="*/ 465449 h 1665299"/>
              <a:gd name="connsiteX216" fmla="*/ 1150011 w 1565723"/>
              <a:gd name="connsiteY216" fmla="*/ 491477 h 1665299"/>
              <a:gd name="connsiteX217" fmla="*/ 1148231 w 1565723"/>
              <a:gd name="connsiteY217" fmla="*/ 498682 h 1665299"/>
              <a:gd name="connsiteX218" fmla="*/ 1149276 w 1565723"/>
              <a:gd name="connsiteY218" fmla="*/ 499316 h 1665299"/>
              <a:gd name="connsiteX219" fmla="*/ 1158841 w 1565723"/>
              <a:gd name="connsiteY219" fmla="*/ 509270 h 1665299"/>
              <a:gd name="connsiteX220" fmla="*/ 1167671 w 1565723"/>
              <a:gd name="connsiteY220" fmla="*/ 519989 h 1665299"/>
              <a:gd name="connsiteX221" fmla="*/ 1171350 w 1565723"/>
              <a:gd name="connsiteY221" fmla="*/ 528412 h 1665299"/>
              <a:gd name="connsiteX222" fmla="*/ 1174293 w 1565723"/>
              <a:gd name="connsiteY222" fmla="*/ 536068 h 1665299"/>
              <a:gd name="connsiteX223" fmla="*/ 1175764 w 1565723"/>
              <a:gd name="connsiteY223" fmla="*/ 544491 h 1665299"/>
              <a:gd name="connsiteX224" fmla="*/ 1175764 w 1565723"/>
              <a:gd name="connsiteY224" fmla="*/ 552147 h 1665299"/>
              <a:gd name="connsiteX225" fmla="*/ 1174293 w 1565723"/>
              <a:gd name="connsiteY225" fmla="*/ 568992 h 1665299"/>
              <a:gd name="connsiteX226" fmla="*/ 1172821 w 1565723"/>
              <a:gd name="connsiteY226" fmla="*/ 585071 h 1665299"/>
              <a:gd name="connsiteX227" fmla="*/ 1169142 w 1565723"/>
              <a:gd name="connsiteY227" fmla="*/ 602681 h 1665299"/>
              <a:gd name="connsiteX228" fmla="*/ 1164728 w 1565723"/>
              <a:gd name="connsiteY228" fmla="*/ 620291 h 1665299"/>
              <a:gd name="connsiteX229" fmla="*/ 1152955 w 1565723"/>
              <a:gd name="connsiteY229" fmla="*/ 656277 h 1665299"/>
              <a:gd name="connsiteX230" fmla="*/ 1147069 w 1565723"/>
              <a:gd name="connsiteY230" fmla="*/ 673122 h 1665299"/>
              <a:gd name="connsiteX231" fmla="*/ 1140447 w 1565723"/>
              <a:gd name="connsiteY231" fmla="*/ 689201 h 1665299"/>
              <a:gd name="connsiteX232" fmla="*/ 1130882 w 1565723"/>
              <a:gd name="connsiteY232" fmla="*/ 706811 h 1665299"/>
              <a:gd name="connsiteX233" fmla="*/ 1125732 w 1565723"/>
              <a:gd name="connsiteY233" fmla="*/ 714468 h 1665299"/>
              <a:gd name="connsiteX234" fmla="*/ 1119846 w 1565723"/>
              <a:gd name="connsiteY234" fmla="*/ 722890 h 1665299"/>
              <a:gd name="connsiteX235" fmla="*/ 1113224 w 1565723"/>
              <a:gd name="connsiteY235" fmla="*/ 729781 h 1665299"/>
              <a:gd name="connsiteX236" fmla="*/ 1105130 w 1565723"/>
              <a:gd name="connsiteY236" fmla="*/ 733609 h 1665299"/>
              <a:gd name="connsiteX237" fmla="*/ 1097037 w 1565723"/>
              <a:gd name="connsiteY237" fmla="*/ 736672 h 1665299"/>
              <a:gd name="connsiteX238" fmla="*/ 1089679 w 1565723"/>
              <a:gd name="connsiteY238" fmla="*/ 737438 h 1665299"/>
              <a:gd name="connsiteX239" fmla="*/ 1076435 w 1565723"/>
              <a:gd name="connsiteY239" fmla="*/ 778784 h 1665299"/>
              <a:gd name="connsiteX240" fmla="*/ 1059512 w 1565723"/>
              <a:gd name="connsiteY240" fmla="*/ 817832 h 1665299"/>
              <a:gd name="connsiteX241" fmla="*/ 1050683 w 1565723"/>
              <a:gd name="connsiteY241" fmla="*/ 836974 h 1665299"/>
              <a:gd name="connsiteX242" fmla="*/ 1041118 w 1565723"/>
              <a:gd name="connsiteY242" fmla="*/ 853819 h 1665299"/>
              <a:gd name="connsiteX243" fmla="*/ 1030817 w 1565723"/>
              <a:gd name="connsiteY243" fmla="*/ 872960 h 1665299"/>
              <a:gd name="connsiteX244" fmla="*/ 1020516 w 1565723"/>
              <a:gd name="connsiteY244" fmla="*/ 889039 h 1665299"/>
              <a:gd name="connsiteX245" fmla="*/ 1007272 w 1565723"/>
              <a:gd name="connsiteY245" fmla="*/ 906649 h 1665299"/>
              <a:gd name="connsiteX246" fmla="*/ 994764 w 1565723"/>
              <a:gd name="connsiteY246" fmla="*/ 923494 h 1665299"/>
              <a:gd name="connsiteX247" fmla="*/ 981520 w 1565723"/>
              <a:gd name="connsiteY247" fmla="*/ 939573 h 1665299"/>
              <a:gd name="connsiteX248" fmla="*/ 977288 w 1565723"/>
              <a:gd name="connsiteY248" fmla="*/ 943977 h 1665299"/>
              <a:gd name="connsiteX249" fmla="*/ 977288 w 1565723"/>
              <a:gd name="connsiteY249" fmla="*/ 960303 h 1665299"/>
              <a:gd name="connsiteX250" fmla="*/ 978761 w 1565723"/>
              <a:gd name="connsiteY250" fmla="*/ 977107 h 1665299"/>
              <a:gd name="connsiteX251" fmla="*/ 980234 w 1565723"/>
              <a:gd name="connsiteY251" fmla="*/ 993147 h 1665299"/>
              <a:gd name="connsiteX252" fmla="*/ 982444 w 1565723"/>
              <a:gd name="connsiteY252" fmla="*/ 1007659 h 1665299"/>
              <a:gd name="connsiteX253" fmla="*/ 986126 w 1565723"/>
              <a:gd name="connsiteY253" fmla="*/ 1022935 h 1665299"/>
              <a:gd name="connsiteX254" fmla="*/ 992018 w 1565723"/>
              <a:gd name="connsiteY254" fmla="*/ 1035920 h 1665299"/>
              <a:gd name="connsiteX255" fmla="*/ 997173 w 1565723"/>
              <a:gd name="connsiteY255" fmla="*/ 1049668 h 1665299"/>
              <a:gd name="connsiteX256" fmla="*/ 1004537 w 1565723"/>
              <a:gd name="connsiteY256" fmla="*/ 1061889 h 1665299"/>
              <a:gd name="connsiteX257" fmla="*/ 1012639 w 1565723"/>
              <a:gd name="connsiteY257" fmla="*/ 1072583 h 1665299"/>
              <a:gd name="connsiteX258" fmla="*/ 1021476 w 1565723"/>
              <a:gd name="connsiteY258" fmla="*/ 1083276 h 1665299"/>
              <a:gd name="connsiteX259" fmla="*/ 1033260 w 1565723"/>
              <a:gd name="connsiteY259" fmla="*/ 1093969 h 1665299"/>
              <a:gd name="connsiteX260" fmla="*/ 1045043 w 1565723"/>
              <a:gd name="connsiteY260" fmla="*/ 1103899 h 1665299"/>
              <a:gd name="connsiteX261" fmla="*/ 1058299 w 1565723"/>
              <a:gd name="connsiteY261" fmla="*/ 1111537 h 1665299"/>
              <a:gd name="connsiteX262" fmla="*/ 1073765 w 1565723"/>
              <a:gd name="connsiteY262" fmla="*/ 1119939 h 1665299"/>
              <a:gd name="connsiteX263" fmla="*/ 1089231 w 1565723"/>
              <a:gd name="connsiteY263" fmla="*/ 1126813 h 1665299"/>
              <a:gd name="connsiteX264" fmla="*/ 1129736 w 1565723"/>
              <a:gd name="connsiteY264" fmla="*/ 1139798 h 1665299"/>
              <a:gd name="connsiteX265" fmla="*/ 1168769 w 1565723"/>
              <a:gd name="connsiteY265" fmla="*/ 1153547 h 1665299"/>
              <a:gd name="connsiteX266" fmla="*/ 1245361 w 1565723"/>
              <a:gd name="connsiteY266" fmla="*/ 1180280 h 1665299"/>
              <a:gd name="connsiteX267" fmla="*/ 1282921 w 1565723"/>
              <a:gd name="connsiteY267" fmla="*/ 1194029 h 1665299"/>
              <a:gd name="connsiteX268" fmla="*/ 1318271 w 1565723"/>
              <a:gd name="connsiteY268" fmla="*/ 1210069 h 1665299"/>
              <a:gd name="connsiteX269" fmla="*/ 1353621 w 1565723"/>
              <a:gd name="connsiteY269" fmla="*/ 1226872 h 1665299"/>
              <a:gd name="connsiteX270" fmla="*/ 1386026 w 1565723"/>
              <a:gd name="connsiteY270" fmla="*/ 1245204 h 1665299"/>
              <a:gd name="connsiteX271" fmla="*/ 1401492 w 1565723"/>
              <a:gd name="connsiteY271" fmla="*/ 1255897 h 1665299"/>
              <a:gd name="connsiteX272" fmla="*/ 1416221 w 1565723"/>
              <a:gd name="connsiteY272" fmla="*/ 1267354 h 1665299"/>
              <a:gd name="connsiteX273" fmla="*/ 1431687 w 1565723"/>
              <a:gd name="connsiteY273" fmla="*/ 1278811 h 1665299"/>
              <a:gd name="connsiteX274" fmla="*/ 1445680 w 1565723"/>
              <a:gd name="connsiteY274" fmla="*/ 1292560 h 1665299"/>
              <a:gd name="connsiteX275" fmla="*/ 1458936 w 1565723"/>
              <a:gd name="connsiteY275" fmla="*/ 1306309 h 1665299"/>
              <a:gd name="connsiteX276" fmla="*/ 1472192 w 1565723"/>
              <a:gd name="connsiteY276" fmla="*/ 1320821 h 1665299"/>
              <a:gd name="connsiteX277" fmla="*/ 1484712 w 1565723"/>
              <a:gd name="connsiteY277" fmla="*/ 1336861 h 1665299"/>
              <a:gd name="connsiteX278" fmla="*/ 1496496 w 1565723"/>
              <a:gd name="connsiteY278" fmla="*/ 1354429 h 1665299"/>
              <a:gd name="connsiteX279" fmla="*/ 1507543 w 1565723"/>
              <a:gd name="connsiteY279" fmla="*/ 1371996 h 1665299"/>
              <a:gd name="connsiteX280" fmla="*/ 1517853 w 1565723"/>
              <a:gd name="connsiteY280" fmla="*/ 1392619 h 1665299"/>
              <a:gd name="connsiteX281" fmla="*/ 1528164 w 1565723"/>
              <a:gd name="connsiteY281" fmla="*/ 1412478 h 1665299"/>
              <a:gd name="connsiteX282" fmla="*/ 1537001 w 1565723"/>
              <a:gd name="connsiteY282" fmla="*/ 1436156 h 1665299"/>
              <a:gd name="connsiteX283" fmla="*/ 1545102 w 1565723"/>
              <a:gd name="connsiteY283" fmla="*/ 1459071 h 1665299"/>
              <a:gd name="connsiteX284" fmla="*/ 1552467 w 1565723"/>
              <a:gd name="connsiteY284" fmla="*/ 1484276 h 1665299"/>
              <a:gd name="connsiteX285" fmla="*/ 1559095 w 1565723"/>
              <a:gd name="connsiteY285" fmla="*/ 1511773 h 1665299"/>
              <a:gd name="connsiteX286" fmla="*/ 1565723 w 1565723"/>
              <a:gd name="connsiteY286" fmla="*/ 1540034 h 1665299"/>
              <a:gd name="connsiteX287" fmla="*/ 1542156 w 1565723"/>
              <a:gd name="connsiteY287" fmla="*/ 1546145 h 1665299"/>
              <a:gd name="connsiteX288" fmla="*/ 1492813 w 1565723"/>
              <a:gd name="connsiteY288" fmla="*/ 1561421 h 1665299"/>
              <a:gd name="connsiteX289" fmla="*/ 1421376 w 1565723"/>
              <a:gd name="connsiteY289" fmla="*/ 1581280 h 1665299"/>
              <a:gd name="connsiteX290" fmla="*/ 1375715 w 1565723"/>
              <a:gd name="connsiteY290" fmla="*/ 1592737 h 1665299"/>
              <a:gd name="connsiteX291" fmla="*/ 1327845 w 1565723"/>
              <a:gd name="connsiteY291" fmla="*/ 1603431 h 1665299"/>
              <a:gd name="connsiteX292" fmla="*/ 1272610 w 1565723"/>
              <a:gd name="connsiteY292" fmla="*/ 1615652 h 1665299"/>
              <a:gd name="connsiteX293" fmla="*/ 1214430 w 1565723"/>
              <a:gd name="connsiteY293" fmla="*/ 1626345 h 1665299"/>
              <a:gd name="connsiteX294" fmla="*/ 1153303 w 1565723"/>
              <a:gd name="connsiteY294" fmla="*/ 1635511 h 1665299"/>
              <a:gd name="connsiteX295" fmla="*/ 1087758 w 1565723"/>
              <a:gd name="connsiteY295" fmla="*/ 1644676 h 1665299"/>
              <a:gd name="connsiteX296" fmla="*/ 1019267 w 1565723"/>
              <a:gd name="connsiteY296" fmla="*/ 1653078 h 1665299"/>
              <a:gd name="connsiteX297" fmla="*/ 947093 w 1565723"/>
              <a:gd name="connsiteY297" fmla="*/ 1658425 h 1665299"/>
              <a:gd name="connsiteX298" fmla="*/ 873447 w 1565723"/>
              <a:gd name="connsiteY298" fmla="*/ 1662244 h 1665299"/>
              <a:gd name="connsiteX299" fmla="*/ 797591 w 1565723"/>
              <a:gd name="connsiteY299" fmla="*/ 1665299 h 1665299"/>
              <a:gd name="connsiteX300" fmla="*/ 726154 w 1565723"/>
              <a:gd name="connsiteY300" fmla="*/ 1663772 h 1665299"/>
              <a:gd name="connsiteX301" fmla="*/ 655453 w 1565723"/>
              <a:gd name="connsiteY301" fmla="*/ 1659952 h 1665299"/>
              <a:gd name="connsiteX302" fmla="*/ 586962 w 1565723"/>
              <a:gd name="connsiteY302" fmla="*/ 1654606 h 1665299"/>
              <a:gd name="connsiteX303" fmla="*/ 517735 w 1565723"/>
              <a:gd name="connsiteY303" fmla="*/ 1647732 h 1665299"/>
              <a:gd name="connsiteX304" fmla="*/ 451453 w 1565723"/>
              <a:gd name="connsiteY304" fmla="*/ 1638566 h 1665299"/>
              <a:gd name="connsiteX305" fmla="*/ 387380 w 1565723"/>
              <a:gd name="connsiteY305" fmla="*/ 1628636 h 1665299"/>
              <a:gd name="connsiteX306" fmla="*/ 326254 w 1565723"/>
              <a:gd name="connsiteY306" fmla="*/ 1617943 h 1665299"/>
              <a:gd name="connsiteX307" fmla="*/ 268810 w 1565723"/>
              <a:gd name="connsiteY307" fmla="*/ 1607250 h 1665299"/>
              <a:gd name="connsiteX308" fmla="*/ 215784 w 1565723"/>
              <a:gd name="connsiteY308" fmla="*/ 1595029 h 1665299"/>
              <a:gd name="connsiteX309" fmla="*/ 166441 w 1565723"/>
              <a:gd name="connsiteY309" fmla="*/ 1584335 h 1665299"/>
              <a:gd name="connsiteX310" fmla="*/ 83957 w 1565723"/>
              <a:gd name="connsiteY310" fmla="*/ 1563712 h 1665299"/>
              <a:gd name="connsiteX311" fmla="*/ 27249 w 1565723"/>
              <a:gd name="connsiteY311" fmla="*/ 1547672 h 1665299"/>
              <a:gd name="connsiteX312" fmla="*/ 0 w 1565723"/>
              <a:gd name="connsiteY312" fmla="*/ 1540034 h 1665299"/>
              <a:gd name="connsiteX313" fmla="*/ 5892 w 1565723"/>
              <a:gd name="connsiteY313" fmla="*/ 1511773 h 1665299"/>
              <a:gd name="connsiteX314" fmla="*/ 13993 w 1565723"/>
              <a:gd name="connsiteY314" fmla="*/ 1485804 h 1665299"/>
              <a:gd name="connsiteX315" fmla="*/ 22094 w 1565723"/>
              <a:gd name="connsiteY315" fmla="*/ 1461362 h 1665299"/>
              <a:gd name="connsiteX316" fmla="*/ 29459 w 1565723"/>
              <a:gd name="connsiteY316" fmla="*/ 1436920 h 1665299"/>
              <a:gd name="connsiteX317" fmla="*/ 39769 w 1565723"/>
              <a:gd name="connsiteY317" fmla="*/ 1415533 h 1665299"/>
              <a:gd name="connsiteX318" fmla="*/ 49343 w 1565723"/>
              <a:gd name="connsiteY318" fmla="*/ 1394910 h 1665299"/>
              <a:gd name="connsiteX319" fmla="*/ 59654 w 1565723"/>
              <a:gd name="connsiteY319" fmla="*/ 1376579 h 1665299"/>
              <a:gd name="connsiteX320" fmla="*/ 71437 w 1565723"/>
              <a:gd name="connsiteY320" fmla="*/ 1357484 h 1665299"/>
              <a:gd name="connsiteX321" fmla="*/ 83221 w 1565723"/>
              <a:gd name="connsiteY321" fmla="*/ 1341444 h 1665299"/>
              <a:gd name="connsiteX322" fmla="*/ 95741 w 1565723"/>
              <a:gd name="connsiteY322" fmla="*/ 1325404 h 1665299"/>
              <a:gd name="connsiteX323" fmla="*/ 108997 w 1565723"/>
              <a:gd name="connsiteY323" fmla="*/ 1310128 h 1665299"/>
              <a:gd name="connsiteX324" fmla="*/ 122253 w 1565723"/>
              <a:gd name="connsiteY324" fmla="*/ 1296379 h 1665299"/>
              <a:gd name="connsiteX325" fmla="*/ 136246 w 1565723"/>
              <a:gd name="connsiteY325" fmla="*/ 1283394 h 1665299"/>
              <a:gd name="connsiteX326" fmla="*/ 150975 w 1565723"/>
              <a:gd name="connsiteY326" fmla="*/ 1271173 h 1665299"/>
              <a:gd name="connsiteX327" fmla="*/ 164968 w 1565723"/>
              <a:gd name="connsiteY327" fmla="*/ 1258952 h 1665299"/>
              <a:gd name="connsiteX328" fmla="*/ 180434 w 1565723"/>
              <a:gd name="connsiteY328" fmla="*/ 1249787 h 1665299"/>
              <a:gd name="connsiteX329" fmla="*/ 212838 w 1565723"/>
              <a:gd name="connsiteY329" fmla="*/ 1229164 h 1665299"/>
              <a:gd name="connsiteX330" fmla="*/ 246716 w 1565723"/>
              <a:gd name="connsiteY330" fmla="*/ 1211596 h 1665299"/>
              <a:gd name="connsiteX331" fmla="*/ 282066 w 1565723"/>
              <a:gd name="connsiteY331" fmla="*/ 1197084 h 1665299"/>
              <a:gd name="connsiteX332" fmla="*/ 318889 w 1565723"/>
              <a:gd name="connsiteY332" fmla="*/ 1181808 h 1665299"/>
              <a:gd name="connsiteX333" fmla="*/ 394009 w 1565723"/>
              <a:gd name="connsiteY333" fmla="*/ 1155074 h 1665299"/>
              <a:gd name="connsiteX334" fmla="*/ 473547 w 1565723"/>
              <a:gd name="connsiteY334" fmla="*/ 1126813 h 1665299"/>
              <a:gd name="connsiteX335" fmla="*/ 492695 w 1565723"/>
              <a:gd name="connsiteY335" fmla="*/ 1118411 h 1665299"/>
              <a:gd name="connsiteX336" fmla="*/ 508897 w 1565723"/>
              <a:gd name="connsiteY336" fmla="*/ 1111537 h 1665299"/>
              <a:gd name="connsiteX337" fmla="*/ 524363 w 1565723"/>
              <a:gd name="connsiteY337" fmla="*/ 1103899 h 1665299"/>
              <a:gd name="connsiteX338" fmla="*/ 537619 w 1565723"/>
              <a:gd name="connsiteY338" fmla="*/ 1095497 h 1665299"/>
              <a:gd name="connsiteX339" fmla="*/ 547930 w 1565723"/>
              <a:gd name="connsiteY339" fmla="*/ 1086331 h 1665299"/>
              <a:gd name="connsiteX340" fmla="*/ 558240 w 1565723"/>
              <a:gd name="connsiteY340" fmla="*/ 1076402 h 1665299"/>
              <a:gd name="connsiteX341" fmla="*/ 565605 w 1565723"/>
              <a:gd name="connsiteY341" fmla="*/ 1067236 h 1665299"/>
              <a:gd name="connsiteX342" fmla="*/ 572233 w 1565723"/>
              <a:gd name="connsiteY342" fmla="*/ 1056543 h 1665299"/>
              <a:gd name="connsiteX343" fmla="*/ 578861 w 1565723"/>
              <a:gd name="connsiteY343" fmla="*/ 1044322 h 1665299"/>
              <a:gd name="connsiteX344" fmla="*/ 582543 w 1565723"/>
              <a:gd name="connsiteY344" fmla="*/ 1032101 h 1665299"/>
              <a:gd name="connsiteX345" fmla="*/ 585489 w 1565723"/>
              <a:gd name="connsiteY345" fmla="*/ 1018352 h 1665299"/>
              <a:gd name="connsiteX346" fmla="*/ 586962 w 1565723"/>
              <a:gd name="connsiteY346" fmla="*/ 1003840 h 1665299"/>
              <a:gd name="connsiteX347" fmla="*/ 588435 w 1565723"/>
              <a:gd name="connsiteY347" fmla="*/ 987800 h 1665299"/>
              <a:gd name="connsiteX348" fmla="*/ 588435 w 1565723"/>
              <a:gd name="connsiteY348" fmla="*/ 970232 h 1665299"/>
              <a:gd name="connsiteX349" fmla="*/ 585548 w 1565723"/>
              <a:gd name="connsiteY349" fmla="*/ 944281 h 1665299"/>
              <a:gd name="connsiteX350" fmla="*/ 569488 w 1565723"/>
              <a:gd name="connsiteY350" fmla="*/ 928854 h 1665299"/>
              <a:gd name="connsiteX351" fmla="*/ 551094 w 1565723"/>
              <a:gd name="connsiteY351" fmla="*/ 909712 h 1665299"/>
              <a:gd name="connsiteX352" fmla="*/ 535642 w 1565723"/>
              <a:gd name="connsiteY352" fmla="*/ 888273 h 1665299"/>
              <a:gd name="connsiteX353" fmla="*/ 520191 w 1565723"/>
              <a:gd name="connsiteY353" fmla="*/ 865304 h 1665299"/>
              <a:gd name="connsiteX354" fmla="*/ 505476 w 1565723"/>
              <a:gd name="connsiteY354" fmla="*/ 842334 h 1665299"/>
              <a:gd name="connsiteX355" fmla="*/ 493703 w 1565723"/>
              <a:gd name="connsiteY355" fmla="*/ 817832 h 1665299"/>
              <a:gd name="connsiteX356" fmla="*/ 481931 w 1565723"/>
              <a:gd name="connsiteY356" fmla="*/ 791800 h 1665299"/>
              <a:gd name="connsiteX357" fmla="*/ 473102 w 1565723"/>
              <a:gd name="connsiteY357" fmla="*/ 765002 h 1665299"/>
              <a:gd name="connsiteX358" fmla="*/ 464272 w 1565723"/>
              <a:gd name="connsiteY358" fmla="*/ 737438 h 1665299"/>
              <a:gd name="connsiteX359" fmla="*/ 459858 w 1565723"/>
              <a:gd name="connsiteY359" fmla="*/ 737438 h 1665299"/>
              <a:gd name="connsiteX360" fmla="*/ 451029 w 1565723"/>
              <a:gd name="connsiteY360" fmla="*/ 736672 h 1665299"/>
              <a:gd name="connsiteX361" fmla="*/ 442199 w 1565723"/>
              <a:gd name="connsiteY361" fmla="*/ 733609 h 1665299"/>
              <a:gd name="connsiteX362" fmla="*/ 435577 w 1565723"/>
              <a:gd name="connsiteY362" fmla="*/ 731312 h 1665299"/>
              <a:gd name="connsiteX363" fmla="*/ 430427 w 1565723"/>
              <a:gd name="connsiteY363" fmla="*/ 725953 h 1665299"/>
              <a:gd name="connsiteX364" fmla="*/ 425276 w 1565723"/>
              <a:gd name="connsiteY364" fmla="*/ 720593 h 1665299"/>
              <a:gd name="connsiteX365" fmla="*/ 419390 w 1565723"/>
              <a:gd name="connsiteY365" fmla="*/ 714468 h 1665299"/>
              <a:gd name="connsiteX366" fmla="*/ 410561 w 1565723"/>
              <a:gd name="connsiteY366" fmla="*/ 699920 h 1665299"/>
              <a:gd name="connsiteX367" fmla="*/ 401732 w 1565723"/>
              <a:gd name="connsiteY367" fmla="*/ 682310 h 1665299"/>
              <a:gd name="connsiteX368" fmla="*/ 393638 w 1565723"/>
              <a:gd name="connsiteY368" fmla="*/ 663168 h 1665299"/>
              <a:gd name="connsiteX369" fmla="*/ 386281 w 1565723"/>
              <a:gd name="connsiteY369" fmla="*/ 643261 h 1665299"/>
              <a:gd name="connsiteX370" fmla="*/ 379659 w 1565723"/>
              <a:gd name="connsiteY370" fmla="*/ 622588 h 1665299"/>
              <a:gd name="connsiteX371" fmla="*/ 374508 w 1565723"/>
              <a:gd name="connsiteY371" fmla="*/ 602681 h 1665299"/>
              <a:gd name="connsiteX372" fmla="*/ 370094 w 1565723"/>
              <a:gd name="connsiteY372" fmla="*/ 575117 h 1665299"/>
              <a:gd name="connsiteX373" fmla="*/ 367886 w 1565723"/>
              <a:gd name="connsiteY373" fmla="*/ 562867 h 1665299"/>
              <a:gd name="connsiteX374" fmla="*/ 367886 w 1565723"/>
              <a:gd name="connsiteY374" fmla="*/ 552147 h 1665299"/>
              <a:gd name="connsiteX375" fmla="*/ 369358 w 1565723"/>
              <a:gd name="connsiteY375" fmla="*/ 536068 h 1665299"/>
              <a:gd name="connsiteX376" fmla="*/ 371565 w 1565723"/>
              <a:gd name="connsiteY376" fmla="*/ 529177 h 1665299"/>
              <a:gd name="connsiteX377" fmla="*/ 374508 w 1565723"/>
              <a:gd name="connsiteY377" fmla="*/ 521521 h 1665299"/>
              <a:gd name="connsiteX378" fmla="*/ 383337 w 1565723"/>
              <a:gd name="connsiteY378" fmla="*/ 509270 h 1665299"/>
              <a:gd name="connsiteX379" fmla="*/ 393638 w 1565723"/>
              <a:gd name="connsiteY379" fmla="*/ 499316 h 1665299"/>
              <a:gd name="connsiteX380" fmla="*/ 401732 w 1565723"/>
              <a:gd name="connsiteY380" fmla="*/ 495488 h 1665299"/>
              <a:gd name="connsiteX381" fmla="*/ 409351 w 1565723"/>
              <a:gd name="connsiteY381" fmla="*/ 493789 h 1665299"/>
              <a:gd name="connsiteX382" fmla="*/ 409089 w 1565723"/>
              <a:gd name="connsiteY382" fmla="*/ 493008 h 1665299"/>
              <a:gd name="connsiteX383" fmla="*/ 395845 w 1565723"/>
              <a:gd name="connsiteY383" fmla="*/ 436358 h 1665299"/>
              <a:gd name="connsiteX384" fmla="*/ 389223 w 1565723"/>
              <a:gd name="connsiteY384" fmla="*/ 406502 h 1665299"/>
              <a:gd name="connsiteX385" fmla="*/ 382601 w 1565723"/>
              <a:gd name="connsiteY385" fmla="*/ 373584 h 1665299"/>
              <a:gd name="connsiteX386" fmla="*/ 378922 w 1565723"/>
              <a:gd name="connsiteY386" fmla="*/ 348321 h 1665299"/>
              <a:gd name="connsiteX387" fmla="*/ 375979 w 1565723"/>
              <a:gd name="connsiteY387" fmla="*/ 325355 h 1665299"/>
              <a:gd name="connsiteX388" fmla="*/ 375243 w 1565723"/>
              <a:gd name="connsiteY388" fmla="*/ 303154 h 1665299"/>
              <a:gd name="connsiteX389" fmla="*/ 375243 w 1565723"/>
              <a:gd name="connsiteY389" fmla="*/ 281719 h 1665299"/>
              <a:gd name="connsiteX390" fmla="*/ 375979 w 1565723"/>
              <a:gd name="connsiteY390" fmla="*/ 262580 h 1665299"/>
              <a:gd name="connsiteX391" fmla="*/ 378922 w 1565723"/>
              <a:gd name="connsiteY391" fmla="*/ 244973 h 1665299"/>
              <a:gd name="connsiteX392" fmla="*/ 381129 w 1565723"/>
              <a:gd name="connsiteY392" fmla="*/ 228897 h 1665299"/>
              <a:gd name="connsiteX393" fmla="*/ 387016 w 1565723"/>
              <a:gd name="connsiteY393" fmla="*/ 212820 h 1665299"/>
              <a:gd name="connsiteX394" fmla="*/ 392166 w 1565723"/>
              <a:gd name="connsiteY394" fmla="*/ 199041 h 1665299"/>
              <a:gd name="connsiteX395" fmla="*/ 397316 w 1565723"/>
              <a:gd name="connsiteY395" fmla="*/ 186026 h 1665299"/>
              <a:gd name="connsiteX396" fmla="*/ 403938 w 1565723"/>
              <a:gd name="connsiteY396" fmla="*/ 174543 h 1665299"/>
              <a:gd name="connsiteX397" fmla="*/ 409825 w 1565723"/>
              <a:gd name="connsiteY397" fmla="*/ 163826 h 1665299"/>
              <a:gd name="connsiteX398" fmla="*/ 417918 w 1565723"/>
              <a:gd name="connsiteY398" fmla="*/ 153108 h 1665299"/>
              <a:gd name="connsiteX399" fmla="*/ 426012 w 1565723"/>
              <a:gd name="connsiteY399" fmla="*/ 145453 h 1665299"/>
              <a:gd name="connsiteX400" fmla="*/ 434841 w 1565723"/>
              <a:gd name="connsiteY400" fmla="*/ 137032 h 1665299"/>
              <a:gd name="connsiteX401" fmla="*/ 442934 w 1565723"/>
              <a:gd name="connsiteY401" fmla="*/ 130142 h 1665299"/>
              <a:gd name="connsiteX402" fmla="*/ 460593 w 1565723"/>
              <a:gd name="connsiteY402" fmla="*/ 117893 h 1665299"/>
              <a:gd name="connsiteX403" fmla="*/ 477516 w 1565723"/>
              <a:gd name="connsiteY403" fmla="*/ 108707 h 1665299"/>
              <a:gd name="connsiteX404" fmla="*/ 494438 w 1565723"/>
              <a:gd name="connsiteY404" fmla="*/ 101817 h 1665299"/>
              <a:gd name="connsiteX405" fmla="*/ 509890 w 1565723"/>
              <a:gd name="connsiteY405" fmla="*/ 96458 h 1665299"/>
              <a:gd name="connsiteX406" fmla="*/ 534906 w 1565723"/>
              <a:gd name="connsiteY406" fmla="*/ 91099 h 1665299"/>
              <a:gd name="connsiteX407" fmla="*/ 542999 w 1565723"/>
              <a:gd name="connsiteY407" fmla="*/ 88037 h 1665299"/>
              <a:gd name="connsiteX408" fmla="*/ 546678 w 1565723"/>
              <a:gd name="connsiteY408" fmla="*/ 87272 h 1665299"/>
              <a:gd name="connsiteX409" fmla="*/ 567280 w 1565723"/>
              <a:gd name="connsiteY409" fmla="*/ 70430 h 1665299"/>
              <a:gd name="connsiteX410" fmla="*/ 588617 w 1565723"/>
              <a:gd name="connsiteY410" fmla="*/ 55884 h 1665299"/>
              <a:gd name="connsiteX411" fmla="*/ 610690 w 1565723"/>
              <a:gd name="connsiteY411" fmla="*/ 42105 h 1665299"/>
              <a:gd name="connsiteX412" fmla="*/ 633499 w 1565723"/>
              <a:gd name="connsiteY412" fmla="*/ 31387 h 1665299"/>
              <a:gd name="connsiteX413" fmla="*/ 658515 w 1565723"/>
              <a:gd name="connsiteY413" fmla="*/ 22201 h 1665299"/>
              <a:gd name="connsiteX414" fmla="*/ 683532 w 1565723"/>
              <a:gd name="connsiteY414" fmla="*/ 13780 h 1665299"/>
              <a:gd name="connsiteX415" fmla="*/ 709284 w 1565723"/>
              <a:gd name="connsiteY415" fmla="*/ 6890 h 1665299"/>
              <a:gd name="connsiteX416" fmla="*/ 734300 w 1565723"/>
              <a:gd name="connsiteY416" fmla="*/ 3062 h 166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</a:cxnLst>
            <a:rect l="l" t="t" r="r" b="b"/>
            <a:pathLst>
              <a:path w="1565723" h="1665299">
                <a:moveTo>
                  <a:pt x="955194" y="964633"/>
                </a:moveTo>
                <a:lnTo>
                  <a:pt x="951354" y="967903"/>
                </a:lnTo>
                <a:lnTo>
                  <a:pt x="935167" y="980153"/>
                </a:lnTo>
                <a:lnTo>
                  <a:pt x="918244" y="990873"/>
                </a:lnTo>
                <a:lnTo>
                  <a:pt x="899850" y="1000061"/>
                </a:lnTo>
                <a:lnTo>
                  <a:pt x="874833" y="1011546"/>
                </a:lnTo>
                <a:lnTo>
                  <a:pt x="862325" y="1016905"/>
                </a:lnTo>
                <a:lnTo>
                  <a:pt x="849081" y="1019202"/>
                </a:lnTo>
                <a:lnTo>
                  <a:pt x="834366" y="1022265"/>
                </a:lnTo>
                <a:lnTo>
                  <a:pt x="820386" y="1024562"/>
                </a:lnTo>
                <a:lnTo>
                  <a:pt x="806407" y="1026093"/>
                </a:lnTo>
                <a:lnTo>
                  <a:pt x="790220" y="1026093"/>
                </a:lnTo>
                <a:lnTo>
                  <a:pt x="773297" y="1026093"/>
                </a:lnTo>
                <a:lnTo>
                  <a:pt x="755638" y="1023031"/>
                </a:lnTo>
                <a:lnTo>
                  <a:pt x="727679" y="1019202"/>
                </a:lnTo>
                <a:lnTo>
                  <a:pt x="701927" y="1012311"/>
                </a:lnTo>
                <a:lnTo>
                  <a:pt x="677646" y="1003123"/>
                </a:lnTo>
                <a:lnTo>
                  <a:pt x="652630" y="992404"/>
                </a:lnTo>
                <a:lnTo>
                  <a:pt x="630557" y="978622"/>
                </a:lnTo>
                <a:lnTo>
                  <a:pt x="610283" y="965260"/>
                </a:lnTo>
                <a:lnTo>
                  <a:pt x="610529" y="968705"/>
                </a:lnTo>
                <a:lnTo>
                  <a:pt x="610529" y="987800"/>
                </a:lnTo>
                <a:lnTo>
                  <a:pt x="609056" y="1003840"/>
                </a:lnTo>
                <a:lnTo>
                  <a:pt x="607583" y="1019880"/>
                </a:lnTo>
                <a:lnTo>
                  <a:pt x="605374" y="1035156"/>
                </a:lnTo>
                <a:lnTo>
                  <a:pt x="600955" y="1048141"/>
                </a:lnTo>
                <a:lnTo>
                  <a:pt x="597273" y="1060362"/>
                </a:lnTo>
                <a:lnTo>
                  <a:pt x="592117" y="1071055"/>
                </a:lnTo>
                <a:lnTo>
                  <a:pt x="585489" y="1081749"/>
                </a:lnTo>
                <a:lnTo>
                  <a:pt x="577388" y="1091678"/>
                </a:lnTo>
                <a:lnTo>
                  <a:pt x="570024" y="1099316"/>
                </a:lnTo>
                <a:lnTo>
                  <a:pt x="560450" y="1107718"/>
                </a:lnTo>
                <a:lnTo>
                  <a:pt x="550139" y="1116120"/>
                </a:lnTo>
                <a:lnTo>
                  <a:pt x="539829" y="1122230"/>
                </a:lnTo>
                <a:lnTo>
                  <a:pt x="515525" y="1134451"/>
                </a:lnTo>
                <a:lnTo>
                  <a:pt x="801273" y="1361303"/>
                </a:lnTo>
                <a:lnTo>
                  <a:pt x="1041361" y="1129105"/>
                </a:lnTo>
                <a:lnTo>
                  <a:pt x="1029577" y="1121467"/>
                </a:lnTo>
                <a:lnTo>
                  <a:pt x="1017794" y="1113065"/>
                </a:lnTo>
                <a:lnTo>
                  <a:pt x="1008220" y="1103899"/>
                </a:lnTo>
                <a:lnTo>
                  <a:pt x="999382" y="1093969"/>
                </a:lnTo>
                <a:lnTo>
                  <a:pt x="992018" y="1084804"/>
                </a:lnTo>
                <a:lnTo>
                  <a:pt x="983916" y="1074110"/>
                </a:lnTo>
                <a:lnTo>
                  <a:pt x="977288" y="1063417"/>
                </a:lnTo>
                <a:lnTo>
                  <a:pt x="972133" y="1052724"/>
                </a:lnTo>
                <a:lnTo>
                  <a:pt x="966978" y="1040503"/>
                </a:lnTo>
                <a:lnTo>
                  <a:pt x="963295" y="1029046"/>
                </a:lnTo>
                <a:lnTo>
                  <a:pt x="958140" y="1005368"/>
                </a:lnTo>
                <a:lnTo>
                  <a:pt x="955194" y="980926"/>
                </a:lnTo>
                <a:close/>
                <a:moveTo>
                  <a:pt x="536377" y="260284"/>
                </a:moveTo>
                <a:lnTo>
                  <a:pt x="528284" y="277891"/>
                </a:lnTo>
                <a:lnTo>
                  <a:pt x="515776" y="304685"/>
                </a:lnTo>
                <a:lnTo>
                  <a:pt x="498853" y="341431"/>
                </a:lnTo>
                <a:lnTo>
                  <a:pt x="490759" y="361335"/>
                </a:lnTo>
                <a:lnTo>
                  <a:pt x="484138" y="384302"/>
                </a:lnTo>
                <a:lnTo>
                  <a:pt x="477516" y="408799"/>
                </a:lnTo>
                <a:lnTo>
                  <a:pt x="473837" y="434827"/>
                </a:lnTo>
                <a:lnTo>
                  <a:pt x="470894" y="461621"/>
                </a:lnTo>
                <a:lnTo>
                  <a:pt x="470894" y="489946"/>
                </a:lnTo>
                <a:lnTo>
                  <a:pt x="473837" y="518271"/>
                </a:lnTo>
                <a:lnTo>
                  <a:pt x="476780" y="533582"/>
                </a:lnTo>
                <a:lnTo>
                  <a:pt x="478987" y="548127"/>
                </a:lnTo>
                <a:lnTo>
                  <a:pt x="484138" y="563438"/>
                </a:lnTo>
                <a:lnTo>
                  <a:pt x="489288" y="579515"/>
                </a:lnTo>
                <a:lnTo>
                  <a:pt x="495910" y="594060"/>
                </a:lnTo>
                <a:lnTo>
                  <a:pt x="502532" y="610902"/>
                </a:lnTo>
                <a:lnTo>
                  <a:pt x="480459" y="617026"/>
                </a:lnTo>
                <a:lnTo>
                  <a:pt x="463536" y="622385"/>
                </a:lnTo>
                <a:lnTo>
                  <a:pt x="446613" y="588701"/>
                </a:lnTo>
                <a:lnTo>
                  <a:pt x="431162" y="556548"/>
                </a:lnTo>
                <a:lnTo>
                  <a:pt x="419390" y="523630"/>
                </a:lnTo>
                <a:lnTo>
                  <a:pt x="418836" y="521985"/>
                </a:lnTo>
                <a:lnTo>
                  <a:pt x="415711" y="521521"/>
                </a:lnTo>
                <a:lnTo>
                  <a:pt x="413504" y="522286"/>
                </a:lnTo>
                <a:lnTo>
                  <a:pt x="409089" y="523818"/>
                </a:lnTo>
                <a:lnTo>
                  <a:pt x="403939" y="529177"/>
                </a:lnTo>
                <a:lnTo>
                  <a:pt x="398789" y="537600"/>
                </a:lnTo>
                <a:lnTo>
                  <a:pt x="397317" y="541428"/>
                </a:lnTo>
                <a:lnTo>
                  <a:pt x="396581" y="552147"/>
                </a:lnTo>
                <a:lnTo>
                  <a:pt x="396581" y="564398"/>
                </a:lnTo>
                <a:lnTo>
                  <a:pt x="398789" y="579711"/>
                </a:lnTo>
                <a:lnTo>
                  <a:pt x="401732" y="594259"/>
                </a:lnTo>
                <a:lnTo>
                  <a:pt x="406882" y="611869"/>
                </a:lnTo>
                <a:lnTo>
                  <a:pt x="417183" y="644792"/>
                </a:lnTo>
                <a:lnTo>
                  <a:pt x="423805" y="660871"/>
                </a:lnTo>
                <a:lnTo>
                  <a:pt x="430427" y="675419"/>
                </a:lnTo>
                <a:lnTo>
                  <a:pt x="439256" y="691498"/>
                </a:lnTo>
                <a:lnTo>
                  <a:pt x="447350" y="702983"/>
                </a:lnTo>
                <a:lnTo>
                  <a:pt x="451029" y="705280"/>
                </a:lnTo>
                <a:lnTo>
                  <a:pt x="452500" y="706811"/>
                </a:lnTo>
                <a:lnTo>
                  <a:pt x="459858" y="708343"/>
                </a:lnTo>
                <a:lnTo>
                  <a:pt x="462801" y="708343"/>
                </a:lnTo>
                <a:lnTo>
                  <a:pt x="466480" y="706811"/>
                </a:lnTo>
                <a:lnTo>
                  <a:pt x="481931" y="694561"/>
                </a:lnTo>
                <a:lnTo>
                  <a:pt x="487081" y="714468"/>
                </a:lnTo>
                <a:lnTo>
                  <a:pt x="491496" y="729781"/>
                </a:lnTo>
                <a:lnTo>
                  <a:pt x="498854" y="755048"/>
                </a:lnTo>
                <a:lnTo>
                  <a:pt x="509155" y="779549"/>
                </a:lnTo>
                <a:lnTo>
                  <a:pt x="520191" y="804050"/>
                </a:lnTo>
                <a:lnTo>
                  <a:pt x="530492" y="827020"/>
                </a:lnTo>
                <a:lnTo>
                  <a:pt x="543000" y="848459"/>
                </a:lnTo>
                <a:lnTo>
                  <a:pt x="557715" y="870663"/>
                </a:lnTo>
                <a:lnTo>
                  <a:pt x="573167" y="889039"/>
                </a:lnTo>
                <a:lnTo>
                  <a:pt x="588618" y="908181"/>
                </a:lnTo>
                <a:lnTo>
                  <a:pt x="607012" y="924260"/>
                </a:lnTo>
                <a:lnTo>
                  <a:pt x="625407" y="941105"/>
                </a:lnTo>
                <a:lnTo>
                  <a:pt x="644537" y="954121"/>
                </a:lnTo>
                <a:lnTo>
                  <a:pt x="665874" y="964840"/>
                </a:lnTo>
                <a:lnTo>
                  <a:pt x="687947" y="976325"/>
                </a:lnTo>
                <a:lnTo>
                  <a:pt x="710020" y="983982"/>
                </a:lnTo>
                <a:lnTo>
                  <a:pt x="734301" y="990873"/>
                </a:lnTo>
                <a:lnTo>
                  <a:pt x="759317" y="994701"/>
                </a:lnTo>
                <a:lnTo>
                  <a:pt x="774768" y="996232"/>
                </a:lnTo>
                <a:lnTo>
                  <a:pt x="790220" y="996232"/>
                </a:lnTo>
                <a:lnTo>
                  <a:pt x="817443" y="994701"/>
                </a:lnTo>
                <a:lnTo>
                  <a:pt x="842459" y="990873"/>
                </a:lnTo>
                <a:lnTo>
                  <a:pt x="866004" y="983982"/>
                </a:lnTo>
                <a:lnTo>
                  <a:pt x="888077" y="974794"/>
                </a:lnTo>
                <a:lnTo>
                  <a:pt x="908679" y="962543"/>
                </a:lnTo>
                <a:lnTo>
                  <a:pt x="929280" y="948761"/>
                </a:lnTo>
                <a:lnTo>
                  <a:pt x="947675" y="932682"/>
                </a:lnTo>
                <a:lnTo>
                  <a:pt x="964598" y="913540"/>
                </a:lnTo>
                <a:lnTo>
                  <a:pt x="981520" y="895164"/>
                </a:lnTo>
                <a:lnTo>
                  <a:pt x="996972" y="872960"/>
                </a:lnTo>
                <a:lnTo>
                  <a:pt x="1011687" y="849990"/>
                </a:lnTo>
                <a:lnTo>
                  <a:pt x="1024195" y="825489"/>
                </a:lnTo>
                <a:lnTo>
                  <a:pt x="1035967" y="800222"/>
                </a:lnTo>
                <a:lnTo>
                  <a:pt x="1047740" y="772658"/>
                </a:lnTo>
                <a:lnTo>
                  <a:pt x="1057305" y="745860"/>
                </a:lnTo>
                <a:lnTo>
                  <a:pt x="1066134" y="717531"/>
                </a:lnTo>
                <a:lnTo>
                  <a:pt x="1069813" y="705280"/>
                </a:lnTo>
                <a:lnTo>
                  <a:pt x="1083057" y="708343"/>
                </a:lnTo>
                <a:lnTo>
                  <a:pt x="1086736" y="708343"/>
                </a:lnTo>
                <a:lnTo>
                  <a:pt x="1089679" y="708343"/>
                </a:lnTo>
                <a:lnTo>
                  <a:pt x="1093358" y="706811"/>
                </a:lnTo>
                <a:lnTo>
                  <a:pt x="1097037" y="703749"/>
                </a:lnTo>
                <a:lnTo>
                  <a:pt x="1102923" y="696858"/>
                </a:lnTo>
                <a:lnTo>
                  <a:pt x="1110280" y="685373"/>
                </a:lnTo>
                <a:lnTo>
                  <a:pt x="1116902" y="670059"/>
                </a:lnTo>
                <a:lnTo>
                  <a:pt x="1124996" y="653980"/>
                </a:lnTo>
                <a:lnTo>
                  <a:pt x="1130882" y="634839"/>
                </a:lnTo>
                <a:lnTo>
                  <a:pt x="1136033" y="615697"/>
                </a:lnTo>
                <a:lnTo>
                  <a:pt x="1141919" y="597321"/>
                </a:lnTo>
                <a:lnTo>
                  <a:pt x="1145598" y="572820"/>
                </a:lnTo>
                <a:lnTo>
                  <a:pt x="1147069" y="552147"/>
                </a:lnTo>
                <a:lnTo>
                  <a:pt x="1145598" y="541428"/>
                </a:lnTo>
                <a:lnTo>
                  <a:pt x="1144126" y="537600"/>
                </a:lnTo>
                <a:lnTo>
                  <a:pt x="1140028" y="531913"/>
                </a:lnTo>
                <a:lnTo>
                  <a:pt x="1136032" y="548127"/>
                </a:lnTo>
                <a:lnTo>
                  <a:pt x="1127938" y="575687"/>
                </a:lnTo>
                <a:lnTo>
                  <a:pt x="1117637" y="599419"/>
                </a:lnTo>
                <a:lnTo>
                  <a:pt x="1112487" y="609371"/>
                </a:lnTo>
                <a:lnTo>
                  <a:pt x="1107336" y="617026"/>
                </a:lnTo>
                <a:lnTo>
                  <a:pt x="1090414" y="620088"/>
                </a:lnTo>
                <a:lnTo>
                  <a:pt x="1070548" y="622385"/>
                </a:lnTo>
                <a:lnTo>
                  <a:pt x="1075698" y="609371"/>
                </a:lnTo>
                <a:lnTo>
                  <a:pt x="1080849" y="597122"/>
                </a:lnTo>
                <a:lnTo>
                  <a:pt x="1087471" y="571094"/>
                </a:lnTo>
                <a:lnTo>
                  <a:pt x="1091885" y="546596"/>
                </a:lnTo>
                <a:lnTo>
                  <a:pt x="1092621" y="521333"/>
                </a:lnTo>
                <a:lnTo>
                  <a:pt x="1092621" y="498367"/>
                </a:lnTo>
                <a:lnTo>
                  <a:pt x="1092621" y="475401"/>
                </a:lnTo>
                <a:lnTo>
                  <a:pt x="1090414" y="433296"/>
                </a:lnTo>
                <a:lnTo>
                  <a:pt x="1080849" y="444014"/>
                </a:lnTo>
                <a:lnTo>
                  <a:pt x="1072019" y="452435"/>
                </a:lnTo>
                <a:lnTo>
                  <a:pt x="1061719" y="460090"/>
                </a:lnTo>
                <a:lnTo>
                  <a:pt x="1049946" y="466980"/>
                </a:lnTo>
                <a:lnTo>
                  <a:pt x="1038174" y="472339"/>
                </a:lnTo>
                <a:lnTo>
                  <a:pt x="1026401" y="477698"/>
                </a:lnTo>
                <a:lnTo>
                  <a:pt x="1002121" y="486119"/>
                </a:lnTo>
                <a:lnTo>
                  <a:pt x="988877" y="489946"/>
                </a:lnTo>
                <a:lnTo>
                  <a:pt x="974897" y="493008"/>
                </a:lnTo>
                <a:lnTo>
                  <a:pt x="958710" y="494539"/>
                </a:lnTo>
                <a:lnTo>
                  <a:pt x="944731" y="495305"/>
                </a:lnTo>
                <a:lnTo>
                  <a:pt x="927808" y="494539"/>
                </a:lnTo>
                <a:lnTo>
                  <a:pt x="912357" y="494539"/>
                </a:lnTo>
                <a:lnTo>
                  <a:pt x="878511" y="488415"/>
                </a:lnTo>
                <a:lnTo>
                  <a:pt x="843194" y="480760"/>
                </a:lnTo>
                <a:lnTo>
                  <a:pt x="809349" y="470042"/>
                </a:lnTo>
                <a:lnTo>
                  <a:pt x="774032" y="457794"/>
                </a:lnTo>
                <a:lnTo>
                  <a:pt x="739450" y="441717"/>
                </a:lnTo>
                <a:lnTo>
                  <a:pt x="705605" y="424110"/>
                </a:lnTo>
                <a:lnTo>
                  <a:pt x="672495" y="403440"/>
                </a:lnTo>
                <a:lnTo>
                  <a:pt x="643064" y="383536"/>
                </a:lnTo>
                <a:lnTo>
                  <a:pt x="615841" y="360570"/>
                </a:lnTo>
                <a:lnTo>
                  <a:pt x="589353" y="336072"/>
                </a:lnTo>
                <a:lnTo>
                  <a:pt x="577581" y="323824"/>
                </a:lnTo>
                <a:lnTo>
                  <a:pt x="567280" y="311575"/>
                </a:lnTo>
                <a:lnTo>
                  <a:pt x="558450" y="299326"/>
                </a:lnTo>
                <a:lnTo>
                  <a:pt x="548885" y="285547"/>
                </a:lnTo>
                <a:lnTo>
                  <a:pt x="542999" y="273298"/>
                </a:lnTo>
                <a:close/>
                <a:moveTo>
                  <a:pt x="761524" y="0"/>
                </a:moveTo>
                <a:lnTo>
                  <a:pt x="787276" y="0"/>
                </a:lnTo>
                <a:lnTo>
                  <a:pt x="813028" y="0"/>
                </a:lnTo>
                <a:lnTo>
                  <a:pt x="839515" y="3062"/>
                </a:lnTo>
                <a:lnTo>
                  <a:pt x="865267" y="8421"/>
                </a:lnTo>
                <a:lnTo>
                  <a:pt x="891019" y="13780"/>
                </a:lnTo>
                <a:lnTo>
                  <a:pt x="917507" y="22201"/>
                </a:lnTo>
                <a:lnTo>
                  <a:pt x="941788" y="32918"/>
                </a:lnTo>
                <a:lnTo>
                  <a:pt x="965332" y="43636"/>
                </a:lnTo>
                <a:lnTo>
                  <a:pt x="988877" y="57415"/>
                </a:lnTo>
                <a:lnTo>
                  <a:pt x="1010950" y="71961"/>
                </a:lnTo>
                <a:lnTo>
                  <a:pt x="1031552" y="89568"/>
                </a:lnTo>
                <a:lnTo>
                  <a:pt x="1052889" y="108707"/>
                </a:lnTo>
                <a:lnTo>
                  <a:pt x="1070548" y="128611"/>
                </a:lnTo>
                <a:lnTo>
                  <a:pt x="1087471" y="150811"/>
                </a:lnTo>
                <a:lnTo>
                  <a:pt x="1104393" y="174543"/>
                </a:lnTo>
                <a:lnTo>
                  <a:pt x="1117637" y="200572"/>
                </a:lnTo>
                <a:lnTo>
                  <a:pt x="1130881" y="228897"/>
                </a:lnTo>
                <a:lnTo>
                  <a:pt x="1141182" y="258753"/>
                </a:lnTo>
                <a:lnTo>
                  <a:pt x="1148540" y="290140"/>
                </a:lnTo>
                <a:lnTo>
                  <a:pt x="1155162" y="322293"/>
                </a:lnTo>
                <a:lnTo>
                  <a:pt x="1158105" y="357508"/>
                </a:lnTo>
                <a:lnTo>
                  <a:pt x="1159576" y="394254"/>
                </a:lnTo>
                <a:lnTo>
                  <a:pt x="1158105" y="433296"/>
                </a:lnTo>
                <a:lnTo>
                  <a:pt x="1153690" y="465449"/>
                </a:lnTo>
                <a:lnTo>
                  <a:pt x="1150011" y="491477"/>
                </a:lnTo>
                <a:lnTo>
                  <a:pt x="1148231" y="498682"/>
                </a:lnTo>
                <a:lnTo>
                  <a:pt x="1149276" y="499316"/>
                </a:lnTo>
                <a:lnTo>
                  <a:pt x="1158841" y="509270"/>
                </a:lnTo>
                <a:lnTo>
                  <a:pt x="1167671" y="519989"/>
                </a:lnTo>
                <a:lnTo>
                  <a:pt x="1171350" y="528412"/>
                </a:lnTo>
                <a:lnTo>
                  <a:pt x="1174293" y="536068"/>
                </a:lnTo>
                <a:lnTo>
                  <a:pt x="1175764" y="544491"/>
                </a:lnTo>
                <a:lnTo>
                  <a:pt x="1175764" y="552147"/>
                </a:lnTo>
                <a:lnTo>
                  <a:pt x="1174293" y="568992"/>
                </a:lnTo>
                <a:lnTo>
                  <a:pt x="1172821" y="585071"/>
                </a:lnTo>
                <a:lnTo>
                  <a:pt x="1169142" y="602681"/>
                </a:lnTo>
                <a:lnTo>
                  <a:pt x="1164728" y="620291"/>
                </a:lnTo>
                <a:lnTo>
                  <a:pt x="1152955" y="656277"/>
                </a:lnTo>
                <a:lnTo>
                  <a:pt x="1147069" y="673122"/>
                </a:lnTo>
                <a:lnTo>
                  <a:pt x="1140447" y="689201"/>
                </a:lnTo>
                <a:lnTo>
                  <a:pt x="1130882" y="706811"/>
                </a:lnTo>
                <a:lnTo>
                  <a:pt x="1125732" y="714468"/>
                </a:lnTo>
                <a:lnTo>
                  <a:pt x="1119846" y="722890"/>
                </a:lnTo>
                <a:lnTo>
                  <a:pt x="1113224" y="729781"/>
                </a:lnTo>
                <a:lnTo>
                  <a:pt x="1105130" y="733609"/>
                </a:lnTo>
                <a:lnTo>
                  <a:pt x="1097037" y="736672"/>
                </a:lnTo>
                <a:lnTo>
                  <a:pt x="1089679" y="737438"/>
                </a:lnTo>
                <a:lnTo>
                  <a:pt x="1076435" y="778784"/>
                </a:lnTo>
                <a:lnTo>
                  <a:pt x="1059512" y="817832"/>
                </a:lnTo>
                <a:lnTo>
                  <a:pt x="1050683" y="836974"/>
                </a:lnTo>
                <a:lnTo>
                  <a:pt x="1041118" y="853819"/>
                </a:lnTo>
                <a:lnTo>
                  <a:pt x="1030817" y="872960"/>
                </a:lnTo>
                <a:lnTo>
                  <a:pt x="1020516" y="889039"/>
                </a:lnTo>
                <a:lnTo>
                  <a:pt x="1007272" y="906649"/>
                </a:lnTo>
                <a:lnTo>
                  <a:pt x="994764" y="923494"/>
                </a:lnTo>
                <a:lnTo>
                  <a:pt x="981520" y="939573"/>
                </a:lnTo>
                <a:lnTo>
                  <a:pt x="977288" y="943977"/>
                </a:lnTo>
                <a:lnTo>
                  <a:pt x="977288" y="960303"/>
                </a:lnTo>
                <a:lnTo>
                  <a:pt x="978761" y="977107"/>
                </a:lnTo>
                <a:lnTo>
                  <a:pt x="980234" y="993147"/>
                </a:lnTo>
                <a:lnTo>
                  <a:pt x="982444" y="1007659"/>
                </a:lnTo>
                <a:lnTo>
                  <a:pt x="986126" y="1022935"/>
                </a:lnTo>
                <a:lnTo>
                  <a:pt x="992018" y="1035920"/>
                </a:lnTo>
                <a:lnTo>
                  <a:pt x="997173" y="1049668"/>
                </a:lnTo>
                <a:lnTo>
                  <a:pt x="1004537" y="1061889"/>
                </a:lnTo>
                <a:lnTo>
                  <a:pt x="1012639" y="1072583"/>
                </a:lnTo>
                <a:lnTo>
                  <a:pt x="1021476" y="1083276"/>
                </a:lnTo>
                <a:lnTo>
                  <a:pt x="1033260" y="1093969"/>
                </a:lnTo>
                <a:lnTo>
                  <a:pt x="1045043" y="1103899"/>
                </a:lnTo>
                <a:lnTo>
                  <a:pt x="1058299" y="1111537"/>
                </a:lnTo>
                <a:lnTo>
                  <a:pt x="1073765" y="1119939"/>
                </a:lnTo>
                <a:lnTo>
                  <a:pt x="1089231" y="1126813"/>
                </a:lnTo>
                <a:lnTo>
                  <a:pt x="1129736" y="1139798"/>
                </a:lnTo>
                <a:lnTo>
                  <a:pt x="1168769" y="1153547"/>
                </a:lnTo>
                <a:lnTo>
                  <a:pt x="1245361" y="1180280"/>
                </a:lnTo>
                <a:lnTo>
                  <a:pt x="1282921" y="1194029"/>
                </a:lnTo>
                <a:lnTo>
                  <a:pt x="1318271" y="1210069"/>
                </a:lnTo>
                <a:lnTo>
                  <a:pt x="1353621" y="1226872"/>
                </a:lnTo>
                <a:lnTo>
                  <a:pt x="1386026" y="1245204"/>
                </a:lnTo>
                <a:lnTo>
                  <a:pt x="1401492" y="1255897"/>
                </a:lnTo>
                <a:lnTo>
                  <a:pt x="1416221" y="1267354"/>
                </a:lnTo>
                <a:lnTo>
                  <a:pt x="1431687" y="1278811"/>
                </a:lnTo>
                <a:lnTo>
                  <a:pt x="1445680" y="1292560"/>
                </a:lnTo>
                <a:lnTo>
                  <a:pt x="1458936" y="1306309"/>
                </a:lnTo>
                <a:lnTo>
                  <a:pt x="1472192" y="1320821"/>
                </a:lnTo>
                <a:lnTo>
                  <a:pt x="1484712" y="1336861"/>
                </a:lnTo>
                <a:lnTo>
                  <a:pt x="1496496" y="1354429"/>
                </a:lnTo>
                <a:lnTo>
                  <a:pt x="1507543" y="1371996"/>
                </a:lnTo>
                <a:lnTo>
                  <a:pt x="1517853" y="1392619"/>
                </a:lnTo>
                <a:lnTo>
                  <a:pt x="1528164" y="1412478"/>
                </a:lnTo>
                <a:lnTo>
                  <a:pt x="1537001" y="1436156"/>
                </a:lnTo>
                <a:lnTo>
                  <a:pt x="1545102" y="1459071"/>
                </a:lnTo>
                <a:lnTo>
                  <a:pt x="1552467" y="1484276"/>
                </a:lnTo>
                <a:lnTo>
                  <a:pt x="1559095" y="1511773"/>
                </a:lnTo>
                <a:lnTo>
                  <a:pt x="1565723" y="1540034"/>
                </a:lnTo>
                <a:lnTo>
                  <a:pt x="1542156" y="1546145"/>
                </a:lnTo>
                <a:lnTo>
                  <a:pt x="1492813" y="1561421"/>
                </a:lnTo>
                <a:lnTo>
                  <a:pt x="1421376" y="1581280"/>
                </a:lnTo>
                <a:lnTo>
                  <a:pt x="1375715" y="1592737"/>
                </a:lnTo>
                <a:lnTo>
                  <a:pt x="1327845" y="1603431"/>
                </a:lnTo>
                <a:lnTo>
                  <a:pt x="1272610" y="1615652"/>
                </a:lnTo>
                <a:lnTo>
                  <a:pt x="1214430" y="1626345"/>
                </a:lnTo>
                <a:lnTo>
                  <a:pt x="1153303" y="1635511"/>
                </a:lnTo>
                <a:lnTo>
                  <a:pt x="1087758" y="1644676"/>
                </a:lnTo>
                <a:lnTo>
                  <a:pt x="1019267" y="1653078"/>
                </a:lnTo>
                <a:lnTo>
                  <a:pt x="947093" y="1658425"/>
                </a:lnTo>
                <a:lnTo>
                  <a:pt x="873447" y="1662244"/>
                </a:lnTo>
                <a:lnTo>
                  <a:pt x="797591" y="1665299"/>
                </a:lnTo>
                <a:lnTo>
                  <a:pt x="726154" y="1663772"/>
                </a:lnTo>
                <a:lnTo>
                  <a:pt x="655453" y="1659952"/>
                </a:lnTo>
                <a:lnTo>
                  <a:pt x="586962" y="1654606"/>
                </a:lnTo>
                <a:lnTo>
                  <a:pt x="517735" y="1647732"/>
                </a:lnTo>
                <a:lnTo>
                  <a:pt x="451453" y="1638566"/>
                </a:lnTo>
                <a:lnTo>
                  <a:pt x="387380" y="1628636"/>
                </a:lnTo>
                <a:lnTo>
                  <a:pt x="326254" y="1617943"/>
                </a:lnTo>
                <a:lnTo>
                  <a:pt x="268810" y="1607250"/>
                </a:lnTo>
                <a:lnTo>
                  <a:pt x="215784" y="1595029"/>
                </a:lnTo>
                <a:lnTo>
                  <a:pt x="166441" y="1584335"/>
                </a:lnTo>
                <a:lnTo>
                  <a:pt x="83957" y="1563712"/>
                </a:lnTo>
                <a:lnTo>
                  <a:pt x="27249" y="1547672"/>
                </a:lnTo>
                <a:lnTo>
                  <a:pt x="0" y="1540034"/>
                </a:lnTo>
                <a:lnTo>
                  <a:pt x="5892" y="1511773"/>
                </a:lnTo>
                <a:lnTo>
                  <a:pt x="13993" y="1485804"/>
                </a:lnTo>
                <a:lnTo>
                  <a:pt x="22094" y="1461362"/>
                </a:lnTo>
                <a:lnTo>
                  <a:pt x="29459" y="1436920"/>
                </a:lnTo>
                <a:lnTo>
                  <a:pt x="39769" y="1415533"/>
                </a:lnTo>
                <a:lnTo>
                  <a:pt x="49343" y="1394910"/>
                </a:lnTo>
                <a:lnTo>
                  <a:pt x="59654" y="1376579"/>
                </a:lnTo>
                <a:lnTo>
                  <a:pt x="71437" y="1357484"/>
                </a:lnTo>
                <a:lnTo>
                  <a:pt x="83221" y="1341444"/>
                </a:lnTo>
                <a:lnTo>
                  <a:pt x="95741" y="1325404"/>
                </a:lnTo>
                <a:lnTo>
                  <a:pt x="108997" y="1310128"/>
                </a:lnTo>
                <a:lnTo>
                  <a:pt x="122253" y="1296379"/>
                </a:lnTo>
                <a:lnTo>
                  <a:pt x="136246" y="1283394"/>
                </a:lnTo>
                <a:lnTo>
                  <a:pt x="150975" y="1271173"/>
                </a:lnTo>
                <a:lnTo>
                  <a:pt x="164968" y="1258952"/>
                </a:lnTo>
                <a:lnTo>
                  <a:pt x="180434" y="1249787"/>
                </a:lnTo>
                <a:lnTo>
                  <a:pt x="212838" y="1229164"/>
                </a:lnTo>
                <a:lnTo>
                  <a:pt x="246716" y="1211596"/>
                </a:lnTo>
                <a:lnTo>
                  <a:pt x="282066" y="1197084"/>
                </a:lnTo>
                <a:lnTo>
                  <a:pt x="318889" y="1181808"/>
                </a:lnTo>
                <a:lnTo>
                  <a:pt x="394009" y="1155074"/>
                </a:lnTo>
                <a:lnTo>
                  <a:pt x="473547" y="1126813"/>
                </a:lnTo>
                <a:lnTo>
                  <a:pt x="492695" y="1118411"/>
                </a:lnTo>
                <a:lnTo>
                  <a:pt x="508897" y="1111537"/>
                </a:lnTo>
                <a:lnTo>
                  <a:pt x="524363" y="1103899"/>
                </a:lnTo>
                <a:lnTo>
                  <a:pt x="537619" y="1095497"/>
                </a:lnTo>
                <a:lnTo>
                  <a:pt x="547930" y="1086331"/>
                </a:lnTo>
                <a:lnTo>
                  <a:pt x="558240" y="1076402"/>
                </a:lnTo>
                <a:lnTo>
                  <a:pt x="565605" y="1067236"/>
                </a:lnTo>
                <a:lnTo>
                  <a:pt x="572233" y="1056543"/>
                </a:lnTo>
                <a:lnTo>
                  <a:pt x="578861" y="1044322"/>
                </a:lnTo>
                <a:lnTo>
                  <a:pt x="582543" y="1032101"/>
                </a:lnTo>
                <a:lnTo>
                  <a:pt x="585489" y="1018352"/>
                </a:lnTo>
                <a:lnTo>
                  <a:pt x="586962" y="1003840"/>
                </a:lnTo>
                <a:lnTo>
                  <a:pt x="588435" y="987800"/>
                </a:lnTo>
                <a:lnTo>
                  <a:pt x="588435" y="970232"/>
                </a:lnTo>
                <a:lnTo>
                  <a:pt x="585548" y="944281"/>
                </a:lnTo>
                <a:lnTo>
                  <a:pt x="569488" y="928854"/>
                </a:lnTo>
                <a:lnTo>
                  <a:pt x="551094" y="909712"/>
                </a:lnTo>
                <a:lnTo>
                  <a:pt x="535642" y="888273"/>
                </a:lnTo>
                <a:lnTo>
                  <a:pt x="520191" y="865304"/>
                </a:lnTo>
                <a:lnTo>
                  <a:pt x="505476" y="842334"/>
                </a:lnTo>
                <a:lnTo>
                  <a:pt x="493703" y="817832"/>
                </a:lnTo>
                <a:lnTo>
                  <a:pt x="481931" y="791800"/>
                </a:lnTo>
                <a:lnTo>
                  <a:pt x="473102" y="765002"/>
                </a:lnTo>
                <a:lnTo>
                  <a:pt x="464272" y="737438"/>
                </a:lnTo>
                <a:lnTo>
                  <a:pt x="459858" y="737438"/>
                </a:lnTo>
                <a:lnTo>
                  <a:pt x="451029" y="736672"/>
                </a:lnTo>
                <a:lnTo>
                  <a:pt x="442199" y="733609"/>
                </a:lnTo>
                <a:lnTo>
                  <a:pt x="435577" y="731312"/>
                </a:lnTo>
                <a:lnTo>
                  <a:pt x="430427" y="725953"/>
                </a:lnTo>
                <a:lnTo>
                  <a:pt x="425276" y="720593"/>
                </a:lnTo>
                <a:lnTo>
                  <a:pt x="419390" y="714468"/>
                </a:lnTo>
                <a:lnTo>
                  <a:pt x="410561" y="699920"/>
                </a:lnTo>
                <a:lnTo>
                  <a:pt x="401732" y="682310"/>
                </a:lnTo>
                <a:lnTo>
                  <a:pt x="393638" y="663168"/>
                </a:lnTo>
                <a:lnTo>
                  <a:pt x="386281" y="643261"/>
                </a:lnTo>
                <a:lnTo>
                  <a:pt x="379659" y="622588"/>
                </a:lnTo>
                <a:lnTo>
                  <a:pt x="374508" y="602681"/>
                </a:lnTo>
                <a:lnTo>
                  <a:pt x="370094" y="575117"/>
                </a:lnTo>
                <a:lnTo>
                  <a:pt x="367886" y="562867"/>
                </a:lnTo>
                <a:lnTo>
                  <a:pt x="367886" y="552147"/>
                </a:lnTo>
                <a:lnTo>
                  <a:pt x="369358" y="536068"/>
                </a:lnTo>
                <a:lnTo>
                  <a:pt x="371565" y="529177"/>
                </a:lnTo>
                <a:lnTo>
                  <a:pt x="374508" y="521521"/>
                </a:lnTo>
                <a:lnTo>
                  <a:pt x="383337" y="509270"/>
                </a:lnTo>
                <a:lnTo>
                  <a:pt x="393638" y="499316"/>
                </a:lnTo>
                <a:lnTo>
                  <a:pt x="401732" y="495488"/>
                </a:lnTo>
                <a:lnTo>
                  <a:pt x="409351" y="493789"/>
                </a:lnTo>
                <a:lnTo>
                  <a:pt x="409089" y="493008"/>
                </a:lnTo>
                <a:lnTo>
                  <a:pt x="395845" y="436358"/>
                </a:lnTo>
                <a:lnTo>
                  <a:pt x="389223" y="406502"/>
                </a:lnTo>
                <a:lnTo>
                  <a:pt x="382601" y="373584"/>
                </a:lnTo>
                <a:lnTo>
                  <a:pt x="378922" y="348321"/>
                </a:lnTo>
                <a:lnTo>
                  <a:pt x="375979" y="325355"/>
                </a:lnTo>
                <a:lnTo>
                  <a:pt x="375243" y="303154"/>
                </a:lnTo>
                <a:lnTo>
                  <a:pt x="375243" y="281719"/>
                </a:lnTo>
                <a:lnTo>
                  <a:pt x="375979" y="262580"/>
                </a:lnTo>
                <a:lnTo>
                  <a:pt x="378922" y="244973"/>
                </a:lnTo>
                <a:lnTo>
                  <a:pt x="381129" y="228897"/>
                </a:lnTo>
                <a:lnTo>
                  <a:pt x="387016" y="212820"/>
                </a:lnTo>
                <a:lnTo>
                  <a:pt x="392166" y="199041"/>
                </a:lnTo>
                <a:lnTo>
                  <a:pt x="397316" y="186026"/>
                </a:lnTo>
                <a:lnTo>
                  <a:pt x="403938" y="174543"/>
                </a:lnTo>
                <a:lnTo>
                  <a:pt x="409825" y="163826"/>
                </a:lnTo>
                <a:lnTo>
                  <a:pt x="417918" y="153108"/>
                </a:lnTo>
                <a:lnTo>
                  <a:pt x="426012" y="145453"/>
                </a:lnTo>
                <a:lnTo>
                  <a:pt x="434841" y="137032"/>
                </a:lnTo>
                <a:lnTo>
                  <a:pt x="442934" y="130142"/>
                </a:lnTo>
                <a:lnTo>
                  <a:pt x="460593" y="117893"/>
                </a:lnTo>
                <a:lnTo>
                  <a:pt x="477516" y="108707"/>
                </a:lnTo>
                <a:lnTo>
                  <a:pt x="494438" y="101817"/>
                </a:lnTo>
                <a:lnTo>
                  <a:pt x="509890" y="96458"/>
                </a:lnTo>
                <a:lnTo>
                  <a:pt x="534906" y="91099"/>
                </a:lnTo>
                <a:lnTo>
                  <a:pt x="542999" y="88037"/>
                </a:lnTo>
                <a:lnTo>
                  <a:pt x="546678" y="87272"/>
                </a:lnTo>
                <a:lnTo>
                  <a:pt x="567280" y="70430"/>
                </a:lnTo>
                <a:lnTo>
                  <a:pt x="588617" y="55884"/>
                </a:lnTo>
                <a:lnTo>
                  <a:pt x="610690" y="42105"/>
                </a:lnTo>
                <a:lnTo>
                  <a:pt x="633499" y="31387"/>
                </a:lnTo>
                <a:lnTo>
                  <a:pt x="658515" y="22201"/>
                </a:lnTo>
                <a:lnTo>
                  <a:pt x="683532" y="13780"/>
                </a:lnTo>
                <a:lnTo>
                  <a:pt x="709284" y="6890"/>
                </a:lnTo>
                <a:lnTo>
                  <a:pt x="734300" y="30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zh-CN" altLang="en-US" kern="0">
              <a:solidFill>
                <a:srgbClr val="3D3F41"/>
              </a:solidFill>
            </a:endParaRPr>
          </a:p>
        </p:txBody>
      </p:sp>
      <p:sp>
        <p:nvSpPr>
          <p:cNvPr id="13" name="MH_Other_4">
            <a:extLst>
              <a:ext uri="{FF2B5EF4-FFF2-40B4-BE49-F238E27FC236}">
                <a16:creationId xmlns:a16="http://schemas.microsoft.com/office/drawing/2014/main" xmlns="" id="{F766ED1C-0A9D-42CB-A6EE-3DD40E03FD78}"/>
              </a:ext>
            </a:extLst>
          </p:cNvPr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2844801" y="2136775"/>
            <a:ext cx="1458913" cy="1524000"/>
          </a:xfrm>
          <a:custGeom>
            <a:avLst/>
            <a:gdLst>
              <a:gd name="connsiteX0" fmla="*/ 614715 w 1564252"/>
              <a:gd name="connsiteY0" fmla="*/ 936068 h 1633186"/>
              <a:gd name="connsiteX1" fmla="*/ 617758 w 1564252"/>
              <a:gd name="connsiteY1" fmla="*/ 947381 h 1633186"/>
              <a:gd name="connsiteX2" fmla="*/ 617758 w 1564252"/>
              <a:gd name="connsiteY2" fmla="*/ 963454 h 1633186"/>
              <a:gd name="connsiteX3" fmla="*/ 616287 w 1564252"/>
              <a:gd name="connsiteY3" fmla="*/ 979528 h 1633186"/>
              <a:gd name="connsiteX4" fmla="*/ 614817 w 1564252"/>
              <a:gd name="connsiteY4" fmla="*/ 994836 h 1633186"/>
              <a:gd name="connsiteX5" fmla="*/ 611139 w 1564252"/>
              <a:gd name="connsiteY5" fmla="*/ 1009379 h 1633186"/>
              <a:gd name="connsiteX6" fmla="*/ 607462 w 1564252"/>
              <a:gd name="connsiteY6" fmla="*/ 1021625 h 1633186"/>
              <a:gd name="connsiteX7" fmla="*/ 601579 w 1564252"/>
              <a:gd name="connsiteY7" fmla="*/ 1033872 h 1633186"/>
              <a:gd name="connsiteX8" fmla="*/ 595695 w 1564252"/>
              <a:gd name="connsiteY8" fmla="*/ 1046119 h 1633186"/>
              <a:gd name="connsiteX9" fmla="*/ 587606 w 1564252"/>
              <a:gd name="connsiteY9" fmla="*/ 1056834 h 1633186"/>
              <a:gd name="connsiteX10" fmla="*/ 579516 w 1564252"/>
              <a:gd name="connsiteY10" fmla="*/ 1066019 h 1633186"/>
              <a:gd name="connsiteX11" fmla="*/ 569220 w 1564252"/>
              <a:gd name="connsiteY11" fmla="*/ 1075969 h 1633186"/>
              <a:gd name="connsiteX12" fmla="*/ 558924 w 1564252"/>
              <a:gd name="connsiteY12" fmla="*/ 1085154 h 1633186"/>
              <a:gd name="connsiteX13" fmla="*/ 545686 w 1564252"/>
              <a:gd name="connsiteY13" fmla="*/ 1093574 h 1633186"/>
              <a:gd name="connsiteX14" fmla="*/ 533184 w 1564252"/>
              <a:gd name="connsiteY14" fmla="*/ 1101228 h 1633186"/>
              <a:gd name="connsiteX15" fmla="*/ 517740 w 1564252"/>
              <a:gd name="connsiteY15" fmla="*/ 1109647 h 1633186"/>
              <a:gd name="connsiteX16" fmla="*/ 483911 w 1564252"/>
              <a:gd name="connsiteY16" fmla="*/ 1123425 h 1633186"/>
              <a:gd name="connsiteX17" fmla="*/ 406691 w 1564252"/>
              <a:gd name="connsiteY17" fmla="*/ 1150214 h 1633186"/>
              <a:gd name="connsiteX18" fmla="*/ 405955 w 1564252"/>
              <a:gd name="connsiteY18" fmla="*/ 1151745 h 1633186"/>
              <a:gd name="connsiteX19" fmla="*/ 421399 w 1564252"/>
              <a:gd name="connsiteY19" fmla="*/ 1163991 h 1633186"/>
              <a:gd name="connsiteX20" fmla="*/ 438314 w 1564252"/>
              <a:gd name="connsiteY20" fmla="*/ 1176238 h 1633186"/>
              <a:gd name="connsiteX21" fmla="*/ 455964 w 1564252"/>
              <a:gd name="connsiteY21" fmla="*/ 1187719 h 1633186"/>
              <a:gd name="connsiteX22" fmla="*/ 474350 w 1564252"/>
              <a:gd name="connsiteY22" fmla="*/ 1199200 h 1633186"/>
              <a:gd name="connsiteX23" fmla="*/ 494207 w 1564252"/>
              <a:gd name="connsiteY23" fmla="*/ 1209916 h 1633186"/>
              <a:gd name="connsiteX24" fmla="*/ 513328 w 1564252"/>
              <a:gd name="connsiteY24" fmla="*/ 1219101 h 1633186"/>
              <a:gd name="connsiteX25" fmla="*/ 533184 w 1564252"/>
              <a:gd name="connsiteY25" fmla="*/ 1227520 h 1633186"/>
              <a:gd name="connsiteX26" fmla="*/ 555247 w 1564252"/>
              <a:gd name="connsiteY26" fmla="*/ 1236705 h 1633186"/>
              <a:gd name="connsiteX27" fmla="*/ 597902 w 1564252"/>
              <a:gd name="connsiteY27" fmla="*/ 1250482 h 1633186"/>
              <a:gd name="connsiteX28" fmla="*/ 642027 w 1564252"/>
              <a:gd name="connsiteY28" fmla="*/ 1262729 h 1633186"/>
              <a:gd name="connsiteX29" fmla="*/ 687624 w 1564252"/>
              <a:gd name="connsiteY29" fmla="*/ 1271914 h 1633186"/>
              <a:gd name="connsiteX30" fmla="*/ 734691 w 1564252"/>
              <a:gd name="connsiteY30" fmla="*/ 1277272 h 1633186"/>
              <a:gd name="connsiteX31" fmla="*/ 781023 w 1564252"/>
              <a:gd name="connsiteY31" fmla="*/ 1280333 h 1633186"/>
              <a:gd name="connsiteX32" fmla="*/ 826619 w 1564252"/>
              <a:gd name="connsiteY32" fmla="*/ 1280333 h 1633186"/>
              <a:gd name="connsiteX33" fmla="*/ 872216 w 1564252"/>
              <a:gd name="connsiteY33" fmla="*/ 1277272 h 1633186"/>
              <a:gd name="connsiteX34" fmla="*/ 895750 w 1564252"/>
              <a:gd name="connsiteY34" fmla="*/ 1274975 h 1633186"/>
              <a:gd name="connsiteX35" fmla="*/ 917812 w 1564252"/>
              <a:gd name="connsiteY35" fmla="*/ 1270383 h 1633186"/>
              <a:gd name="connsiteX36" fmla="*/ 938404 w 1564252"/>
              <a:gd name="connsiteY36" fmla="*/ 1266556 h 1633186"/>
              <a:gd name="connsiteX37" fmla="*/ 960467 w 1564252"/>
              <a:gd name="connsiteY37" fmla="*/ 1261198 h 1633186"/>
              <a:gd name="connsiteX38" fmla="*/ 981794 w 1564252"/>
              <a:gd name="connsiteY38" fmla="*/ 1255840 h 1633186"/>
              <a:gd name="connsiteX39" fmla="*/ 1000916 w 1564252"/>
              <a:gd name="connsiteY39" fmla="*/ 1248952 h 1633186"/>
              <a:gd name="connsiteX40" fmla="*/ 1021507 w 1564252"/>
              <a:gd name="connsiteY40" fmla="*/ 1240532 h 1633186"/>
              <a:gd name="connsiteX41" fmla="*/ 1039893 w 1564252"/>
              <a:gd name="connsiteY41" fmla="*/ 1232878 h 1633186"/>
              <a:gd name="connsiteX42" fmla="*/ 1058279 w 1564252"/>
              <a:gd name="connsiteY42" fmla="*/ 1222928 h 1633186"/>
              <a:gd name="connsiteX43" fmla="*/ 1076664 w 1564252"/>
              <a:gd name="connsiteY43" fmla="*/ 1212212 h 1633186"/>
              <a:gd name="connsiteX44" fmla="*/ 1095786 w 1564252"/>
              <a:gd name="connsiteY44" fmla="*/ 1197669 h 1633186"/>
              <a:gd name="connsiteX45" fmla="*/ 1115642 w 1564252"/>
              <a:gd name="connsiteY45" fmla="*/ 1182361 h 1633186"/>
              <a:gd name="connsiteX46" fmla="*/ 1154620 w 1564252"/>
              <a:gd name="connsiteY46" fmla="*/ 1150214 h 1633186"/>
              <a:gd name="connsiteX47" fmla="*/ 1116377 w 1564252"/>
              <a:gd name="connsiteY47" fmla="*/ 1136437 h 1633186"/>
              <a:gd name="connsiteX48" fmla="*/ 1077400 w 1564252"/>
              <a:gd name="connsiteY48" fmla="*/ 1123425 h 1633186"/>
              <a:gd name="connsiteX49" fmla="*/ 1063427 w 1564252"/>
              <a:gd name="connsiteY49" fmla="*/ 1118067 h 1633186"/>
              <a:gd name="connsiteX50" fmla="*/ 1050189 w 1564252"/>
              <a:gd name="connsiteY50" fmla="*/ 1111178 h 1633186"/>
              <a:gd name="connsiteX51" fmla="*/ 1037687 w 1564252"/>
              <a:gd name="connsiteY51" fmla="*/ 1104289 h 1633186"/>
              <a:gd name="connsiteX52" fmla="*/ 1025920 w 1564252"/>
              <a:gd name="connsiteY52" fmla="*/ 1095870 h 1633186"/>
              <a:gd name="connsiteX53" fmla="*/ 1015624 w 1564252"/>
              <a:gd name="connsiteY53" fmla="*/ 1088216 h 1633186"/>
              <a:gd name="connsiteX54" fmla="*/ 1004593 w 1564252"/>
              <a:gd name="connsiteY54" fmla="*/ 1078266 h 1633186"/>
              <a:gd name="connsiteX55" fmla="*/ 995768 w 1564252"/>
              <a:gd name="connsiteY55" fmla="*/ 1069081 h 1633186"/>
              <a:gd name="connsiteX56" fmla="*/ 986942 w 1564252"/>
              <a:gd name="connsiteY56" fmla="*/ 1058365 h 1633186"/>
              <a:gd name="connsiteX57" fmla="*/ 978853 w 1564252"/>
              <a:gd name="connsiteY57" fmla="*/ 1047649 h 1633186"/>
              <a:gd name="connsiteX58" fmla="*/ 972234 w 1564252"/>
              <a:gd name="connsiteY58" fmla="*/ 1035403 h 1633186"/>
              <a:gd name="connsiteX59" fmla="*/ 965615 w 1564252"/>
              <a:gd name="connsiteY59" fmla="*/ 1023156 h 1633186"/>
              <a:gd name="connsiteX60" fmla="*/ 960467 w 1564252"/>
              <a:gd name="connsiteY60" fmla="*/ 1009379 h 1633186"/>
              <a:gd name="connsiteX61" fmla="*/ 956790 w 1564252"/>
              <a:gd name="connsiteY61" fmla="*/ 995602 h 1633186"/>
              <a:gd name="connsiteX62" fmla="*/ 953113 w 1564252"/>
              <a:gd name="connsiteY62" fmla="*/ 982590 h 1633186"/>
              <a:gd name="connsiteX63" fmla="*/ 948700 w 1564252"/>
              <a:gd name="connsiteY63" fmla="*/ 966516 h 1633186"/>
              <a:gd name="connsiteX64" fmla="*/ 947965 w 1564252"/>
              <a:gd name="connsiteY64" fmla="*/ 951208 h 1633186"/>
              <a:gd name="connsiteX65" fmla="*/ 945327 w 1564252"/>
              <a:gd name="connsiteY65" fmla="*/ 940685 h 1633186"/>
              <a:gd name="connsiteX66" fmla="*/ 935167 w 1564252"/>
              <a:gd name="connsiteY66" fmla="*/ 948040 h 1633186"/>
              <a:gd name="connsiteX67" fmla="*/ 918245 w 1564252"/>
              <a:gd name="connsiteY67" fmla="*/ 958760 h 1633186"/>
              <a:gd name="connsiteX68" fmla="*/ 899850 w 1564252"/>
              <a:gd name="connsiteY68" fmla="*/ 967948 h 1633186"/>
              <a:gd name="connsiteX69" fmla="*/ 875570 w 1564252"/>
              <a:gd name="connsiteY69" fmla="*/ 979433 h 1633186"/>
              <a:gd name="connsiteX70" fmla="*/ 862326 w 1564252"/>
              <a:gd name="connsiteY70" fmla="*/ 984792 h 1633186"/>
              <a:gd name="connsiteX71" fmla="*/ 849082 w 1564252"/>
              <a:gd name="connsiteY71" fmla="*/ 987089 h 1633186"/>
              <a:gd name="connsiteX72" fmla="*/ 835102 w 1564252"/>
              <a:gd name="connsiteY72" fmla="*/ 990152 h 1633186"/>
              <a:gd name="connsiteX73" fmla="*/ 820387 w 1564252"/>
              <a:gd name="connsiteY73" fmla="*/ 992449 h 1633186"/>
              <a:gd name="connsiteX74" fmla="*/ 806407 w 1564252"/>
              <a:gd name="connsiteY74" fmla="*/ 993980 h 1633186"/>
              <a:gd name="connsiteX75" fmla="*/ 790956 w 1564252"/>
              <a:gd name="connsiteY75" fmla="*/ 993980 h 1633186"/>
              <a:gd name="connsiteX76" fmla="*/ 774033 w 1564252"/>
              <a:gd name="connsiteY76" fmla="*/ 993980 h 1633186"/>
              <a:gd name="connsiteX77" fmla="*/ 755639 w 1564252"/>
              <a:gd name="connsiteY77" fmla="*/ 990918 h 1633186"/>
              <a:gd name="connsiteX78" fmla="*/ 728415 w 1564252"/>
              <a:gd name="connsiteY78" fmla="*/ 987089 h 1633186"/>
              <a:gd name="connsiteX79" fmla="*/ 702663 w 1564252"/>
              <a:gd name="connsiteY79" fmla="*/ 980198 h 1633186"/>
              <a:gd name="connsiteX80" fmla="*/ 677647 w 1564252"/>
              <a:gd name="connsiteY80" fmla="*/ 971010 h 1633186"/>
              <a:gd name="connsiteX81" fmla="*/ 652630 w 1564252"/>
              <a:gd name="connsiteY81" fmla="*/ 960291 h 1633186"/>
              <a:gd name="connsiteX82" fmla="*/ 630557 w 1564252"/>
              <a:gd name="connsiteY82" fmla="*/ 946509 h 1633186"/>
              <a:gd name="connsiteX83" fmla="*/ 601637 w 1564252"/>
              <a:gd name="connsiteY83" fmla="*/ 211172 h 1633186"/>
              <a:gd name="connsiteX84" fmla="*/ 583954 w 1564252"/>
              <a:gd name="connsiteY84" fmla="*/ 229535 h 1633186"/>
              <a:gd name="connsiteX85" fmla="*/ 567009 w 1564252"/>
              <a:gd name="connsiteY85" fmla="*/ 251723 h 1633186"/>
              <a:gd name="connsiteX86" fmla="*/ 552274 w 1564252"/>
              <a:gd name="connsiteY86" fmla="*/ 273146 h 1633186"/>
              <a:gd name="connsiteX87" fmla="*/ 539749 w 1564252"/>
              <a:gd name="connsiteY87" fmla="*/ 294570 h 1633186"/>
              <a:gd name="connsiteX88" fmla="*/ 527961 w 1564252"/>
              <a:gd name="connsiteY88" fmla="*/ 319053 h 1633186"/>
              <a:gd name="connsiteX89" fmla="*/ 518384 w 1564252"/>
              <a:gd name="connsiteY89" fmla="*/ 342007 h 1633186"/>
              <a:gd name="connsiteX90" fmla="*/ 511016 w 1564252"/>
              <a:gd name="connsiteY90" fmla="*/ 368021 h 1633186"/>
              <a:gd name="connsiteX91" fmla="*/ 504385 w 1564252"/>
              <a:gd name="connsiteY91" fmla="*/ 391739 h 1633186"/>
              <a:gd name="connsiteX92" fmla="*/ 499228 w 1564252"/>
              <a:gd name="connsiteY92" fmla="*/ 417753 h 1633186"/>
              <a:gd name="connsiteX93" fmla="*/ 494808 w 1564252"/>
              <a:gd name="connsiteY93" fmla="*/ 443767 h 1633186"/>
              <a:gd name="connsiteX94" fmla="*/ 494071 w 1564252"/>
              <a:gd name="connsiteY94" fmla="*/ 470546 h 1633186"/>
              <a:gd name="connsiteX95" fmla="*/ 492597 w 1564252"/>
              <a:gd name="connsiteY95" fmla="*/ 497325 h 1633186"/>
              <a:gd name="connsiteX96" fmla="*/ 491124 w 1564252"/>
              <a:gd name="connsiteY96" fmla="*/ 523339 h 1633186"/>
              <a:gd name="connsiteX97" fmla="*/ 492597 w 1564252"/>
              <a:gd name="connsiteY97" fmla="*/ 550118 h 1633186"/>
              <a:gd name="connsiteX98" fmla="*/ 496281 w 1564252"/>
              <a:gd name="connsiteY98" fmla="*/ 602911 h 1633186"/>
              <a:gd name="connsiteX99" fmla="*/ 499228 w 1564252"/>
              <a:gd name="connsiteY99" fmla="*/ 625864 h 1633186"/>
              <a:gd name="connsiteX100" fmla="*/ 504385 w 1564252"/>
              <a:gd name="connsiteY100" fmla="*/ 650348 h 1633186"/>
              <a:gd name="connsiteX101" fmla="*/ 511753 w 1564252"/>
              <a:gd name="connsiteY101" fmla="*/ 676362 h 1633186"/>
              <a:gd name="connsiteX102" fmla="*/ 521331 w 1564252"/>
              <a:gd name="connsiteY102" fmla="*/ 703141 h 1633186"/>
              <a:gd name="connsiteX103" fmla="*/ 540486 w 1564252"/>
              <a:gd name="connsiteY103" fmla="*/ 757464 h 1633186"/>
              <a:gd name="connsiteX104" fmla="*/ 562589 w 1564252"/>
              <a:gd name="connsiteY104" fmla="*/ 811022 h 1633186"/>
              <a:gd name="connsiteX105" fmla="*/ 583954 w 1564252"/>
              <a:gd name="connsiteY105" fmla="*/ 863815 h 1633186"/>
              <a:gd name="connsiteX106" fmla="*/ 586624 w 1564252"/>
              <a:gd name="connsiteY106" fmla="*/ 872686 h 1633186"/>
              <a:gd name="connsiteX107" fmla="*/ 589354 w 1564252"/>
              <a:gd name="connsiteY107" fmla="*/ 876068 h 1633186"/>
              <a:gd name="connsiteX108" fmla="*/ 607748 w 1564252"/>
              <a:gd name="connsiteY108" fmla="*/ 892147 h 1633186"/>
              <a:gd name="connsiteX109" fmla="*/ 625407 w 1564252"/>
              <a:gd name="connsiteY109" fmla="*/ 908992 h 1633186"/>
              <a:gd name="connsiteX110" fmla="*/ 645273 w 1564252"/>
              <a:gd name="connsiteY110" fmla="*/ 922008 h 1633186"/>
              <a:gd name="connsiteX111" fmla="*/ 665874 w 1564252"/>
              <a:gd name="connsiteY111" fmla="*/ 932727 h 1633186"/>
              <a:gd name="connsiteX112" fmla="*/ 687947 w 1564252"/>
              <a:gd name="connsiteY112" fmla="*/ 944212 h 1633186"/>
              <a:gd name="connsiteX113" fmla="*/ 710021 w 1564252"/>
              <a:gd name="connsiteY113" fmla="*/ 951869 h 1633186"/>
              <a:gd name="connsiteX114" fmla="*/ 735037 w 1564252"/>
              <a:gd name="connsiteY114" fmla="*/ 958760 h 1633186"/>
              <a:gd name="connsiteX115" fmla="*/ 759317 w 1564252"/>
              <a:gd name="connsiteY115" fmla="*/ 962588 h 1633186"/>
              <a:gd name="connsiteX116" fmla="*/ 775504 w 1564252"/>
              <a:gd name="connsiteY116" fmla="*/ 964119 h 1633186"/>
              <a:gd name="connsiteX117" fmla="*/ 790956 w 1564252"/>
              <a:gd name="connsiteY117" fmla="*/ 964119 h 1633186"/>
              <a:gd name="connsiteX118" fmla="*/ 818179 w 1564252"/>
              <a:gd name="connsiteY118" fmla="*/ 962588 h 1633186"/>
              <a:gd name="connsiteX119" fmla="*/ 842460 w 1564252"/>
              <a:gd name="connsiteY119" fmla="*/ 958760 h 1633186"/>
              <a:gd name="connsiteX120" fmla="*/ 866005 w 1564252"/>
              <a:gd name="connsiteY120" fmla="*/ 951869 h 1633186"/>
              <a:gd name="connsiteX121" fmla="*/ 888078 w 1564252"/>
              <a:gd name="connsiteY121" fmla="*/ 942681 h 1633186"/>
              <a:gd name="connsiteX122" fmla="*/ 909415 w 1564252"/>
              <a:gd name="connsiteY122" fmla="*/ 930430 h 1633186"/>
              <a:gd name="connsiteX123" fmla="*/ 930017 w 1564252"/>
              <a:gd name="connsiteY123" fmla="*/ 916648 h 1633186"/>
              <a:gd name="connsiteX124" fmla="*/ 948411 w 1564252"/>
              <a:gd name="connsiteY124" fmla="*/ 900569 h 1633186"/>
              <a:gd name="connsiteX125" fmla="*/ 966070 w 1564252"/>
              <a:gd name="connsiteY125" fmla="*/ 881428 h 1633186"/>
              <a:gd name="connsiteX126" fmla="*/ 981534 w 1564252"/>
              <a:gd name="connsiteY126" fmla="*/ 863872 h 1633186"/>
              <a:gd name="connsiteX127" fmla="*/ 989905 w 1564252"/>
              <a:gd name="connsiteY127" fmla="*/ 835506 h 1633186"/>
              <a:gd name="connsiteX128" fmla="*/ 1009797 w 1564252"/>
              <a:gd name="connsiteY128" fmla="*/ 775062 h 1633186"/>
              <a:gd name="connsiteX129" fmla="*/ 1020111 w 1564252"/>
              <a:gd name="connsiteY129" fmla="*/ 742162 h 1633186"/>
              <a:gd name="connsiteX130" fmla="*/ 1028952 w 1564252"/>
              <a:gd name="connsiteY130" fmla="*/ 706967 h 1633186"/>
              <a:gd name="connsiteX131" fmla="*/ 1037057 w 1564252"/>
              <a:gd name="connsiteY131" fmla="*/ 673302 h 1633186"/>
              <a:gd name="connsiteX132" fmla="*/ 1043687 w 1564252"/>
              <a:gd name="connsiteY132" fmla="*/ 639637 h 1633186"/>
              <a:gd name="connsiteX133" fmla="*/ 1047371 w 1564252"/>
              <a:gd name="connsiteY133" fmla="*/ 608267 h 1633186"/>
              <a:gd name="connsiteX134" fmla="*/ 1047371 w 1564252"/>
              <a:gd name="connsiteY134" fmla="*/ 593730 h 1633186"/>
              <a:gd name="connsiteX135" fmla="*/ 1047371 w 1564252"/>
              <a:gd name="connsiteY135" fmla="*/ 578427 h 1633186"/>
              <a:gd name="connsiteX136" fmla="*/ 1045898 w 1564252"/>
              <a:gd name="connsiteY136" fmla="*/ 566185 h 1633186"/>
              <a:gd name="connsiteX137" fmla="*/ 1044424 w 1564252"/>
              <a:gd name="connsiteY137" fmla="*/ 554709 h 1633186"/>
              <a:gd name="connsiteX138" fmla="*/ 1042214 w 1564252"/>
              <a:gd name="connsiteY138" fmla="*/ 542467 h 1633186"/>
              <a:gd name="connsiteX139" fmla="*/ 1038530 w 1564252"/>
              <a:gd name="connsiteY139" fmla="*/ 532520 h 1633186"/>
              <a:gd name="connsiteX140" fmla="*/ 1033373 w 1564252"/>
              <a:gd name="connsiteY140" fmla="*/ 524869 h 1633186"/>
              <a:gd name="connsiteX141" fmla="*/ 1025269 w 1564252"/>
              <a:gd name="connsiteY141" fmla="*/ 517983 h 1633186"/>
              <a:gd name="connsiteX142" fmla="*/ 1017164 w 1564252"/>
              <a:gd name="connsiteY142" fmla="*/ 511097 h 1633186"/>
              <a:gd name="connsiteX143" fmla="*/ 1008323 w 1564252"/>
              <a:gd name="connsiteY143" fmla="*/ 507272 h 1633186"/>
              <a:gd name="connsiteX144" fmla="*/ 977380 w 1564252"/>
              <a:gd name="connsiteY144" fmla="*/ 497325 h 1633186"/>
              <a:gd name="connsiteX145" fmla="*/ 945699 w 1564252"/>
              <a:gd name="connsiteY145" fmla="*/ 485083 h 1633186"/>
              <a:gd name="connsiteX146" fmla="*/ 914756 w 1564252"/>
              <a:gd name="connsiteY146" fmla="*/ 472841 h 1633186"/>
              <a:gd name="connsiteX147" fmla="*/ 884549 w 1564252"/>
              <a:gd name="connsiteY147" fmla="*/ 461365 h 1633186"/>
              <a:gd name="connsiteX148" fmla="*/ 855816 w 1564252"/>
              <a:gd name="connsiteY148" fmla="*/ 446062 h 1633186"/>
              <a:gd name="connsiteX149" fmla="*/ 828556 w 1564252"/>
              <a:gd name="connsiteY149" fmla="*/ 431525 h 1633186"/>
              <a:gd name="connsiteX150" fmla="*/ 801296 w 1564252"/>
              <a:gd name="connsiteY150" fmla="*/ 414693 h 1633186"/>
              <a:gd name="connsiteX151" fmla="*/ 775510 w 1564252"/>
              <a:gd name="connsiteY151" fmla="*/ 397095 h 1633186"/>
              <a:gd name="connsiteX152" fmla="*/ 748987 w 1564252"/>
              <a:gd name="connsiteY152" fmla="*/ 378732 h 1633186"/>
              <a:gd name="connsiteX153" fmla="*/ 724674 w 1564252"/>
              <a:gd name="connsiteY153" fmla="*/ 359604 h 1633186"/>
              <a:gd name="connsiteX154" fmla="*/ 702571 w 1564252"/>
              <a:gd name="connsiteY154" fmla="*/ 338181 h 1633186"/>
              <a:gd name="connsiteX155" fmla="*/ 679732 w 1564252"/>
              <a:gd name="connsiteY155" fmla="*/ 315228 h 1633186"/>
              <a:gd name="connsiteX156" fmla="*/ 657630 w 1564252"/>
              <a:gd name="connsiteY156" fmla="*/ 292274 h 1633186"/>
              <a:gd name="connsiteX157" fmla="*/ 638474 w 1564252"/>
              <a:gd name="connsiteY157" fmla="*/ 266260 h 1633186"/>
              <a:gd name="connsiteX158" fmla="*/ 620055 w 1564252"/>
              <a:gd name="connsiteY158" fmla="*/ 239481 h 1633186"/>
              <a:gd name="connsiteX159" fmla="*/ 713623 w 1564252"/>
              <a:gd name="connsiteY159" fmla="*/ 0 h 1633186"/>
              <a:gd name="connsiteX160" fmla="*/ 745303 w 1564252"/>
              <a:gd name="connsiteY160" fmla="*/ 0 h 1633186"/>
              <a:gd name="connsiteX161" fmla="*/ 776247 w 1564252"/>
              <a:gd name="connsiteY161" fmla="*/ 1530 h 1633186"/>
              <a:gd name="connsiteX162" fmla="*/ 808664 w 1564252"/>
              <a:gd name="connsiteY162" fmla="*/ 5356 h 1633186"/>
              <a:gd name="connsiteX163" fmla="*/ 840344 w 1564252"/>
              <a:gd name="connsiteY163" fmla="*/ 10712 h 1633186"/>
              <a:gd name="connsiteX164" fmla="*/ 872761 w 1564252"/>
              <a:gd name="connsiteY164" fmla="*/ 17598 h 1633186"/>
              <a:gd name="connsiteX165" fmla="*/ 904441 w 1564252"/>
              <a:gd name="connsiteY165" fmla="*/ 26779 h 1633186"/>
              <a:gd name="connsiteX166" fmla="*/ 933911 w 1564252"/>
              <a:gd name="connsiteY166" fmla="*/ 36726 h 1633186"/>
              <a:gd name="connsiteX167" fmla="*/ 964118 w 1564252"/>
              <a:gd name="connsiteY167" fmla="*/ 48202 h 1633186"/>
              <a:gd name="connsiteX168" fmla="*/ 994325 w 1564252"/>
              <a:gd name="connsiteY168" fmla="*/ 61974 h 1633186"/>
              <a:gd name="connsiteX169" fmla="*/ 1021585 w 1564252"/>
              <a:gd name="connsiteY169" fmla="*/ 77277 h 1633186"/>
              <a:gd name="connsiteX170" fmla="*/ 1047371 w 1564252"/>
              <a:gd name="connsiteY170" fmla="*/ 93344 h 1633186"/>
              <a:gd name="connsiteX171" fmla="*/ 1072421 w 1564252"/>
              <a:gd name="connsiteY171" fmla="*/ 110942 h 1633186"/>
              <a:gd name="connsiteX172" fmla="*/ 1095260 w 1564252"/>
              <a:gd name="connsiteY172" fmla="*/ 130070 h 1633186"/>
              <a:gd name="connsiteX173" fmla="*/ 1107048 w 1564252"/>
              <a:gd name="connsiteY173" fmla="*/ 140781 h 1633186"/>
              <a:gd name="connsiteX174" fmla="*/ 1117363 w 1564252"/>
              <a:gd name="connsiteY174" fmla="*/ 153023 h 1633186"/>
              <a:gd name="connsiteX175" fmla="*/ 1137255 w 1564252"/>
              <a:gd name="connsiteY175" fmla="*/ 175977 h 1633186"/>
              <a:gd name="connsiteX176" fmla="*/ 1154200 w 1564252"/>
              <a:gd name="connsiteY176" fmla="*/ 201225 h 1633186"/>
              <a:gd name="connsiteX177" fmla="*/ 1168198 w 1564252"/>
              <a:gd name="connsiteY177" fmla="*/ 228770 h 1633186"/>
              <a:gd name="connsiteX178" fmla="*/ 1179986 w 1564252"/>
              <a:gd name="connsiteY178" fmla="*/ 255549 h 1633186"/>
              <a:gd name="connsiteX179" fmla="*/ 1190301 w 1564252"/>
              <a:gd name="connsiteY179" fmla="*/ 283858 h 1633186"/>
              <a:gd name="connsiteX180" fmla="*/ 1198405 w 1564252"/>
              <a:gd name="connsiteY180" fmla="*/ 313697 h 1633186"/>
              <a:gd name="connsiteX181" fmla="*/ 1203562 w 1564252"/>
              <a:gd name="connsiteY181" fmla="*/ 343537 h 1633186"/>
              <a:gd name="connsiteX182" fmla="*/ 1207246 w 1564252"/>
              <a:gd name="connsiteY182" fmla="*/ 374142 h 1633186"/>
              <a:gd name="connsiteX183" fmla="*/ 1210193 w 1564252"/>
              <a:gd name="connsiteY183" fmla="*/ 405511 h 1633186"/>
              <a:gd name="connsiteX184" fmla="*/ 1210193 w 1564252"/>
              <a:gd name="connsiteY184" fmla="*/ 436881 h 1633186"/>
              <a:gd name="connsiteX185" fmla="*/ 1210193 w 1564252"/>
              <a:gd name="connsiteY185" fmla="*/ 467486 h 1633186"/>
              <a:gd name="connsiteX186" fmla="*/ 1208720 w 1564252"/>
              <a:gd name="connsiteY186" fmla="*/ 498855 h 1633186"/>
              <a:gd name="connsiteX187" fmla="*/ 1205036 w 1564252"/>
              <a:gd name="connsiteY187" fmla="*/ 530225 h 1633186"/>
              <a:gd name="connsiteX188" fmla="*/ 1201352 w 1564252"/>
              <a:gd name="connsiteY188" fmla="*/ 560830 h 1633186"/>
              <a:gd name="connsiteX189" fmla="*/ 1196932 w 1564252"/>
              <a:gd name="connsiteY189" fmla="*/ 590669 h 1633186"/>
              <a:gd name="connsiteX190" fmla="*/ 1186617 w 1564252"/>
              <a:gd name="connsiteY190" fmla="*/ 655704 h 1633186"/>
              <a:gd name="connsiteX191" fmla="*/ 1179986 w 1564252"/>
              <a:gd name="connsiteY191" fmla="*/ 690899 h 1633186"/>
              <a:gd name="connsiteX192" fmla="*/ 1174829 w 1564252"/>
              <a:gd name="connsiteY192" fmla="*/ 726095 h 1633186"/>
              <a:gd name="connsiteX193" fmla="*/ 1171145 w 1564252"/>
              <a:gd name="connsiteY193" fmla="*/ 762820 h 1633186"/>
              <a:gd name="connsiteX194" fmla="*/ 1168198 w 1564252"/>
              <a:gd name="connsiteY194" fmla="*/ 798015 h 1633186"/>
              <a:gd name="connsiteX195" fmla="*/ 1168198 w 1564252"/>
              <a:gd name="connsiteY195" fmla="*/ 833976 h 1633186"/>
              <a:gd name="connsiteX196" fmla="*/ 1169672 w 1564252"/>
              <a:gd name="connsiteY196" fmla="*/ 869171 h 1633186"/>
              <a:gd name="connsiteX197" fmla="*/ 1171145 w 1564252"/>
              <a:gd name="connsiteY197" fmla="*/ 886004 h 1633186"/>
              <a:gd name="connsiteX198" fmla="*/ 1173356 w 1564252"/>
              <a:gd name="connsiteY198" fmla="*/ 903601 h 1633186"/>
              <a:gd name="connsiteX199" fmla="*/ 1177776 w 1564252"/>
              <a:gd name="connsiteY199" fmla="*/ 919669 h 1633186"/>
              <a:gd name="connsiteX200" fmla="*/ 1181460 w 1564252"/>
              <a:gd name="connsiteY200" fmla="*/ 935736 h 1633186"/>
              <a:gd name="connsiteX201" fmla="*/ 1186617 w 1564252"/>
              <a:gd name="connsiteY201" fmla="*/ 950273 h 1633186"/>
              <a:gd name="connsiteX202" fmla="*/ 1191774 w 1564252"/>
              <a:gd name="connsiteY202" fmla="*/ 965576 h 1633186"/>
              <a:gd name="connsiteX203" fmla="*/ 1199879 w 1564252"/>
              <a:gd name="connsiteY203" fmla="*/ 980113 h 1633186"/>
              <a:gd name="connsiteX204" fmla="*/ 1207246 w 1564252"/>
              <a:gd name="connsiteY204" fmla="*/ 993885 h 1633186"/>
              <a:gd name="connsiteX205" fmla="*/ 1216824 w 1564252"/>
              <a:gd name="connsiteY205" fmla="*/ 1007657 h 1633186"/>
              <a:gd name="connsiteX206" fmla="*/ 1227138 w 1564252"/>
              <a:gd name="connsiteY206" fmla="*/ 1019899 h 1633186"/>
              <a:gd name="connsiteX207" fmla="*/ 1238926 w 1564252"/>
              <a:gd name="connsiteY207" fmla="*/ 1031376 h 1633186"/>
              <a:gd name="connsiteX208" fmla="*/ 1252188 w 1564252"/>
              <a:gd name="connsiteY208" fmla="*/ 1042852 h 1633186"/>
              <a:gd name="connsiteX209" fmla="*/ 1266186 w 1564252"/>
              <a:gd name="connsiteY209" fmla="*/ 1052034 h 1633186"/>
              <a:gd name="connsiteX210" fmla="*/ 1281658 w 1564252"/>
              <a:gd name="connsiteY210" fmla="*/ 1061215 h 1633186"/>
              <a:gd name="connsiteX211" fmla="*/ 1298603 w 1564252"/>
              <a:gd name="connsiteY211" fmla="*/ 1069631 h 1633186"/>
              <a:gd name="connsiteX212" fmla="*/ 1317022 w 1564252"/>
              <a:gd name="connsiteY212" fmla="*/ 1076517 h 1633186"/>
              <a:gd name="connsiteX213" fmla="*/ 1298603 w 1564252"/>
              <a:gd name="connsiteY213" fmla="*/ 1081873 h 1633186"/>
              <a:gd name="connsiteX214" fmla="*/ 1281658 w 1564252"/>
              <a:gd name="connsiteY214" fmla="*/ 1083403 h 1633186"/>
              <a:gd name="connsiteX215" fmla="*/ 1266186 w 1564252"/>
              <a:gd name="connsiteY215" fmla="*/ 1083403 h 1633186"/>
              <a:gd name="connsiteX216" fmla="*/ 1252188 w 1564252"/>
              <a:gd name="connsiteY216" fmla="*/ 1081873 h 1633186"/>
              <a:gd name="connsiteX217" fmla="*/ 1238926 w 1564252"/>
              <a:gd name="connsiteY217" fmla="*/ 1078048 h 1633186"/>
              <a:gd name="connsiteX218" fmla="*/ 1227138 w 1564252"/>
              <a:gd name="connsiteY218" fmla="*/ 1074987 h 1633186"/>
              <a:gd name="connsiteX219" fmla="*/ 1210193 w 1564252"/>
              <a:gd name="connsiteY219" fmla="*/ 1066571 h 1633186"/>
              <a:gd name="connsiteX220" fmla="*/ 1213877 w 1564252"/>
              <a:gd name="connsiteY220" fmla="*/ 1071927 h 1633186"/>
              <a:gd name="connsiteX221" fmla="*/ 1219034 w 1564252"/>
              <a:gd name="connsiteY221" fmla="*/ 1078048 h 1633186"/>
              <a:gd name="connsiteX222" fmla="*/ 1232296 w 1564252"/>
              <a:gd name="connsiteY222" fmla="*/ 1088759 h 1633186"/>
              <a:gd name="connsiteX223" fmla="*/ 1246294 w 1564252"/>
              <a:gd name="connsiteY223" fmla="*/ 1096410 h 1633186"/>
              <a:gd name="connsiteX224" fmla="*/ 1262503 w 1564252"/>
              <a:gd name="connsiteY224" fmla="*/ 1103296 h 1633186"/>
              <a:gd name="connsiteX225" fmla="*/ 1279448 w 1564252"/>
              <a:gd name="connsiteY225" fmla="*/ 1108652 h 1633186"/>
              <a:gd name="connsiteX226" fmla="*/ 1296393 w 1564252"/>
              <a:gd name="connsiteY226" fmla="*/ 1113243 h 1633186"/>
              <a:gd name="connsiteX227" fmla="*/ 1311865 w 1564252"/>
              <a:gd name="connsiteY227" fmla="*/ 1114008 h 1633186"/>
              <a:gd name="connsiteX228" fmla="*/ 1325863 w 1564252"/>
              <a:gd name="connsiteY228" fmla="*/ 1115538 h 1633186"/>
              <a:gd name="connsiteX229" fmla="*/ 1308918 w 1564252"/>
              <a:gd name="connsiteY229" fmla="*/ 1120894 h 1633186"/>
              <a:gd name="connsiteX230" fmla="*/ 1291236 w 1564252"/>
              <a:gd name="connsiteY230" fmla="*/ 1126250 h 1633186"/>
              <a:gd name="connsiteX231" fmla="*/ 1269870 w 1564252"/>
              <a:gd name="connsiteY231" fmla="*/ 1130075 h 1633186"/>
              <a:gd name="connsiteX232" fmla="*/ 1247768 w 1564252"/>
              <a:gd name="connsiteY232" fmla="*/ 1133136 h 1633186"/>
              <a:gd name="connsiteX233" fmla="*/ 1224191 w 1564252"/>
              <a:gd name="connsiteY233" fmla="*/ 1134666 h 1633186"/>
              <a:gd name="connsiteX234" fmla="*/ 1208350 w 1564252"/>
              <a:gd name="connsiteY234" fmla="*/ 1134666 h 1633186"/>
              <a:gd name="connsiteX235" fmla="*/ 1244342 w 1564252"/>
              <a:gd name="connsiteY235" fmla="*/ 1147152 h 1633186"/>
              <a:gd name="connsiteX236" fmla="*/ 1281848 w 1564252"/>
              <a:gd name="connsiteY236" fmla="*/ 1160930 h 1633186"/>
              <a:gd name="connsiteX237" fmla="*/ 1317149 w 1564252"/>
              <a:gd name="connsiteY237" fmla="*/ 1177003 h 1633186"/>
              <a:gd name="connsiteX238" fmla="*/ 1351714 w 1564252"/>
              <a:gd name="connsiteY238" fmla="*/ 1193842 h 1633186"/>
              <a:gd name="connsiteX239" fmla="*/ 1384808 w 1564252"/>
              <a:gd name="connsiteY239" fmla="*/ 1212212 h 1633186"/>
              <a:gd name="connsiteX240" fmla="*/ 1400252 w 1564252"/>
              <a:gd name="connsiteY240" fmla="*/ 1222928 h 1633186"/>
              <a:gd name="connsiteX241" fmla="*/ 1415696 w 1564252"/>
              <a:gd name="connsiteY241" fmla="*/ 1234409 h 1633186"/>
              <a:gd name="connsiteX242" fmla="*/ 1429669 w 1564252"/>
              <a:gd name="connsiteY242" fmla="*/ 1245890 h 1633186"/>
              <a:gd name="connsiteX243" fmla="*/ 1444378 w 1564252"/>
              <a:gd name="connsiteY243" fmla="*/ 1259667 h 1633186"/>
              <a:gd name="connsiteX244" fmla="*/ 1457615 w 1564252"/>
              <a:gd name="connsiteY244" fmla="*/ 1273445 h 1633186"/>
              <a:gd name="connsiteX245" fmla="*/ 1470118 w 1564252"/>
              <a:gd name="connsiteY245" fmla="*/ 1287987 h 1633186"/>
              <a:gd name="connsiteX246" fmla="*/ 1483355 w 1564252"/>
              <a:gd name="connsiteY246" fmla="*/ 1304061 h 1633186"/>
              <a:gd name="connsiteX247" fmla="*/ 1495122 w 1564252"/>
              <a:gd name="connsiteY247" fmla="*/ 1321665 h 1633186"/>
              <a:gd name="connsiteX248" fmla="*/ 1505418 w 1564252"/>
              <a:gd name="connsiteY248" fmla="*/ 1339270 h 1633186"/>
              <a:gd name="connsiteX249" fmla="*/ 1515714 w 1564252"/>
              <a:gd name="connsiteY249" fmla="*/ 1359936 h 1633186"/>
              <a:gd name="connsiteX250" fmla="*/ 1526010 w 1564252"/>
              <a:gd name="connsiteY250" fmla="*/ 1379836 h 1633186"/>
              <a:gd name="connsiteX251" fmla="*/ 1535571 w 1564252"/>
              <a:gd name="connsiteY251" fmla="*/ 1403564 h 1633186"/>
              <a:gd name="connsiteX252" fmla="*/ 1542925 w 1564252"/>
              <a:gd name="connsiteY252" fmla="*/ 1426526 h 1633186"/>
              <a:gd name="connsiteX253" fmla="*/ 1551015 w 1564252"/>
              <a:gd name="connsiteY253" fmla="*/ 1451785 h 1633186"/>
              <a:gd name="connsiteX254" fmla="*/ 1557633 w 1564252"/>
              <a:gd name="connsiteY254" fmla="*/ 1479339 h 1633186"/>
              <a:gd name="connsiteX255" fmla="*/ 1564252 w 1564252"/>
              <a:gd name="connsiteY255" fmla="*/ 1507659 h 1633186"/>
              <a:gd name="connsiteX256" fmla="*/ 1540719 w 1564252"/>
              <a:gd name="connsiteY256" fmla="*/ 1513783 h 1633186"/>
              <a:gd name="connsiteX257" fmla="*/ 1492180 w 1564252"/>
              <a:gd name="connsiteY257" fmla="*/ 1529091 h 1633186"/>
              <a:gd name="connsiteX258" fmla="*/ 1419373 w 1564252"/>
              <a:gd name="connsiteY258" fmla="*/ 1548991 h 1633186"/>
              <a:gd name="connsiteX259" fmla="*/ 1375248 w 1564252"/>
              <a:gd name="connsiteY259" fmla="*/ 1560472 h 1633186"/>
              <a:gd name="connsiteX260" fmla="*/ 1325974 w 1564252"/>
              <a:gd name="connsiteY260" fmla="*/ 1571188 h 1633186"/>
              <a:gd name="connsiteX261" fmla="*/ 1271552 w 1564252"/>
              <a:gd name="connsiteY261" fmla="*/ 1583435 h 1633186"/>
              <a:gd name="connsiteX262" fmla="*/ 1214189 w 1564252"/>
              <a:gd name="connsiteY262" fmla="*/ 1594150 h 1633186"/>
              <a:gd name="connsiteX263" fmla="*/ 1151678 w 1564252"/>
              <a:gd name="connsiteY263" fmla="*/ 1603335 h 1633186"/>
              <a:gd name="connsiteX264" fmla="*/ 1086960 w 1564252"/>
              <a:gd name="connsiteY264" fmla="*/ 1612520 h 1633186"/>
              <a:gd name="connsiteX265" fmla="*/ 1017830 w 1564252"/>
              <a:gd name="connsiteY265" fmla="*/ 1620940 h 1633186"/>
              <a:gd name="connsiteX266" fmla="*/ 946494 w 1564252"/>
              <a:gd name="connsiteY266" fmla="*/ 1626297 h 1633186"/>
              <a:gd name="connsiteX267" fmla="*/ 872216 w 1564252"/>
              <a:gd name="connsiteY267" fmla="*/ 1630125 h 1633186"/>
              <a:gd name="connsiteX268" fmla="*/ 797202 w 1564252"/>
              <a:gd name="connsiteY268" fmla="*/ 1633186 h 1633186"/>
              <a:gd name="connsiteX269" fmla="*/ 726601 w 1564252"/>
              <a:gd name="connsiteY269" fmla="*/ 1631655 h 1633186"/>
              <a:gd name="connsiteX270" fmla="*/ 655265 w 1564252"/>
              <a:gd name="connsiteY270" fmla="*/ 1627828 h 1633186"/>
              <a:gd name="connsiteX271" fmla="*/ 586135 w 1564252"/>
              <a:gd name="connsiteY271" fmla="*/ 1622470 h 1633186"/>
              <a:gd name="connsiteX272" fmla="*/ 517740 w 1564252"/>
              <a:gd name="connsiteY272" fmla="*/ 1615582 h 1633186"/>
              <a:gd name="connsiteX273" fmla="*/ 450816 w 1564252"/>
              <a:gd name="connsiteY273" fmla="*/ 1606397 h 1633186"/>
              <a:gd name="connsiteX274" fmla="*/ 387570 w 1564252"/>
              <a:gd name="connsiteY274" fmla="*/ 1596447 h 1633186"/>
              <a:gd name="connsiteX275" fmla="*/ 326529 w 1564252"/>
              <a:gd name="connsiteY275" fmla="*/ 1585731 h 1633186"/>
              <a:gd name="connsiteX276" fmla="*/ 269166 w 1564252"/>
              <a:gd name="connsiteY276" fmla="*/ 1575015 h 1633186"/>
              <a:gd name="connsiteX277" fmla="*/ 215480 w 1564252"/>
              <a:gd name="connsiteY277" fmla="*/ 1562769 h 1633186"/>
              <a:gd name="connsiteX278" fmla="*/ 166206 w 1564252"/>
              <a:gd name="connsiteY278" fmla="*/ 1552053 h 1633186"/>
              <a:gd name="connsiteX279" fmla="*/ 84574 w 1564252"/>
              <a:gd name="connsiteY279" fmla="*/ 1531387 h 1633186"/>
              <a:gd name="connsiteX280" fmla="*/ 27211 w 1564252"/>
              <a:gd name="connsiteY280" fmla="*/ 1515313 h 1633186"/>
              <a:gd name="connsiteX281" fmla="*/ 0 w 1564252"/>
              <a:gd name="connsiteY281" fmla="*/ 1507659 h 1633186"/>
              <a:gd name="connsiteX282" fmla="*/ 6619 w 1564252"/>
              <a:gd name="connsiteY282" fmla="*/ 1479339 h 1633186"/>
              <a:gd name="connsiteX283" fmla="*/ 13973 w 1564252"/>
              <a:gd name="connsiteY283" fmla="*/ 1453315 h 1633186"/>
              <a:gd name="connsiteX284" fmla="*/ 22063 w 1564252"/>
              <a:gd name="connsiteY284" fmla="*/ 1428822 h 1633186"/>
              <a:gd name="connsiteX285" fmla="*/ 30152 w 1564252"/>
              <a:gd name="connsiteY285" fmla="*/ 1404329 h 1633186"/>
              <a:gd name="connsiteX286" fmla="*/ 40448 w 1564252"/>
              <a:gd name="connsiteY286" fmla="*/ 1382898 h 1633186"/>
              <a:gd name="connsiteX287" fmla="*/ 49274 w 1564252"/>
              <a:gd name="connsiteY287" fmla="*/ 1362232 h 1633186"/>
              <a:gd name="connsiteX288" fmla="*/ 59569 w 1564252"/>
              <a:gd name="connsiteY288" fmla="*/ 1343862 h 1633186"/>
              <a:gd name="connsiteX289" fmla="*/ 71336 w 1564252"/>
              <a:gd name="connsiteY289" fmla="*/ 1324727 h 1633186"/>
              <a:gd name="connsiteX290" fmla="*/ 83103 w 1564252"/>
              <a:gd name="connsiteY290" fmla="*/ 1308653 h 1633186"/>
              <a:gd name="connsiteX291" fmla="*/ 96341 w 1564252"/>
              <a:gd name="connsiteY291" fmla="*/ 1292580 h 1633186"/>
              <a:gd name="connsiteX292" fmla="*/ 108843 w 1564252"/>
              <a:gd name="connsiteY292" fmla="*/ 1277272 h 1633186"/>
              <a:gd name="connsiteX293" fmla="*/ 122081 w 1564252"/>
              <a:gd name="connsiteY293" fmla="*/ 1263494 h 1633186"/>
              <a:gd name="connsiteX294" fmla="*/ 136789 w 1564252"/>
              <a:gd name="connsiteY294" fmla="*/ 1250482 h 1633186"/>
              <a:gd name="connsiteX295" fmla="*/ 150762 w 1564252"/>
              <a:gd name="connsiteY295" fmla="*/ 1238236 h 1633186"/>
              <a:gd name="connsiteX296" fmla="*/ 166206 w 1564252"/>
              <a:gd name="connsiteY296" fmla="*/ 1225989 h 1633186"/>
              <a:gd name="connsiteX297" fmla="*/ 180915 w 1564252"/>
              <a:gd name="connsiteY297" fmla="*/ 1216804 h 1633186"/>
              <a:gd name="connsiteX298" fmla="*/ 213274 w 1564252"/>
              <a:gd name="connsiteY298" fmla="*/ 1196138 h 1633186"/>
              <a:gd name="connsiteX299" fmla="*/ 247103 w 1564252"/>
              <a:gd name="connsiteY299" fmla="*/ 1178534 h 1633186"/>
              <a:gd name="connsiteX300" fmla="*/ 282404 w 1564252"/>
              <a:gd name="connsiteY300" fmla="*/ 1163991 h 1633186"/>
              <a:gd name="connsiteX301" fmla="*/ 318440 w 1564252"/>
              <a:gd name="connsiteY301" fmla="*/ 1148683 h 1633186"/>
              <a:gd name="connsiteX302" fmla="*/ 363958 w 1564252"/>
              <a:gd name="connsiteY302" fmla="*/ 1132740 h 1633186"/>
              <a:gd name="connsiteX303" fmla="*/ 341563 w 1564252"/>
              <a:gd name="connsiteY303" fmla="*/ 1131606 h 1633186"/>
              <a:gd name="connsiteX304" fmla="*/ 314303 w 1564252"/>
              <a:gd name="connsiteY304" fmla="*/ 1127780 h 1633186"/>
              <a:gd name="connsiteX305" fmla="*/ 290727 w 1564252"/>
              <a:gd name="connsiteY305" fmla="*/ 1122424 h 1633186"/>
              <a:gd name="connsiteX306" fmla="*/ 270098 w 1564252"/>
              <a:gd name="connsiteY306" fmla="*/ 1115538 h 1633186"/>
              <a:gd name="connsiteX307" fmla="*/ 260521 w 1564252"/>
              <a:gd name="connsiteY307" fmla="*/ 1111713 h 1633186"/>
              <a:gd name="connsiteX308" fmla="*/ 253153 w 1564252"/>
              <a:gd name="connsiteY308" fmla="*/ 1107122 h 1633186"/>
              <a:gd name="connsiteX309" fmla="*/ 246522 w 1564252"/>
              <a:gd name="connsiteY309" fmla="*/ 1101766 h 1633186"/>
              <a:gd name="connsiteX310" fmla="*/ 241365 w 1564252"/>
              <a:gd name="connsiteY310" fmla="*/ 1097941 h 1633186"/>
              <a:gd name="connsiteX311" fmla="*/ 255363 w 1564252"/>
              <a:gd name="connsiteY311" fmla="*/ 1095645 h 1633186"/>
              <a:gd name="connsiteX312" fmla="*/ 268625 w 1564252"/>
              <a:gd name="connsiteY312" fmla="*/ 1092585 h 1633186"/>
              <a:gd name="connsiteX313" fmla="*/ 282623 w 1564252"/>
              <a:gd name="connsiteY313" fmla="*/ 1088759 h 1633186"/>
              <a:gd name="connsiteX314" fmla="*/ 295885 w 1564252"/>
              <a:gd name="connsiteY314" fmla="*/ 1084169 h 1633186"/>
              <a:gd name="connsiteX315" fmla="*/ 309146 w 1564252"/>
              <a:gd name="connsiteY315" fmla="*/ 1078048 h 1633186"/>
              <a:gd name="connsiteX316" fmla="*/ 321671 w 1564252"/>
              <a:gd name="connsiteY316" fmla="*/ 1069631 h 1633186"/>
              <a:gd name="connsiteX317" fmla="*/ 332722 w 1564252"/>
              <a:gd name="connsiteY317" fmla="*/ 1061215 h 1633186"/>
              <a:gd name="connsiteX318" fmla="*/ 343037 w 1564252"/>
              <a:gd name="connsiteY318" fmla="*/ 1050504 h 1633186"/>
              <a:gd name="connsiteX319" fmla="*/ 312830 w 1564252"/>
              <a:gd name="connsiteY319" fmla="*/ 1060450 h 1633186"/>
              <a:gd name="connsiteX320" fmla="*/ 297358 w 1564252"/>
              <a:gd name="connsiteY320" fmla="*/ 1062745 h 1633186"/>
              <a:gd name="connsiteX321" fmla="*/ 280413 w 1564252"/>
              <a:gd name="connsiteY321" fmla="*/ 1065806 h 1633186"/>
              <a:gd name="connsiteX322" fmla="*/ 264941 w 1564252"/>
              <a:gd name="connsiteY322" fmla="*/ 1066571 h 1633186"/>
              <a:gd name="connsiteX323" fmla="*/ 248733 w 1564252"/>
              <a:gd name="connsiteY323" fmla="*/ 1066571 h 1633186"/>
              <a:gd name="connsiteX324" fmla="*/ 233261 w 1564252"/>
              <a:gd name="connsiteY324" fmla="*/ 1064276 h 1633186"/>
              <a:gd name="connsiteX325" fmla="*/ 217789 w 1564252"/>
              <a:gd name="connsiteY325" fmla="*/ 1061215 h 1633186"/>
              <a:gd name="connsiteX326" fmla="*/ 239892 w 1564252"/>
              <a:gd name="connsiteY326" fmla="*/ 1057390 h 1633186"/>
              <a:gd name="connsiteX327" fmla="*/ 259784 w 1564252"/>
              <a:gd name="connsiteY327" fmla="*/ 1052034 h 1633186"/>
              <a:gd name="connsiteX328" fmla="*/ 276729 w 1564252"/>
              <a:gd name="connsiteY328" fmla="*/ 1043617 h 1633186"/>
              <a:gd name="connsiteX329" fmla="*/ 292201 w 1564252"/>
              <a:gd name="connsiteY329" fmla="*/ 1035966 h 1633186"/>
              <a:gd name="connsiteX330" fmla="*/ 304726 w 1564252"/>
              <a:gd name="connsiteY330" fmla="*/ 1023724 h 1633186"/>
              <a:gd name="connsiteX331" fmla="*/ 316514 w 1564252"/>
              <a:gd name="connsiteY331" fmla="*/ 1011483 h 1633186"/>
              <a:gd name="connsiteX332" fmla="*/ 326092 w 1564252"/>
              <a:gd name="connsiteY332" fmla="*/ 997711 h 1633186"/>
              <a:gd name="connsiteX333" fmla="*/ 334933 w 1564252"/>
              <a:gd name="connsiteY333" fmla="*/ 983173 h 1633186"/>
              <a:gd name="connsiteX334" fmla="*/ 341563 w 1564252"/>
              <a:gd name="connsiteY334" fmla="*/ 967106 h 1633186"/>
              <a:gd name="connsiteX335" fmla="*/ 346721 w 1564252"/>
              <a:gd name="connsiteY335" fmla="*/ 949508 h 1633186"/>
              <a:gd name="connsiteX336" fmla="*/ 350404 w 1564252"/>
              <a:gd name="connsiteY336" fmla="*/ 930380 h 1633186"/>
              <a:gd name="connsiteX337" fmla="*/ 353351 w 1564252"/>
              <a:gd name="connsiteY337" fmla="*/ 911252 h 1633186"/>
              <a:gd name="connsiteX338" fmla="*/ 354825 w 1564252"/>
              <a:gd name="connsiteY338" fmla="*/ 892125 h 1633186"/>
              <a:gd name="connsiteX339" fmla="*/ 355562 w 1564252"/>
              <a:gd name="connsiteY339" fmla="*/ 870701 h 1633186"/>
              <a:gd name="connsiteX340" fmla="*/ 354825 w 1564252"/>
              <a:gd name="connsiteY340" fmla="*/ 850808 h 1633186"/>
              <a:gd name="connsiteX341" fmla="*/ 354825 w 1564252"/>
              <a:gd name="connsiteY341" fmla="*/ 828620 h 1633186"/>
              <a:gd name="connsiteX342" fmla="*/ 349668 w 1564252"/>
              <a:gd name="connsiteY342" fmla="*/ 785774 h 1633186"/>
              <a:gd name="connsiteX343" fmla="*/ 343037 w 1564252"/>
              <a:gd name="connsiteY343" fmla="*/ 740632 h 1633186"/>
              <a:gd name="connsiteX344" fmla="*/ 334933 w 1564252"/>
              <a:gd name="connsiteY344" fmla="*/ 697785 h 1633186"/>
              <a:gd name="connsiteX345" fmla="*/ 326092 w 1564252"/>
              <a:gd name="connsiteY345" fmla="*/ 657234 h 1633186"/>
              <a:gd name="connsiteX346" fmla="*/ 309146 w 1564252"/>
              <a:gd name="connsiteY346" fmla="*/ 581488 h 1633186"/>
              <a:gd name="connsiteX347" fmla="*/ 303989 w 1564252"/>
              <a:gd name="connsiteY347" fmla="*/ 548588 h 1633186"/>
              <a:gd name="connsiteX348" fmla="*/ 299568 w 1564252"/>
              <a:gd name="connsiteY348" fmla="*/ 521809 h 1633186"/>
              <a:gd name="connsiteX349" fmla="*/ 297358 w 1564252"/>
              <a:gd name="connsiteY349" fmla="*/ 491969 h 1633186"/>
              <a:gd name="connsiteX350" fmla="*/ 295885 w 1564252"/>
              <a:gd name="connsiteY350" fmla="*/ 462130 h 1633186"/>
              <a:gd name="connsiteX351" fmla="*/ 297358 w 1564252"/>
              <a:gd name="connsiteY351" fmla="*/ 420814 h 1633186"/>
              <a:gd name="connsiteX352" fmla="*/ 301042 w 1564252"/>
              <a:gd name="connsiteY352" fmla="*/ 380262 h 1633186"/>
              <a:gd name="connsiteX353" fmla="*/ 307673 w 1564252"/>
              <a:gd name="connsiteY353" fmla="*/ 340476 h 1633186"/>
              <a:gd name="connsiteX354" fmla="*/ 316514 w 1564252"/>
              <a:gd name="connsiteY354" fmla="*/ 302986 h 1633186"/>
              <a:gd name="connsiteX355" fmla="*/ 328302 w 1564252"/>
              <a:gd name="connsiteY355" fmla="*/ 266260 h 1633186"/>
              <a:gd name="connsiteX356" fmla="*/ 343037 w 1564252"/>
              <a:gd name="connsiteY356" fmla="*/ 232595 h 1633186"/>
              <a:gd name="connsiteX357" fmla="*/ 359982 w 1564252"/>
              <a:gd name="connsiteY357" fmla="*/ 198930 h 1633186"/>
              <a:gd name="connsiteX358" fmla="*/ 368823 w 1564252"/>
              <a:gd name="connsiteY358" fmla="*/ 183628 h 1633186"/>
              <a:gd name="connsiteX359" fmla="*/ 379138 w 1564252"/>
              <a:gd name="connsiteY359" fmla="*/ 169091 h 1633186"/>
              <a:gd name="connsiteX360" fmla="*/ 389452 w 1564252"/>
              <a:gd name="connsiteY360" fmla="*/ 153788 h 1633186"/>
              <a:gd name="connsiteX361" fmla="*/ 399767 w 1564252"/>
              <a:gd name="connsiteY361" fmla="*/ 139251 h 1633186"/>
              <a:gd name="connsiteX362" fmla="*/ 411555 w 1564252"/>
              <a:gd name="connsiteY362" fmla="*/ 125479 h 1633186"/>
              <a:gd name="connsiteX363" fmla="*/ 424816 w 1564252"/>
              <a:gd name="connsiteY363" fmla="*/ 113237 h 1633186"/>
              <a:gd name="connsiteX364" fmla="*/ 438078 w 1564252"/>
              <a:gd name="connsiteY364" fmla="*/ 100995 h 1633186"/>
              <a:gd name="connsiteX365" fmla="*/ 452076 w 1564252"/>
              <a:gd name="connsiteY365" fmla="*/ 88754 h 1633186"/>
              <a:gd name="connsiteX366" fmla="*/ 466811 w 1564252"/>
              <a:gd name="connsiteY366" fmla="*/ 78042 h 1633186"/>
              <a:gd name="connsiteX367" fmla="*/ 480809 w 1564252"/>
              <a:gd name="connsiteY367" fmla="*/ 67330 h 1633186"/>
              <a:gd name="connsiteX368" fmla="*/ 496281 w 1564252"/>
              <a:gd name="connsiteY368" fmla="*/ 58149 h 1633186"/>
              <a:gd name="connsiteX369" fmla="*/ 513226 w 1564252"/>
              <a:gd name="connsiteY369" fmla="*/ 48202 h 1633186"/>
              <a:gd name="connsiteX370" fmla="*/ 528698 w 1564252"/>
              <a:gd name="connsiteY370" fmla="*/ 40551 h 1633186"/>
              <a:gd name="connsiteX371" fmla="*/ 547117 w 1564252"/>
              <a:gd name="connsiteY371" fmla="*/ 32135 h 1633186"/>
              <a:gd name="connsiteX372" fmla="*/ 565536 w 1564252"/>
              <a:gd name="connsiteY372" fmla="*/ 25249 h 1633186"/>
              <a:gd name="connsiteX373" fmla="*/ 583954 w 1564252"/>
              <a:gd name="connsiteY373" fmla="*/ 19893 h 1633186"/>
              <a:gd name="connsiteX374" fmla="*/ 603110 w 1564252"/>
              <a:gd name="connsiteY374" fmla="*/ 14537 h 1633186"/>
              <a:gd name="connsiteX375" fmla="*/ 623002 w 1564252"/>
              <a:gd name="connsiteY375" fmla="*/ 9182 h 1633186"/>
              <a:gd name="connsiteX376" fmla="*/ 652472 w 1564252"/>
              <a:gd name="connsiteY376" fmla="*/ 3826 h 1633186"/>
              <a:gd name="connsiteX377" fmla="*/ 682679 w 1564252"/>
              <a:gd name="connsiteY377" fmla="*/ 1530 h 163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</a:cxnLst>
            <a:rect l="l" t="t" r="r" b="b"/>
            <a:pathLst>
              <a:path w="1564252" h="1633186">
                <a:moveTo>
                  <a:pt x="614715" y="936068"/>
                </a:moveTo>
                <a:lnTo>
                  <a:pt x="617758" y="947381"/>
                </a:lnTo>
                <a:lnTo>
                  <a:pt x="617758" y="963454"/>
                </a:lnTo>
                <a:lnTo>
                  <a:pt x="616287" y="979528"/>
                </a:lnTo>
                <a:lnTo>
                  <a:pt x="614817" y="994836"/>
                </a:lnTo>
                <a:lnTo>
                  <a:pt x="611139" y="1009379"/>
                </a:lnTo>
                <a:lnTo>
                  <a:pt x="607462" y="1021625"/>
                </a:lnTo>
                <a:lnTo>
                  <a:pt x="601579" y="1033872"/>
                </a:lnTo>
                <a:lnTo>
                  <a:pt x="595695" y="1046119"/>
                </a:lnTo>
                <a:lnTo>
                  <a:pt x="587606" y="1056834"/>
                </a:lnTo>
                <a:lnTo>
                  <a:pt x="579516" y="1066019"/>
                </a:lnTo>
                <a:lnTo>
                  <a:pt x="569220" y="1075969"/>
                </a:lnTo>
                <a:lnTo>
                  <a:pt x="558924" y="1085154"/>
                </a:lnTo>
                <a:lnTo>
                  <a:pt x="545686" y="1093574"/>
                </a:lnTo>
                <a:lnTo>
                  <a:pt x="533184" y="1101228"/>
                </a:lnTo>
                <a:lnTo>
                  <a:pt x="517740" y="1109647"/>
                </a:lnTo>
                <a:lnTo>
                  <a:pt x="483911" y="1123425"/>
                </a:lnTo>
                <a:lnTo>
                  <a:pt x="406691" y="1150214"/>
                </a:lnTo>
                <a:lnTo>
                  <a:pt x="405955" y="1151745"/>
                </a:lnTo>
                <a:lnTo>
                  <a:pt x="421399" y="1163991"/>
                </a:lnTo>
                <a:lnTo>
                  <a:pt x="438314" y="1176238"/>
                </a:lnTo>
                <a:lnTo>
                  <a:pt x="455964" y="1187719"/>
                </a:lnTo>
                <a:lnTo>
                  <a:pt x="474350" y="1199200"/>
                </a:lnTo>
                <a:lnTo>
                  <a:pt x="494207" y="1209916"/>
                </a:lnTo>
                <a:lnTo>
                  <a:pt x="513328" y="1219101"/>
                </a:lnTo>
                <a:lnTo>
                  <a:pt x="533184" y="1227520"/>
                </a:lnTo>
                <a:lnTo>
                  <a:pt x="555247" y="1236705"/>
                </a:lnTo>
                <a:lnTo>
                  <a:pt x="597902" y="1250482"/>
                </a:lnTo>
                <a:lnTo>
                  <a:pt x="642027" y="1262729"/>
                </a:lnTo>
                <a:lnTo>
                  <a:pt x="687624" y="1271914"/>
                </a:lnTo>
                <a:lnTo>
                  <a:pt x="734691" y="1277272"/>
                </a:lnTo>
                <a:lnTo>
                  <a:pt x="781023" y="1280333"/>
                </a:lnTo>
                <a:lnTo>
                  <a:pt x="826619" y="1280333"/>
                </a:lnTo>
                <a:lnTo>
                  <a:pt x="872216" y="1277272"/>
                </a:lnTo>
                <a:lnTo>
                  <a:pt x="895750" y="1274975"/>
                </a:lnTo>
                <a:lnTo>
                  <a:pt x="917812" y="1270383"/>
                </a:lnTo>
                <a:lnTo>
                  <a:pt x="938404" y="1266556"/>
                </a:lnTo>
                <a:lnTo>
                  <a:pt x="960467" y="1261198"/>
                </a:lnTo>
                <a:lnTo>
                  <a:pt x="981794" y="1255840"/>
                </a:lnTo>
                <a:lnTo>
                  <a:pt x="1000916" y="1248952"/>
                </a:lnTo>
                <a:lnTo>
                  <a:pt x="1021507" y="1240532"/>
                </a:lnTo>
                <a:lnTo>
                  <a:pt x="1039893" y="1232878"/>
                </a:lnTo>
                <a:lnTo>
                  <a:pt x="1058279" y="1222928"/>
                </a:lnTo>
                <a:lnTo>
                  <a:pt x="1076664" y="1212212"/>
                </a:lnTo>
                <a:lnTo>
                  <a:pt x="1095786" y="1197669"/>
                </a:lnTo>
                <a:lnTo>
                  <a:pt x="1115642" y="1182361"/>
                </a:lnTo>
                <a:lnTo>
                  <a:pt x="1154620" y="1150214"/>
                </a:lnTo>
                <a:lnTo>
                  <a:pt x="1116377" y="1136437"/>
                </a:lnTo>
                <a:lnTo>
                  <a:pt x="1077400" y="1123425"/>
                </a:lnTo>
                <a:lnTo>
                  <a:pt x="1063427" y="1118067"/>
                </a:lnTo>
                <a:lnTo>
                  <a:pt x="1050189" y="1111178"/>
                </a:lnTo>
                <a:lnTo>
                  <a:pt x="1037687" y="1104289"/>
                </a:lnTo>
                <a:lnTo>
                  <a:pt x="1025920" y="1095870"/>
                </a:lnTo>
                <a:lnTo>
                  <a:pt x="1015624" y="1088216"/>
                </a:lnTo>
                <a:lnTo>
                  <a:pt x="1004593" y="1078266"/>
                </a:lnTo>
                <a:lnTo>
                  <a:pt x="995768" y="1069081"/>
                </a:lnTo>
                <a:lnTo>
                  <a:pt x="986942" y="1058365"/>
                </a:lnTo>
                <a:lnTo>
                  <a:pt x="978853" y="1047649"/>
                </a:lnTo>
                <a:lnTo>
                  <a:pt x="972234" y="1035403"/>
                </a:lnTo>
                <a:lnTo>
                  <a:pt x="965615" y="1023156"/>
                </a:lnTo>
                <a:lnTo>
                  <a:pt x="960467" y="1009379"/>
                </a:lnTo>
                <a:lnTo>
                  <a:pt x="956790" y="995602"/>
                </a:lnTo>
                <a:lnTo>
                  <a:pt x="953113" y="982590"/>
                </a:lnTo>
                <a:lnTo>
                  <a:pt x="948700" y="966516"/>
                </a:lnTo>
                <a:lnTo>
                  <a:pt x="947965" y="951208"/>
                </a:lnTo>
                <a:lnTo>
                  <a:pt x="945327" y="940685"/>
                </a:lnTo>
                <a:lnTo>
                  <a:pt x="935167" y="948040"/>
                </a:lnTo>
                <a:lnTo>
                  <a:pt x="918245" y="958760"/>
                </a:lnTo>
                <a:lnTo>
                  <a:pt x="899850" y="967948"/>
                </a:lnTo>
                <a:lnTo>
                  <a:pt x="875570" y="979433"/>
                </a:lnTo>
                <a:lnTo>
                  <a:pt x="862326" y="984792"/>
                </a:lnTo>
                <a:lnTo>
                  <a:pt x="849082" y="987089"/>
                </a:lnTo>
                <a:lnTo>
                  <a:pt x="835102" y="990152"/>
                </a:lnTo>
                <a:lnTo>
                  <a:pt x="820387" y="992449"/>
                </a:lnTo>
                <a:lnTo>
                  <a:pt x="806407" y="993980"/>
                </a:lnTo>
                <a:lnTo>
                  <a:pt x="790956" y="993980"/>
                </a:lnTo>
                <a:lnTo>
                  <a:pt x="774033" y="993980"/>
                </a:lnTo>
                <a:lnTo>
                  <a:pt x="755639" y="990918"/>
                </a:lnTo>
                <a:lnTo>
                  <a:pt x="728415" y="987089"/>
                </a:lnTo>
                <a:lnTo>
                  <a:pt x="702663" y="980198"/>
                </a:lnTo>
                <a:lnTo>
                  <a:pt x="677647" y="971010"/>
                </a:lnTo>
                <a:lnTo>
                  <a:pt x="652630" y="960291"/>
                </a:lnTo>
                <a:lnTo>
                  <a:pt x="630557" y="946509"/>
                </a:lnTo>
                <a:close/>
                <a:moveTo>
                  <a:pt x="601637" y="211172"/>
                </a:moveTo>
                <a:lnTo>
                  <a:pt x="583954" y="229535"/>
                </a:lnTo>
                <a:lnTo>
                  <a:pt x="567009" y="251723"/>
                </a:lnTo>
                <a:lnTo>
                  <a:pt x="552274" y="273146"/>
                </a:lnTo>
                <a:lnTo>
                  <a:pt x="539749" y="294570"/>
                </a:lnTo>
                <a:lnTo>
                  <a:pt x="527961" y="319053"/>
                </a:lnTo>
                <a:lnTo>
                  <a:pt x="518384" y="342007"/>
                </a:lnTo>
                <a:lnTo>
                  <a:pt x="511016" y="368021"/>
                </a:lnTo>
                <a:lnTo>
                  <a:pt x="504385" y="391739"/>
                </a:lnTo>
                <a:lnTo>
                  <a:pt x="499228" y="417753"/>
                </a:lnTo>
                <a:lnTo>
                  <a:pt x="494808" y="443767"/>
                </a:lnTo>
                <a:lnTo>
                  <a:pt x="494071" y="470546"/>
                </a:lnTo>
                <a:lnTo>
                  <a:pt x="492597" y="497325"/>
                </a:lnTo>
                <a:lnTo>
                  <a:pt x="491124" y="523339"/>
                </a:lnTo>
                <a:lnTo>
                  <a:pt x="492597" y="550118"/>
                </a:lnTo>
                <a:lnTo>
                  <a:pt x="496281" y="602911"/>
                </a:lnTo>
                <a:lnTo>
                  <a:pt x="499228" y="625864"/>
                </a:lnTo>
                <a:lnTo>
                  <a:pt x="504385" y="650348"/>
                </a:lnTo>
                <a:lnTo>
                  <a:pt x="511753" y="676362"/>
                </a:lnTo>
                <a:lnTo>
                  <a:pt x="521331" y="703141"/>
                </a:lnTo>
                <a:lnTo>
                  <a:pt x="540486" y="757464"/>
                </a:lnTo>
                <a:lnTo>
                  <a:pt x="562589" y="811022"/>
                </a:lnTo>
                <a:lnTo>
                  <a:pt x="583954" y="863815"/>
                </a:lnTo>
                <a:lnTo>
                  <a:pt x="586624" y="872686"/>
                </a:lnTo>
                <a:lnTo>
                  <a:pt x="589354" y="876068"/>
                </a:lnTo>
                <a:lnTo>
                  <a:pt x="607748" y="892147"/>
                </a:lnTo>
                <a:lnTo>
                  <a:pt x="625407" y="908992"/>
                </a:lnTo>
                <a:lnTo>
                  <a:pt x="645273" y="922008"/>
                </a:lnTo>
                <a:lnTo>
                  <a:pt x="665874" y="932727"/>
                </a:lnTo>
                <a:lnTo>
                  <a:pt x="687947" y="944212"/>
                </a:lnTo>
                <a:lnTo>
                  <a:pt x="710021" y="951869"/>
                </a:lnTo>
                <a:lnTo>
                  <a:pt x="735037" y="958760"/>
                </a:lnTo>
                <a:lnTo>
                  <a:pt x="759317" y="962588"/>
                </a:lnTo>
                <a:lnTo>
                  <a:pt x="775504" y="964119"/>
                </a:lnTo>
                <a:lnTo>
                  <a:pt x="790956" y="964119"/>
                </a:lnTo>
                <a:lnTo>
                  <a:pt x="818179" y="962588"/>
                </a:lnTo>
                <a:lnTo>
                  <a:pt x="842460" y="958760"/>
                </a:lnTo>
                <a:lnTo>
                  <a:pt x="866005" y="951869"/>
                </a:lnTo>
                <a:lnTo>
                  <a:pt x="888078" y="942681"/>
                </a:lnTo>
                <a:lnTo>
                  <a:pt x="909415" y="930430"/>
                </a:lnTo>
                <a:lnTo>
                  <a:pt x="930017" y="916648"/>
                </a:lnTo>
                <a:lnTo>
                  <a:pt x="948411" y="900569"/>
                </a:lnTo>
                <a:lnTo>
                  <a:pt x="966070" y="881428"/>
                </a:lnTo>
                <a:lnTo>
                  <a:pt x="981534" y="863872"/>
                </a:lnTo>
                <a:lnTo>
                  <a:pt x="989905" y="835506"/>
                </a:lnTo>
                <a:lnTo>
                  <a:pt x="1009797" y="775062"/>
                </a:lnTo>
                <a:lnTo>
                  <a:pt x="1020111" y="742162"/>
                </a:lnTo>
                <a:lnTo>
                  <a:pt x="1028952" y="706967"/>
                </a:lnTo>
                <a:lnTo>
                  <a:pt x="1037057" y="673302"/>
                </a:lnTo>
                <a:lnTo>
                  <a:pt x="1043687" y="639637"/>
                </a:lnTo>
                <a:lnTo>
                  <a:pt x="1047371" y="608267"/>
                </a:lnTo>
                <a:lnTo>
                  <a:pt x="1047371" y="593730"/>
                </a:lnTo>
                <a:lnTo>
                  <a:pt x="1047371" y="578427"/>
                </a:lnTo>
                <a:lnTo>
                  <a:pt x="1045898" y="566185"/>
                </a:lnTo>
                <a:lnTo>
                  <a:pt x="1044424" y="554709"/>
                </a:lnTo>
                <a:lnTo>
                  <a:pt x="1042214" y="542467"/>
                </a:lnTo>
                <a:lnTo>
                  <a:pt x="1038530" y="532520"/>
                </a:lnTo>
                <a:lnTo>
                  <a:pt x="1033373" y="524869"/>
                </a:lnTo>
                <a:lnTo>
                  <a:pt x="1025269" y="517983"/>
                </a:lnTo>
                <a:lnTo>
                  <a:pt x="1017164" y="511097"/>
                </a:lnTo>
                <a:lnTo>
                  <a:pt x="1008323" y="507272"/>
                </a:lnTo>
                <a:lnTo>
                  <a:pt x="977380" y="497325"/>
                </a:lnTo>
                <a:lnTo>
                  <a:pt x="945699" y="485083"/>
                </a:lnTo>
                <a:lnTo>
                  <a:pt x="914756" y="472841"/>
                </a:lnTo>
                <a:lnTo>
                  <a:pt x="884549" y="461365"/>
                </a:lnTo>
                <a:lnTo>
                  <a:pt x="855816" y="446062"/>
                </a:lnTo>
                <a:lnTo>
                  <a:pt x="828556" y="431525"/>
                </a:lnTo>
                <a:lnTo>
                  <a:pt x="801296" y="414693"/>
                </a:lnTo>
                <a:lnTo>
                  <a:pt x="775510" y="397095"/>
                </a:lnTo>
                <a:lnTo>
                  <a:pt x="748987" y="378732"/>
                </a:lnTo>
                <a:lnTo>
                  <a:pt x="724674" y="359604"/>
                </a:lnTo>
                <a:lnTo>
                  <a:pt x="702571" y="338181"/>
                </a:lnTo>
                <a:lnTo>
                  <a:pt x="679732" y="315228"/>
                </a:lnTo>
                <a:lnTo>
                  <a:pt x="657630" y="292274"/>
                </a:lnTo>
                <a:lnTo>
                  <a:pt x="638474" y="266260"/>
                </a:lnTo>
                <a:lnTo>
                  <a:pt x="620055" y="239481"/>
                </a:lnTo>
                <a:close/>
                <a:moveTo>
                  <a:pt x="713623" y="0"/>
                </a:moveTo>
                <a:lnTo>
                  <a:pt x="745303" y="0"/>
                </a:lnTo>
                <a:lnTo>
                  <a:pt x="776247" y="1530"/>
                </a:lnTo>
                <a:lnTo>
                  <a:pt x="808664" y="5356"/>
                </a:lnTo>
                <a:lnTo>
                  <a:pt x="840344" y="10712"/>
                </a:lnTo>
                <a:lnTo>
                  <a:pt x="872761" y="17598"/>
                </a:lnTo>
                <a:lnTo>
                  <a:pt x="904441" y="26779"/>
                </a:lnTo>
                <a:lnTo>
                  <a:pt x="933911" y="36726"/>
                </a:lnTo>
                <a:lnTo>
                  <a:pt x="964118" y="48202"/>
                </a:lnTo>
                <a:lnTo>
                  <a:pt x="994325" y="61974"/>
                </a:lnTo>
                <a:lnTo>
                  <a:pt x="1021585" y="77277"/>
                </a:lnTo>
                <a:lnTo>
                  <a:pt x="1047371" y="93344"/>
                </a:lnTo>
                <a:lnTo>
                  <a:pt x="1072421" y="110942"/>
                </a:lnTo>
                <a:lnTo>
                  <a:pt x="1095260" y="130070"/>
                </a:lnTo>
                <a:lnTo>
                  <a:pt x="1107048" y="140781"/>
                </a:lnTo>
                <a:lnTo>
                  <a:pt x="1117363" y="153023"/>
                </a:lnTo>
                <a:lnTo>
                  <a:pt x="1137255" y="175977"/>
                </a:lnTo>
                <a:lnTo>
                  <a:pt x="1154200" y="201225"/>
                </a:lnTo>
                <a:lnTo>
                  <a:pt x="1168198" y="228770"/>
                </a:lnTo>
                <a:lnTo>
                  <a:pt x="1179986" y="255549"/>
                </a:lnTo>
                <a:lnTo>
                  <a:pt x="1190301" y="283858"/>
                </a:lnTo>
                <a:lnTo>
                  <a:pt x="1198405" y="313697"/>
                </a:lnTo>
                <a:lnTo>
                  <a:pt x="1203562" y="343537"/>
                </a:lnTo>
                <a:lnTo>
                  <a:pt x="1207246" y="374142"/>
                </a:lnTo>
                <a:lnTo>
                  <a:pt x="1210193" y="405511"/>
                </a:lnTo>
                <a:lnTo>
                  <a:pt x="1210193" y="436881"/>
                </a:lnTo>
                <a:lnTo>
                  <a:pt x="1210193" y="467486"/>
                </a:lnTo>
                <a:lnTo>
                  <a:pt x="1208720" y="498855"/>
                </a:lnTo>
                <a:lnTo>
                  <a:pt x="1205036" y="530225"/>
                </a:lnTo>
                <a:lnTo>
                  <a:pt x="1201352" y="560830"/>
                </a:lnTo>
                <a:lnTo>
                  <a:pt x="1196932" y="590669"/>
                </a:lnTo>
                <a:lnTo>
                  <a:pt x="1186617" y="655704"/>
                </a:lnTo>
                <a:lnTo>
                  <a:pt x="1179986" y="690899"/>
                </a:lnTo>
                <a:lnTo>
                  <a:pt x="1174829" y="726095"/>
                </a:lnTo>
                <a:lnTo>
                  <a:pt x="1171145" y="762820"/>
                </a:lnTo>
                <a:lnTo>
                  <a:pt x="1168198" y="798015"/>
                </a:lnTo>
                <a:lnTo>
                  <a:pt x="1168198" y="833976"/>
                </a:lnTo>
                <a:lnTo>
                  <a:pt x="1169672" y="869171"/>
                </a:lnTo>
                <a:lnTo>
                  <a:pt x="1171145" y="886004"/>
                </a:lnTo>
                <a:lnTo>
                  <a:pt x="1173356" y="903601"/>
                </a:lnTo>
                <a:lnTo>
                  <a:pt x="1177776" y="919669"/>
                </a:lnTo>
                <a:lnTo>
                  <a:pt x="1181460" y="935736"/>
                </a:lnTo>
                <a:lnTo>
                  <a:pt x="1186617" y="950273"/>
                </a:lnTo>
                <a:lnTo>
                  <a:pt x="1191774" y="965576"/>
                </a:lnTo>
                <a:lnTo>
                  <a:pt x="1199879" y="980113"/>
                </a:lnTo>
                <a:lnTo>
                  <a:pt x="1207246" y="993885"/>
                </a:lnTo>
                <a:lnTo>
                  <a:pt x="1216824" y="1007657"/>
                </a:lnTo>
                <a:lnTo>
                  <a:pt x="1227138" y="1019899"/>
                </a:lnTo>
                <a:lnTo>
                  <a:pt x="1238926" y="1031376"/>
                </a:lnTo>
                <a:lnTo>
                  <a:pt x="1252188" y="1042852"/>
                </a:lnTo>
                <a:lnTo>
                  <a:pt x="1266186" y="1052034"/>
                </a:lnTo>
                <a:lnTo>
                  <a:pt x="1281658" y="1061215"/>
                </a:lnTo>
                <a:lnTo>
                  <a:pt x="1298603" y="1069631"/>
                </a:lnTo>
                <a:lnTo>
                  <a:pt x="1317022" y="1076517"/>
                </a:lnTo>
                <a:lnTo>
                  <a:pt x="1298603" y="1081873"/>
                </a:lnTo>
                <a:lnTo>
                  <a:pt x="1281658" y="1083403"/>
                </a:lnTo>
                <a:lnTo>
                  <a:pt x="1266186" y="1083403"/>
                </a:lnTo>
                <a:lnTo>
                  <a:pt x="1252188" y="1081873"/>
                </a:lnTo>
                <a:lnTo>
                  <a:pt x="1238926" y="1078048"/>
                </a:lnTo>
                <a:lnTo>
                  <a:pt x="1227138" y="1074987"/>
                </a:lnTo>
                <a:lnTo>
                  <a:pt x="1210193" y="1066571"/>
                </a:lnTo>
                <a:lnTo>
                  <a:pt x="1213877" y="1071927"/>
                </a:lnTo>
                <a:lnTo>
                  <a:pt x="1219034" y="1078048"/>
                </a:lnTo>
                <a:lnTo>
                  <a:pt x="1232296" y="1088759"/>
                </a:lnTo>
                <a:lnTo>
                  <a:pt x="1246294" y="1096410"/>
                </a:lnTo>
                <a:lnTo>
                  <a:pt x="1262503" y="1103296"/>
                </a:lnTo>
                <a:lnTo>
                  <a:pt x="1279448" y="1108652"/>
                </a:lnTo>
                <a:lnTo>
                  <a:pt x="1296393" y="1113243"/>
                </a:lnTo>
                <a:lnTo>
                  <a:pt x="1311865" y="1114008"/>
                </a:lnTo>
                <a:lnTo>
                  <a:pt x="1325863" y="1115538"/>
                </a:lnTo>
                <a:lnTo>
                  <a:pt x="1308918" y="1120894"/>
                </a:lnTo>
                <a:lnTo>
                  <a:pt x="1291236" y="1126250"/>
                </a:lnTo>
                <a:lnTo>
                  <a:pt x="1269870" y="1130075"/>
                </a:lnTo>
                <a:lnTo>
                  <a:pt x="1247768" y="1133136"/>
                </a:lnTo>
                <a:lnTo>
                  <a:pt x="1224191" y="1134666"/>
                </a:lnTo>
                <a:lnTo>
                  <a:pt x="1208350" y="1134666"/>
                </a:lnTo>
                <a:lnTo>
                  <a:pt x="1244342" y="1147152"/>
                </a:lnTo>
                <a:lnTo>
                  <a:pt x="1281848" y="1160930"/>
                </a:lnTo>
                <a:lnTo>
                  <a:pt x="1317149" y="1177003"/>
                </a:lnTo>
                <a:lnTo>
                  <a:pt x="1351714" y="1193842"/>
                </a:lnTo>
                <a:lnTo>
                  <a:pt x="1384808" y="1212212"/>
                </a:lnTo>
                <a:lnTo>
                  <a:pt x="1400252" y="1222928"/>
                </a:lnTo>
                <a:lnTo>
                  <a:pt x="1415696" y="1234409"/>
                </a:lnTo>
                <a:lnTo>
                  <a:pt x="1429669" y="1245890"/>
                </a:lnTo>
                <a:lnTo>
                  <a:pt x="1444378" y="1259667"/>
                </a:lnTo>
                <a:lnTo>
                  <a:pt x="1457615" y="1273445"/>
                </a:lnTo>
                <a:lnTo>
                  <a:pt x="1470118" y="1287987"/>
                </a:lnTo>
                <a:lnTo>
                  <a:pt x="1483355" y="1304061"/>
                </a:lnTo>
                <a:lnTo>
                  <a:pt x="1495122" y="1321665"/>
                </a:lnTo>
                <a:lnTo>
                  <a:pt x="1505418" y="1339270"/>
                </a:lnTo>
                <a:lnTo>
                  <a:pt x="1515714" y="1359936"/>
                </a:lnTo>
                <a:lnTo>
                  <a:pt x="1526010" y="1379836"/>
                </a:lnTo>
                <a:lnTo>
                  <a:pt x="1535571" y="1403564"/>
                </a:lnTo>
                <a:lnTo>
                  <a:pt x="1542925" y="1426526"/>
                </a:lnTo>
                <a:lnTo>
                  <a:pt x="1551015" y="1451785"/>
                </a:lnTo>
                <a:lnTo>
                  <a:pt x="1557633" y="1479339"/>
                </a:lnTo>
                <a:lnTo>
                  <a:pt x="1564252" y="1507659"/>
                </a:lnTo>
                <a:lnTo>
                  <a:pt x="1540719" y="1513783"/>
                </a:lnTo>
                <a:lnTo>
                  <a:pt x="1492180" y="1529091"/>
                </a:lnTo>
                <a:lnTo>
                  <a:pt x="1419373" y="1548991"/>
                </a:lnTo>
                <a:lnTo>
                  <a:pt x="1375248" y="1560472"/>
                </a:lnTo>
                <a:lnTo>
                  <a:pt x="1325974" y="1571188"/>
                </a:lnTo>
                <a:lnTo>
                  <a:pt x="1271552" y="1583435"/>
                </a:lnTo>
                <a:lnTo>
                  <a:pt x="1214189" y="1594150"/>
                </a:lnTo>
                <a:lnTo>
                  <a:pt x="1151678" y="1603335"/>
                </a:lnTo>
                <a:lnTo>
                  <a:pt x="1086960" y="1612520"/>
                </a:lnTo>
                <a:lnTo>
                  <a:pt x="1017830" y="1620940"/>
                </a:lnTo>
                <a:lnTo>
                  <a:pt x="946494" y="1626297"/>
                </a:lnTo>
                <a:lnTo>
                  <a:pt x="872216" y="1630125"/>
                </a:lnTo>
                <a:lnTo>
                  <a:pt x="797202" y="1633186"/>
                </a:lnTo>
                <a:lnTo>
                  <a:pt x="726601" y="1631655"/>
                </a:lnTo>
                <a:lnTo>
                  <a:pt x="655265" y="1627828"/>
                </a:lnTo>
                <a:lnTo>
                  <a:pt x="586135" y="1622470"/>
                </a:lnTo>
                <a:lnTo>
                  <a:pt x="517740" y="1615582"/>
                </a:lnTo>
                <a:lnTo>
                  <a:pt x="450816" y="1606397"/>
                </a:lnTo>
                <a:lnTo>
                  <a:pt x="387570" y="1596447"/>
                </a:lnTo>
                <a:lnTo>
                  <a:pt x="326529" y="1585731"/>
                </a:lnTo>
                <a:lnTo>
                  <a:pt x="269166" y="1575015"/>
                </a:lnTo>
                <a:lnTo>
                  <a:pt x="215480" y="1562769"/>
                </a:lnTo>
                <a:lnTo>
                  <a:pt x="166206" y="1552053"/>
                </a:lnTo>
                <a:lnTo>
                  <a:pt x="84574" y="1531387"/>
                </a:lnTo>
                <a:lnTo>
                  <a:pt x="27211" y="1515313"/>
                </a:lnTo>
                <a:lnTo>
                  <a:pt x="0" y="1507659"/>
                </a:lnTo>
                <a:lnTo>
                  <a:pt x="6619" y="1479339"/>
                </a:lnTo>
                <a:lnTo>
                  <a:pt x="13973" y="1453315"/>
                </a:lnTo>
                <a:lnTo>
                  <a:pt x="22063" y="1428822"/>
                </a:lnTo>
                <a:lnTo>
                  <a:pt x="30152" y="1404329"/>
                </a:lnTo>
                <a:lnTo>
                  <a:pt x="40448" y="1382898"/>
                </a:lnTo>
                <a:lnTo>
                  <a:pt x="49274" y="1362232"/>
                </a:lnTo>
                <a:lnTo>
                  <a:pt x="59569" y="1343862"/>
                </a:lnTo>
                <a:lnTo>
                  <a:pt x="71336" y="1324727"/>
                </a:lnTo>
                <a:lnTo>
                  <a:pt x="83103" y="1308653"/>
                </a:lnTo>
                <a:lnTo>
                  <a:pt x="96341" y="1292580"/>
                </a:lnTo>
                <a:lnTo>
                  <a:pt x="108843" y="1277272"/>
                </a:lnTo>
                <a:lnTo>
                  <a:pt x="122081" y="1263494"/>
                </a:lnTo>
                <a:lnTo>
                  <a:pt x="136789" y="1250482"/>
                </a:lnTo>
                <a:lnTo>
                  <a:pt x="150762" y="1238236"/>
                </a:lnTo>
                <a:lnTo>
                  <a:pt x="166206" y="1225989"/>
                </a:lnTo>
                <a:lnTo>
                  <a:pt x="180915" y="1216804"/>
                </a:lnTo>
                <a:lnTo>
                  <a:pt x="213274" y="1196138"/>
                </a:lnTo>
                <a:lnTo>
                  <a:pt x="247103" y="1178534"/>
                </a:lnTo>
                <a:lnTo>
                  <a:pt x="282404" y="1163991"/>
                </a:lnTo>
                <a:lnTo>
                  <a:pt x="318440" y="1148683"/>
                </a:lnTo>
                <a:lnTo>
                  <a:pt x="363958" y="1132740"/>
                </a:lnTo>
                <a:lnTo>
                  <a:pt x="341563" y="1131606"/>
                </a:lnTo>
                <a:lnTo>
                  <a:pt x="314303" y="1127780"/>
                </a:lnTo>
                <a:lnTo>
                  <a:pt x="290727" y="1122424"/>
                </a:lnTo>
                <a:lnTo>
                  <a:pt x="270098" y="1115538"/>
                </a:lnTo>
                <a:lnTo>
                  <a:pt x="260521" y="1111713"/>
                </a:lnTo>
                <a:lnTo>
                  <a:pt x="253153" y="1107122"/>
                </a:lnTo>
                <a:lnTo>
                  <a:pt x="246522" y="1101766"/>
                </a:lnTo>
                <a:lnTo>
                  <a:pt x="241365" y="1097941"/>
                </a:lnTo>
                <a:lnTo>
                  <a:pt x="255363" y="1095645"/>
                </a:lnTo>
                <a:lnTo>
                  <a:pt x="268625" y="1092585"/>
                </a:lnTo>
                <a:lnTo>
                  <a:pt x="282623" y="1088759"/>
                </a:lnTo>
                <a:lnTo>
                  <a:pt x="295885" y="1084169"/>
                </a:lnTo>
                <a:lnTo>
                  <a:pt x="309146" y="1078048"/>
                </a:lnTo>
                <a:lnTo>
                  <a:pt x="321671" y="1069631"/>
                </a:lnTo>
                <a:lnTo>
                  <a:pt x="332722" y="1061215"/>
                </a:lnTo>
                <a:lnTo>
                  <a:pt x="343037" y="1050504"/>
                </a:lnTo>
                <a:lnTo>
                  <a:pt x="312830" y="1060450"/>
                </a:lnTo>
                <a:lnTo>
                  <a:pt x="297358" y="1062745"/>
                </a:lnTo>
                <a:lnTo>
                  <a:pt x="280413" y="1065806"/>
                </a:lnTo>
                <a:lnTo>
                  <a:pt x="264941" y="1066571"/>
                </a:lnTo>
                <a:lnTo>
                  <a:pt x="248733" y="1066571"/>
                </a:lnTo>
                <a:lnTo>
                  <a:pt x="233261" y="1064276"/>
                </a:lnTo>
                <a:lnTo>
                  <a:pt x="217789" y="1061215"/>
                </a:lnTo>
                <a:lnTo>
                  <a:pt x="239892" y="1057390"/>
                </a:lnTo>
                <a:lnTo>
                  <a:pt x="259784" y="1052034"/>
                </a:lnTo>
                <a:lnTo>
                  <a:pt x="276729" y="1043617"/>
                </a:lnTo>
                <a:lnTo>
                  <a:pt x="292201" y="1035966"/>
                </a:lnTo>
                <a:lnTo>
                  <a:pt x="304726" y="1023724"/>
                </a:lnTo>
                <a:lnTo>
                  <a:pt x="316514" y="1011483"/>
                </a:lnTo>
                <a:lnTo>
                  <a:pt x="326092" y="997711"/>
                </a:lnTo>
                <a:lnTo>
                  <a:pt x="334933" y="983173"/>
                </a:lnTo>
                <a:lnTo>
                  <a:pt x="341563" y="967106"/>
                </a:lnTo>
                <a:lnTo>
                  <a:pt x="346721" y="949508"/>
                </a:lnTo>
                <a:lnTo>
                  <a:pt x="350404" y="930380"/>
                </a:lnTo>
                <a:lnTo>
                  <a:pt x="353351" y="911252"/>
                </a:lnTo>
                <a:lnTo>
                  <a:pt x="354825" y="892125"/>
                </a:lnTo>
                <a:lnTo>
                  <a:pt x="355562" y="870701"/>
                </a:lnTo>
                <a:lnTo>
                  <a:pt x="354825" y="850808"/>
                </a:lnTo>
                <a:lnTo>
                  <a:pt x="354825" y="828620"/>
                </a:lnTo>
                <a:lnTo>
                  <a:pt x="349668" y="785774"/>
                </a:lnTo>
                <a:lnTo>
                  <a:pt x="343037" y="740632"/>
                </a:lnTo>
                <a:lnTo>
                  <a:pt x="334933" y="697785"/>
                </a:lnTo>
                <a:lnTo>
                  <a:pt x="326092" y="657234"/>
                </a:lnTo>
                <a:lnTo>
                  <a:pt x="309146" y="581488"/>
                </a:lnTo>
                <a:lnTo>
                  <a:pt x="303989" y="548588"/>
                </a:lnTo>
                <a:lnTo>
                  <a:pt x="299568" y="521809"/>
                </a:lnTo>
                <a:lnTo>
                  <a:pt x="297358" y="491969"/>
                </a:lnTo>
                <a:lnTo>
                  <a:pt x="295885" y="462130"/>
                </a:lnTo>
                <a:lnTo>
                  <a:pt x="297358" y="420814"/>
                </a:lnTo>
                <a:lnTo>
                  <a:pt x="301042" y="380262"/>
                </a:lnTo>
                <a:lnTo>
                  <a:pt x="307673" y="340476"/>
                </a:lnTo>
                <a:lnTo>
                  <a:pt x="316514" y="302986"/>
                </a:lnTo>
                <a:lnTo>
                  <a:pt x="328302" y="266260"/>
                </a:lnTo>
                <a:lnTo>
                  <a:pt x="343037" y="232595"/>
                </a:lnTo>
                <a:lnTo>
                  <a:pt x="359982" y="198930"/>
                </a:lnTo>
                <a:lnTo>
                  <a:pt x="368823" y="183628"/>
                </a:lnTo>
                <a:lnTo>
                  <a:pt x="379138" y="169091"/>
                </a:lnTo>
                <a:lnTo>
                  <a:pt x="389452" y="153788"/>
                </a:lnTo>
                <a:lnTo>
                  <a:pt x="399767" y="139251"/>
                </a:lnTo>
                <a:lnTo>
                  <a:pt x="411555" y="125479"/>
                </a:lnTo>
                <a:lnTo>
                  <a:pt x="424816" y="113237"/>
                </a:lnTo>
                <a:lnTo>
                  <a:pt x="438078" y="100995"/>
                </a:lnTo>
                <a:lnTo>
                  <a:pt x="452076" y="88754"/>
                </a:lnTo>
                <a:lnTo>
                  <a:pt x="466811" y="78042"/>
                </a:lnTo>
                <a:lnTo>
                  <a:pt x="480809" y="67330"/>
                </a:lnTo>
                <a:lnTo>
                  <a:pt x="496281" y="58149"/>
                </a:lnTo>
                <a:lnTo>
                  <a:pt x="513226" y="48202"/>
                </a:lnTo>
                <a:lnTo>
                  <a:pt x="528698" y="40551"/>
                </a:lnTo>
                <a:lnTo>
                  <a:pt x="547117" y="32135"/>
                </a:lnTo>
                <a:lnTo>
                  <a:pt x="565536" y="25249"/>
                </a:lnTo>
                <a:lnTo>
                  <a:pt x="583954" y="19893"/>
                </a:lnTo>
                <a:lnTo>
                  <a:pt x="603110" y="14537"/>
                </a:lnTo>
                <a:lnTo>
                  <a:pt x="623002" y="9182"/>
                </a:lnTo>
                <a:lnTo>
                  <a:pt x="652472" y="3826"/>
                </a:lnTo>
                <a:lnTo>
                  <a:pt x="682679" y="1530"/>
                </a:lnTo>
                <a:close/>
              </a:path>
            </a:pathLst>
          </a:custGeom>
          <a:solidFill>
            <a:srgbClr val="E8C58F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zh-CN" altLang="en-US" kern="0">
              <a:solidFill>
                <a:srgbClr val="3D3F41"/>
              </a:solidFill>
            </a:endParaRPr>
          </a:p>
        </p:txBody>
      </p:sp>
      <p:sp>
        <p:nvSpPr>
          <p:cNvPr id="14" name="MH_Text_1">
            <a:extLst>
              <a:ext uri="{FF2B5EF4-FFF2-40B4-BE49-F238E27FC236}">
                <a16:creationId xmlns:a16="http://schemas.microsoft.com/office/drawing/2014/main" xmlns="" id="{D31D2FEB-1448-4CE2-AF65-35D44BC1025F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4311725" y="2394616"/>
            <a:ext cx="1656000" cy="70788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4800" b="0" i="0" u="none" strike="noStrike" kern="0" cap="none" spc="0" normalizeH="0" baseline="0">
                <a:ln>
                  <a:noFill/>
                </a:ln>
                <a:solidFill>
                  <a:srgbClr val="2BA4DB"/>
                </a:solidFill>
                <a:effectLst/>
                <a:uLnTx/>
                <a:uFillTx/>
              </a:defRPr>
            </a:lvl1pPr>
          </a:lstStyle>
          <a:p>
            <a:pPr eaLnBrk="1" hangingPunct="1">
              <a:defRPr/>
            </a:pPr>
            <a:r>
              <a:rPr lang="en-US" altLang="zh-CN" sz="4000" dirty="0">
                <a:solidFill>
                  <a:sysClr val="windowText" lastClr="000000"/>
                </a:solidFill>
              </a:rPr>
              <a:t>48.8%</a:t>
            </a:r>
            <a:endParaRPr lang="zh-CN" altLang="en-US" sz="4000" dirty="0">
              <a:solidFill>
                <a:sysClr val="windowText" lastClr="000000"/>
              </a:solidFill>
            </a:endParaRPr>
          </a:p>
        </p:txBody>
      </p:sp>
      <p:sp>
        <p:nvSpPr>
          <p:cNvPr id="15" name="MH_SubTitle_1">
            <a:extLst>
              <a:ext uri="{FF2B5EF4-FFF2-40B4-BE49-F238E27FC236}">
                <a16:creationId xmlns:a16="http://schemas.microsoft.com/office/drawing/2014/main" xmlns="" id="{477696EA-6EAD-4A0D-8EA0-A26501370DDC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300539" y="3090863"/>
            <a:ext cx="1677987" cy="4000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zh-CN" altLang="en-US" sz="1400" kern="0" dirty="0"/>
              <a:t>点击添加文本</a:t>
            </a:r>
            <a:endParaRPr lang="en-US" altLang="zh-CN" sz="1400" kern="0" dirty="0"/>
          </a:p>
        </p:txBody>
      </p:sp>
      <p:sp>
        <p:nvSpPr>
          <p:cNvPr id="16" name="MH_Text_2">
            <a:extLst>
              <a:ext uri="{FF2B5EF4-FFF2-40B4-BE49-F238E27FC236}">
                <a16:creationId xmlns:a16="http://schemas.microsoft.com/office/drawing/2014/main" xmlns="" id="{0B1A3A31-9145-4EF8-858B-38E8A422355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7700118" y="2396560"/>
            <a:ext cx="1656000" cy="70788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altLang="zh-CN" sz="4000" kern="0" dirty="0">
                <a:solidFill>
                  <a:sysClr val="windowText" lastClr="000000"/>
                </a:solidFill>
              </a:rPr>
              <a:t>51.2%</a:t>
            </a:r>
            <a:endParaRPr lang="zh-CN" altLang="en-US" sz="4000" kern="0" dirty="0">
              <a:solidFill>
                <a:sysClr val="windowText" lastClr="000000"/>
              </a:solidFill>
            </a:endParaRPr>
          </a:p>
        </p:txBody>
      </p:sp>
      <p:sp>
        <p:nvSpPr>
          <p:cNvPr id="17" name="MH_SubTitle_2">
            <a:extLst>
              <a:ext uri="{FF2B5EF4-FFF2-40B4-BE49-F238E27FC236}">
                <a16:creationId xmlns:a16="http://schemas.microsoft.com/office/drawing/2014/main" xmlns="" id="{4EF96F40-D59C-42BD-8BD2-E3934CE03FA9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688264" y="3100388"/>
            <a:ext cx="1679575" cy="4000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zh-CN" altLang="en-US" sz="1400" kern="0" dirty="0"/>
              <a:t>点击添加文本</a:t>
            </a:r>
            <a:endParaRPr lang="en-US" altLang="zh-CN" sz="1400" kern="0" dirty="0"/>
          </a:p>
        </p:txBody>
      </p:sp>
      <p:cxnSp>
        <p:nvCxnSpPr>
          <p:cNvPr id="18" name="MH_Other_5">
            <a:extLst>
              <a:ext uri="{FF2B5EF4-FFF2-40B4-BE49-F238E27FC236}">
                <a16:creationId xmlns:a16="http://schemas.microsoft.com/office/drawing/2014/main" xmlns="" id="{80682A8C-5C23-4229-B554-E7431268B2E8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2603500" y="3994150"/>
            <a:ext cx="69850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15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299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3" grpId="0" animBg="1"/>
      <p:bldP spid="14" grpId="0"/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>
            <a:extLst>
              <a:ext uri="{FF2B5EF4-FFF2-40B4-BE49-F238E27FC236}">
                <a16:creationId xmlns:a16="http://schemas.microsoft.com/office/drawing/2014/main" xmlns="" id="{72E97181-6D4B-461B-B756-D7E8FD85C729}"/>
              </a:ext>
            </a:extLst>
          </p:cNvPr>
          <p:cNvGrpSpPr/>
          <p:nvPr/>
        </p:nvGrpSpPr>
        <p:grpSpPr>
          <a:xfrm>
            <a:off x="488955" y="475472"/>
            <a:ext cx="662430" cy="810838"/>
            <a:chOff x="488955" y="475472"/>
            <a:chExt cx="662430" cy="810838"/>
          </a:xfrm>
        </p:grpSpPr>
        <p:pic>
          <p:nvPicPr>
            <p:cNvPr id="59" name="图片 58">
              <a:extLst>
                <a:ext uri="{FF2B5EF4-FFF2-40B4-BE49-F238E27FC236}">
                  <a16:creationId xmlns:a16="http://schemas.microsoft.com/office/drawing/2014/main" xmlns="" id="{66950F70-E519-46B0-92B7-875FDF943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99919" y="475472"/>
              <a:ext cx="615749" cy="810838"/>
            </a:xfrm>
            <a:prstGeom prst="rect">
              <a:avLst/>
            </a:prstGeom>
          </p:spPr>
        </p:pic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xmlns="" id="{3A2DF2A7-DA19-4B7A-A6AA-70776EE1C63B}"/>
                </a:ext>
              </a:extLst>
            </p:cNvPr>
            <p:cNvSpPr txBox="1"/>
            <p:nvPr/>
          </p:nvSpPr>
          <p:spPr>
            <a:xfrm>
              <a:off x="488955" y="510942"/>
              <a:ext cx="662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pic>
        <p:nvPicPr>
          <p:cNvPr id="61" name="图片 60">
            <a:extLst>
              <a:ext uri="{FF2B5EF4-FFF2-40B4-BE49-F238E27FC236}">
                <a16:creationId xmlns:a16="http://schemas.microsoft.com/office/drawing/2014/main" xmlns="" id="{C1815CCA-31F5-481A-A72A-9898193D86D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flipV="1">
            <a:off x="1113285" y="1077643"/>
            <a:ext cx="10620000" cy="58621"/>
          </a:xfrm>
          <a:prstGeom prst="rect">
            <a:avLst/>
          </a:prstGeom>
        </p:spPr>
      </p:pic>
      <p:sp>
        <p:nvSpPr>
          <p:cNvPr id="62" name="PA_文本框 40">
            <a:extLst>
              <a:ext uri="{FF2B5EF4-FFF2-40B4-BE49-F238E27FC236}">
                <a16:creationId xmlns:a16="http://schemas.microsoft.com/office/drawing/2014/main" xmlns="" id="{BECFEE36-C9D3-403C-B487-FBA4F70CD3E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288967" y="598378"/>
            <a:ext cx="33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spc="3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  <a:cs typeface="Lato Black" charset="0"/>
              </a:rPr>
              <a:t>点击此处添加标题</a:t>
            </a:r>
            <a:endParaRPr lang="en-US" sz="2800" spc="300" dirty="0">
              <a:solidFill>
                <a:srgbClr val="3D3D3F"/>
              </a:solidFill>
              <a:latin typeface="造字工房悦黑演示版常规体" pitchFamily="50" charset="-122"/>
              <a:ea typeface="造字工房悦黑演示版常规体" pitchFamily="50" charset="-122"/>
              <a:cs typeface="Lato Black" charset="0"/>
            </a:endParaRPr>
          </a:p>
        </p:txBody>
      </p:sp>
      <p:sp>
        <p:nvSpPr>
          <p:cNvPr id="63" name="PA_矩形 7">
            <a:extLst>
              <a:ext uri="{FF2B5EF4-FFF2-40B4-BE49-F238E27FC236}">
                <a16:creationId xmlns:a16="http://schemas.microsoft.com/office/drawing/2014/main" xmlns="" id="{2F22FC42-263B-483D-9FE8-E5FE35EAA30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565958" y="739089"/>
            <a:ext cx="4103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8C58F"/>
                </a:solidFill>
                <a:latin typeface="+mn-ea"/>
                <a:cs typeface="Arial Unicode MS" panose="020B0604020202020204" pitchFamily="34" charset="-122"/>
              </a:rPr>
              <a:t>Please click here to add the required titles</a:t>
            </a:r>
            <a:endParaRPr lang="zh-CN" altLang="en-US" sz="1600" b="1" dirty="0">
              <a:solidFill>
                <a:srgbClr val="E8C58F"/>
              </a:solidFill>
              <a:latin typeface="+mn-ea"/>
              <a:cs typeface="Arial Unicode MS" panose="020B0604020202020204" pitchFamily="34" charset="-122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DB11F40F-93B3-4ED5-9FA1-B34C42BAF8FF}"/>
              </a:ext>
            </a:extLst>
          </p:cNvPr>
          <p:cNvGrpSpPr/>
          <p:nvPr/>
        </p:nvGrpSpPr>
        <p:grpSpPr>
          <a:xfrm>
            <a:off x="3040064" y="1611314"/>
            <a:ext cx="3235325" cy="1255712"/>
            <a:chOff x="3040064" y="1611314"/>
            <a:chExt cx="3235325" cy="1255712"/>
          </a:xfrm>
        </p:grpSpPr>
        <p:sp>
          <p:nvSpPr>
            <p:cNvPr id="10" name="MH_SubTitle_1">
              <a:extLst>
                <a:ext uri="{FF2B5EF4-FFF2-40B4-BE49-F238E27FC236}">
                  <a16:creationId xmlns:a16="http://schemas.microsoft.com/office/drawing/2014/main" xmlns="" id="{A1683DDB-8790-4157-BF7C-77BD5914EC55}"/>
                </a:ext>
              </a:extLst>
            </p:cNvPr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040064" y="1857375"/>
              <a:ext cx="3235325" cy="763588"/>
            </a:xfrm>
            <a:prstGeom prst="roundRect">
              <a:avLst>
                <a:gd name="adj" fmla="val 8046"/>
              </a:avLst>
            </a:prstGeom>
            <a:solidFill>
              <a:srgbClr val="E8C58F"/>
            </a:solidFill>
            <a:ln>
              <a:noFill/>
            </a:ln>
          </p:spPr>
          <p:txBody>
            <a:bodyPr rIns="612000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514350" indent="-1714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857250" indent="-1714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200150" indent="-1714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543050" indent="-1714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000250" indent="-17145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457450" indent="-17145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914650" indent="-17145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371850" indent="-17145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点击此处添加文字描述，文字颜色、大小、字体可根据需求进行更改。</a:t>
              </a:r>
            </a:p>
          </p:txBody>
        </p:sp>
        <p:sp>
          <p:nvSpPr>
            <p:cNvPr id="11" name="MH_Other_2">
              <a:extLst>
                <a:ext uri="{FF2B5EF4-FFF2-40B4-BE49-F238E27FC236}">
                  <a16:creationId xmlns:a16="http://schemas.microsoft.com/office/drawing/2014/main" xmlns="" id="{3B5D0963-E1C6-4EB5-86CC-B45F2F5C2DC6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 rot="4904715">
              <a:off x="5337176" y="2016126"/>
              <a:ext cx="1255712" cy="446087"/>
            </a:xfrm>
            <a:custGeom>
              <a:avLst/>
              <a:gdLst>
                <a:gd name="connsiteX0" fmla="*/ 0 w 3034654"/>
                <a:gd name="connsiteY0" fmla="*/ 0 h 1074893"/>
                <a:gd name="connsiteX1" fmla="*/ 1459802 w 3034654"/>
                <a:gd name="connsiteY1" fmla="*/ 0 h 1074893"/>
                <a:gd name="connsiteX2" fmla="*/ 3014498 w 3034654"/>
                <a:gd name="connsiteY2" fmla="*/ 0 h 1074893"/>
                <a:gd name="connsiteX3" fmla="*/ 2847043 w 3034654"/>
                <a:gd name="connsiteY3" fmla="*/ 205006 h 1074893"/>
                <a:gd name="connsiteX4" fmla="*/ 3017643 w 3034654"/>
                <a:gd name="connsiteY4" fmla="*/ 260827 h 1074893"/>
                <a:gd name="connsiteX5" fmla="*/ 2939832 w 3034654"/>
                <a:gd name="connsiteY5" fmla="*/ 355485 h 1074893"/>
                <a:gd name="connsiteX6" fmla="*/ 2958235 w 3034654"/>
                <a:gd name="connsiteY6" fmla="*/ 398523 h 1074893"/>
                <a:gd name="connsiteX7" fmla="*/ 2919874 w 3034654"/>
                <a:gd name="connsiteY7" fmla="*/ 441877 h 1074893"/>
                <a:gd name="connsiteX8" fmla="*/ 3026852 w 3034654"/>
                <a:gd name="connsiteY8" fmla="*/ 488967 h 1074893"/>
                <a:gd name="connsiteX9" fmla="*/ 2922999 w 3034654"/>
                <a:gd name="connsiteY9" fmla="*/ 596257 h 1074893"/>
                <a:gd name="connsiteX10" fmla="*/ 3034654 w 3034654"/>
                <a:gd name="connsiteY10" fmla="*/ 668298 h 1074893"/>
                <a:gd name="connsiteX11" fmla="*/ 2909439 w 3034654"/>
                <a:gd name="connsiteY11" fmla="*/ 813170 h 1074893"/>
                <a:gd name="connsiteX12" fmla="*/ 3034505 w 3034654"/>
                <a:gd name="connsiteY12" fmla="*/ 846538 h 1074893"/>
                <a:gd name="connsiteX13" fmla="*/ 2904609 w 3034654"/>
                <a:gd name="connsiteY13" fmla="*/ 966460 h 1074893"/>
                <a:gd name="connsiteX14" fmla="*/ 3024222 w 3034654"/>
                <a:gd name="connsiteY14" fmla="*/ 1074893 h 1074893"/>
                <a:gd name="connsiteX15" fmla="*/ 1459802 w 3034654"/>
                <a:gd name="connsiteY15" fmla="*/ 1074893 h 1074893"/>
                <a:gd name="connsiteX16" fmla="*/ 76196 w 3034654"/>
                <a:gd name="connsiteY16" fmla="*/ 1074893 h 1074893"/>
                <a:gd name="connsiteX17" fmla="*/ 198009 w 3034654"/>
                <a:gd name="connsiteY17" fmla="*/ 883612 h 1074893"/>
                <a:gd name="connsiteX18" fmla="*/ 79493 w 3034654"/>
                <a:gd name="connsiteY18" fmla="*/ 802528 h 1074893"/>
                <a:gd name="connsiteX19" fmla="*/ 147946 w 3034654"/>
                <a:gd name="connsiteY19" fmla="*/ 657970 h 1074893"/>
                <a:gd name="connsiteX20" fmla="*/ 59057 w 3034654"/>
                <a:gd name="connsiteY20" fmla="*/ 597155 h 1074893"/>
                <a:gd name="connsiteX21" fmla="*/ 143729 w 3034654"/>
                <a:gd name="connsiteY21" fmla="*/ 511542 h 1074893"/>
                <a:gd name="connsiteX22" fmla="*/ 52346 w 3034654"/>
                <a:gd name="connsiteY22" fmla="*/ 409872 h 1074893"/>
                <a:gd name="connsiteX23" fmla="*/ 167425 w 3034654"/>
                <a:gd name="connsiteY23" fmla="*/ 279814 h 1074893"/>
                <a:gd name="connsiteX24" fmla="*/ 39863 w 3034654"/>
                <a:gd name="connsiteY24" fmla="*/ 205590 h 1074893"/>
                <a:gd name="connsiteX25" fmla="*/ 160714 w 3034654"/>
                <a:gd name="connsiteY25" fmla="*/ 92530 h 1074893"/>
                <a:gd name="connsiteX26" fmla="*/ 0 w 3034654"/>
                <a:gd name="connsiteY26" fmla="*/ 10829 h 107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034654" h="1074893">
                  <a:moveTo>
                    <a:pt x="0" y="0"/>
                  </a:moveTo>
                  <a:lnTo>
                    <a:pt x="1459802" y="0"/>
                  </a:lnTo>
                  <a:lnTo>
                    <a:pt x="3014498" y="0"/>
                  </a:lnTo>
                  <a:lnTo>
                    <a:pt x="2847043" y="205006"/>
                  </a:lnTo>
                  <a:lnTo>
                    <a:pt x="3017643" y="260827"/>
                  </a:lnTo>
                  <a:lnTo>
                    <a:pt x="2939832" y="355485"/>
                  </a:lnTo>
                  <a:lnTo>
                    <a:pt x="2958235" y="398523"/>
                  </a:lnTo>
                  <a:lnTo>
                    <a:pt x="2919874" y="441877"/>
                  </a:lnTo>
                  <a:lnTo>
                    <a:pt x="3026852" y="488967"/>
                  </a:lnTo>
                  <a:lnTo>
                    <a:pt x="2922999" y="596257"/>
                  </a:lnTo>
                  <a:lnTo>
                    <a:pt x="3034654" y="668298"/>
                  </a:lnTo>
                  <a:lnTo>
                    <a:pt x="2909439" y="813170"/>
                  </a:lnTo>
                  <a:lnTo>
                    <a:pt x="3034505" y="846538"/>
                  </a:lnTo>
                  <a:lnTo>
                    <a:pt x="2904609" y="966460"/>
                  </a:lnTo>
                  <a:lnTo>
                    <a:pt x="3024222" y="1074893"/>
                  </a:lnTo>
                  <a:lnTo>
                    <a:pt x="1459802" y="1074893"/>
                  </a:lnTo>
                  <a:lnTo>
                    <a:pt x="76196" y="1074893"/>
                  </a:lnTo>
                  <a:lnTo>
                    <a:pt x="198009" y="883612"/>
                  </a:lnTo>
                  <a:lnTo>
                    <a:pt x="79493" y="802528"/>
                  </a:lnTo>
                  <a:lnTo>
                    <a:pt x="147946" y="657970"/>
                  </a:lnTo>
                  <a:lnTo>
                    <a:pt x="59057" y="597155"/>
                  </a:lnTo>
                  <a:lnTo>
                    <a:pt x="143729" y="511542"/>
                  </a:lnTo>
                  <a:lnTo>
                    <a:pt x="52346" y="409872"/>
                  </a:lnTo>
                  <a:lnTo>
                    <a:pt x="167425" y="279814"/>
                  </a:lnTo>
                  <a:lnTo>
                    <a:pt x="39863" y="205590"/>
                  </a:lnTo>
                  <a:lnTo>
                    <a:pt x="160714" y="92530"/>
                  </a:lnTo>
                  <a:lnTo>
                    <a:pt x="0" y="10829"/>
                  </a:lnTo>
                  <a:close/>
                </a:path>
              </a:pathLst>
            </a:custGeom>
            <a:solidFill>
              <a:srgbClr val="F3EFEF">
                <a:alpha val="70000"/>
              </a:srgbClr>
            </a:solidFill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 sz="3200" b="1" dirty="0">
                  <a:solidFill>
                    <a:schemeClr val="accent1">
                      <a:lumMod val="75000"/>
                    </a:schemeClr>
                  </a:solidFill>
                </a:rPr>
                <a:t>01</a:t>
              </a:r>
              <a:endParaRPr lang="zh-CN" altLang="en-US" sz="3200" b="1" dirty="0" err="1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2744B82E-F162-4183-A76B-D6A86D2AA3F5}"/>
              </a:ext>
            </a:extLst>
          </p:cNvPr>
          <p:cNvGrpSpPr/>
          <p:nvPr/>
        </p:nvGrpSpPr>
        <p:grpSpPr>
          <a:xfrm>
            <a:off x="3040064" y="3632201"/>
            <a:ext cx="3235325" cy="1257300"/>
            <a:chOff x="3040064" y="3632201"/>
            <a:chExt cx="3235325" cy="1257300"/>
          </a:xfrm>
        </p:grpSpPr>
        <p:sp>
          <p:nvSpPr>
            <p:cNvPr id="13" name="MH_SubTitle_3">
              <a:extLst>
                <a:ext uri="{FF2B5EF4-FFF2-40B4-BE49-F238E27FC236}">
                  <a16:creationId xmlns:a16="http://schemas.microsoft.com/office/drawing/2014/main" xmlns="" id="{799522D9-2E9A-4E26-A8A0-A28DFEF0C099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3040064" y="3879850"/>
              <a:ext cx="3235325" cy="763588"/>
            </a:xfrm>
            <a:prstGeom prst="roundRect">
              <a:avLst>
                <a:gd name="adj" fmla="val 8046"/>
              </a:avLst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rIns="61200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点击此处添加文字描述，文字颜色、大小、字体可根据需求进行更改。</a:t>
              </a:r>
            </a:p>
          </p:txBody>
        </p:sp>
        <p:sp>
          <p:nvSpPr>
            <p:cNvPr id="14" name="MH_Other_4">
              <a:extLst>
                <a:ext uri="{FF2B5EF4-FFF2-40B4-BE49-F238E27FC236}">
                  <a16:creationId xmlns:a16="http://schemas.microsoft.com/office/drawing/2014/main" xmlns="" id="{A0850F8D-F240-43D1-BC1E-310ED3588CE4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 rot="4904715">
              <a:off x="5336382" y="4037807"/>
              <a:ext cx="1257300" cy="446087"/>
            </a:xfrm>
            <a:custGeom>
              <a:avLst/>
              <a:gdLst>
                <a:gd name="connsiteX0" fmla="*/ 0 w 3034654"/>
                <a:gd name="connsiteY0" fmla="*/ 0 h 1074893"/>
                <a:gd name="connsiteX1" fmla="*/ 1459802 w 3034654"/>
                <a:gd name="connsiteY1" fmla="*/ 0 h 1074893"/>
                <a:gd name="connsiteX2" fmla="*/ 3014498 w 3034654"/>
                <a:gd name="connsiteY2" fmla="*/ 0 h 1074893"/>
                <a:gd name="connsiteX3" fmla="*/ 2847043 w 3034654"/>
                <a:gd name="connsiteY3" fmla="*/ 205006 h 1074893"/>
                <a:gd name="connsiteX4" fmla="*/ 3017643 w 3034654"/>
                <a:gd name="connsiteY4" fmla="*/ 260827 h 1074893"/>
                <a:gd name="connsiteX5" fmla="*/ 2939832 w 3034654"/>
                <a:gd name="connsiteY5" fmla="*/ 355485 h 1074893"/>
                <a:gd name="connsiteX6" fmla="*/ 2958235 w 3034654"/>
                <a:gd name="connsiteY6" fmla="*/ 398523 h 1074893"/>
                <a:gd name="connsiteX7" fmla="*/ 2919874 w 3034654"/>
                <a:gd name="connsiteY7" fmla="*/ 441877 h 1074893"/>
                <a:gd name="connsiteX8" fmla="*/ 3026852 w 3034654"/>
                <a:gd name="connsiteY8" fmla="*/ 488967 h 1074893"/>
                <a:gd name="connsiteX9" fmla="*/ 2922999 w 3034654"/>
                <a:gd name="connsiteY9" fmla="*/ 596257 h 1074893"/>
                <a:gd name="connsiteX10" fmla="*/ 3034654 w 3034654"/>
                <a:gd name="connsiteY10" fmla="*/ 668298 h 1074893"/>
                <a:gd name="connsiteX11" fmla="*/ 2909439 w 3034654"/>
                <a:gd name="connsiteY11" fmla="*/ 813170 h 1074893"/>
                <a:gd name="connsiteX12" fmla="*/ 3034505 w 3034654"/>
                <a:gd name="connsiteY12" fmla="*/ 846538 h 1074893"/>
                <a:gd name="connsiteX13" fmla="*/ 2904609 w 3034654"/>
                <a:gd name="connsiteY13" fmla="*/ 966460 h 1074893"/>
                <a:gd name="connsiteX14" fmla="*/ 3024222 w 3034654"/>
                <a:gd name="connsiteY14" fmla="*/ 1074893 h 1074893"/>
                <a:gd name="connsiteX15" fmla="*/ 1459802 w 3034654"/>
                <a:gd name="connsiteY15" fmla="*/ 1074893 h 1074893"/>
                <a:gd name="connsiteX16" fmla="*/ 76196 w 3034654"/>
                <a:gd name="connsiteY16" fmla="*/ 1074893 h 1074893"/>
                <a:gd name="connsiteX17" fmla="*/ 198009 w 3034654"/>
                <a:gd name="connsiteY17" fmla="*/ 883612 h 1074893"/>
                <a:gd name="connsiteX18" fmla="*/ 79493 w 3034654"/>
                <a:gd name="connsiteY18" fmla="*/ 802528 h 1074893"/>
                <a:gd name="connsiteX19" fmla="*/ 147946 w 3034654"/>
                <a:gd name="connsiteY19" fmla="*/ 657970 h 1074893"/>
                <a:gd name="connsiteX20" fmla="*/ 59057 w 3034654"/>
                <a:gd name="connsiteY20" fmla="*/ 597155 h 1074893"/>
                <a:gd name="connsiteX21" fmla="*/ 143729 w 3034654"/>
                <a:gd name="connsiteY21" fmla="*/ 511542 h 1074893"/>
                <a:gd name="connsiteX22" fmla="*/ 52346 w 3034654"/>
                <a:gd name="connsiteY22" fmla="*/ 409872 h 1074893"/>
                <a:gd name="connsiteX23" fmla="*/ 167425 w 3034654"/>
                <a:gd name="connsiteY23" fmla="*/ 279814 h 1074893"/>
                <a:gd name="connsiteX24" fmla="*/ 39863 w 3034654"/>
                <a:gd name="connsiteY24" fmla="*/ 205590 h 1074893"/>
                <a:gd name="connsiteX25" fmla="*/ 160714 w 3034654"/>
                <a:gd name="connsiteY25" fmla="*/ 92530 h 1074893"/>
                <a:gd name="connsiteX26" fmla="*/ 0 w 3034654"/>
                <a:gd name="connsiteY26" fmla="*/ 10829 h 107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034654" h="1074893">
                  <a:moveTo>
                    <a:pt x="0" y="0"/>
                  </a:moveTo>
                  <a:lnTo>
                    <a:pt x="1459802" y="0"/>
                  </a:lnTo>
                  <a:lnTo>
                    <a:pt x="3014498" y="0"/>
                  </a:lnTo>
                  <a:lnTo>
                    <a:pt x="2847043" y="205006"/>
                  </a:lnTo>
                  <a:lnTo>
                    <a:pt x="3017643" y="260827"/>
                  </a:lnTo>
                  <a:lnTo>
                    <a:pt x="2939832" y="355485"/>
                  </a:lnTo>
                  <a:lnTo>
                    <a:pt x="2958235" y="398523"/>
                  </a:lnTo>
                  <a:lnTo>
                    <a:pt x="2919874" y="441877"/>
                  </a:lnTo>
                  <a:lnTo>
                    <a:pt x="3026852" y="488967"/>
                  </a:lnTo>
                  <a:lnTo>
                    <a:pt x="2922999" y="596257"/>
                  </a:lnTo>
                  <a:lnTo>
                    <a:pt x="3034654" y="668298"/>
                  </a:lnTo>
                  <a:lnTo>
                    <a:pt x="2909439" y="813170"/>
                  </a:lnTo>
                  <a:lnTo>
                    <a:pt x="3034505" y="846538"/>
                  </a:lnTo>
                  <a:lnTo>
                    <a:pt x="2904609" y="966460"/>
                  </a:lnTo>
                  <a:lnTo>
                    <a:pt x="3024222" y="1074893"/>
                  </a:lnTo>
                  <a:lnTo>
                    <a:pt x="1459802" y="1074893"/>
                  </a:lnTo>
                  <a:lnTo>
                    <a:pt x="76196" y="1074893"/>
                  </a:lnTo>
                  <a:lnTo>
                    <a:pt x="198009" y="883612"/>
                  </a:lnTo>
                  <a:lnTo>
                    <a:pt x="79493" y="802528"/>
                  </a:lnTo>
                  <a:lnTo>
                    <a:pt x="147946" y="657970"/>
                  </a:lnTo>
                  <a:lnTo>
                    <a:pt x="59057" y="597155"/>
                  </a:lnTo>
                  <a:lnTo>
                    <a:pt x="143729" y="511542"/>
                  </a:lnTo>
                  <a:lnTo>
                    <a:pt x="52346" y="409872"/>
                  </a:lnTo>
                  <a:lnTo>
                    <a:pt x="167425" y="279814"/>
                  </a:lnTo>
                  <a:lnTo>
                    <a:pt x="39863" y="205590"/>
                  </a:lnTo>
                  <a:lnTo>
                    <a:pt x="160714" y="92530"/>
                  </a:lnTo>
                  <a:lnTo>
                    <a:pt x="0" y="10829"/>
                  </a:lnTo>
                  <a:close/>
                </a:path>
              </a:pathLst>
            </a:custGeom>
            <a:solidFill>
              <a:srgbClr val="F3EFEF">
                <a:alpha val="70000"/>
              </a:srgbClr>
            </a:solidFill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 sz="3200" b="1">
                  <a:solidFill>
                    <a:schemeClr val="accent3">
                      <a:lumMod val="75000"/>
                    </a:schemeClr>
                  </a:solidFill>
                </a:rPr>
                <a:t>03</a:t>
              </a:r>
              <a:endParaRPr lang="zh-CN" altLang="en-US" sz="3200" b="1" dirty="0" err="1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F641482B-D076-4759-9A6A-39C98CB7CEC5}"/>
              </a:ext>
            </a:extLst>
          </p:cNvPr>
          <p:cNvGrpSpPr/>
          <p:nvPr/>
        </p:nvGrpSpPr>
        <p:grpSpPr>
          <a:xfrm>
            <a:off x="5838826" y="2622550"/>
            <a:ext cx="3235325" cy="1255713"/>
            <a:chOff x="5838826" y="2622550"/>
            <a:chExt cx="3235325" cy="1255713"/>
          </a:xfrm>
        </p:grpSpPr>
        <p:sp>
          <p:nvSpPr>
            <p:cNvPr id="16" name="MH_SubTitle_2">
              <a:extLst>
                <a:ext uri="{FF2B5EF4-FFF2-40B4-BE49-F238E27FC236}">
                  <a16:creationId xmlns:a16="http://schemas.microsoft.com/office/drawing/2014/main" xmlns="" id="{9FD90228-01D3-4F59-9A85-7D9F4E5AEF6E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38826" y="2868614"/>
              <a:ext cx="3235325" cy="763587"/>
            </a:xfrm>
            <a:prstGeom prst="roundRect">
              <a:avLst>
                <a:gd name="adj" fmla="val 8046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rIns="612000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514350" indent="-1714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857250" indent="-1714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200150" indent="-1714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543050" indent="-1714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000250" indent="-17145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457450" indent="-17145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914650" indent="-17145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371850" indent="-17145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点击此处添加文字描述，文字颜色、大小、字体可根据需求进行更改。</a:t>
              </a:r>
            </a:p>
          </p:txBody>
        </p:sp>
        <p:sp>
          <p:nvSpPr>
            <p:cNvPr id="17" name="MH_Other_8">
              <a:extLst>
                <a:ext uri="{FF2B5EF4-FFF2-40B4-BE49-F238E27FC236}">
                  <a16:creationId xmlns:a16="http://schemas.microsoft.com/office/drawing/2014/main" xmlns="" id="{DD315027-17C2-4C71-AEDB-56E063CCBEB8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 rot="4904715">
              <a:off x="8135938" y="3027363"/>
              <a:ext cx="1255713" cy="446088"/>
            </a:xfrm>
            <a:custGeom>
              <a:avLst/>
              <a:gdLst>
                <a:gd name="connsiteX0" fmla="*/ 0 w 3034654"/>
                <a:gd name="connsiteY0" fmla="*/ 0 h 1074893"/>
                <a:gd name="connsiteX1" fmla="*/ 1459802 w 3034654"/>
                <a:gd name="connsiteY1" fmla="*/ 0 h 1074893"/>
                <a:gd name="connsiteX2" fmla="*/ 3014498 w 3034654"/>
                <a:gd name="connsiteY2" fmla="*/ 0 h 1074893"/>
                <a:gd name="connsiteX3" fmla="*/ 2847043 w 3034654"/>
                <a:gd name="connsiteY3" fmla="*/ 205006 h 1074893"/>
                <a:gd name="connsiteX4" fmla="*/ 3017643 w 3034654"/>
                <a:gd name="connsiteY4" fmla="*/ 260827 h 1074893"/>
                <a:gd name="connsiteX5" fmla="*/ 2939832 w 3034654"/>
                <a:gd name="connsiteY5" fmla="*/ 355485 h 1074893"/>
                <a:gd name="connsiteX6" fmla="*/ 2958235 w 3034654"/>
                <a:gd name="connsiteY6" fmla="*/ 398523 h 1074893"/>
                <a:gd name="connsiteX7" fmla="*/ 2919874 w 3034654"/>
                <a:gd name="connsiteY7" fmla="*/ 441877 h 1074893"/>
                <a:gd name="connsiteX8" fmla="*/ 3026852 w 3034654"/>
                <a:gd name="connsiteY8" fmla="*/ 488967 h 1074893"/>
                <a:gd name="connsiteX9" fmla="*/ 2922999 w 3034654"/>
                <a:gd name="connsiteY9" fmla="*/ 596257 h 1074893"/>
                <a:gd name="connsiteX10" fmla="*/ 3034654 w 3034654"/>
                <a:gd name="connsiteY10" fmla="*/ 668298 h 1074893"/>
                <a:gd name="connsiteX11" fmla="*/ 2909439 w 3034654"/>
                <a:gd name="connsiteY11" fmla="*/ 813170 h 1074893"/>
                <a:gd name="connsiteX12" fmla="*/ 3034505 w 3034654"/>
                <a:gd name="connsiteY12" fmla="*/ 846538 h 1074893"/>
                <a:gd name="connsiteX13" fmla="*/ 2904609 w 3034654"/>
                <a:gd name="connsiteY13" fmla="*/ 966460 h 1074893"/>
                <a:gd name="connsiteX14" fmla="*/ 3024222 w 3034654"/>
                <a:gd name="connsiteY14" fmla="*/ 1074893 h 1074893"/>
                <a:gd name="connsiteX15" fmla="*/ 1459802 w 3034654"/>
                <a:gd name="connsiteY15" fmla="*/ 1074893 h 1074893"/>
                <a:gd name="connsiteX16" fmla="*/ 76196 w 3034654"/>
                <a:gd name="connsiteY16" fmla="*/ 1074893 h 1074893"/>
                <a:gd name="connsiteX17" fmla="*/ 198009 w 3034654"/>
                <a:gd name="connsiteY17" fmla="*/ 883612 h 1074893"/>
                <a:gd name="connsiteX18" fmla="*/ 79493 w 3034654"/>
                <a:gd name="connsiteY18" fmla="*/ 802528 h 1074893"/>
                <a:gd name="connsiteX19" fmla="*/ 147946 w 3034654"/>
                <a:gd name="connsiteY19" fmla="*/ 657970 h 1074893"/>
                <a:gd name="connsiteX20" fmla="*/ 59057 w 3034654"/>
                <a:gd name="connsiteY20" fmla="*/ 597155 h 1074893"/>
                <a:gd name="connsiteX21" fmla="*/ 143729 w 3034654"/>
                <a:gd name="connsiteY21" fmla="*/ 511542 h 1074893"/>
                <a:gd name="connsiteX22" fmla="*/ 52346 w 3034654"/>
                <a:gd name="connsiteY22" fmla="*/ 409872 h 1074893"/>
                <a:gd name="connsiteX23" fmla="*/ 167425 w 3034654"/>
                <a:gd name="connsiteY23" fmla="*/ 279814 h 1074893"/>
                <a:gd name="connsiteX24" fmla="*/ 39863 w 3034654"/>
                <a:gd name="connsiteY24" fmla="*/ 205590 h 1074893"/>
                <a:gd name="connsiteX25" fmla="*/ 160714 w 3034654"/>
                <a:gd name="connsiteY25" fmla="*/ 92530 h 1074893"/>
                <a:gd name="connsiteX26" fmla="*/ 0 w 3034654"/>
                <a:gd name="connsiteY26" fmla="*/ 10829 h 107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034654" h="1074893">
                  <a:moveTo>
                    <a:pt x="0" y="0"/>
                  </a:moveTo>
                  <a:lnTo>
                    <a:pt x="1459802" y="0"/>
                  </a:lnTo>
                  <a:lnTo>
                    <a:pt x="3014498" y="0"/>
                  </a:lnTo>
                  <a:lnTo>
                    <a:pt x="2847043" y="205006"/>
                  </a:lnTo>
                  <a:lnTo>
                    <a:pt x="3017643" y="260827"/>
                  </a:lnTo>
                  <a:lnTo>
                    <a:pt x="2939832" y="355485"/>
                  </a:lnTo>
                  <a:lnTo>
                    <a:pt x="2958235" y="398523"/>
                  </a:lnTo>
                  <a:lnTo>
                    <a:pt x="2919874" y="441877"/>
                  </a:lnTo>
                  <a:lnTo>
                    <a:pt x="3026852" y="488967"/>
                  </a:lnTo>
                  <a:lnTo>
                    <a:pt x="2922999" y="596257"/>
                  </a:lnTo>
                  <a:lnTo>
                    <a:pt x="3034654" y="668298"/>
                  </a:lnTo>
                  <a:lnTo>
                    <a:pt x="2909439" y="813170"/>
                  </a:lnTo>
                  <a:lnTo>
                    <a:pt x="3034505" y="846538"/>
                  </a:lnTo>
                  <a:lnTo>
                    <a:pt x="2904609" y="966460"/>
                  </a:lnTo>
                  <a:lnTo>
                    <a:pt x="3024222" y="1074893"/>
                  </a:lnTo>
                  <a:lnTo>
                    <a:pt x="1459802" y="1074893"/>
                  </a:lnTo>
                  <a:lnTo>
                    <a:pt x="76196" y="1074893"/>
                  </a:lnTo>
                  <a:lnTo>
                    <a:pt x="198009" y="883612"/>
                  </a:lnTo>
                  <a:lnTo>
                    <a:pt x="79493" y="802528"/>
                  </a:lnTo>
                  <a:lnTo>
                    <a:pt x="147946" y="657970"/>
                  </a:lnTo>
                  <a:lnTo>
                    <a:pt x="59057" y="597155"/>
                  </a:lnTo>
                  <a:lnTo>
                    <a:pt x="143729" y="511542"/>
                  </a:lnTo>
                  <a:lnTo>
                    <a:pt x="52346" y="409872"/>
                  </a:lnTo>
                  <a:lnTo>
                    <a:pt x="167425" y="279814"/>
                  </a:lnTo>
                  <a:lnTo>
                    <a:pt x="39863" y="205590"/>
                  </a:lnTo>
                  <a:lnTo>
                    <a:pt x="160714" y="92530"/>
                  </a:lnTo>
                  <a:lnTo>
                    <a:pt x="0" y="10829"/>
                  </a:lnTo>
                  <a:close/>
                </a:path>
              </a:pathLst>
            </a:custGeom>
            <a:solidFill>
              <a:srgbClr val="F3EFEF">
                <a:alpha val="70000"/>
              </a:srgbClr>
            </a:solidFill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 sz="3200" b="1">
                  <a:solidFill>
                    <a:schemeClr val="accent2">
                      <a:lumMod val="75000"/>
                    </a:schemeClr>
                  </a:solidFill>
                </a:rPr>
                <a:t>02</a:t>
              </a:r>
              <a:endParaRPr lang="zh-CN" altLang="en-US" sz="3200" b="1" dirty="0" err="1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A29C68E2-D6EC-4244-B0D1-849E84BE8698}"/>
              </a:ext>
            </a:extLst>
          </p:cNvPr>
          <p:cNvGrpSpPr/>
          <p:nvPr/>
        </p:nvGrpSpPr>
        <p:grpSpPr>
          <a:xfrm>
            <a:off x="5838826" y="4643438"/>
            <a:ext cx="3235325" cy="1257300"/>
            <a:chOff x="5838826" y="4643438"/>
            <a:chExt cx="3235325" cy="1257300"/>
          </a:xfrm>
        </p:grpSpPr>
        <p:sp>
          <p:nvSpPr>
            <p:cNvPr id="19" name="MH_SubTitle_4">
              <a:extLst>
                <a:ext uri="{FF2B5EF4-FFF2-40B4-BE49-F238E27FC236}">
                  <a16:creationId xmlns:a16="http://schemas.microsoft.com/office/drawing/2014/main" xmlns="" id="{82B9CCDA-FA27-4B2E-B52E-007F51B1ADAC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5838826" y="4889501"/>
              <a:ext cx="3235325" cy="765175"/>
            </a:xfrm>
            <a:prstGeom prst="roundRect">
              <a:avLst>
                <a:gd name="adj" fmla="val 8046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rIns="61200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点击此处添加文字描述，文字颜色、大小、字体可根据需求进行更改。</a:t>
              </a:r>
            </a:p>
          </p:txBody>
        </p:sp>
        <p:sp>
          <p:nvSpPr>
            <p:cNvPr id="20" name="MH_Other_10">
              <a:extLst>
                <a:ext uri="{FF2B5EF4-FFF2-40B4-BE49-F238E27FC236}">
                  <a16:creationId xmlns:a16="http://schemas.microsoft.com/office/drawing/2014/main" xmlns="" id="{589A8BA7-369D-4937-B630-807EE3DC41A9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 rot="4904715">
              <a:off x="8135144" y="5049044"/>
              <a:ext cx="1257300" cy="446088"/>
            </a:xfrm>
            <a:custGeom>
              <a:avLst/>
              <a:gdLst>
                <a:gd name="connsiteX0" fmla="*/ 0 w 3034654"/>
                <a:gd name="connsiteY0" fmla="*/ 0 h 1074893"/>
                <a:gd name="connsiteX1" fmla="*/ 1459802 w 3034654"/>
                <a:gd name="connsiteY1" fmla="*/ 0 h 1074893"/>
                <a:gd name="connsiteX2" fmla="*/ 3014498 w 3034654"/>
                <a:gd name="connsiteY2" fmla="*/ 0 h 1074893"/>
                <a:gd name="connsiteX3" fmla="*/ 2847043 w 3034654"/>
                <a:gd name="connsiteY3" fmla="*/ 205006 h 1074893"/>
                <a:gd name="connsiteX4" fmla="*/ 3017643 w 3034654"/>
                <a:gd name="connsiteY4" fmla="*/ 260827 h 1074893"/>
                <a:gd name="connsiteX5" fmla="*/ 2939832 w 3034654"/>
                <a:gd name="connsiteY5" fmla="*/ 355485 h 1074893"/>
                <a:gd name="connsiteX6" fmla="*/ 2958235 w 3034654"/>
                <a:gd name="connsiteY6" fmla="*/ 398523 h 1074893"/>
                <a:gd name="connsiteX7" fmla="*/ 2919874 w 3034654"/>
                <a:gd name="connsiteY7" fmla="*/ 441877 h 1074893"/>
                <a:gd name="connsiteX8" fmla="*/ 3026852 w 3034654"/>
                <a:gd name="connsiteY8" fmla="*/ 488967 h 1074893"/>
                <a:gd name="connsiteX9" fmla="*/ 2922999 w 3034654"/>
                <a:gd name="connsiteY9" fmla="*/ 596257 h 1074893"/>
                <a:gd name="connsiteX10" fmla="*/ 3034654 w 3034654"/>
                <a:gd name="connsiteY10" fmla="*/ 668298 h 1074893"/>
                <a:gd name="connsiteX11" fmla="*/ 2909439 w 3034654"/>
                <a:gd name="connsiteY11" fmla="*/ 813170 h 1074893"/>
                <a:gd name="connsiteX12" fmla="*/ 3034505 w 3034654"/>
                <a:gd name="connsiteY12" fmla="*/ 846538 h 1074893"/>
                <a:gd name="connsiteX13" fmla="*/ 2904609 w 3034654"/>
                <a:gd name="connsiteY13" fmla="*/ 966460 h 1074893"/>
                <a:gd name="connsiteX14" fmla="*/ 3024222 w 3034654"/>
                <a:gd name="connsiteY14" fmla="*/ 1074893 h 1074893"/>
                <a:gd name="connsiteX15" fmla="*/ 1459802 w 3034654"/>
                <a:gd name="connsiteY15" fmla="*/ 1074893 h 1074893"/>
                <a:gd name="connsiteX16" fmla="*/ 76196 w 3034654"/>
                <a:gd name="connsiteY16" fmla="*/ 1074893 h 1074893"/>
                <a:gd name="connsiteX17" fmla="*/ 198009 w 3034654"/>
                <a:gd name="connsiteY17" fmla="*/ 883612 h 1074893"/>
                <a:gd name="connsiteX18" fmla="*/ 79493 w 3034654"/>
                <a:gd name="connsiteY18" fmla="*/ 802528 h 1074893"/>
                <a:gd name="connsiteX19" fmla="*/ 147946 w 3034654"/>
                <a:gd name="connsiteY19" fmla="*/ 657970 h 1074893"/>
                <a:gd name="connsiteX20" fmla="*/ 59057 w 3034654"/>
                <a:gd name="connsiteY20" fmla="*/ 597155 h 1074893"/>
                <a:gd name="connsiteX21" fmla="*/ 143729 w 3034654"/>
                <a:gd name="connsiteY21" fmla="*/ 511542 h 1074893"/>
                <a:gd name="connsiteX22" fmla="*/ 52346 w 3034654"/>
                <a:gd name="connsiteY22" fmla="*/ 409872 h 1074893"/>
                <a:gd name="connsiteX23" fmla="*/ 167425 w 3034654"/>
                <a:gd name="connsiteY23" fmla="*/ 279814 h 1074893"/>
                <a:gd name="connsiteX24" fmla="*/ 39863 w 3034654"/>
                <a:gd name="connsiteY24" fmla="*/ 205590 h 1074893"/>
                <a:gd name="connsiteX25" fmla="*/ 160714 w 3034654"/>
                <a:gd name="connsiteY25" fmla="*/ 92530 h 1074893"/>
                <a:gd name="connsiteX26" fmla="*/ 0 w 3034654"/>
                <a:gd name="connsiteY26" fmla="*/ 10829 h 107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034654" h="1074893">
                  <a:moveTo>
                    <a:pt x="0" y="0"/>
                  </a:moveTo>
                  <a:lnTo>
                    <a:pt x="1459802" y="0"/>
                  </a:lnTo>
                  <a:lnTo>
                    <a:pt x="3014498" y="0"/>
                  </a:lnTo>
                  <a:lnTo>
                    <a:pt x="2847043" y="205006"/>
                  </a:lnTo>
                  <a:lnTo>
                    <a:pt x="3017643" y="260827"/>
                  </a:lnTo>
                  <a:lnTo>
                    <a:pt x="2939832" y="355485"/>
                  </a:lnTo>
                  <a:lnTo>
                    <a:pt x="2958235" y="398523"/>
                  </a:lnTo>
                  <a:lnTo>
                    <a:pt x="2919874" y="441877"/>
                  </a:lnTo>
                  <a:lnTo>
                    <a:pt x="3026852" y="488967"/>
                  </a:lnTo>
                  <a:lnTo>
                    <a:pt x="2922999" y="596257"/>
                  </a:lnTo>
                  <a:lnTo>
                    <a:pt x="3034654" y="668298"/>
                  </a:lnTo>
                  <a:lnTo>
                    <a:pt x="2909439" y="813170"/>
                  </a:lnTo>
                  <a:lnTo>
                    <a:pt x="3034505" y="846538"/>
                  </a:lnTo>
                  <a:lnTo>
                    <a:pt x="2904609" y="966460"/>
                  </a:lnTo>
                  <a:lnTo>
                    <a:pt x="3024222" y="1074893"/>
                  </a:lnTo>
                  <a:lnTo>
                    <a:pt x="1459802" y="1074893"/>
                  </a:lnTo>
                  <a:lnTo>
                    <a:pt x="76196" y="1074893"/>
                  </a:lnTo>
                  <a:lnTo>
                    <a:pt x="198009" y="883612"/>
                  </a:lnTo>
                  <a:lnTo>
                    <a:pt x="79493" y="802528"/>
                  </a:lnTo>
                  <a:lnTo>
                    <a:pt x="147946" y="657970"/>
                  </a:lnTo>
                  <a:lnTo>
                    <a:pt x="59057" y="597155"/>
                  </a:lnTo>
                  <a:lnTo>
                    <a:pt x="143729" y="511542"/>
                  </a:lnTo>
                  <a:lnTo>
                    <a:pt x="52346" y="409872"/>
                  </a:lnTo>
                  <a:lnTo>
                    <a:pt x="167425" y="279814"/>
                  </a:lnTo>
                  <a:lnTo>
                    <a:pt x="39863" y="205590"/>
                  </a:lnTo>
                  <a:lnTo>
                    <a:pt x="160714" y="92530"/>
                  </a:lnTo>
                  <a:lnTo>
                    <a:pt x="0" y="10829"/>
                  </a:lnTo>
                  <a:close/>
                </a:path>
              </a:pathLst>
            </a:custGeom>
            <a:solidFill>
              <a:srgbClr val="F3EFEF">
                <a:alpha val="70000"/>
              </a:srgbClr>
            </a:solidFill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 sz="3200" b="1">
                  <a:solidFill>
                    <a:schemeClr val="accent4">
                      <a:lumMod val="75000"/>
                    </a:schemeClr>
                  </a:solidFill>
                </a:rPr>
                <a:t>04</a:t>
              </a:r>
              <a:endParaRPr lang="zh-CN" altLang="en-US" sz="3200" b="1" dirty="0" err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965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500">
        <p:random/>
      </p:transition>
    </mc:Choice>
    <mc:Fallback xmlns="">
      <p:transition spd="slow" advTm="2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>
            <a:extLst>
              <a:ext uri="{FF2B5EF4-FFF2-40B4-BE49-F238E27FC236}">
                <a16:creationId xmlns:a16="http://schemas.microsoft.com/office/drawing/2014/main" xmlns="" id="{72E97181-6D4B-461B-B756-D7E8FD85C729}"/>
              </a:ext>
            </a:extLst>
          </p:cNvPr>
          <p:cNvGrpSpPr/>
          <p:nvPr/>
        </p:nvGrpSpPr>
        <p:grpSpPr>
          <a:xfrm>
            <a:off x="488955" y="475472"/>
            <a:ext cx="662430" cy="810838"/>
            <a:chOff x="488955" y="475472"/>
            <a:chExt cx="662430" cy="810838"/>
          </a:xfrm>
        </p:grpSpPr>
        <p:pic>
          <p:nvPicPr>
            <p:cNvPr id="59" name="图片 58">
              <a:extLst>
                <a:ext uri="{FF2B5EF4-FFF2-40B4-BE49-F238E27FC236}">
                  <a16:creationId xmlns:a16="http://schemas.microsoft.com/office/drawing/2014/main" xmlns="" id="{66950F70-E519-46B0-92B7-875FDF943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499919" y="475472"/>
              <a:ext cx="615749" cy="810838"/>
            </a:xfrm>
            <a:prstGeom prst="rect">
              <a:avLst/>
            </a:prstGeom>
          </p:spPr>
        </p:pic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xmlns="" id="{3A2DF2A7-DA19-4B7A-A6AA-70776EE1C63B}"/>
                </a:ext>
              </a:extLst>
            </p:cNvPr>
            <p:cNvSpPr txBox="1"/>
            <p:nvPr/>
          </p:nvSpPr>
          <p:spPr>
            <a:xfrm>
              <a:off x="488955" y="510942"/>
              <a:ext cx="662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pic>
        <p:nvPicPr>
          <p:cNvPr id="61" name="图片 60">
            <a:extLst>
              <a:ext uri="{FF2B5EF4-FFF2-40B4-BE49-F238E27FC236}">
                <a16:creationId xmlns:a16="http://schemas.microsoft.com/office/drawing/2014/main" xmlns="" id="{C1815CCA-31F5-481A-A72A-9898193D86D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flipV="1">
            <a:off x="1113285" y="1077643"/>
            <a:ext cx="10620000" cy="58621"/>
          </a:xfrm>
          <a:prstGeom prst="rect">
            <a:avLst/>
          </a:prstGeom>
        </p:spPr>
      </p:pic>
      <p:sp>
        <p:nvSpPr>
          <p:cNvPr id="62" name="PA_文本框 40">
            <a:extLst>
              <a:ext uri="{FF2B5EF4-FFF2-40B4-BE49-F238E27FC236}">
                <a16:creationId xmlns:a16="http://schemas.microsoft.com/office/drawing/2014/main" xmlns="" id="{BECFEE36-C9D3-403C-B487-FBA4F70CD3E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288967" y="598378"/>
            <a:ext cx="33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spc="3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  <a:cs typeface="Lato Black" charset="0"/>
              </a:rPr>
              <a:t>点击此处添加标题</a:t>
            </a:r>
            <a:endParaRPr lang="en-US" sz="2800" spc="300" dirty="0">
              <a:solidFill>
                <a:srgbClr val="3D3D3F"/>
              </a:solidFill>
              <a:latin typeface="造字工房悦黑演示版常规体" pitchFamily="50" charset="-122"/>
              <a:ea typeface="造字工房悦黑演示版常规体" pitchFamily="50" charset="-122"/>
              <a:cs typeface="Lato Black" charset="0"/>
            </a:endParaRPr>
          </a:p>
        </p:txBody>
      </p:sp>
      <p:sp>
        <p:nvSpPr>
          <p:cNvPr id="63" name="PA_矩形 7">
            <a:extLst>
              <a:ext uri="{FF2B5EF4-FFF2-40B4-BE49-F238E27FC236}">
                <a16:creationId xmlns:a16="http://schemas.microsoft.com/office/drawing/2014/main" xmlns="" id="{2F22FC42-263B-483D-9FE8-E5FE35EAA30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565958" y="739089"/>
            <a:ext cx="4103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8C58F"/>
                </a:solidFill>
                <a:latin typeface="+mn-ea"/>
                <a:cs typeface="Arial Unicode MS" panose="020B0604020202020204" pitchFamily="34" charset="-122"/>
              </a:rPr>
              <a:t>Please click here to add the required titles</a:t>
            </a:r>
            <a:endParaRPr lang="zh-CN" altLang="en-US" sz="1600" b="1" dirty="0">
              <a:solidFill>
                <a:srgbClr val="E8C58F"/>
              </a:solidFill>
              <a:latin typeface="+mn-ea"/>
              <a:cs typeface="Arial Unicode MS" panose="020B0604020202020204" pitchFamily="34" charset="-122"/>
            </a:endParaRPr>
          </a:p>
        </p:txBody>
      </p:sp>
      <p:sp>
        <p:nvSpPr>
          <p:cNvPr id="8" name="MH_Other_1">
            <a:extLst>
              <a:ext uri="{FF2B5EF4-FFF2-40B4-BE49-F238E27FC236}">
                <a16:creationId xmlns:a16="http://schemas.microsoft.com/office/drawing/2014/main" xmlns="" id="{30A9C737-51E7-4148-AF12-09632979FEF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21439215">
            <a:off x="4186238" y="4857751"/>
            <a:ext cx="969962" cy="981075"/>
          </a:xfrm>
          <a:prstGeom prst="roundRect">
            <a:avLst>
              <a:gd name="adj" fmla="val 18567"/>
            </a:avLst>
          </a:prstGeom>
          <a:solidFill>
            <a:schemeClr val="accent6"/>
          </a:solidFill>
          <a:ln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800" dirty="0">
                <a:solidFill>
                  <a:srgbClr val="FFFFFF"/>
                </a:solidFill>
              </a:rPr>
              <a:t>1</a:t>
            </a:r>
            <a:endParaRPr lang="zh-CN" altLang="en-US" sz="4800" dirty="0">
              <a:solidFill>
                <a:srgbClr val="FFFFFF"/>
              </a:solidFill>
            </a:endParaRPr>
          </a:p>
        </p:txBody>
      </p:sp>
      <p:cxnSp>
        <p:nvCxnSpPr>
          <p:cNvPr id="9" name="MH_Other_2">
            <a:extLst>
              <a:ext uri="{FF2B5EF4-FFF2-40B4-BE49-F238E27FC236}">
                <a16:creationId xmlns:a16="http://schemas.microsoft.com/office/drawing/2014/main" xmlns="" id="{16F632FB-9AAA-4022-9CCB-EF848ECF9B7C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5178426" y="5118100"/>
            <a:ext cx="1165225" cy="0"/>
          </a:xfrm>
          <a:prstGeom prst="straightConnector1">
            <a:avLst/>
          </a:prstGeom>
          <a:ln>
            <a:solidFill>
              <a:srgbClr val="B2B2B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H_Other_3">
            <a:extLst>
              <a:ext uri="{FF2B5EF4-FFF2-40B4-BE49-F238E27FC236}">
                <a16:creationId xmlns:a16="http://schemas.microsoft.com/office/drawing/2014/main" xmlns="" id="{CB7D38A7-AFEE-4A4D-AFE9-FC8FE46D540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 rot="21439215">
            <a:off x="4411663" y="3897314"/>
            <a:ext cx="969962" cy="981075"/>
          </a:xfrm>
          <a:prstGeom prst="roundRect">
            <a:avLst>
              <a:gd name="adj" fmla="val 185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800" dirty="0">
                <a:solidFill>
                  <a:srgbClr val="FFFFFF"/>
                </a:solidFill>
              </a:rPr>
              <a:t>2</a:t>
            </a:r>
            <a:endParaRPr lang="zh-CN" altLang="en-US" sz="4800" dirty="0">
              <a:solidFill>
                <a:srgbClr val="FFFFFF"/>
              </a:solidFill>
            </a:endParaRPr>
          </a:p>
        </p:txBody>
      </p:sp>
      <p:cxnSp>
        <p:nvCxnSpPr>
          <p:cNvPr id="11" name="MH_Other_4">
            <a:extLst>
              <a:ext uri="{FF2B5EF4-FFF2-40B4-BE49-F238E27FC236}">
                <a16:creationId xmlns:a16="http://schemas.microsoft.com/office/drawing/2014/main" xmlns="" id="{0ADA50E2-1C00-4DCE-A306-50E09B133C9A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5380039" y="4122738"/>
            <a:ext cx="1165225" cy="0"/>
          </a:xfrm>
          <a:prstGeom prst="straightConnector1">
            <a:avLst/>
          </a:prstGeom>
          <a:ln>
            <a:solidFill>
              <a:srgbClr val="B2B2B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MH_Other_5">
            <a:extLst>
              <a:ext uri="{FF2B5EF4-FFF2-40B4-BE49-F238E27FC236}">
                <a16:creationId xmlns:a16="http://schemas.microsoft.com/office/drawing/2014/main" xmlns="" id="{FA41D067-4515-4822-8BB6-63AF42315CA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rot="21439215">
            <a:off x="4057651" y="2946401"/>
            <a:ext cx="969963" cy="981075"/>
          </a:xfrm>
          <a:prstGeom prst="roundRect">
            <a:avLst>
              <a:gd name="adj" fmla="val 185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800" dirty="0">
                <a:solidFill>
                  <a:srgbClr val="FFFFFF"/>
                </a:solidFill>
              </a:rPr>
              <a:t>3</a:t>
            </a:r>
            <a:endParaRPr lang="zh-CN" altLang="en-US" sz="4800" dirty="0">
              <a:solidFill>
                <a:srgbClr val="FFFFFF"/>
              </a:solidFill>
            </a:endParaRPr>
          </a:p>
        </p:txBody>
      </p:sp>
      <p:cxnSp>
        <p:nvCxnSpPr>
          <p:cNvPr id="13" name="MH_Other_6">
            <a:extLst>
              <a:ext uri="{FF2B5EF4-FFF2-40B4-BE49-F238E27FC236}">
                <a16:creationId xmlns:a16="http://schemas.microsoft.com/office/drawing/2014/main" xmlns="" id="{D2AB3485-9EC1-40AB-9312-9CB7B02C9E96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5018089" y="3151188"/>
            <a:ext cx="1165225" cy="0"/>
          </a:xfrm>
          <a:prstGeom prst="straightConnector1">
            <a:avLst/>
          </a:prstGeom>
          <a:ln>
            <a:solidFill>
              <a:srgbClr val="B2B2B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H_Other_7">
            <a:extLst>
              <a:ext uri="{FF2B5EF4-FFF2-40B4-BE49-F238E27FC236}">
                <a16:creationId xmlns:a16="http://schemas.microsoft.com/office/drawing/2014/main" xmlns="" id="{34B5381A-47EC-4163-968C-E4DD3E48C94E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 rot="21116664">
            <a:off x="3736976" y="1981201"/>
            <a:ext cx="969963" cy="981075"/>
          </a:xfrm>
          <a:prstGeom prst="roundRect">
            <a:avLst>
              <a:gd name="adj" fmla="val 185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800" dirty="0">
                <a:solidFill>
                  <a:srgbClr val="FFFFFF"/>
                </a:solidFill>
              </a:rPr>
              <a:t>4</a:t>
            </a:r>
            <a:endParaRPr lang="zh-CN" altLang="en-US" sz="4800" dirty="0">
              <a:solidFill>
                <a:srgbClr val="FFFFFF"/>
              </a:solidFill>
            </a:endParaRPr>
          </a:p>
        </p:txBody>
      </p:sp>
      <p:cxnSp>
        <p:nvCxnSpPr>
          <p:cNvPr id="15" name="MH_Other_8">
            <a:extLst>
              <a:ext uri="{FF2B5EF4-FFF2-40B4-BE49-F238E27FC236}">
                <a16:creationId xmlns:a16="http://schemas.microsoft.com/office/drawing/2014/main" xmlns="" id="{A8FA7FBC-6F5C-4FBD-8D40-08F1115251A2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4665664" y="2087563"/>
            <a:ext cx="116522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H_Other_9">
            <a:extLst>
              <a:ext uri="{FF2B5EF4-FFF2-40B4-BE49-F238E27FC236}">
                <a16:creationId xmlns:a16="http://schemas.microsoft.com/office/drawing/2014/main" xmlns="" id="{38282EBF-9388-448D-BD18-13EA805C7A2D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2511425" y="2581276"/>
            <a:ext cx="1570038" cy="3230563"/>
          </a:xfrm>
          <a:custGeom>
            <a:avLst/>
            <a:gdLst>
              <a:gd name="connsiteX0" fmla="*/ 353236 w 1570676"/>
              <a:gd name="connsiteY0" fmla="*/ 0 h 3230989"/>
              <a:gd name="connsiteX1" fmla="*/ 704078 w 1570676"/>
              <a:gd name="connsiteY1" fmla="*/ 350842 h 3230989"/>
              <a:gd name="connsiteX2" fmla="*/ 696950 w 1570676"/>
              <a:gd name="connsiteY2" fmla="*/ 421549 h 3230989"/>
              <a:gd name="connsiteX3" fmla="*/ 693971 w 1570676"/>
              <a:gd name="connsiteY3" fmla="*/ 431148 h 3230989"/>
              <a:gd name="connsiteX4" fmla="*/ 1124583 w 1570676"/>
              <a:gd name="connsiteY4" fmla="*/ 115308 h 3230989"/>
              <a:gd name="connsiteX5" fmla="*/ 1182673 w 1570676"/>
              <a:gd name="connsiteY5" fmla="*/ 124239 h 3230989"/>
              <a:gd name="connsiteX6" fmla="*/ 1280987 w 1570676"/>
              <a:gd name="connsiteY6" fmla="*/ 258279 h 3230989"/>
              <a:gd name="connsiteX7" fmla="*/ 1272055 w 1570676"/>
              <a:gd name="connsiteY7" fmla="*/ 316369 h 3230989"/>
              <a:gd name="connsiteX8" fmla="*/ 737572 w 1570676"/>
              <a:gd name="connsiteY8" fmla="*/ 708396 h 3230989"/>
              <a:gd name="connsiteX9" fmla="*/ 1421618 w 1570676"/>
              <a:gd name="connsiteY9" fmla="*/ 295118 h 3230989"/>
              <a:gd name="connsiteX10" fmla="*/ 1478696 w 1570676"/>
              <a:gd name="connsiteY10" fmla="*/ 309203 h 3230989"/>
              <a:gd name="connsiteX11" fmla="*/ 1564680 w 1570676"/>
              <a:gd name="connsiteY11" fmla="*/ 451522 h 3230989"/>
              <a:gd name="connsiteX12" fmla="*/ 1550596 w 1570676"/>
              <a:gd name="connsiteY12" fmla="*/ 508600 h 3230989"/>
              <a:gd name="connsiteX13" fmla="*/ 625846 w 1570676"/>
              <a:gd name="connsiteY13" fmla="*/ 1067303 h 3230989"/>
              <a:gd name="connsiteX14" fmla="*/ 625846 w 1570676"/>
              <a:gd name="connsiteY14" fmla="*/ 1840572 h 3230989"/>
              <a:gd name="connsiteX15" fmla="*/ 621798 w 1570676"/>
              <a:gd name="connsiteY15" fmla="*/ 1860622 h 3230989"/>
              <a:gd name="connsiteX16" fmla="*/ 630588 w 1570676"/>
              <a:gd name="connsiteY16" fmla="*/ 1874274 h 3230989"/>
              <a:gd name="connsiteX17" fmla="*/ 719607 w 1570676"/>
              <a:gd name="connsiteY17" fmla="*/ 2101869 h 3230989"/>
              <a:gd name="connsiteX18" fmla="*/ 724451 w 1570676"/>
              <a:gd name="connsiteY18" fmla="*/ 2103875 h 3230989"/>
              <a:gd name="connsiteX19" fmla="*/ 738159 w 1570676"/>
              <a:gd name="connsiteY19" fmla="*/ 2136968 h 3230989"/>
              <a:gd name="connsiteX20" fmla="*/ 738159 w 1570676"/>
              <a:gd name="connsiteY20" fmla="*/ 3173493 h 3230989"/>
              <a:gd name="connsiteX21" fmla="*/ 691358 w 1570676"/>
              <a:gd name="connsiteY21" fmla="*/ 3220294 h 3230989"/>
              <a:gd name="connsiteX22" fmla="*/ 504158 w 1570676"/>
              <a:gd name="connsiteY22" fmla="*/ 3220294 h 3230989"/>
              <a:gd name="connsiteX23" fmla="*/ 457357 w 1570676"/>
              <a:gd name="connsiteY23" fmla="*/ 3173493 h 3230989"/>
              <a:gd name="connsiteX24" fmla="*/ 457357 w 1570676"/>
              <a:gd name="connsiteY24" fmla="*/ 2183074 h 3230989"/>
              <a:gd name="connsiteX25" fmla="*/ 375586 w 1570676"/>
              <a:gd name="connsiteY25" fmla="*/ 1974012 h 3230989"/>
              <a:gd name="connsiteX26" fmla="*/ 370477 w 1570676"/>
              <a:gd name="connsiteY26" fmla="*/ 1944882 h 3230989"/>
              <a:gd name="connsiteX27" fmla="*/ 280842 w 1570676"/>
              <a:gd name="connsiteY27" fmla="*/ 1944882 h 3230989"/>
              <a:gd name="connsiteX28" fmla="*/ 280842 w 1570676"/>
              <a:gd name="connsiteY28" fmla="*/ 3185353 h 3230989"/>
              <a:gd name="connsiteX29" fmla="*/ 235206 w 1570676"/>
              <a:gd name="connsiteY29" fmla="*/ 3230989 h 3230989"/>
              <a:gd name="connsiteX30" fmla="*/ 52665 w 1570676"/>
              <a:gd name="connsiteY30" fmla="*/ 3230989 h 3230989"/>
              <a:gd name="connsiteX31" fmla="*/ 7029 w 1570676"/>
              <a:gd name="connsiteY31" fmla="*/ 3185353 h 3230989"/>
              <a:gd name="connsiteX32" fmla="*/ 7029 w 1570676"/>
              <a:gd name="connsiteY32" fmla="*/ 1902195 h 3230989"/>
              <a:gd name="connsiteX33" fmla="*/ 10564 w 1570676"/>
              <a:gd name="connsiteY33" fmla="*/ 1884685 h 3230989"/>
              <a:gd name="connsiteX34" fmla="*/ 8197 w 1570676"/>
              <a:gd name="connsiteY34" fmla="*/ 1881174 h 3230989"/>
              <a:gd name="connsiteX35" fmla="*/ 0 w 1570676"/>
              <a:gd name="connsiteY35" fmla="*/ 1840572 h 3230989"/>
              <a:gd name="connsiteX36" fmla="*/ 0 w 1570676"/>
              <a:gd name="connsiteY36" fmla="*/ 836612 h 3230989"/>
              <a:gd name="connsiteX37" fmla="*/ 104310 w 1570676"/>
              <a:gd name="connsiteY37" fmla="*/ 732302 h 3230989"/>
              <a:gd name="connsiteX38" fmla="*/ 283381 w 1570676"/>
              <a:gd name="connsiteY38" fmla="*/ 732302 h 3230989"/>
              <a:gd name="connsiteX39" fmla="*/ 331193 w 1570676"/>
              <a:gd name="connsiteY39" fmla="*/ 697234 h 3230989"/>
              <a:gd name="connsiteX40" fmla="*/ 216672 w 1570676"/>
              <a:gd name="connsiteY40" fmla="*/ 674113 h 3230989"/>
              <a:gd name="connsiteX41" fmla="*/ 2394 w 1570676"/>
              <a:gd name="connsiteY41" fmla="*/ 350842 h 3230989"/>
              <a:gd name="connsiteX42" fmla="*/ 353236 w 1570676"/>
              <a:gd name="connsiteY42" fmla="*/ 0 h 323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570676" h="3230989">
                <a:moveTo>
                  <a:pt x="353236" y="0"/>
                </a:moveTo>
                <a:cubicBezTo>
                  <a:pt x="547001" y="0"/>
                  <a:pt x="704078" y="157077"/>
                  <a:pt x="704078" y="350842"/>
                </a:cubicBezTo>
                <a:cubicBezTo>
                  <a:pt x="704078" y="375063"/>
                  <a:pt x="701624" y="398710"/>
                  <a:pt x="696950" y="421549"/>
                </a:cubicBezTo>
                <a:lnTo>
                  <a:pt x="693971" y="431148"/>
                </a:lnTo>
                <a:lnTo>
                  <a:pt x="1124583" y="115308"/>
                </a:lnTo>
                <a:cubicBezTo>
                  <a:pt x="1143090" y="101733"/>
                  <a:pt x="1169099" y="105732"/>
                  <a:pt x="1182673" y="124239"/>
                </a:cubicBezTo>
                <a:lnTo>
                  <a:pt x="1280987" y="258279"/>
                </a:lnTo>
                <a:cubicBezTo>
                  <a:pt x="1294562" y="276786"/>
                  <a:pt x="1290563" y="302795"/>
                  <a:pt x="1272055" y="316369"/>
                </a:cubicBezTo>
                <a:lnTo>
                  <a:pt x="737572" y="708396"/>
                </a:lnTo>
                <a:lnTo>
                  <a:pt x="1421618" y="295118"/>
                </a:lnTo>
                <a:cubicBezTo>
                  <a:pt x="1441269" y="283246"/>
                  <a:pt x="1466824" y="289552"/>
                  <a:pt x="1478696" y="309203"/>
                </a:cubicBezTo>
                <a:lnTo>
                  <a:pt x="1564680" y="451522"/>
                </a:lnTo>
                <a:cubicBezTo>
                  <a:pt x="1576553" y="471173"/>
                  <a:pt x="1570247" y="496728"/>
                  <a:pt x="1550596" y="508600"/>
                </a:cubicBezTo>
                <a:lnTo>
                  <a:pt x="625846" y="1067303"/>
                </a:lnTo>
                <a:lnTo>
                  <a:pt x="625846" y="1840572"/>
                </a:lnTo>
                <a:lnTo>
                  <a:pt x="621798" y="1860622"/>
                </a:lnTo>
                <a:lnTo>
                  <a:pt x="630588" y="1874274"/>
                </a:lnTo>
                <a:lnTo>
                  <a:pt x="719607" y="2101869"/>
                </a:lnTo>
                <a:lnTo>
                  <a:pt x="724451" y="2103875"/>
                </a:lnTo>
                <a:cubicBezTo>
                  <a:pt x="732921" y="2112345"/>
                  <a:pt x="738159" y="2124045"/>
                  <a:pt x="738159" y="2136968"/>
                </a:cubicBezTo>
                <a:lnTo>
                  <a:pt x="738159" y="3173493"/>
                </a:lnTo>
                <a:cubicBezTo>
                  <a:pt x="738159" y="3199340"/>
                  <a:pt x="717205" y="3220294"/>
                  <a:pt x="691358" y="3220294"/>
                </a:cubicBezTo>
                <a:lnTo>
                  <a:pt x="504158" y="3220294"/>
                </a:lnTo>
                <a:cubicBezTo>
                  <a:pt x="478311" y="3220294"/>
                  <a:pt x="457357" y="3199340"/>
                  <a:pt x="457357" y="3173493"/>
                </a:cubicBezTo>
                <a:lnTo>
                  <a:pt x="457357" y="2183074"/>
                </a:lnTo>
                <a:lnTo>
                  <a:pt x="375586" y="1974012"/>
                </a:lnTo>
                <a:lnTo>
                  <a:pt x="370477" y="1944882"/>
                </a:lnTo>
                <a:lnTo>
                  <a:pt x="280842" y="1944882"/>
                </a:lnTo>
                <a:lnTo>
                  <a:pt x="280842" y="3185353"/>
                </a:lnTo>
                <a:cubicBezTo>
                  <a:pt x="280842" y="3210557"/>
                  <a:pt x="260410" y="3230989"/>
                  <a:pt x="235206" y="3230989"/>
                </a:cubicBezTo>
                <a:lnTo>
                  <a:pt x="52665" y="3230989"/>
                </a:lnTo>
                <a:cubicBezTo>
                  <a:pt x="27461" y="3230989"/>
                  <a:pt x="7029" y="3210557"/>
                  <a:pt x="7029" y="3185353"/>
                </a:cubicBezTo>
                <a:lnTo>
                  <a:pt x="7029" y="1902195"/>
                </a:lnTo>
                <a:lnTo>
                  <a:pt x="10564" y="1884685"/>
                </a:lnTo>
                <a:lnTo>
                  <a:pt x="8197" y="1881174"/>
                </a:lnTo>
                <a:cubicBezTo>
                  <a:pt x="2919" y="1868695"/>
                  <a:pt x="0" y="1854975"/>
                  <a:pt x="0" y="1840572"/>
                </a:cubicBezTo>
                <a:lnTo>
                  <a:pt x="0" y="836612"/>
                </a:lnTo>
                <a:cubicBezTo>
                  <a:pt x="0" y="779003"/>
                  <a:pt x="46701" y="732302"/>
                  <a:pt x="104310" y="732302"/>
                </a:cubicBezTo>
                <a:lnTo>
                  <a:pt x="283381" y="732302"/>
                </a:lnTo>
                <a:lnTo>
                  <a:pt x="331193" y="697234"/>
                </a:lnTo>
                <a:lnTo>
                  <a:pt x="216672" y="674113"/>
                </a:lnTo>
                <a:cubicBezTo>
                  <a:pt x="90750" y="620853"/>
                  <a:pt x="2394" y="496166"/>
                  <a:pt x="2394" y="350842"/>
                </a:cubicBezTo>
                <a:cubicBezTo>
                  <a:pt x="2394" y="157077"/>
                  <a:pt x="159471" y="0"/>
                  <a:pt x="353236" y="0"/>
                </a:cubicBezTo>
                <a:close/>
              </a:path>
            </a:pathLst>
          </a:cu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MH_Text_4">
            <a:extLst>
              <a:ext uri="{FF2B5EF4-FFF2-40B4-BE49-F238E27FC236}">
                <a16:creationId xmlns:a16="http://schemas.microsoft.com/office/drawing/2014/main" xmlns="" id="{B306C7B0-C9B7-4E5D-AC8F-44ED142CDC46}"/>
              </a:ext>
            </a:extLst>
          </p:cNvPr>
          <p:cNvSpPr txBox="1">
            <a:spLocks/>
          </p:cNvSpPr>
          <p:nvPr>
            <p:custDataLst>
              <p:tags r:id="rId12"/>
            </p:custDataLst>
          </p:nvPr>
        </p:nvSpPr>
        <p:spPr>
          <a:xfrm>
            <a:off x="5986463" y="2319339"/>
            <a:ext cx="3486150" cy="604837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点击此处添加文字描述，文字颜色、大小、字体可根据需求进行更改。</a:t>
            </a:r>
          </a:p>
        </p:txBody>
      </p:sp>
      <p:sp>
        <p:nvSpPr>
          <p:cNvPr id="18" name="MH_SubTitle_4">
            <a:extLst>
              <a:ext uri="{FF2B5EF4-FFF2-40B4-BE49-F238E27FC236}">
                <a16:creationId xmlns:a16="http://schemas.microsoft.com/office/drawing/2014/main" xmlns="" id="{94A223EB-6EFC-4B9E-8A85-BFEEB1AC50A7}"/>
              </a:ext>
            </a:extLst>
          </p:cNvPr>
          <p:cNvSpPr txBox="1">
            <a:spLocks/>
          </p:cNvSpPr>
          <p:nvPr>
            <p:custDataLst>
              <p:tags r:id="rId13"/>
            </p:custDataLst>
          </p:nvPr>
        </p:nvSpPr>
        <p:spPr>
          <a:xfrm>
            <a:off x="5962651" y="1885951"/>
            <a:ext cx="3509963" cy="454025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>
              <a:defRPr/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点击此处添加文本</a:t>
            </a:r>
          </a:p>
        </p:txBody>
      </p:sp>
      <p:sp>
        <p:nvSpPr>
          <p:cNvPr id="19" name="MH_Text_3">
            <a:extLst>
              <a:ext uri="{FF2B5EF4-FFF2-40B4-BE49-F238E27FC236}">
                <a16:creationId xmlns:a16="http://schemas.microsoft.com/office/drawing/2014/main" xmlns="" id="{398FA366-9280-43C5-BF19-7771986A305C}"/>
              </a:ext>
            </a:extLst>
          </p:cNvPr>
          <p:cNvSpPr txBox="1">
            <a:spLocks/>
          </p:cNvSpPr>
          <p:nvPr>
            <p:custDataLst>
              <p:tags r:id="rId14"/>
            </p:custDataLst>
          </p:nvPr>
        </p:nvSpPr>
        <p:spPr>
          <a:xfrm>
            <a:off x="6348413" y="3341689"/>
            <a:ext cx="3486150" cy="604837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lvl="0">
              <a:lnSpc>
                <a:spcPct val="120000"/>
              </a:lnSpc>
              <a:defRPr/>
            </a:pPr>
            <a:r>
              <a:rPr lang="zh-CN" alt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点击此处添加文字描述，文字颜色、大小、字体可根据需求进行更改。</a:t>
            </a:r>
          </a:p>
        </p:txBody>
      </p:sp>
      <p:sp>
        <p:nvSpPr>
          <p:cNvPr id="20" name="MH_SubTitle_3">
            <a:extLst>
              <a:ext uri="{FF2B5EF4-FFF2-40B4-BE49-F238E27FC236}">
                <a16:creationId xmlns:a16="http://schemas.microsoft.com/office/drawing/2014/main" xmlns="" id="{065CDAA1-5D36-4BDE-8730-17878992C72A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6324601" y="2908301"/>
            <a:ext cx="3509963" cy="454025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pPr lvl="0">
              <a:lnSpc>
                <a:spcPct val="100000"/>
              </a:lnSpc>
              <a:defRPr/>
            </a:pPr>
            <a:r>
              <a:rPr lang="zh-CN" altLang="en-US" sz="16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n-ea"/>
                <a:ea typeface="+mn-ea"/>
              </a:rPr>
              <a:t>点击此处添加文本</a:t>
            </a:r>
          </a:p>
        </p:txBody>
      </p:sp>
      <p:sp>
        <p:nvSpPr>
          <p:cNvPr id="21" name="MH_Text_2">
            <a:extLst>
              <a:ext uri="{FF2B5EF4-FFF2-40B4-BE49-F238E27FC236}">
                <a16:creationId xmlns:a16="http://schemas.microsoft.com/office/drawing/2014/main" xmlns="" id="{2E782389-DE17-48D4-B8A1-28450D6A4715}"/>
              </a:ext>
            </a:extLst>
          </p:cNvPr>
          <p:cNvSpPr txBox="1">
            <a:spLocks/>
          </p:cNvSpPr>
          <p:nvPr>
            <p:custDataLst>
              <p:tags r:id="rId16"/>
            </p:custDataLst>
          </p:nvPr>
        </p:nvSpPr>
        <p:spPr>
          <a:xfrm>
            <a:off x="6711951" y="4329114"/>
            <a:ext cx="3484563" cy="604837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lvl="0">
              <a:lnSpc>
                <a:spcPct val="120000"/>
              </a:lnSpc>
              <a:defRPr/>
            </a:pPr>
            <a:r>
              <a:rPr lang="zh-CN" alt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点击此处添加文字描述，文字颜色、大小、字体可根据需求进行更改。</a:t>
            </a:r>
          </a:p>
        </p:txBody>
      </p:sp>
      <p:sp>
        <p:nvSpPr>
          <p:cNvPr id="22" name="MH_SubTitle_2">
            <a:extLst>
              <a:ext uri="{FF2B5EF4-FFF2-40B4-BE49-F238E27FC236}">
                <a16:creationId xmlns:a16="http://schemas.microsoft.com/office/drawing/2014/main" xmlns="" id="{3AA3C866-5AF5-48B2-A683-3C103528FE42}"/>
              </a:ext>
            </a:extLst>
          </p:cNvPr>
          <p:cNvSpPr txBox="1">
            <a:spLocks/>
          </p:cNvSpPr>
          <p:nvPr>
            <p:custDataLst>
              <p:tags r:id="rId17"/>
            </p:custDataLst>
          </p:nvPr>
        </p:nvSpPr>
        <p:spPr>
          <a:xfrm>
            <a:off x="6688139" y="3895726"/>
            <a:ext cx="3508375" cy="454025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pPr lvl="0">
              <a:lnSpc>
                <a:spcPct val="100000"/>
              </a:lnSpc>
              <a:defRPr/>
            </a:pPr>
            <a:r>
              <a:rPr lang="zh-CN" altLang="en-US" sz="16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n-ea"/>
                <a:ea typeface="+mn-ea"/>
              </a:rPr>
              <a:t>点击此处添加文本</a:t>
            </a:r>
          </a:p>
        </p:txBody>
      </p:sp>
      <p:sp>
        <p:nvSpPr>
          <p:cNvPr id="23" name="MH_Text_1">
            <a:extLst>
              <a:ext uri="{FF2B5EF4-FFF2-40B4-BE49-F238E27FC236}">
                <a16:creationId xmlns:a16="http://schemas.microsoft.com/office/drawing/2014/main" xmlns="" id="{E33FAB53-5165-48AC-8592-32871E67E687}"/>
              </a:ext>
            </a:extLst>
          </p:cNvPr>
          <p:cNvSpPr txBox="1">
            <a:spLocks/>
          </p:cNvSpPr>
          <p:nvPr>
            <p:custDataLst>
              <p:tags r:id="rId18"/>
            </p:custDataLst>
          </p:nvPr>
        </p:nvSpPr>
        <p:spPr>
          <a:xfrm>
            <a:off x="6538913" y="5337175"/>
            <a:ext cx="3486150" cy="604838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点击此处添加文字描述，文字颜色、大小、字体可根据需求进行更改。</a:t>
            </a:r>
          </a:p>
        </p:txBody>
      </p:sp>
      <p:sp>
        <p:nvSpPr>
          <p:cNvPr id="24" name="MH_SubTitle_1">
            <a:extLst>
              <a:ext uri="{FF2B5EF4-FFF2-40B4-BE49-F238E27FC236}">
                <a16:creationId xmlns:a16="http://schemas.microsoft.com/office/drawing/2014/main" xmlns="" id="{0C98DEDB-3EC6-4D04-94D9-F835A060F963}"/>
              </a:ext>
            </a:extLst>
          </p:cNvPr>
          <p:cNvSpPr txBox="1">
            <a:spLocks/>
          </p:cNvSpPr>
          <p:nvPr>
            <p:custDataLst>
              <p:tags r:id="rId19"/>
            </p:custDataLst>
          </p:nvPr>
        </p:nvSpPr>
        <p:spPr>
          <a:xfrm>
            <a:off x="6515101" y="4903789"/>
            <a:ext cx="3509963" cy="454025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pPr lvl="0">
              <a:lnSpc>
                <a:spcPct val="100000"/>
              </a:lnSpc>
              <a:defRPr/>
            </a:pPr>
            <a:r>
              <a:rPr lang="zh-CN" altLang="en-US" sz="16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n-ea"/>
                <a:ea typeface="+mn-ea"/>
              </a:rPr>
              <a:t>点击此处添加文本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38755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4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>
            <a:extLst>
              <a:ext uri="{FF2B5EF4-FFF2-40B4-BE49-F238E27FC236}">
                <a16:creationId xmlns:a16="http://schemas.microsoft.com/office/drawing/2014/main" xmlns="" id="{2481873E-1FAC-44FA-A3D0-1A2DF9019B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8929" y="2468620"/>
            <a:ext cx="3999323" cy="109738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xmlns="" id="{CA88575A-1EBF-442E-8C2C-E4F7ACC840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8929" y="4516320"/>
            <a:ext cx="3999323" cy="109738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CD2ABFBE-5C77-42A3-977A-C1B6ACAA70B7}"/>
              </a:ext>
            </a:extLst>
          </p:cNvPr>
          <p:cNvGrpSpPr/>
          <p:nvPr/>
        </p:nvGrpSpPr>
        <p:grpSpPr>
          <a:xfrm>
            <a:off x="1254517" y="-1948500"/>
            <a:ext cx="1877731" cy="6733000"/>
            <a:chOff x="1254517" y="-1948500"/>
            <a:chExt cx="1877731" cy="6733000"/>
          </a:xfrm>
        </p:grpSpPr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xmlns="" id="{8EF76B27-8919-4C55-B69B-C6307F1BF5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31124" y="-1948500"/>
              <a:ext cx="1091279" cy="4170025"/>
            </a:xfrm>
            <a:prstGeom prst="rect">
              <a:avLst/>
            </a:prstGeom>
          </p:spPr>
        </p:pic>
        <p:pic>
          <p:nvPicPr>
            <p:cNvPr id="24" name="图片 23">
              <a:extLst>
                <a:ext uri="{FF2B5EF4-FFF2-40B4-BE49-F238E27FC236}">
                  <a16:creationId xmlns:a16="http://schemas.microsoft.com/office/drawing/2014/main" xmlns="" id="{33A79E9C-0259-4E17-BFA1-BE4B317DA24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54517" y="2187379"/>
              <a:ext cx="1877731" cy="2597121"/>
            </a:xfrm>
            <a:prstGeom prst="rect">
              <a:avLst/>
            </a:prstGeom>
          </p:spPr>
        </p:pic>
      </p:grpSp>
      <p:sp>
        <p:nvSpPr>
          <p:cNvPr id="25" name="文本框 24">
            <a:extLst>
              <a:ext uri="{FF2B5EF4-FFF2-40B4-BE49-F238E27FC236}">
                <a16:creationId xmlns:a16="http://schemas.microsoft.com/office/drawing/2014/main" xmlns="" id="{8E0D764B-E940-41FE-88D4-A0BCDD636C0A}"/>
              </a:ext>
            </a:extLst>
          </p:cNvPr>
          <p:cNvSpPr txBox="1"/>
          <p:nvPr/>
        </p:nvSpPr>
        <p:spPr>
          <a:xfrm>
            <a:off x="1422710" y="2356962"/>
            <a:ext cx="1508105" cy="22921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目录</a:t>
            </a:r>
            <a:endParaRPr lang="en-US" altLang="zh-CN" sz="5400" dirty="0">
              <a:solidFill>
                <a:srgbClr val="3D3D3F"/>
              </a:solidFill>
              <a:latin typeface="造字工房悦黑演示版常规体" pitchFamily="50" charset="-122"/>
              <a:ea typeface="造字工房悦黑演示版常规体" pitchFamily="50" charset="-122"/>
            </a:endParaRPr>
          </a:p>
          <a:p>
            <a:pPr algn="ctr"/>
            <a:r>
              <a:rPr lang="en-US" altLang="zh-CN" sz="3200" b="1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CONTENTS</a:t>
            </a:r>
            <a:endParaRPr lang="zh-CN" altLang="en-US" sz="3200" b="1" dirty="0">
              <a:solidFill>
                <a:srgbClr val="3D3D3F"/>
              </a:solidFill>
              <a:latin typeface="造字工房悦黑演示版常规体" pitchFamily="50" charset="-122"/>
              <a:ea typeface="造字工房悦黑演示版常规体" pitchFamily="50" charset="-122"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xmlns="" id="{AF2F6EED-BA31-49F3-B452-E25F8802F71D}"/>
              </a:ext>
            </a:extLst>
          </p:cNvPr>
          <p:cNvGrpSpPr/>
          <p:nvPr/>
        </p:nvGrpSpPr>
        <p:grpSpPr>
          <a:xfrm>
            <a:off x="5250440" y="1657041"/>
            <a:ext cx="662430" cy="809901"/>
            <a:chOff x="4587681" y="1952011"/>
            <a:chExt cx="662430" cy="809901"/>
          </a:xfrm>
        </p:grpSpPr>
        <p:pic>
          <p:nvPicPr>
            <p:cNvPr id="26" name="图形 25">
              <a:extLst>
                <a:ext uri="{FF2B5EF4-FFF2-40B4-BE49-F238E27FC236}">
                  <a16:creationId xmlns:a16="http://schemas.microsoft.com/office/drawing/2014/main" xmlns="" id="{B4EBDA70-7A10-4FD8-8084-CD015DBE996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4601029" y="1952011"/>
              <a:ext cx="610982" cy="809901"/>
            </a:xfrm>
            <a:prstGeom prst="rect">
              <a:avLst/>
            </a:prstGeom>
          </p:spPr>
        </p:pic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xmlns="" id="{837CF4DD-F014-4B45-B180-967710EB34DE}"/>
                </a:ext>
              </a:extLst>
            </p:cNvPr>
            <p:cNvSpPr txBox="1"/>
            <p:nvPr/>
          </p:nvSpPr>
          <p:spPr>
            <a:xfrm>
              <a:off x="4587681" y="2050512"/>
              <a:ext cx="662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xmlns="" id="{2E7A1BF4-8E6F-4F8E-AA7F-CD9306BA6530}"/>
              </a:ext>
            </a:extLst>
          </p:cNvPr>
          <p:cNvGrpSpPr/>
          <p:nvPr/>
        </p:nvGrpSpPr>
        <p:grpSpPr>
          <a:xfrm>
            <a:off x="5212339" y="2688412"/>
            <a:ext cx="728489" cy="809901"/>
            <a:chOff x="4549580" y="1952011"/>
            <a:chExt cx="728489" cy="809901"/>
          </a:xfrm>
        </p:grpSpPr>
        <p:pic>
          <p:nvPicPr>
            <p:cNvPr id="30" name="图形 29">
              <a:extLst>
                <a:ext uri="{FF2B5EF4-FFF2-40B4-BE49-F238E27FC236}">
                  <a16:creationId xmlns:a16="http://schemas.microsoft.com/office/drawing/2014/main" xmlns="" id="{717F49C5-C050-40AD-897A-56E7FBF9D00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4601029" y="1952011"/>
              <a:ext cx="610982" cy="809901"/>
            </a:xfrm>
            <a:prstGeom prst="rect">
              <a:avLst/>
            </a:prstGeom>
          </p:spPr>
        </p:pic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xmlns="" id="{8D041924-E1C0-49FB-80B3-D6AA775EB1E8}"/>
                </a:ext>
              </a:extLst>
            </p:cNvPr>
            <p:cNvSpPr txBox="1"/>
            <p:nvPr/>
          </p:nvSpPr>
          <p:spPr>
            <a:xfrm>
              <a:off x="4549580" y="2050512"/>
              <a:ext cx="72848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02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xmlns="" id="{02EC9DAB-CE94-4F01-AB59-B4E05A969BB4}"/>
              </a:ext>
            </a:extLst>
          </p:cNvPr>
          <p:cNvGrpSpPr/>
          <p:nvPr/>
        </p:nvGrpSpPr>
        <p:grpSpPr>
          <a:xfrm>
            <a:off x="5212339" y="3719783"/>
            <a:ext cx="728489" cy="809901"/>
            <a:chOff x="4549580" y="1952011"/>
            <a:chExt cx="728489" cy="809901"/>
          </a:xfrm>
        </p:grpSpPr>
        <p:pic>
          <p:nvPicPr>
            <p:cNvPr id="33" name="图形 32">
              <a:extLst>
                <a:ext uri="{FF2B5EF4-FFF2-40B4-BE49-F238E27FC236}">
                  <a16:creationId xmlns:a16="http://schemas.microsoft.com/office/drawing/2014/main" xmlns="" id="{50B70A78-7051-425F-B2D7-3A9FE50FD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4601029" y="1952011"/>
              <a:ext cx="610982" cy="809901"/>
            </a:xfrm>
            <a:prstGeom prst="rect">
              <a:avLst/>
            </a:prstGeom>
          </p:spPr>
        </p:pic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xmlns="" id="{3F293AF5-B77C-488D-8AFA-B71442FB5584}"/>
                </a:ext>
              </a:extLst>
            </p:cNvPr>
            <p:cNvSpPr txBox="1"/>
            <p:nvPr/>
          </p:nvSpPr>
          <p:spPr>
            <a:xfrm>
              <a:off x="4549580" y="2050512"/>
              <a:ext cx="72848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03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A6503028-2070-4CD7-8915-F133A7FBEAD3}"/>
              </a:ext>
            </a:extLst>
          </p:cNvPr>
          <p:cNvGrpSpPr/>
          <p:nvPr/>
        </p:nvGrpSpPr>
        <p:grpSpPr>
          <a:xfrm>
            <a:off x="5199639" y="4751155"/>
            <a:ext cx="728489" cy="809901"/>
            <a:chOff x="4536880" y="1952011"/>
            <a:chExt cx="728489" cy="809901"/>
          </a:xfrm>
        </p:grpSpPr>
        <p:pic>
          <p:nvPicPr>
            <p:cNvPr id="36" name="图形 35">
              <a:extLst>
                <a:ext uri="{FF2B5EF4-FFF2-40B4-BE49-F238E27FC236}">
                  <a16:creationId xmlns:a16="http://schemas.microsoft.com/office/drawing/2014/main" xmlns="" id="{329E8C47-EB76-44DB-B2EC-F6474690E90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4601029" y="1952011"/>
              <a:ext cx="610982" cy="809901"/>
            </a:xfrm>
            <a:prstGeom prst="rect">
              <a:avLst/>
            </a:prstGeom>
          </p:spPr>
        </p:pic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xmlns="" id="{66E31F36-20A1-4EAE-AB6D-F9377ACCB401}"/>
                </a:ext>
              </a:extLst>
            </p:cNvPr>
            <p:cNvSpPr txBox="1"/>
            <p:nvPr/>
          </p:nvSpPr>
          <p:spPr>
            <a:xfrm>
              <a:off x="4536880" y="2037812"/>
              <a:ext cx="72848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04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sp>
        <p:nvSpPr>
          <p:cNvPr id="41" name="文本框 40">
            <a:extLst>
              <a:ext uri="{FF2B5EF4-FFF2-40B4-BE49-F238E27FC236}">
                <a16:creationId xmlns:a16="http://schemas.microsoft.com/office/drawing/2014/main" xmlns="" id="{D3571F62-EA75-430D-83DF-19F9FEB94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1577" y="1770931"/>
            <a:ext cx="3637743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点击此处添加标题</a:t>
            </a: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xmlns="" id="{363C45F3-89F9-4E12-8CC0-B90A1D0E77A2}"/>
              </a:ext>
            </a:extLst>
          </p:cNvPr>
          <p:cNvSpPr/>
          <p:nvPr/>
        </p:nvSpPr>
        <p:spPr>
          <a:xfrm>
            <a:off x="5995988" y="2036591"/>
            <a:ext cx="4100079" cy="369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pc="300" dirty="0">
                <a:solidFill>
                  <a:srgbClr val="E8C58F"/>
                </a:solidFill>
                <a:ea typeface="+mj-ea"/>
              </a:rPr>
              <a:t>Click here to add a title</a:t>
            </a:r>
            <a:endParaRPr lang="zh-CN" altLang="en-US" spc="300" dirty="0">
              <a:solidFill>
                <a:srgbClr val="E8C58F"/>
              </a:solidFill>
              <a:ea typeface="+mj-ea"/>
            </a:endParaRPr>
          </a:p>
        </p:txBody>
      </p:sp>
      <p:pic>
        <p:nvPicPr>
          <p:cNvPr id="43" name="图片 42">
            <a:extLst>
              <a:ext uri="{FF2B5EF4-FFF2-40B4-BE49-F238E27FC236}">
                <a16:creationId xmlns:a16="http://schemas.microsoft.com/office/drawing/2014/main" xmlns="" id="{4E8C3B07-16AD-426C-BDEE-026E09702B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1577" y="3420073"/>
            <a:ext cx="3999323" cy="109738"/>
          </a:xfrm>
          <a:prstGeom prst="rect">
            <a:avLst/>
          </a:prstGeom>
        </p:spPr>
      </p:pic>
      <p:sp>
        <p:nvSpPr>
          <p:cNvPr id="44" name="文本框 43">
            <a:extLst>
              <a:ext uri="{FF2B5EF4-FFF2-40B4-BE49-F238E27FC236}">
                <a16:creationId xmlns:a16="http://schemas.microsoft.com/office/drawing/2014/main" xmlns="" id="{A14CB6E8-617A-411E-96FD-7416C1629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1577" y="2722384"/>
            <a:ext cx="3637743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点击此处添加标题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xmlns="" id="{B12D2BB6-DB34-4EF3-A851-68E8E0F5AA6D}"/>
              </a:ext>
            </a:extLst>
          </p:cNvPr>
          <p:cNvSpPr/>
          <p:nvPr/>
        </p:nvSpPr>
        <p:spPr>
          <a:xfrm>
            <a:off x="5995988" y="2988044"/>
            <a:ext cx="4100079" cy="369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pc="300" dirty="0">
                <a:solidFill>
                  <a:srgbClr val="E8C58F"/>
                </a:solidFill>
                <a:ea typeface="+mj-ea"/>
              </a:rPr>
              <a:t>Click here to add a title</a:t>
            </a:r>
            <a:endParaRPr lang="zh-CN" altLang="en-US" spc="300" dirty="0">
              <a:solidFill>
                <a:srgbClr val="E8C58F"/>
              </a:solidFill>
              <a:ea typeface="+mj-ea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xmlns="" id="{DFA4BB42-D052-493C-81E8-CF09B77C3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1577" y="3801618"/>
            <a:ext cx="3637743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点击此处添加标题</a:t>
            </a: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xmlns="" id="{C938EB47-9508-46C6-A0D7-AD947593DBB7}"/>
              </a:ext>
            </a:extLst>
          </p:cNvPr>
          <p:cNvSpPr/>
          <p:nvPr/>
        </p:nvSpPr>
        <p:spPr>
          <a:xfrm>
            <a:off x="5995988" y="4067278"/>
            <a:ext cx="4100079" cy="369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pc="300" dirty="0">
                <a:solidFill>
                  <a:srgbClr val="E8C58F"/>
                </a:solidFill>
                <a:ea typeface="+mj-ea"/>
              </a:rPr>
              <a:t>Click here to add a title</a:t>
            </a:r>
            <a:endParaRPr lang="zh-CN" altLang="en-US" spc="300" dirty="0">
              <a:solidFill>
                <a:srgbClr val="E8C58F"/>
              </a:solidFill>
              <a:ea typeface="+mj-ea"/>
            </a:endParaRPr>
          </a:p>
        </p:txBody>
      </p:sp>
      <p:pic>
        <p:nvPicPr>
          <p:cNvPr id="49" name="图片 48">
            <a:extLst>
              <a:ext uri="{FF2B5EF4-FFF2-40B4-BE49-F238E27FC236}">
                <a16:creationId xmlns:a16="http://schemas.microsoft.com/office/drawing/2014/main" xmlns="" id="{1B99018D-D189-4DBC-BD16-D6D5CEB293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9488" y="5481203"/>
            <a:ext cx="3999323" cy="109738"/>
          </a:xfrm>
          <a:prstGeom prst="rect">
            <a:avLst/>
          </a:prstGeom>
        </p:spPr>
      </p:pic>
      <p:sp>
        <p:nvSpPr>
          <p:cNvPr id="50" name="文本框 49">
            <a:extLst>
              <a:ext uri="{FF2B5EF4-FFF2-40B4-BE49-F238E27FC236}">
                <a16:creationId xmlns:a16="http://schemas.microsoft.com/office/drawing/2014/main" xmlns="" id="{CA40D1EC-0BBE-4A77-88B0-5A26FB039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1577" y="4783514"/>
            <a:ext cx="3637743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点击此处添加标题</a:t>
            </a: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xmlns="" id="{469E94F3-4565-4FEB-AC84-2B449D0000B6}"/>
              </a:ext>
            </a:extLst>
          </p:cNvPr>
          <p:cNvSpPr/>
          <p:nvPr/>
        </p:nvSpPr>
        <p:spPr>
          <a:xfrm>
            <a:off x="5995988" y="5049174"/>
            <a:ext cx="4100079" cy="369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pc="300" dirty="0">
                <a:solidFill>
                  <a:srgbClr val="E8C58F"/>
                </a:solidFill>
                <a:ea typeface="+mj-ea"/>
              </a:rPr>
              <a:t>Click here to add a title</a:t>
            </a:r>
            <a:endParaRPr lang="zh-CN" altLang="en-US" spc="300" dirty="0">
              <a:solidFill>
                <a:srgbClr val="E8C58F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8007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4700">
        <p14:warp dir="in"/>
      </p:transition>
    </mc:Choice>
    <mc:Fallback xmlns="">
      <p:transition spd="slow" advTm="4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2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7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200"/>
                            </p:stCondLst>
                            <p:childTnLst>
                              <p:par>
                                <p:cTn id="9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789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 tmFilter="0,0; .5, 1; 1, 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789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789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263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 tmFilter="0,0; .5, 1; 1, 1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1" grpId="0"/>
      <p:bldP spid="42" grpId="0"/>
      <p:bldP spid="44" grpId="0"/>
      <p:bldP spid="45" grpId="0"/>
      <p:bldP spid="47" grpId="0"/>
      <p:bldP spid="48" grpId="0"/>
      <p:bldP spid="50" grpId="0"/>
      <p:bldP spid="5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xmlns="" id="{AA37F83D-28D4-493A-8B31-949CEBBD2E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0761" y="3885428"/>
            <a:ext cx="3999323" cy="109738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xmlns="" id="{DA6C4454-B33F-4073-BC9C-291D82822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0761" y="4611528"/>
            <a:ext cx="3999323" cy="109738"/>
          </a:xfrm>
          <a:prstGeom prst="rect">
            <a:avLst/>
          </a:prstGeom>
        </p:spPr>
      </p:pic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E14C9452-7781-4530-903D-CAAFD3D9A3DB}"/>
              </a:ext>
            </a:extLst>
          </p:cNvPr>
          <p:cNvGrpSpPr/>
          <p:nvPr/>
        </p:nvGrpSpPr>
        <p:grpSpPr>
          <a:xfrm>
            <a:off x="5320727" y="1061644"/>
            <a:ext cx="1499746" cy="1987468"/>
            <a:chOff x="5320727" y="1061644"/>
            <a:chExt cx="1499746" cy="1987468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xmlns="" id="{D2197593-EE6A-4B15-9606-640A72CFE4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20727" y="1061644"/>
              <a:ext cx="1499746" cy="1987468"/>
            </a:xfrm>
            <a:prstGeom prst="rect">
              <a:avLst/>
            </a:prstGeom>
          </p:spPr>
        </p:pic>
        <p:sp>
          <p:nvSpPr>
            <p:cNvPr id="16" name="矩形 15">
              <a:extLst>
                <a:ext uri="{FF2B5EF4-FFF2-40B4-BE49-F238E27FC236}">
                  <a16:creationId xmlns:a16="http://schemas.microsoft.com/office/drawing/2014/main" xmlns="" id="{46524949-EAA0-4785-82D8-F39CCF4892E5}"/>
                </a:ext>
              </a:extLst>
            </p:cNvPr>
            <p:cNvSpPr/>
            <p:nvPr/>
          </p:nvSpPr>
          <p:spPr>
            <a:xfrm>
              <a:off x="5436612" y="1470024"/>
              <a:ext cx="1267976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04</a:t>
              </a:r>
              <a:endParaRPr lang="zh-CN" altLang="en-US" sz="66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xmlns="" id="{DDA1FC7D-BE09-4B38-A766-801C19D0CFDC}"/>
              </a:ext>
            </a:extLst>
          </p:cNvPr>
          <p:cNvSpPr/>
          <p:nvPr/>
        </p:nvSpPr>
        <p:spPr>
          <a:xfrm>
            <a:off x="3913601" y="3319577"/>
            <a:ext cx="437364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i="0" dirty="0">
                <a:solidFill>
                  <a:srgbClr val="3D3D3F"/>
                </a:solidFill>
                <a:effectLst/>
                <a:latin typeface="造字工房悦黑演示版常规体" pitchFamily="50" charset="-122"/>
                <a:ea typeface="造字工房悦黑演示版常规体" pitchFamily="50" charset="-122"/>
              </a:rPr>
              <a:t>点击此处添加标题</a:t>
            </a:r>
            <a:endParaRPr lang="en-US" altLang="zh-CN" sz="3200" b="1" i="0" dirty="0">
              <a:solidFill>
                <a:srgbClr val="3D3D3F"/>
              </a:solidFill>
              <a:effectLst/>
              <a:latin typeface="造字工房悦黑演示版常规体" pitchFamily="50" charset="-122"/>
              <a:ea typeface="造字工房悦黑演示版常规体" pitchFamily="50" charset="-12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2DDE324C-26E2-4203-A81B-F7D5B08D48D5}"/>
              </a:ext>
            </a:extLst>
          </p:cNvPr>
          <p:cNvSpPr/>
          <p:nvPr/>
        </p:nvSpPr>
        <p:spPr>
          <a:xfrm>
            <a:off x="3883778" y="4123314"/>
            <a:ext cx="43736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rgbClr val="3D3D3F"/>
                </a:solidFill>
              </a:rPr>
              <a:t>Here to add a title</a:t>
            </a:r>
            <a:endParaRPr lang="en-US" altLang="zh-CN" sz="4000" b="1" i="0" dirty="0">
              <a:solidFill>
                <a:srgbClr val="3D3D3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53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300">
        <p14:gallery dir="l"/>
      </p:transition>
    </mc:Choice>
    <mc:Fallback xmlns="">
      <p:transition spd="slow" advTm="23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75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>
            <a:extLst>
              <a:ext uri="{FF2B5EF4-FFF2-40B4-BE49-F238E27FC236}">
                <a16:creationId xmlns:a16="http://schemas.microsoft.com/office/drawing/2014/main" xmlns="" id="{72E97181-6D4B-461B-B756-D7E8FD85C729}"/>
              </a:ext>
            </a:extLst>
          </p:cNvPr>
          <p:cNvGrpSpPr/>
          <p:nvPr/>
        </p:nvGrpSpPr>
        <p:grpSpPr>
          <a:xfrm>
            <a:off x="488955" y="475472"/>
            <a:ext cx="662430" cy="810838"/>
            <a:chOff x="488955" y="475472"/>
            <a:chExt cx="662430" cy="810838"/>
          </a:xfrm>
        </p:grpSpPr>
        <p:pic>
          <p:nvPicPr>
            <p:cNvPr id="59" name="图片 58">
              <a:extLst>
                <a:ext uri="{FF2B5EF4-FFF2-40B4-BE49-F238E27FC236}">
                  <a16:creationId xmlns:a16="http://schemas.microsoft.com/office/drawing/2014/main" xmlns="" id="{66950F70-E519-46B0-92B7-875FDF943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/>
            <a:stretch>
              <a:fillRect/>
            </a:stretch>
          </p:blipFill>
          <p:spPr>
            <a:xfrm>
              <a:off x="499919" y="475472"/>
              <a:ext cx="615749" cy="810838"/>
            </a:xfrm>
            <a:prstGeom prst="rect">
              <a:avLst/>
            </a:prstGeom>
          </p:spPr>
        </p:pic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xmlns="" id="{3A2DF2A7-DA19-4B7A-A6AA-70776EE1C63B}"/>
                </a:ext>
              </a:extLst>
            </p:cNvPr>
            <p:cNvSpPr txBox="1"/>
            <p:nvPr/>
          </p:nvSpPr>
          <p:spPr>
            <a:xfrm>
              <a:off x="488955" y="510942"/>
              <a:ext cx="662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pic>
        <p:nvPicPr>
          <p:cNvPr id="61" name="图片 60">
            <a:extLst>
              <a:ext uri="{FF2B5EF4-FFF2-40B4-BE49-F238E27FC236}">
                <a16:creationId xmlns:a16="http://schemas.microsoft.com/office/drawing/2014/main" xmlns="" id="{C1815CCA-31F5-481A-A72A-9898193D86D9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 flipV="1">
            <a:off x="1113285" y="1077643"/>
            <a:ext cx="10620000" cy="58621"/>
          </a:xfrm>
          <a:prstGeom prst="rect">
            <a:avLst/>
          </a:prstGeom>
        </p:spPr>
      </p:pic>
      <p:sp>
        <p:nvSpPr>
          <p:cNvPr id="62" name="PA_文本框 40">
            <a:extLst>
              <a:ext uri="{FF2B5EF4-FFF2-40B4-BE49-F238E27FC236}">
                <a16:creationId xmlns:a16="http://schemas.microsoft.com/office/drawing/2014/main" xmlns="" id="{BECFEE36-C9D3-403C-B487-FBA4F70CD3E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288967" y="598378"/>
            <a:ext cx="33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spc="3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  <a:cs typeface="Lato Black" charset="0"/>
              </a:rPr>
              <a:t>点击此处添加标题</a:t>
            </a:r>
            <a:endParaRPr lang="en-US" sz="2800" spc="300" dirty="0">
              <a:solidFill>
                <a:srgbClr val="3D3D3F"/>
              </a:solidFill>
              <a:latin typeface="造字工房悦黑演示版常规体" pitchFamily="50" charset="-122"/>
              <a:ea typeface="造字工房悦黑演示版常规体" pitchFamily="50" charset="-122"/>
              <a:cs typeface="Lato Black" charset="0"/>
            </a:endParaRPr>
          </a:p>
        </p:txBody>
      </p:sp>
      <p:sp>
        <p:nvSpPr>
          <p:cNvPr id="63" name="PA_矩形 7">
            <a:extLst>
              <a:ext uri="{FF2B5EF4-FFF2-40B4-BE49-F238E27FC236}">
                <a16:creationId xmlns:a16="http://schemas.microsoft.com/office/drawing/2014/main" xmlns="" id="{2F22FC42-263B-483D-9FE8-E5FE35EAA30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565958" y="739089"/>
            <a:ext cx="4103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8C58F"/>
                </a:solidFill>
                <a:latin typeface="+mn-ea"/>
                <a:cs typeface="Arial Unicode MS" panose="020B0604020202020204" pitchFamily="34" charset="-122"/>
              </a:rPr>
              <a:t>Please click here to add the required titles</a:t>
            </a:r>
            <a:endParaRPr lang="zh-CN" altLang="en-US" sz="1600" b="1" dirty="0">
              <a:solidFill>
                <a:srgbClr val="E8C58F"/>
              </a:solidFill>
              <a:latin typeface="+mn-ea"/>
              <a:cs typeface="Arial Unicode MS" panose="020B0604020202020204" pitchFamily="34" charset="-122"/>
            </a:endParaRPr>
          </a:p>
        </p:txBody>
      </p:sp>
      <p:cxnSp>
        <p:nvCxnSpPr>
          <p:cNvPr id="9" name="MH_Other_2">
            <a:extLst>
              <a:ext uri="{FF2B5EF4-FFF2-40B4-BE49-F238E27FC236}">
                <a16:creationId xmlns:a16="http://schemas.microsoft.com/office/drawing/2014/main" xmlns="" id="{EAA41D56-9AF9-4CF3-BFBD-59B16AFF1471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 rot="10800000">
            <a:off x="3563939" y="4344989"/>
            <a:ext cx="2452687" cy="1125537"/>
          </a:xfrm>
          <a:prstGeom prst="bentConnector2">
            <a:avLst/>
          </a:prstGeom>
          <a:ln w="19050">
            <a:solidFill>
              <a:srgbClr val="B2B2B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MH_Other_3">
            <a:extLst>
              <a:ext uri="{FF2B5EF4-FFF2-40B4-BE49-F238E27FC236}">
                <a16:creationId xmlns:a16="http://schemas.microsoft.com/office/drawing/2014/main" xmlns="" id="{1074894C-2152-4CA7-A673-213BE7010C51}"/>
              </a:ext>
            </a:extLst>
          </p:cNvPr>
          <p:cNvCxnSpPr>
            <a:cxnSpLocks/>
          </p:cNvCxnSpPr>
          <p:nvPr>
            <p:custDataLst>
              <p:tags r:id="rId4"/>
            </p:custDataLst>
          </p:nvPr>
        </p:nvCxnSpPr>
        <p:spPr>
          <a:xfrm flipV="1">
            <a:off x="6024564" y="4256089"/>
            <a:ext cx="2530475" cy="1214437"/>
          </a:xfrm>
          <a:prstGeom prst="bentConnector2">
            <a:avLst/>
          </a:prstGeom>
          <a:ln w="19050">
            <a:solidFill>
              <a:srgbClr val="B2B2B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7A55035D-1DF3-4A81-8C15-81E2E0E08BF1}"/>
              </a:ext>
            </a:extLst>
          </p:cNvPr>
          <p:cNvGrpSpPr/>
          <p:nvPr/>
        </p:nvGrpSpPr>
        <p:grpSpPr>
          <a:xfrm>
            <a:off x="7899627" y="3090865"/>
            <a:ext cx="1282474" cy="1196975"/>
            <a:chOff x="7836127" y="3294064"/>
            <a:chExt cx="1282474" cy="1196975"/>
          </a:xfrm>
        </p:grpSpPr>
        <p:sp>
          <p:nvSpPr>
            <p:cNvPr id="23" name="MH_Other_14">
              <a:extLst>
                <a:ext uri="{FF2B5EF4-FFF2-40B4-BE49-F238E27FC236}">
                  <a16:creationId xmlns:a16="http://schemas.microsoft.com/office/drawing/2014/main" xmlns="" id="{5F16B1E8-FDEB-4282-B376-397A65DD6A37}"/>
                </a:ext>
              </a:extLst>
            </p:cNvPr>
            <p:cNvSpPr>
              <a:spLocks noChangeAspect="1"/>
            </p:cNvSpPr>
            <p:nvPr>
              <p:custDataLst>
                <p:tags r:id="rId24"/>
              </p:custDataLst>
            </p:nvPr>
          </p:nvSpPr>
          <p:spPr bwMode="auto">
            <a:xfrm>
              <a:off x="7923214" y="3294064"/>
              <a:ext cx="1195387" cy="1196975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MH_Other_15">
              <a:extLst>
                <a:ext uri="{FF2B5EF4-FFF2-40B4-BE49-F238E27FC236}">
                  <a16:creationId xmlns:a16="http://schemas.microsoft.com/office/drawing/2014/main" xmlns="" id="{B1F2EF48-7BE9-46EC-82FD-FE0BB933A1E9}"/>
                </a:ext>
              </a:extLst>
            </p:cNvPr>
            <p:cNvSpPr>
              <a:spLocks noChangeAspect="1"/>
            </p:cNvSpPr>
            <p:nvPr>
              <p:custDataLst>
                <p:tags r:id="rId25"/>
              </p:custDataLst>
            </p:nvPr>
          </p:nvSpPr>
          <p:spPr bwMode="auto">
            <a:xfrm>
              <a:off x="7948613" y="3322638"/>
              <a:ext cx="1143000" cy="114141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MH_Other_16">
              <a:extLst>
                <a:ext uri="{FF2B5EF4-FFF2-40B4-BE49-F238E27FC236}">
                  <a16:creationId xmlns:a16="http://schemas.microsoft.com/office/drawing/2014/main" xmlns="" id="{CD79C741-9155-4447-AF38-2BC0A6D204E0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 bwMode="auto">
            <a:xfrm rot="3167261">
              <a:off x="8086896" y="3166230"/>
              <a:ext cx="568488" cy="1070026"/>
            </a:xfrm>
            <a:prstGeom prst="moon">
              <a:avLst>
                <a:gd name="adj" fmla="val 15337"/>
              </a:avLst>
            </a:prstGeom>
            <a:gradFill>
              <a:gsLst>
                <a:gs pos="10000">
                  <a:schemeClr val="bg1">
                    <a:alpha val="60000"/>
                  </a:scheme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" name="MH_SubTitle_3">
              <a:extLst>
                <a:ext uri="{FF2B5EF4-FFF2-40B4-BE49-F238E27FC236}">
                  <a16:creationId xmlns:a16="http://schemas.microsoft.com/office/drawing/2014/main" xmlns="" id="{000F965A-472B-4335-8D70-E4E71CF9FDF3}"/>
                </a:ext>
              </a:extLst>
            </p:cNvPr>
            <p:cNvSpPr>
              <a:spLocks noChangeAspect="1"/>
            </p:cNvSpPr>
            <p:nvPr>
              <p:custDataLst>
                <p:tags r:id="rId27"/>
              </p:custDataLst>
            </p:nvPr>
          </p:nvSpPr>
          <p:spPr bwMode="auto">
            <a:xfrm>
              <a:off x="8026401" y="3397250"/>
              <a:ext cx="989013" cy="992188"/>
            </a:xfrm>
            <a:prstGeom prst="ellipse">
              <a:avLst/>
            </a:prstGeom>
            <a:solidFill>
              <a:srgbClr val="FF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zh-CN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添加文本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MH_Other_17">
              <a:extLst>
                <a:ext uri="{FF2B5EF4-FFF2-40B4-BE49-F238E27FC236}">
                  <a16:creationId xmlns:a16="http://schemas.microsoft.com/office/drawing/2014/main" xmlns="" id="{22EC459D-5AEF-48D1-A487-50260CE43EDA}"/>
                </a:ext>
              </a:extLst>
            </p:cNvPr>
            <p:cNvSpPr>
              <a:spLocks noChangeAspect="1"/>
            </p:cNvSpPr>
            <p:nvPr>
              <p:custDataLst>
                <p:tags r:id="rId28"/>
              </p:custDataLst>
            </p:nvPr>
          </p:nvSpPr>
          <p:spPr bwMode="auto">
            <a:xfrm flipV="1">
              <a:off x="8088314" y="3460750"/>
              <a:ext cx="865187" cy="865188"/>
            </a:xfrm>
            <a:prstGeom prst="blockArc">
              <a:avLst>
                <a:gd name="adj1" fmla="val 745992"/>
                <a:gd name="adj2" fmla="val 20865236"/>
                <a:gd name="adj3" fmla="val 9752"/>
              </a:avLst>
            </a:prstGeom>
            <a:solidFill>
              <a:srgbClr val="ECEC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" name="MH_Other_18">
              <a:extLst>
                <a:ext uri="{FF2B5EF4-FFF2-40B4-BE49-F238E27FC236}">
                  <a16:creationId xmlns:a16="http://schemas.microsoft.com/office/drawing/2014/main" xmlns="" id="{E005C906-19E4-4177-9A83-FCE72654E288}"/>
                </a:ext>
              </a:extLst>
            </p:cNvPr>
            <p:cNvSpPr>
              <a:spLocks noChangeAspect="1"/>
            </p:cNvSpPr>
            <p:nvPr>
              <p:custDataLst>
                <p:tags r:id="rId29"/>
              </p:custDataLst>
            </p:nvPr>
          </p:nvSpPr>
          <p:spPr bwMode="auto">
            <a:xfrm>
              <a:off x="8848726" y="3838575"/>
              <a:ext cx="111125" cy="10953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8" name="MH_Other_1">
            <a:extLst>
              <a:ext uri="{FF2B5EF4-FFF2-40B4-BE49-F238E27FC236}">
                <a16:creationId xmlns:a16="http://schemas.microsoft.com/office/drawing/2014/main" xmlns="" id="{8E7A996D-0036-468D-9D48-2A84FA049F51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 rot="16200000" flipV="1">
            <a:off x="5450682" y="4933157"/>
            <a:ext cx="1068388" cy="3175"/>
          </a:xfrm>
          <a:prstGeom prst="bentConnector3">
            <a:avLst>
              <a:gd name="adj1" fmla="val 51693"/>
            </a:avLst>
          </a:prstGeom>
          <a:ln w="19050">
            <a:solidFill>
              <a:srgbClr val="B2B2B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组合 52">
            <a:extLst>
              <a:ext uri="{FF2B5EF4-FFF2-40B4-BE49-F238E27FC236}">
                <a16:creationId xmlns:a16="http://schemas.microsoft.com/office/drawing/2014/main" xmlns="" id="{36DEB256-F092-4C02-9EF4-738860E46B17}"/>
              </a:ext>
            </a:extLst>
          </p:cNvPr>
          <p:cNvGrpSpPr/>
          <p:nvPr/>
        </p:nvGrpSpPr>
        <p:grpSpPr>
          <a:xfrm>
            <a:off x="5075259" y="4748213"/>
            <a:ext cx="1727179" cy="1612900"/>
            <a:chOff x="5037159" y="4748213"/>
            <a:chExt cx="1727179" cy="1612900"/>
          </a:xfrm>
        </p:grpSpPr>
        <p:sp>
          <p:nvSpPr>
            <p:cNvPr id="31" name="MH_Other_21">
              <a:extLst>
                <a:ext uri="{FF2B5EF4-FFF2-40B4-BE49-F238E27FC236}">
                  <a16:creationId xmlns:a16="http://schemas.microsoft.com/office/drawing/2014/main" xmlns="" id="{8650F61F-0008-4292-9A80-0680A1612BEA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 bwMode="auto">
            <a:xfrm rot="3167261">
              <a:off x="5375311" y="4573709"/>
              <a:ext cx="766853" cy="1443158"/>
            </a:xfrm>
            <a:prstGeom prst="moon">
              <a:avLst>
                <a:gd name="adj" fmla="val 15337"/>
              </a:avLst>
            </a:prstGeom>
            <a:gradFill>
              <a:gsLst>
                <a:gs pos="10000">
                  <a:schemeClr val="bg1">
                    <a:alpha val="60000"/>
                  </a:scheme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/>
            </a:p>
          </p:txBody>
        </p:sp>
        <p:grpSp>
          <p:nvGrpSpPr>
            <p:cNvPr id="37" name="组合 36">
              <a:extLst>
                <a:ext uri="{FF2B5EF4-FFF2-40B4-BE49-F238E27FC236}">
                  <a16:creationId xmlns:a16="http://schemas.microsoft.com/office/drawing/2014/main" xmlns="" id="{7C7D6744-00DB-4E05-9FBE-F44CC03AF6DD}"/>
                </a:ext>
              </a:extLst>
            </p:cNvPr>
            <p:cNvGrpSpPr/>
            <p:nvPr/>
          </p:nvGrpSpPr>
          <p:grpSpPr>
            <a:xfrm>
              <a:off x="5151438" y="4748213"/>
              <a:ext cx="1612900" cy="1612900"/>
              <a:chOff x="5151438" y="4748213"/>
              <a:chExt cx="1612900" cy="1612900"/>
            </a:xfrm>
          </p:grpSpPr>
          <p:sp>
            <p:nvSpPr>
              <p:cNvPr id="29" name="MH_Other_19">
                <a:extLst>
                  <a:ext uri="{FF2B5EF4-FFF2-40B4-BE49-F238E27FC236}">
                    <a16:creationId xmlns:a16="http://schemas.microsoft.com/office/drawing/2014/main" xmlns="" id="{146E9EC0-A337-4B35-BF32-89265EAE7ECA}"/>
                  </a:ext>
                </a:extLst>
              </p:cNvPr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5151438" y="4748213"/>
                <a:ext cx="1612900" cy="16129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sz="1600"/>
              </a:p>
            </p:txBody>
          </p:sp>
          <p:grpSp>
            <p:nvGrpSpPr>
              <p:cNvPr id="6" name="组合 5">
                <a:extLst>
                  <a:ext uri="{FF2B5EF4-FFF2-40B4-BE49-F238E27FC236}">
                    <a16:creationId xmlns:a16="http://schemas.microsoft.com/office/drawing/2014/main" xmlns="" id="{A09C898F-DC52-4F69-B8F3-AA67398B79F0}"/>
                  </a:ext>
                </a:extLst>
              </p:cNvPr>
              <p:cNvGrpSpPr/>
              <p:nvPr/>
            </p:nvGrpSpPr>
            <p:grpSpPr>
              <a:xfrm>
                <a:off x="5187951" y="4783138"/>
                <a:ext cx="1541463" cy="1543050"/>
                <a:chOff x="5187951" y="4783138"/>
                <a:chExt cx="1541463" cy="1543050"/>
              </a:xfrm>
            </p:grpSpPr>
            <p:sp>
              <p:nvSpPr>
                <p:cNvPr id="30" name="MH_Other_20">
                  <a:extLst>
                    <a:ext uri="{FF2B5EF4-FFF2-40B4-BE49-F238E27FC236}">
                      <a16:creationId xmlns:a16="http://schemas.microsoft.com/office/drawing/2014/main" xmlns="" id="{346EF4A1-4C4B-45D8-AB0B-65DA02B601D4}"/>
                    </a:ext>
                  </a:extLst>
                </p:cNvPr>
                <p:cNvSpPr>
                  <a:spLocks noChangeAspect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5187951" y="4783138"/>
                  <a:ext cx="1541463" cy="154305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sz="160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2" name="MH_Title_1">
                  <a:extLst>
                    <a:ext uri="{FF2B5EF4-FFF2-40B4-BE49-F238E27FC236}">
                      <a16:creationId xmlns:a16="http://schemas.microsoft.com/office/drawing/2014/main" xmlns="" id="{358E5626-58D4-44A1-986D-11EF6CCBB9C3}"/>
                    </a:ext>
                  </a:extLst>
                </p:cNvPr>
                <p:cNvSpPr>
                  <a:spLocks noChangeAspect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5289550" y="4886326"/>
                  <a:ext cx="1335088" cy="1336675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anchor="ctr">
                  <a:normAutofit/>
                </a:bodyPr>
                <a:lstStyle/>
                <a:p>
                  <a:pPr algn="ctr">
                    <a:defRPr/>
                  </a:pPr>
                  <a:r>
                    <a:rPr lang="zh-CN" altLang="en-US" sz="1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添加文本</a:t>
                  </a:r>
                  <a:endParaRPr lang="ko-KR" altLang="en-US" sz="1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3" name="MH_Other_22">
                  <a:extLst>
                    <a:ext uri="{FF2B5EF4-FFF2-40B4-BE49-F238E27FC236}">
                      <a16:creationId xmlns:a16="http://schemas.microsoft.com/office/drawing/2014/main" xmlns="" id="{E52690B5-30EF-475B-AA58-2E2848E5557B}"/>
                    </a:ext>
                  </a:extLst>
                </p:cNvPr>
                <p:cNvSpPr>
                  <a:spLocks noChangeAspect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 flipV="1">
                  <a:off x="5375276" y="4972051"/>
                  <a:ext cx="1165225" cy="1165225"/>
                </a:xfrm>
                <a:prstGeom prst="blockArc">
                  <a:avLst>
                    <a:gd name="adj1" fmla="val 745992"/>
                    <a:gd name="adj2" fmla="val 20865236"/>
                    <a:gd name="adj3" fmla="val 9752"/>
                  </a:avLst>
                </a:prstGeom>
                <a:solidFill>
                  <a:srgbClr val="ECECE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sz="160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4" name="MH_Other_23">
                  <a:extLst>
                    <a:ext uri="{FF2B5EF4-FFF2-40B4-BE49-F238E27FC236}">
                      <a16:creationId xmlns:a16="http://schemas.microsoft.com/office/drawing/2014/main" xmlns="" id="{5201B9A8-E3A5-46E4-9AD3-3E998AE85D1A}"/>
                    </a:ext>
                  </a:extLst>
                </p:cNvPr>
                <p:cNvSpPr>
                  <a:spLocks noChangeAspect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6400801" y="5480051"/>
                  <a:ext cx="149225" cy="14922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sz="160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</p:grp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xmlns="" id="{049A4DDB-C494-4386-9224-F9944EA2C7F3}"/>
              </a:ext>
            </a:extLst>
          </p:cNvPr>
          <p:cNvGrpSpPr/>
          <p:nvPr/>
        </p:nvGrpSpPr>
        <p:grpSpPr>
          <a:xfrm>
            <a:off x="5341314" y="3090865"/>
            <a:ext cx="1282474" cy="1196975"/>
            <a:chOff x="7836127" y="3294064"/>
            <a:chExt cx="1282474" cy="1196975"/>
          </a:xfrm>
        </p:grpSpPr>
        <p:sp>
          <p:nvSpPr>
            <p:cNvPr id="39" name="MH_Other_14">
              <a:extLst>
                <a:ext uri="{FF2B5EF4-FFF2-40B4-BE49-F238E27FC236}">
                  <a16:creationId xmlns:a16="http://schemas.microsoft.com/office/drawing/2014/main" xmlns="" id="{FE5A37EB-4702-4342-BB7D-AD3D4AFE811D}"/>
                </a:ext>
              </a:extLst>
            </p:cNvPr>
            <p:cNvSpPr>
              <a:spLocks noChangeAspect="1"/>
            </p:cNvSpPr>
            <p:nvPr>
              <p:custDataLst>
                <p:tags r:id="rId12"/>
              </p:custDataLst>
            </p:nvPr>
          </p:nvSpPr>
          <p:spPr bwMode="auto">
            <a:xfrm>
              <a:off x="7923214" y="3294064"/>
              <a:ext cx="1195387" cy="1196975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" name="MH_Other_15">
              <a:extLst>
                <a:ext uri="{FF2B5EF4-FFF2-40B4-BE49-F238E27FC236}">
                  <a16:creationId xmlns:a16="http://schemas.microsoft.com/office/drawing/2014/main" xmlns="" id="{51278EC5-8316-41BC-B53A-2C1553E8F548}"/>
                </a:ext>
              </a:extLst>
            </p:cNvPr>
            <p:cNvSpPr>
              <a:spLocks noChangeAspect="1"/>
            </p:cNvSpPr>
            <p:nvPr>
              <p:custDataLst>
                <p:tags r:id="rId13"/>
              </p:custDataLst>
            </p:nvPr>
          </p:nvSpPr>
          <p:spPr bwMode="auto">
            <a:xfrm>
              <a:off x="7948613" y="3322638"/>
              <a:ext cx="1143000" cy="114141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" name="MH_Other_16">
              <a:extLst>
                <a:ext uri="{FF2B5EF4-FFF2-40B4-BE49-F238E27FC236}">
                  <a16:creationId xmlns:a16="http://schemas.microsoft.com/office/drawing/2014/main" xmlns="" id="{30A383F5-0263-4725-91ED-58A618B66A61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 bwMode="auto">
            <a:xfrm rot="3167261">
              <a:off x="8086896" y="3166230"/>
              <a:ext cx="568488" cy="1070026"/>
            </a:xfrm>
            <a:prstGeom prst="moon">
              <a:avLst>
                <a:gd name="adj" fmla="val 15337"/>
              </a:avLst>
            </a:prstGeom>
            <a:gradFill>
              <a:gsLst>
                <a:gs pos="10000">
                  <a:schemeClr val="bg1">
                    <a:alpha val="60000"/>
                  </a:scheme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MH_SubTitle_3">
              <a:extLst>
                <a:ext uri="{FF2B5EF4-FFF2-40B4-BE49-F238E27FC236}">
                  <a16:creationId xmlns:a16="http://schemas.microsoft.com/office/drawing/2014/main" xmlns="" id="{A67C16C6-F0E0-45E0-8208-C69120838E93}"/>
                </a:ext>
              </a:extLst>
            </p:cNvPr>
            <p:cNvSpPr>
              <a:spLocks noChangeAspect="1"/>
            </p:cNvSpPr>
            <p:nvPr>
              <p:custDataLst>
                <p:tags r:id="rId15"/>
              </p:custDataLst>
            </p:nvPr>
          </p:nvSpPr>
          <p:spPr bwMode="auto">
            <a:xfrm>
              <a:off x="8026401" y="3397250"/>
              <a:ext cx="989013" cy="992188"/>
            </a:xfrm>
            <a:prstGeom prst="ellipse">
              <a:avLst/>
            </a:prstGeom>
            <a:solidFill>
              <a:srgbClr val="FF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zh-CN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添加文本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" name="MH_Other_17">
              <a:extLst>
                <a:ext uri="{FF2B5EF4-FFF2-40B4-BE49-F238E27FC236}">
                  <a16:creationId xmlns:a16="http://schemas.microsoft.com/office/drawing/2014/main" xmlns="" id="{6B40B88B-D3B0-4F7D-AE7B-77E761B2ADC9}"/>
                </a:ext>
              </a:extLst>
            </p:cNvPr>
            <p:cNvSpPr>
              <a:spLocks noChangeAspect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8088314" y="3460750"/>
              <a:ext cx="865187" cy="865188"/>
            </a:xfrm>
            <a:prstGeom prst="blockArc">
              <a:avLst>
                <a:gd name="adj1" fmla="val 745992"/>
                <a:gd name="adj2" fmla="val 20865236"/>
                <a:gd name="adj3" fmla="val 9752"/>
              </a:avLst>
            </a:prstGeom>
            <a:solidFill>
              <a:srgbClr val="ECEC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" name="MH_Other_18">
              <a:extLst>
                <a:ext uri="{FF2B5EF4-FFF2-40B4-BE49-F238E27FC236}">
                  <a16:creationId xmlns:a16="http://schemas.microsoft.com/office/drawing/2014/main" xmlns="" id="{5ABD5700-E157-40C6-9BD0-2CF99F5C07C4}"/>
                </a:ext>
              </a:extLst>
            </p:cNvPr>
            <p:cNvSpPr>
              <a:spLocks noChangeAspect="1"/>
            </p:cNvSpPr>
            <p:nvPr>
              <p:custDataLst>
                <p:tags r:id="rId17"/>
              </p:custDataLst>
            </p:nvPr>
          </p:nvSpPr>
          <p:spPr bwMode="auto">
            <a:xfrm>
              <a:off x="8848726" y="3838575"/>
              <a:ext cx="111125" cy="10953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xmlns="" id="{7A5130A5-F1D2-4AC1-9AA5-44C7564CEDE9}"/>
              </a:ext>
            </a:extLst>
          </p:cNvPr>
          <p:cNvGrpSpPr/>
          <p:nvPr/>
        </p:nvGrpSpPr>
        <p:grpSpPr>
          <a:xfrm>
            <a:off x="2922701" y="3090865"/>
            <a:ext cx="1282474" cy="1196975"/>
            <a:chOff x="7836127" y="3294064"/>
            <a:chExt cx="1282474" cy="1196975"/>
          </a:xfrm>
        </p:grpSpPr>
        <p:sp>
          <p:nvSpPr>
            <p:cNvPr id="46" name="MH_Other_14">
              <a:extLst>
                <a:ext uri="{FF2B5EF4-FFF2-40B4-BE49-F238E27FC236}">
                  <a16:creationId xmlns:a16="http://schemas.microsoft.com/office/drawing/2014/main" xmlns="" id="{E0308BAD-1D82-4E18-9A74-93DD56EF79CC}"/>
                </a:ext>
              </a:extLst>
            </p:cNvPr>
            <p:cNvSpPr>
              <a:spLocks noChangeAspect="1"/>
            </p:cNvSpPr>
            <p:nvPr>
              <p:custDataLst>
                <p:tags r:id="rId6"/>
              </p:custDataLst>
            </p:nvPr>
          </p:nvSpPr>
          <p:spPr bwMode="auto">
            <a:xfrm>
              <a:off x="7923214" y="3294064"/>
              <a:ext cx="1195387" cy="1196975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7" name="MH_Other_15">
              <a:extLst>
                <a:ext uri="{FF2B5EF4-FFF2-40B4-BE49-F238E27FC236}">
                  <a16:creationId xmlns:a16="http://schemas.microsoft.com/office/drawing/2014/main" xmlns="" id="{D8A3DA61-9E19-46FD-B36E-221064F9B913}"/>
                </a:ext>
              </a:extLst>
            </p:cNvPr>
            <p:cNvSpPr>
              <a:spLocks noChangeAspect="1"/>
            </p:cNvSpPr>
            <p:nvPr>
              <p:custDataLst>
                <p:tags r:id="rId7"/>
              </p:custDataLst>
            </p:nvPr>
          </p:nvSpPr>
          <p:spPr bwMode="auto">
            <a:xfrm>
              <a:off x="7948613" y="3322638"/>
              <a:ext cx="1143000" cy="114141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8" name="MH_Other_16">
              <a:extLst>
                <a:ext uri="{FF2B5EF4-FFF2-40B4-BE49-F238E27FC236}">
                  <a16:creationId xmlns:a16="http://schemas.microsoft.com/office/drawing/2014/main" xmlns="" id="{16FA8D1A-B6AC-4C9B-99E4-B9F4FA260EEF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 bwMode="auto">
            <a:xfrm rot="3167261">
              <a:off x="8086896" y="3166230"/>
              <a:ext cx="568488" cy="1070026"/>
            </a:xfrm>
            <a:prstGeom prst="moon">
              <a:avLst>
                <a:gd name="adj" fmla="val 15337"/>
              </a:avLst>
            </a:prstGeom>
            <a:gradFill>
              <a:gsLst>
                <a:gs pos="10000">
                  <a:schemeClr val="bg1">
                    <a:alpha val="60000"/>
                  </a:scheme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9" name="MH_SubTitle_3">
              <a:extLst>
                <a:ext uri="{FF2B5EF4-FFF2-40B4-BE49-F238E27FC236}">
                  <a16:creationId xmlns:a16="http://schemas.microsoft.com/office/drawing/2014/main" xmlns="" id="{8CAAEBFB-2717-48B7-822A-37971B42C6C1}"/>
                </a:ext>
              </a:extLst>
            </p:cNvPr>
            <p:cNvSpPr>
              <a:spLocks noChangeAspect="1"/>
            </p:cNvSpPr>
            <p:nvPr>
              <p:custDataLst>
                <p:tags r:id="rId9"/>
              </p:custDataLst>
            </p:nvPr>
          </p:nvSpPr>
          <p:spPr bwMode="auto">
            <a:xfrm>
              <a:off x="8026401" y="3397250"/>
              <a:ext cx="989013" cy="992188"/>
            </a:xfrm>
            <a:prstGeom prst="ellipse">
              <a:avLst/>
            </a:prstGeom>
            <a:solidFill>
              <a:srgbClr val="FF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zh-CN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添加文本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" name="MH_Other_17">
              <a:extLst>
                <a:ext uri="{FF2B5EF4-FFF2-40B4-BE49-F238E27FC236}">
                  <a16:creationId xmlns:a16="http://schemas.microsoft.com/office/drawing/2014/main" xmlns="" id="{A910755E-8C2E-47AE-A2C2-5F94154F219D}"/>
                </a:ext>
              </a:extLst>
            </p:cNvPr>
            <p:cNvSpPr>
              <a:spLocks noChangeAspect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8088314" y="3460750"/>
              <a:ext cx="865187" cy="865188"/>
            </a:xfrm>
            <a:prstGeom prst="blockArc">
              <a:avLst>
                <a:gd name="adj1" fmla="val 745992"/>
                <a:gd name="adj2" fmla="val 20865236"/>
                <a:gd name="adj3" fmla="val 9752"/>
              </a:avLst>
            </a:prstGeom>
            <a:solidFill>
              <a:srgbClr val="ECEC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" name="MH_Other_18">
              <a:extLst>
                <a:ext uri="{FF2B5EF4-FFF2-40B4-BE49-F238E27FC236}">
                  <a16:creationId xmlns:a16="http://schemas.microsoft.com/office/drawing/2014/main" xmlns="" id="{9F1208C2-B84C-4E95-89C4-CE701599A474}"/>
                </a:ext>
              </a:extLst>
            </p:cNvPr>
            <p:cNvSpPr>
              <a:spLocks noChangeAspect="1"/>
            </p:cNvSpPr>
            <p:nvPr>
              <p:custDataLst>
                <p:tags r:id="rId11"/>
              </p:custDataLst>
            </p:nvPr>
          </p:nvSpPr>
          <p:spPr bwMode="auto">
            <a:xfrm>
              <a:off x="8848726" y="3838575"/>
              <a:ext cx="111125" cy="10953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5" name="矩形 34">
            <a:extLst>
              <a:ext uri="{FF2B5EF4-FFF2-40B4-BE49-F238E27FC236}">
                <a16:creationId xmlns:a16="http://schemas.microsoft.com/office/drawing/2014/main" xmlns="" id="{8AAA67B7-DCB5-4794-BEF8-59F824DB935E}"/>
              </a:ext>
            </a:extLst>
          </p:cNvPr>
          <p:cNvSpPr/>
          <p:nvPr/>
        </p:nvSpPr>
        <p:spPr>
          <a:xfrm>
            <a:off x="2677003" y="1952762"/>
            <a:ext cx="18753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点击此处添加文字描述，文字颜色、大小、字体可根据需求进行更改。</a:t>
            </a: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xmlns="" id="{D43D876F-D707-4698-9DD0-C785021D3D4D}"/>
              </a:ext>
            </a:extLst>
          </p:cNvPr>
          <p:cNvSpPr/>
          <p:nvPr/>
        </p:nvSpPr>
        <p:spPr>
          <a:xfrm>
            <a:off x="5085261" y="1979911"/>
            <a:ext cx="18753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点击此处添加文字描述，文字颜色、大小、字体可根据需求进行更改。</a:t>
            </a: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xmlns="" id="{1CEB1E45-546B-4196-8134-56210E106C9B}"/>
              </a:ext>
            </a:extLst>
          </p:cNvPr>
          <p:cNvSpPr/>
          <p:nvPr/>
        </p:nvSpPr>
        <p:spPr>
          <a:xfrm>
            <a:off x="7658619" y="2007197"/>
            <a:ext cx="18753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点击此处添加文字描述，文字颜色、大小、字体可根据需求进行更改。</a:t>
            </a:r>
          </a:p>
        </p:txBody>
      </p:sp>
    </p:spTree>
    <p:extLst>
      <p:ext uri="{BB962C8B-B14F-4D97-AF65-F5344CB8AC3E}">
        <p14:creationId xmlns:p14="http://schemas.microsoft.com/office/powerpoint/2010/main" val="116427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500">
        <p:random/>
      </p:transition>
    </mc:Choice>
    <mc:Fallback xmlns="">
      <p:transition spd="slow" advTm="2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56" grpId="0"/>
      <p:bldP spid="5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>
            <a:extLst>
              <a:ext uri="{FF2B5EF4-FFF2-40B4-BE49-F238E27FC236}">
                <a16:creationId xmlns:a16="http://schemas.microsoft.com/office/drawing/2014/main" xmlns="" id="{72E97181-6D4B-461B-B756-D7E8FD85C729}"/>
              </a:ext>
            </a:extLst>
          </p:cNvPr>
          <p:cNvGrpSpPr/>
          <p:nvPr/>
        </p:nvGrpSpPr>
        <p:grpSpPr>
          <a:xfrm>
            <a:off x="488955" y="475472"/>
            <a:ext cx="662430" cy="810838"/>
            <a:chOff x="488955" y="475472"/>
            <a:chExt cx="662430" cy="810838"/>
          </a:xfrm>
        </p:grpSpPr>
        <p:pic>
          <p:nvPicPr>
            <p:cNvPr id="59" name="图片 58">
              <a:extLst>
                <a:ext uri="{FF2B5EF4-FFF2-40B4-BE49-F238E27FC236}">
                  <a16:creationId xmlns:a16="http://schemas.microsoft.com/office/drawing/2014/main" xmlns="" id="{66950F70-E519-46B0-92B7-875FDF943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99919" y="475472"/>
              <a:ext cx="615749" cy="810838"/>
            </a:xfrm>
            <a:prstGeom prst="rect">
              <a:avLst/>
            </a:prstGeom>
          </p:spPr>
        </p:pic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xmlns="" id="{3A2DF2A7-DA19-4B7A-A6AA-70776EE1C63B}"/>
                </a:ext>
              </a:extLst>
            </p:cNvPr>
            <p:cNvSpPr txBox="1"/>
            <p:nvPr/>
          </p:nvSpPr>
          <p:spPr>
            <a:xfrm>
              <a:off x="488955" y="510942"/>
              <a:ext cx="662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pic>
        <p:nvPicPr>
          <p:cNvPr id="61" name="图片 60">
            <a:extLst>
              <a:ext uri="{FF2B5EF4-FFF2-40B4-BE49-F238E27FC236}">
                <a16:creationId xmlns:a16="http://schemas.microsoft.com/office/drawing/2014/main" xmlns="" id="{C1815CCA-31F5-481A-A72A-9898193D86D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V="1">
            <a:off x="1113285" y="1077643"/>
            <a:ext cx="10620000" cy="58621"/>
          </a:xfrm>
          <a:prstGeom prst="rect">
            <a:avLst/>
          </a:prstGeom>
        </p:spPr>
      </p:pic>
      <p:sp>
        <p:nvSpPr>
          <p:cNvPr id="62" name="PA_文本框 40">
            <a:extLst>
              <a:ext uri="{FF2B5EF4-FFF2-40B4-BE49-F238E27FC236}">
                <a16:creationId xmlns:a16="http://schemas.microsoft.com/office/drawing/2014/main" xmlns="" id="{BECFEE36-C9D3-403C-B487-FBA4F70CD3E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288967" y="598378"/>
            <a:ext cx="33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spc="3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  <a:cs typeface="Lato Black" charset="0"/>
              </a:rPr>
              <a:t>点击此处添加标题</a:t>
            </a:r>
            <a:endParaRPr lang="en-US" sz="2800" spc="300" dirty="0">
              <a:solidFill>
                <a:srgbClr val="3D3D3F"/>
              </a:solidFill>
              <a:latin typeface="造字工房悦黑演示版常规体" pitchFamily="50" charset="-122"/>
              <a:ea typeface="造字工房悦黑演示版常规体" pitchFamily="50" charset="-122"/>
              <a:cs typeface="Lato Black" charset="0"/>
            </a:endParaRPr>
          </a:p>
        </p:txBody>
      </p:sp>
      <p:sp>
        <p:nvSpPr>
          <p:cNvPr id="63" name="PA_矩形 7">
            <a:extLst>
              <a:ext uri="{FF2B5EF4-FFF2-40B4-BE49-F238E27FC236}">
                <a16:creationId xmlns:a16="http://schemas.microsoft.com/office/drawing/2014/main" xmlns="" id="{2F22FC42-263B-483D-9FE8-E5FE35EAA30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565958" y="739089"/>
            <a:ext cx="4103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8C58F"/>
                </a:solidFill>
                <a:latin typeface="+mn-ea"/>
                <a:cs typeface="Arial Unicode MS" panose="020B0604020202020204" pitchFamily="34" charset="-122"/>
              </a:rPr>
              <a:t>Please click here to add the required titles</a:t>
            </a:r>
            <a:endParaRPr lang="zh-CN" altLang="en-US" sz="1600" b="1" dirty="0">
              <a:solidFill>
                <a:srgbClr val="E8C58F"/>
              </a:solidFill>
              <a:latin typeface="+mn-ea"/>
              <a:cs typeface="Arial Unicode MS" panose="020B0604020202020204" pitchFamily="34" charset="-122"/>
            </a:endParaRPr>
          </a:p>
        </p:txBody>
      </p:sp>
      <p:sp>
        <p:nvSpPr>
          <p:cNvPr id="8" name="MH_Picture_1">
            <a:extLst>
              <a:ext uri="{FF2B5EF4-FFF2-40B4-BE49-F238E27FC236}">
                <a16:creationId xmlns:a16="http://schemas.microsoft.com/office/drawing/2014/main" xmlns="" id="{85427AF5-7DD3-492B-AFA2-03E7C523F19C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33701" y="2578101"/>
            <a:ext cx="3141663" cy="3141663"/>
          </a:xfrm>
          <a:prstGeom prst="diamond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MH_Picture_4">
            <a:extLst>
              <a:ext uri="{FF2B5EF4-FFF2-40B4-BE49-F238E27FC236}">
                <a16:creationId xmlns:a16="http://schemas.microsoft.com/office/drawing/2014/main" xmlns="" id="{BEB42402-F079-4B31-8162-6FB392690335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197601" y="2578101"/>
            <a:ext cx="3140075" cy="3141663"/>
          </a:xfrm>
          <a:prstGeom prst="diamond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MH_Picture_2">
            <a:extLst>
              <a:ext uri="{FF2B5EF4-FFF2-40B4-BE49-F238E27FC236}">
                <a16:creationId xmlns:a16="http://schemas.microsoft.com/office/drawing/2014/main" xmlns="" id="{403427E1-5CD5-4723-B589-CF3804479B7E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83214" y="2571750"/>
            <a:ext cx="1512887" cy="1512888"/>
          </a:xfrm>
          <a:prstGeom prst="diamond">
            <a:avLst/>
          </a:prstGeom>
          <a:blipFill dpi="0"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MH_Picture_3">
            <a:extLst>
              <a:ext uri="{FF2B5EF4-FFF2-40B4-BE49-F238E27FC236}">
                <a16:creationId xmlns:a16="http://schemas.microsoft.com/office/drawing/2014/main" xmlns="" id="{E1CED574-E302-4653-9C22-E6B88C267329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83214" y="4221163"/>
            <a:ext cx="1512887" cy="1511300"/>
          </a:xfrm>
          <a:prstGeom prst="diamond">
            <a:avLst/>
          </a:prstGeom>
          <a:blipFill dpi="0"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2" name="MH_Text_1">
            <a:extLst>
              <a:ext uri="{FF2B5EF4-FFF2-40B4-BE49-F238E27FC236}">
                <a16:creationId xmlns:a16="http://schemas.microsoft.com/office/drawing/2014/main" xmlns="" id="{072D76F5-46CD-4385-879A-140AACBC9B4C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527" y="1501229"/>
            <a:ext cx="6856946" cy="772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点击此处添加文字描述，文字颜色、大小、字体可根据需求进行更改。点击此处添加文字描述，文字颜色、大小、字体可根据需求进行更改。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点击此处添加文字描述，文字颜色、大小、字体可根据需求进行更改。点击此处添加文字描述，文字颜色、大小、字体可根据需求进行更改。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  <a:p>
            <a:pPr algn="just">
              <a:lnSpc>
                <a:spcPct val="120000"/>
              </a:lnSpc>
              <a:defRPr/>
            </a:pP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291AB950-CEEE-4E17-90F9-3D59BF570FC6}"/>
              </a:ext>
            </a:extLst>
          </p:cNvPr>
          <p:cNvSpPr/>
          <p:nvPr/>
        </p:nvSpPr>
        <p:spPr>
          <a:xfrm>
            <a:off x="1397000" y="2857500"/>
            <a:ext cx="165100" cy="2641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2E6A4FB4-7AA1-4938-8DEF-A576C203629C}"/>
              </a:ext>
            </a:extLst>
          </p:cNvPr>
          <p:cNvSpPr/>
          <p:nvPr/>
        </p:nvSpPr>
        <p:spPr>
          <a:xfrm>
            <a:off x="10795000" y="2763838"/>
            <a:ext cx="165100" cy="2641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399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500">
        <p:random/>
      </p:transition>
    </mc:Choice>
    <mc:Fallback xmlns="">
      <p:transition spd="slow" advTm="3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626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2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>
            <a:extLst>
              <a:ext uri="{FF2B5EF4-FFF2-40B4-BE49-F238E27FC236}">
                <a16:creationId xmlns:a16="http://schemas.microsoft.com/office/drawing/2014/main" xmlns="" id="{72E97181-6D4B-461B-B756-D7E8FD85C729}"/>
              </a:ext>
            </a:extLst>
          </p:cNvPr>
          <p:cNvGrpSpPr/>
          <p:nvPr/>
        </p:nvGrpSpPr>
        <p:grpSpPr>
          <a:xfrm>
            <a:off x="488955" y="475472"/>
            <a:ext cx="662430" cy="810838"/>
            <a:chOff x="488955" y="475472"/>
            <a:chExt cx="662430" cy="810838"/>
          </a:xfrm>
        </p:grpSpPr>
        <p:pic>
          <p:nvPicPr>
            <p:cNvPr id="59" name="图片 58">
              <a:extLst>
                <a:ext uri="{FF2B5EF4-FFF2-40B4-BE49-F238E27FC236}">
                  <a16:creationId xmlns:a16="http://schemas.microsoft.com/office/drawing/2014/main" xmlns="" id="{66950F70-E519-46B0-92B7-875FDF943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499919" y="475472"/>
              <a:ext cx="615749" cy="810838"/>
            </a:xfrm>
            <a:prstGeom prst="rect">
              <a:avLst/>
            </a:prstGeom>
          </p:spPr>
        </p:pic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xmlns="" id="{3A2DF2A7-DA19-4B7A-A6AA-70776EE1C63B}"/>
                </a:ext>
              </a:extLst>
            </p:cNvPr>
            <p:cNvSpPr txBox="1"/>
            <p:nvPr/>
          </p:nvSpPr>
          <p:spPr>
            <a:xfrm>
              <a:off x="488955" y="510942"/>
              <a:ext cx="662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pic>
        <p:nvPicPr>
          <p:cNvPr id="61" name="图片 60">
            <a:extLst>
              <a:ext uri="{FF2B5EF4-FFF2-40B4-BE49-F238E27FC236}">
                <a16:creationId xmlns:a16="http://schemas.microsoft.com/office/drawing/2014/main" xmlns="" id="{C1815CCA-31F5-481A-A72A-9898193D86D9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flipV="1">
            <a:off x="1113285" y="1077643"/>
            <a:ext cx="10620000" cy="58621"/>
          </a:xfrm>
          <a:prstGeom prst="rect">
            <a:avLst/>
          </a:prstGeom>
        </p:spPr>
      </p:pic>
      <p:sp>
        <p:nvSpPr>
          <p:cNvPr id="62" name="PA_文本框 40">
            <a:extLst>
              <a:ext uri="{FF2B5EF4-FFF2-40B4-BE49-F238E27FC236}">
                <a16:creationId xmlns:a16="http://schemas.microsoft.com/office/drawing/2014/main" xmlns="" id="{BECFEE36-C9D3-403C-B487-FBA4F70CD3E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288967" y="598378"/>
            <a:ext cx="33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spc="3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  <a:cs typeface="Lato Black" charset="0"/>
              </a:rPr>
              <a:t>点击此处添加标题</a:t>
            </a:r>
            <a:endParaRPr lang="en-US" sz="2800" spc="300" dirty="0">
              <a:solidFill>
                <a:srgbClr val="3D3D3F"/>
              </a:solidFill>
              <a:latin typeface="造字工房悦黑演示版常规体" pitchFamily="50" charset="-122"/>
              <a:ea typeface="造字工房悦黑演示版常规体" pitchFamily="50" charset="-122"/>
              <a:cs typeface="Lato Black" charset="0"/>
            </a:endParaRPr>
          </a:p>
        </p:txBody>
      </p:sp>
      <p:sp>
        <p:nvSpPr>
          <p:cNvPr id="63" name="PA_矩形 7">
            <a:extLst>
              <a:ext uri="{FF2B5EF4-FFF2-40B4-BE49-F238E27FC236}">
                <a16:creationId xmlns:a16="http://schemas.microsoft.com/office/drawing/2014/main" xmlns="" id="{2F22FC42-263B-483D-9FE8-E5FE35EAA30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565958" y="739089"/>
            <a:ext cx="4103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8C58F"/>
                </a:solidFill>
                <a:latin typeface="+mn-ea"/>
                <a:cs typeface="Arial Unicode MS" panose="020B0604020202020204" pitchFamily="34" charset="-122"/>
              </a:rPr>
              <a:t>Please click here to add the required titles</a:t>
            </a:r>
            <a:endParaRPr lang="zh-CN" altLang="en-US" sz="1600" b="1" dirty="0">
              <a:solidFill>
                <a:srgbClr val="E8C58F"/>
              </a:solidFill>
              <a:latin typeface="+mn-ea"/>
              <a:cs typeface="Arial Unicode MS" panose="020B0604020202020204" pitchFamily="34" charset="-122"/>
            </a:endParaRPr>
          </a:p>
        </p:txBody>
      </p:sp>
      <p:sp>
        <p:nvSpPr>
          <p:cNvPr id="8" name="MH_Other_1">
            <a:extLst>
              <a:ext uri="{FF2B5EF4-FFF2-40B4-BE49-F238E27FC236}">
                <a16:creationId xmlns:a16="http://schemas.microsoft.com/office/drawing/2014/main" xmlns="" id="{9C7FD475-9EC7-42CF-B9D0-76FFEBADDCF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733259" y="2874335"/>
            <a:ext cx="1130300" cy="1130300"/>
          </a:xfrm>
          <a:prstGeom prst="pie">
            <a:avLst>
              <a:gd name="adj1" fmla="val 5364922"/>
              <a:gd name="adj2" fmla="val 16200000"/>
            </a:avLst>
          </a:prstGeom>
          <a:solidFill>
            <a:srgbClr val="E8C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54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b="1" dirty="0">
                <a:solidFill>
                  <a:srgbClr val="FFFF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A</a:t>
            </a:r>
            <a:endParaRPr lang="zh-CN" altLang="en-US" sz="2800" b="1" dirty="0">
              <a:solidFill>
                <a:srgbClr val="FFFFFF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" name="MH_Other_2">
            <a:extLst>
              <a:ext uri="{FF2B5EF4-FFF2-40B4-BE49-F238E27FC236}">
                <a16:creationId xmlns:a16="http://schemas.microsoft.com/office/drawing/2014/main" xmlns="" id="{67478D98-0D3C-4DEB-9E65-9185453F056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5334591" y="2874335"/>
            <a:ext cx="673100" cy="1130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b="1" dirty="0">
                <a:solidFill>
                  <a:srgbClr val="FFFF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B</a:t>
            </a:r>
            <a:endParaRPr lang="zh-CN" altLang="en-US" sz="2800" b="1" dirty="0">
              <a:solidFill>
                <a:srgbClr val="FFFFFF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0" name="MH_Other_3">
            <a:extLst>
              <a:ext uri="{FF2B5EF4-FFF2-40B4-BE49-F238E27FC236}">
                <a16:creationId xmlns:a16="http://schemas.microsoft.com/office/drawing/2014/main" xmlns="" id="{267F8D88-7677-42AB-926A-55A05A3646AC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048156" y="2874335"/>
            <a:ext cx="673100" cy="1130300"/>
          </a:xfrm>
          <a:prstGeom prst="rect">
            <a:avLst/>
          </a:prstGeom>
          <a:solidFill>
            <a:srgbClr val="E8C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b="1" dirty="0">
                <a:solidFill>
                  <a:srgbClr val="FFFF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</a:t>
            </a:r>
            <a:endParaRPr lang="zh-CN" altLang="en-US" sz="2800" b="1" dirty="0">
              <a:solidFill>
                <a:srgbClr val="FFFFFF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1" name="MH_Other_4">
            <a:extLst>
              <a:ext uri="{FF2B5EF4-FFF2-40B4-BE49-F238E27FC236}">
                <a16:creationId xmlns:a16="http://schemas.microsoft.com/office/drawing/2014/main" xmlns="" id="{555971CD-BFDE-4826-9035-E8449AEBCE7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 flipH="1">
            <a:off x="6189592" y="2874335"/>
            <a:ext cx="1130300" cy="1130300"/>
          </a:xfrm>
          <a:prstGeom prst="pie">
            <a:avLst>
              <a:gd name="adj1" fmla="val 5364922"/>
              <a:gd name="adj2" fmla="val 1620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b="1" dirty="0">
                <a:solidFill>
                  <a:srgbClr val="FFFF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D</a:t>
            </a:r>
            <a:endParaRPr lang="zh-CN" altLang="en-US" sz="2800" b="1" dirty="0">
              <a:solidFill>
                <a:srgbClr val="FFFFFF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CE5EB415-3274-4D3D-9189-6A596F109971}"/>
              </a:ext>
            </a:extLst>
          </p:cNvPr>
          <p:cNvGrpSpPr/>
          <p:nvPr/>
        </p:nvGrpSpPr>
        <p:grpSpPr>
          <a:xfrm>
            <a:off x="6894520" y="2563605"/>
            <a:ext cx="2844566" cy="565916"/>
            <a:chOff x="6894520" y="2563605"/>
            <a:chExt cx="2844566" cy="565916"/>
          </a:xfrm>
        </p:grpSpPr>
        <p:cxnSp>
          <p:nvCxnSpPr>
            <p:cNvPr id="12" name="MH_Other_5">
              <a:extLst>
                <a:ext uri="{FF2B5EF4-FFF2-40B4-BE49-F238E27FC236}">
                  <a16:creationId xmlns:a16="http://schemas.microsoft.com/office/drawing/2014/main" xmlns="" id="{89824671-0EFF-494F-94CD-02E5CD41C26D}"/>
                </a:ext>
              </a:extLst>
            </p:cNvPr>
            <p:cNvCxnSpPr/>
            <p:nvPr>
              <p:custDataLst>
                <p:tags r:id="rId21"/>
              </p:custDataLst>
            </p:nvPr>
          </p:nvCxnSpPr>
          <p:spPr>
            <a:xfrm flipV="1">
              <a:off x="6894520" y="2579204"/>
              <a:ext cx="254220" cy="5503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MH_Other_6">
              <a:extLst>
                <a:ext uri="{FF2B5EF4-FFF2-40B4-BE49-F238E27FC236}">
                  <a16:creationId xmlns:a16="http://schemas.microsoft.com/office/drawing/2014/main" xmlns="" id="{9AFAF042-ECF0-4633-9CB3-0C36097B679F}"/>
                </a:ext>
              </a:extLst>
            </p:cNvPr>
            <p:cNvCxnSpPr/>
            <p:nvPr>
              <p:custDataLst>
                <p:tags r:id="rId22"/>
              </p:custDataLst>
            </p:nvPr>
          </p:nvCxnSpPr>
          <p:spPr>
            <a:xfrm>
              <a:off x="7156360" y="2563605"/>
              <a:ext cx="2582726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58416A06-0772-421A-91D7-4F827123EDD0}"/>
              </a:ext>
            </a:extLst>
          </p:cNvPr>
          <p:cNvGrpSpPr/>
          <p:nvPr/>
        </p:nvGrpSpPr>
        <p:grpSpPr>
          <a:xfrm>
            <a:off x="6384706" y="3855935"/>
            <a:ext cx="3354385" cy="550328"/>
            <a:chOff x="6384706" y="3855935"/>
            <a:chExt cx="3354385" cy="550328"/>
          </a:xfrm>
        </p:grpSpPr>
        <p:cxnSp>
          <p:nvCxnSpPr>
            <p:cNvPr id="14" name="MH_Other_7">
              <a:extLst>
                <a:ext uri="{FF2B5EF4-FFF2-40B4-BE49-F238E27FC236}">
                  <a16:creationId xmlns:a16="http://schemas.microsoft.com/office/drawing/2014/main" xmlns="" id="{BBED8DCE-F012-4FAF-AE3C-96617A1C59AC}"/>
                </a:ext>
              </a:extLst>
            </p:cNvPr>
            <p:cNvCxnSpPr/>
            <p:nvPr>
              <p:custDataLst>
                <p:tags r:id="rId19"/>
              </p:custDataLst>
            </p:nvPr>
          </p:nvCxnSpPr>
          <p:spPr>
            <a:xfrm>
              <a:off x="6384706" y="3855935"/>
              <a:ext cx="254220" cy="5503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MH_Other_8">
              <a:extLst>
                <a:ext uri="{FF2B5EF4-FFF2-40B4-BE49-F238E27FC236}">
                  <a16:creationId xmlns:a16="http://schemas.microsoft.com/office/drawing/2014/main" xmlns="" id="{788EBCA8-7D2C-4F8B-A0CE-599A71FAC763}"/>
                </a:ext>
              </a:extLst>
            </p:cNvPr>
            <p:cNvCxnSpPr/>
            <p:nvPr>
              <p:custDataLst>
                <p:tags r:id="rId20"/>
              </p:custDataLst>
            </p:nvPr>
          </p:nvCxnSpPr>
          <p:spPr>
            <a:xfrm flipV="1">
              <a:off x="6664976" y="4406252"/>
              <a:ext cx="3074115" cy="1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MH_SubTitle_4">
            <a:extLst>
              <a:ext uri="{FF2B5EF4-FFF2-40B4-BE49-F238E27FC236}">
                <a16:creationId xmlns:a16="http://schemas.microsoft.com/office/drawing/2014/main" xmlns="" id="{47211CFF-4443-4675-9CD3-8F245AD685F0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543826" y="3811311"/>
            <a:ext cx="2196000" cy="594937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pPr algn="r"/>
            <a:r>
              <a:rPr lang="zh-CN" altLang="en-US" sz="1600" b="1" dirty="0"/>
              <a:t>点击此处添加文本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E46F6084-8587-4B38-9FAE-0CA2384A0B47}"/>
              </a:ext>
            </a:extLst>
          </p:cNvPr>
          <p:cNvGrpSpPr/>
          <p:nvPr/>
        </p:nvGrpSpPr>
        <p:grpSpPr>
          <a:xfrm>
            <a:off x="2581781" y="2563605"/>
            <a:ext cx="2505310" cy="565916"/>
            <a:chOff x="2581781" y="2563605"/>
            <a:chExt cx="2505310" cy="565916"/>
          </a:xfrm>
        </p:grpSpPr>
        <p:cxnSp>
          <p:nvCxnSpPr>
            <p:cNvPr id="17" name="MH_Other_9">
              <a:extLst>
                <a:ext uri="{FF2B5EF4-FFF2-40B4-BE49-F238E27FC236}">
                  <a16:creationId xmlns:a16="http://schemas.microsoft.com/office/drawing/2014/main" xmlns="" id="{6AFBF852-2A51-48DB-A9AF-2A4E2A3D12B8}"/>
                </a:ext>
              </a:extLst>
            </p:cNvPr>
            <p:cNvCxnSpPr/>
            <p:nvPr>
              <p:custDataLst>
                <p:tags r:id="rId17"/>
              </p:custDataLst>
            </p:nvPr>
          </p:nvCxnSpPr>
          <p:spPr>
            <a:xfrm flipH="1" flipV="1">
              <a:off x="4832871" y="2579204"/>
              <a:ext cx="254220" cy="5503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MH_Other_10">
              <a:extLst>
                <a:ext uri="{FF2B5EF4-FFF2-40B4-BE49-F238E27FC236}">
                  <a16:creationId xmlns:a16="http://schemas.microsoft.com/office/drawing/2014/main" xmlns="" id="{5F1445E3-CE71-40AB-B8DD-C0C79E0C6BC3}"/>
                </a:ext>
              </a:extLst>
            </p:cNvPr>
            <p:cNvCxnSpPr/>
            <p:nvPr>
              <p:custDataLst>
                <p:tags r:id="rId18"/>
              </p:custDataLst>
            </p:nvPr>
          </p:nvCxnSpPr>
          <p:spPr>
            <a:xfrm flipH="1">
              <a:off x="2581781" y="2563605"/>
              <a:ext cx="224347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MH_SubTitle_1">
            <a:extLst>
              <a:ext uri="{FF2B5EF4-FFF2-40B4-BE49-F238E27FC236}">
                <a16:creationId xmlns:a16="http://schemas.microsoft.com/office/drawing/2014/main" xmlns="" id="{AB8BBE11-A430-4D95-ABB3-D2C695CF21E6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 flipH="1">
            <a:off x="2589622" y="1968658"/>
            <a:ext cx="2196000" cy="594937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1600" b="1" dirty="0"/>
              <a:t>点击此处添加文本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6CFCB19A-0CE3-4EF0-99DA-0869C2203023}"/>
              </a:ext>
            </a:extLst>
          </p:cNvPr>
          <p:cNvGrpSpPr/>
          <p:nvPr/>
        </p:nvGrpSpPr>
        <p:grpSpPr>
          <a:xfrm>
            <a:off x="2617615" y="3855935"/>
            <a:ext cx="3049445" cy="550323"/>
            <a:chOff x="2617615" y="3855935"/>
            <a:chExt cx="3049445" cy="550323"/>
          </a:xfrm>
        </p:grpSpPr>
        <p:cxnSp>
          <p:nvCxnSpPr>
            <p:cNvPr id="20" name="MH_Other_11">
              <a:extLst>
                <a:ext uri="{FF2B5EF4-FFF2-40B4-BE49-F238E27FC236}">
                  <a16:creationId xmlns:a16="http://schemas.microsoft.com/office/drawing/2014/main" xmlns="" id="{D1C8989C-F281-40E2-ABF2-42F1279E76A2}"/>
                </a:ext>
              </a:extLst>
            </p:cNvPr>
            <p:cNvCxnSpPr/>
            <p:nvPr>
              <p:custDataLst>
                <p:tags r:id="rId15"/>
              </p:custDataLst>
            </p:nvPr>
          </p:nvCxnSpPr>
          <p:spPr>
            <a:xfrm flipH="1">
              <a:off x="5412840" y="3855935"/>
              <a:ext cx="254220" cy="5503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MH_Other_12">
              <a:extLst>
                <a:ext uri="{FF2B5EF4-FFF2-40B4-BE49-F238E27FC236}">
                  <a16:creationId xmlns:a16="http://schemas.microsoft.com/office/drawing/2014/main" xmlns="" id="{71A72459-A3A6-4ACB-B4F2-2E2A3E288E1D}"/>
                </a:ext>
              </a:extLst>
            </p:cNvPr>
            <p:cNvCxnSpPr/>
            <p:nvPr>
              <p:custDataLst>
                <p:tags r:id="rId16"/>
              </p:custDataLst>
            </p:nvPr>
          </p:nvCxnSpPr>
          <p:spPr>
            <a:xfrm flipH="1">
              <a:off x="2617615" y="4406258"/>
              <a:ext cx="276918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MH_SubTitle_2">
            <a:extLst>
              <a:ext uri="{FF2B5EF4-FFF2-40B4-BE49-F238E27FC236}">
                <a16:creationId xmlns:a16="http://schemas.microsoft.com/office/drawing/2014/main" xmlns="" id="{AB30DC3D-AA97-4516-8D38-5D8923A05711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 flipH="1">
            <a:off x="2589622" y="3811311"/>
            <a:ext cx="2196000" cy="594937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zh-CN" altLang="en-US" sz="1600" b="1" dirty="0"/>
              <a:t>点击此处添加文本</a:t>
            </a:r>
          </a:p>
        </p:txBody>
      </p:sp>
      <p:sp>
        <p:nvSpPr>
          <p:cNvPr id="23" name="MH_SubTitle_3">
            <a:extLst>
              <a:ext uri="{FF2B5EF4-FFF2-40B4-BE49-F238E27FC236}">
                <a16:creationId xmlns:a16="http://schemas.microsoft.com/office/drawing/2014/main" xmlns="" id="{C131CAAB-5780-4C3A-8E45-34C703B55E14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7543826" y="1968501"/>
            <a:ext cx="2196000" cy="594937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pPr algn="r"/>
            <a:r>
              <a:rPr lang="zh-CN" altLang="en-US" sz="1600" b="1" dirty="0"/>
              <a:t>点击此处添加文本</a:t>
            </a:r>
          </a:p>
        </p:txBody>
      </p:sp>
      <p:sp>
        <p:nvSpPr>
          <p:cNvPr id="24" name="MH_Text_3">
            <a:extLst>
              <a:ext uri="{FF2B5EF4-FFF2-40B4-BE49-F238E27FC236}">
                <a16:creationId xmlns:a16="http://schemas.microsoft.com/office/drawing/2014/main" xmlns="" id="{5B43D5BF-7785-4A5B-B3EA-0D4B4C98BD14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7624692" y="2580290"/>
            <a:ext cx="2088000" cy="1152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点击此处添加文字描述，文字颜色、大小、字体可根据需求进行更改。</a:t>
            </a:r>
          </a:p>
        </p:txBody>
      </p:sp>
      <p:sp>
        <p:nvSpPr>
          <p:cNvPr id="25" name="MH_Text_4">
            <a:extLst>
              <a:ext uri="{FF2B5EF4-FFF2-40B4-BE49-F238E27FC236}">
                <a16:creationId xmlns:a16="http://schemas.microsoft.com/office/drawing/2014/main" xmlns="" id="{CCE4615C-3A03-43A6-88DD-6057AE4CE64B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7624693" y="4422939"/>
            <a:ext cx="2088000" cy="1152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点击此处添加文字描述，文字颜色、大小、字体可根据需求进行更改。</a:t>
            </a:r>
          </a:p>
        </p:txBody>
      </p:sp>
      <p:sp>
        <p:nvSpPr>
          <p:cNvPr id="26" name="MH_Text_1">
            <a:extLst>
              <a:ext uri="{FF2B5EF4-FFF2-40B4-BE49-F238E27FC236}">
                <a16:creationId xmlns:a16="http://schemas.microsoft.com/office/drawing/2014/main" xmlns="" id="{3530B8C1-B89F-43E5-B445-8A7D9B05F6A2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 flipH="1">
            <a:off x="2617615" y="2580286"/>
            <a:ext cx="2088000" cy="1152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点击此处添加文字描述，文字颜色、大小、字体可根据需求进行更改。</a:t>
            </a:r>
          </a:p>
        </p:txBody>
      </p:sp>
      <p:sp>
        <p:nvSpPr>
          <p:cNvPr id="27" name="MH_Text_2">
            <a:extLst>
              <a:ext uri="{FF2B5EF4-FFF2-40B4-BE49-F238E27FC236}">
                <a16:creationId xmlns:a16="http://schemas.microsoft.com/office/drawing/2014/main" xmlns="" id="{DF70B2AB-6E16-4B1C-9620-98B38076E42B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 flipH="1">
            <a:off x="2617619" y="4422943"/>
            <a:ext cx="2088000" cy="1152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点击此处添加文字描述，文字颜色、大小、字体可根据需求进行更改。</a:t>
            </a:r>
          </a:p>
        </p:txBody>
      </p:sp>
    </p:spTree>
    <p:extLst>
      <p:ext uri="{BB962C8B-B14F-4D97-AF65-F5344CB8AC3E}">
        <p14:creationId xmlns:p14="http://schemas.microsoft.com/office/powerpoint/2010/main" val="68624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300">
        <p:random/>
      </p:transition>
    </mc:Choice>
    <mc:Fallback xmlns="">
      <p:transition spd="slow" advTm="23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5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6" grpId="0"/>
      <p:bldP spid="19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>
            <a:extLst>
              <a:ext uri="{FF2B5EF4-FFF2-40B4-BE49-F238E27FC236}">
                <a16:creationId xmlns:a16="http://schemas.microsoft.com/office/drawing/2014/main" xmlns="" id="{72E97181-6D4B-461B-B756-D7E8FD85C729}"/>
              </a:ext>
            </a:extLst>
          </p:cNvPr>
          <p:cNvGrpSpPr/>
          <p:nvPr/>
        </p:nvGrpSpPr>
        <p:grpSpPr>
          <a:xfrm>
            <a:off x="488955" y="475472"/>
            <a:ext cx="662430" cy="810838"/>
            <a:chOff x="488955" y="475472"/>
            <a:chExt cx="662430" cy="810838"/>
          </a:xfrm>
        </p:grpSpPr>
        <p:pic>
          <p:nvPicPr>
            <p:cNvPr id="59" name="图片 58">
              <a:extLst>
                <a:ext uri="{FF2B5EF4-FFF2-40B4-BE49-F238E27FC236}">
                  <a16:creationId xmlns:a16="http://schemas.microsoft.com/office/drawing/2014/main" xmlns="" id="{66950F70-E519-46B0-92B7-875FDF943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99919" y="475472"/>
              <a:ext cx="615749" cy="810838"/>
            </a:xfrm>
            <a:prstGeom prst="rect">
              <a:avLst/>
            </a:prstGeom>
          </p:spPr>
        </p:pic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xmlns="" id="{3A2DF2A7-DA19-4B7A-A6AA-70776EE1C63B}"/>
                </a:ext>
              </a:extLst>
            </p:cNvPr>
            <p:cNvSpPr txBox="1"/>
            <p:nvPr/>
          </p:nvSpPr>
          <p:spPr>
            <a:xfrm>
              <a:off x="488955" y="510942"/>
              <a:ext cx="662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pic>
        <p:nvPicPr>
          <p:cNvPr id="61" name="图片 60">
            <a:extLst>
              <a:ext uri="{FF2B5EF4-FFF2-40B4-BE49-F238E27FC236}">
                <a16:creationId xmlns:a16="http://schemas.microsoft.com/office/drawing/2014/main" xmlns="" id="{C1815CCA-31F5-481A-A72A-9898193D86D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flipV="1">
            <a:off x="1113285" y="1077643"/>
            <a:ext cx="10620000" cy="58621"/>
          </a:xfrm>
          <a:prstGeom prst="rect">
            <a:avLst/>
          </a:prstGeom>
        </p:spPr>
      </p:pic>
      <p:sp>
        <p:nvSpPr>
          <p:cNvPr id="62" name="PA_文本框 40">
            <a:extLst>
              <a:ext uri="{FF2B5EF4-FFF2-40B4-BE49-F238E27FC236}">
                <a16:creationId xmlns:a16="http://schemas.microsoft.com/office/drawing/2014/main" xmlns="" id="{BECFEE36-C9D3-403C-B487-FBA4F70CD3E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288967" y="598378"/>
            <a:ext cx="33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spc="3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  <a:cs typeface="Lato Black" charset="0"/>
              </a:rPr>
              <a:t>点击此处添加标题</a:t>
            </a:r>
            <a:endParaRPr lang="en-US" sz="2800" spc="300" dirty="0">
              <a:solidFill>
                <a:srgbClr val="3D3D3F"/>
              </a:solidFill>
              <a:latin typeface="造字工房悦黑演示版常规体" pitchFamily="50" charset="-122"/>
              <a:ea typeface="造字工房悦黑演示版常规体" pitchFamily="50" charset="-122"/>
              <a:cs typeface="Lato Black" charset="0"/>
            </a:endParaRPr>
          </a:p>
        </p:txBody>
      </p:sp>
      <p:sp>
        <p:nvSpPr>
          <p:cNvPr id="63" name="PA_矩形 7">
            <a:extLst>
              <a:ext uri="{FF2B5EF4-FFF2-40B4-BE49-F238E27FC236}">
                <a16:creationId xmlns:a16="http://schemas.microsoft.com/office/drawing/2014/main" xmlns="" id="{2F22FC42-263B-483D-9FE8-E5FE35EAA30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565958" y="739089"/>
            <a:ext cx="4103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8C58F"/>
                </a:solidFill>
                <a:latin typeface="+mn-ea"/>
                <a:cs typeface="Arial Unicode MS" panose="020B0604020202020204" pitchFamily="34" charset="-122"/>
              </a:rPr>
              <a:t>Please click here to add the required titles</a:t>
            </a:r>
            <a:endParaRPr lang="zh-CN" altLang="en-US" sz="1600" b="1" dirty="0">
              <a:solidFill>
                <a:srgbClr val="E8C58F"/>
              </a:solidFill>
              <a:latin typeface="+mn-ea"/>
              <a:cs typeface="Arial Unicode MS" panose="020B0604020202020204" pitchFamily="34" charset="-122"/>
            </a:endParaRPr>
          </a:p>
        </p:txBody>
      </p:sp>
      <p:sp>
        <p:nvSpPr>
          <p:cNvPr id="8" name="MH_SubTitle_1">
            <a:extLst>
              <a:ext uri="{FF2B5EF4-FFF2-40B4-BE49-F238E27FC236}">
                <a16:creationId xmlns:a16="http://schemas.microsoft.com/office/drawing/2014/main" xmlns="" id="{1BA0D012-9CC3-4D9B-9D9F-EFA6E222547E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5210175" y="2143126"/>
            <a:ext cx="2351088" cy="993775"/>
          </a:xfrm>
          <a:custGeom>
            <a:avLst/>
            <a:gdLst>
              <a:gd name="T0" fmla="*/ 2147483646 w 2242"/>
              <a:gd name="T1" fmla="*/ 2147483646 h 694"/>
              <a:gd name="T2" fmla="*/ 2147483646 w 2242"/>
              <a:gd name="T3" fmla="*/ 2147483646 h 694"/>
              <a:gd name="T4" fmla="*/ 2147483646 w 2242"/>
              <a:gd name="T5" fmla="*/ 2147483646 h 694"/>
              <a:gd name="T6" fmla="*/ 2147483646 w 2242"/>
              <a:gd name="T7" fmla="*/ 2147483646 h 694"/>
              <a:gd name="T8" fmla="*/ 2147483646 w 2242"/>
              <a:gd name="T9" fmla="*/ 2147483646 h 694"/>
              <a:gd name="T10" fmla="*/ 2147483646 w 2242"/>
              <a:gd name="T11" fmla="*/ 2147483646 h 694"/>
              <a:gd name="T12" fmla="*/ 2147483646 w 2242"/>
              <a:gd name="T13" fmla="*/ 2147483646 h 694"/>
              <a:gd name="T14" fmla="*/ 2147483646 w 2242"/>
              <a:gd name="T15" fmla="*/ 2147483646 h 694"/>
              <a:gd name="T16" fmla="*/ 2147483646 w 2242"/>
              <a:gd name="T17" fmla="*/ 2147483646 h 694"/>
              <a:gd name="T18" fmla="*/ 2147483646 w 2242"/>
              <a:gd name="T19" fmla="*/ 2147483646 h 694"/>
              <a:gd name="T20" fmla="*/ 0 w 2242"/>
              <a:gd name="T21" fmla="*/ 2147483646 h 694"/>
              <a:gd name="T22" fmla="*/ 2147483646 w 2242"/>
              <a:gd name="T23" fmla="*/ 2147483646 h 694"/>
              <a:gd name="T24" fmla="*/ 2147483646 w 2242"/>
              <a:gd name="T25" fmla="*/ 2147483646 h 694"/>
              <a:gd name="T26" fmla="*/ 2147483646 w 2242"/>
              <a:gd name="T27" fmla="*/ 2147483646 h 694"/>
              <a:gd name="T28" fmla="*/ 2147483646 w 2242"/>
              <a:gd name="T29" fmla="*/ 2147483646 h 694"/>
              <a:gd name="T30" fmla="*/ 2147483646 w 2242"/>
              <a:gd name="T31" fmla="*/ 2147483646 h 694"/>
              <a:gd name="T32" fmla="*/ 2147483646 w 2242"/>
              <a:gd name="T33" fmla="*/ 2147483646 h 694"/>
              <a:gd name="T34" fmla="*/ 2147483646 w 2242"/>
              <a:gd name="T35" fmla="*/ 2147483646 h 694"/>
              <a:gd name="T36" fmla="*/ 2147483646 w 2242"/>
              <a:gd name="T37" fmla="*/ 2147483646 h 694"/>
              <a:gd name="T38" fmla="*/ 2147483646 w 2242"/>
              <a:gd name="T39" fmla="*/ 2147483646 h 69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242"/>
              <a:gd name="T61" fmla="*/ 0 h 694"/>
              <a:gd name="T62" fmla="*/ 2242 w 2242"/>
              <a:gd name="T63" fmla="*/ 694 h 69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242" h="694">
                <a:moveTo>
                  <a:pt x="42" y="117"/>
                </a:moveTo>
                <a:cubicBezTo>
                  <a:pt x="1794" y="117"/>
                  <a:pt x="1794" y="117"/>
                  <a:pt x="1794" y="117"/>
                </a:cubicBezTo>
                <a:cubicBezTo>
                  <a:pt x="1794" y="117"/>
                  <a:pt x="1790" y="88"/>
                  <a:pt x="1799" y="68"/>
                </a:cubicBezTo>
                <a:cubicBezTo>
                  <a:pt x="1808" y="49"/>
                  <a:pt x="1844" y="0"/>
                  <a:pt x="1904" y="41"/>
                </a:cubicBezTo>
                <a:cubicBezTo>
                  <a:pt x="1963" y="83"/>
                  <a:pt x="2140" y="218"/>
                  <a:pt x="2170" y="241"/>
                </a:cubicBezTo>
                <a:cubicBezTo>
                  <a:pt x="2201" y="265"/>
                  <a:pt x="2235" y="292"/>
                  <a:pt x="2239" y="342"/>
                </a:cubicBezTo>
                <a:cubicBezTo>
                  <a:pt x="2242" y="389"/>
                  <a:pt x="2230" y="411"/>
                  <a:pt x="2174" y="461"/>
                </a:cubicBezTo>
                <a:cubicBezTo>
                  <a:pt x="2126" y="504"/>
                  <a:pt x="1942" y="636"/>
                  <a:pt x="1913" y="654"/>
                </a:cubicBezTo>
                <a:cubicBezTo>
                  <a:pt x="1884" y="672"/>
                  <a:pt x="1849" y="694"/>
                  <a:pt x="1812" y="659"/>
                </a:cubicBezTo>
                <a:cubicBezTo>
                  <a:pt x="1785" y="634"/>
                  <a:pt x="1789" y="587"/>
                  <a:pt x="1789" y="587"/>
                </a:cubicBezTo>
                <a:cubicBezTo>
                  <a:pt x="0" y="532"/>
                  <a:pt x="0" y="532"/>
                  <a:pt x="0" y="532"/>
                </a:cubicBezTo>
                <a:cubicBezTo>
                  <a:pt x="31" y="497"/>
                  <a:pt x="31" y="497"/>
                  <a:pt x="31" y="497"/>
                </a:cubicBezTo>
                <a:cubicBezTo>
                  <a:pt x="1880" y="497"/>
                  <a:pt x="1880" y="497"/>
                  <a:pt x="1880" y="497"/>
                </a:cubicBezTo>
                <a:cubicBezTo>
                  <a:pt x="1880" y="562"/>
                  <a:pt x="1880" y="562"/>
                  <a:pt x="1880" y="562"/>
                </a:cubicBezTo>
                <a:cubicBezTo>
                  <a:pt x="1880" y="562"/>
                  <a:pt x="2120" y="391"/>
                  <a:pt x="2140" y="375"/>
                </a:cubicBezTo>
                <a:cubicBezTo>
                  <a:pt x="2160" y="358"/>
                  <a:pt x="2156" y="339"/>
                  <a:pt x="2134" y="326"/>
                </a:cubicBezTo>
                <a:cubicBezTo>
                  <a:pt x="2113" y="313"/>
                  <a:pt x="1884" y="140"/>
                  <a:pt x="1884" y="140"/>
                </a:cubicBezTo>
                <a:cubicBezTo>
                  <a:pt x="1884" y="211"/>
                  <a:pt x="1884" y="211"/>
                  <a:pt x="1884" y="211"/>
                </a:cubicBezTo>
                <a:cubicBezTo>
                  <a:pt x="2" y="161"/>
                  <a:pt x="2" y="161"/>
                  <a:pt x="2" y="161"/>
                </a:cubicBezTo>
                <a:lnTo>
                  <a:pt x="42" y="117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alpha val="0"/>
                </a:schemeClr>
              </a:gs>
              <a:gs pos="100000">
                <a:schemeClr val="accent1"/>
              </a:gs>
            </a:gsLst>
            <a:lin ang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dirty="0">
                <a:latin typeface="+mn-lt"/>
                <a:ea typeface="+mn-ea"/>
              </a:rPr>
              <a:t>点击此处添加文本</a:t>
            </a:r>
          </a:p>
        </p:txBody>
      </p:sp>
      <p:sp>
        <p:nvSpPr>
          <p:cNvPr id="9" name="MH_SubTitle_2">
            <a:extLst>
              <a:ext uri="{FF2B5EF4-FFF2-40B4-BE49-F238E27FC236}">
                <a16:creationId xmlns:a16="http://schemas.microsoft.com/office/drawing/2014/main" xmlns="" id="{CBE566E3-D4A7-4247-B2DE-7F2431E2B74D}"/>
              </a:ext>
            </a:extLst>
          </p:cNvPr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603751" y="3076575"/>
            <a:ext cx="2238375" cy="992188"/>
          </a:xfrm>
          <a:custGeom>
            <a:avLst/>
            <a:gdLst>
              <a:gd name="T0" fmla="*/ 2147483646 w 2131"/>
              <a:gd name="T1" fmla="*/ 2147483646 h 694"/>
              <a:gd name="T2" fmla="*/ 2147483646 w 2131"/>
              <a:gd name="T3" fmla="*/ 2147483646 h 694"/>
              <a:gd name="T4" fmla="*/ 2147483646 w 2131"/>
              <a:gd name="T5" fmla="*/ 2147483646 h 694"/>
              <a:gd name="T6" fmla="*/ 2147483646 w 2131"/>
              <a:gd name="T7" fmla="*/ 2147483646 h 694"/>
              <a:gd name="T8" fmla="*/ 2147483646 w 2131"/>
              <a:gd name="T9" fmla="*/ 2147483646 h 694"/>
              <a:gd name="T10" fmla="*/ 2147483646 w 2131"/>
              <a:gd name="T11" fmla="*/ 2147483646 h 694"/>
              <a:gd name="T12" fmla="*/ 2147483646 w 2131"/>
              <a:gd name="T13" fmla="*/ 2147483646 h 694"/>
              <a:gd name="T14" fmla="*/ 2147483646 w 2131"/>
              <a:gd name="T15" fmla="*/ 2147483646 h 694"/>
              <a:gd name="T16" fmla="*/ 2147483646 w 2131"/>
              <a:gd name="T17" fmla="*/ 2147483646 h 694"/>
              <a:gd name="T18" fmla="*/ 2147483646 w 2131"/>
              <a:gd name="T19" fmla="*/ 2147483646 h 694"/>
              <a:gd name="T20" fmla="*/ 2147483646 w 2131"/>
              <a:gd name="T21" fmla="*/ 2147483646 h 694"/>
              <a:gd name="T22" fmla="*/ 2147483646 w 2131"/>
              <a:gd name="T23" fmla="*/ 2147483646 h 694"/>
              <a:gd name="T24" fmla="*/ 2147483646 w 2131"/>
              <a:gd name="T25" fmla="*/ 2147483646 h 694"/>
              <a:gd name="T26" fmla="*/ 2147483646 w 2131"/>
              <a:gd name="T27" fmla="*/ 2147483646 h 694"/>
              <a:gd name="T28" fmla="*/ 2147483646 w 2131"/>
              <a:gd name="T29" fmla="*/ 2147483646 h 694"/>
              <a:gd name="T30" fmla="*/ 2147483646 w 2131"/>
              <a:gd name="T31" fmla="*/ 2147483646 h 694"/>
              <a:gd name="T32" fmla="*/ 2147483646 w 2131"/>
              <a:gd name="T33" fmla="*/ 2147483646 h 694"/>
              <a:gd name="T34" fmla="*/ 2147483646 w 2131"/>
              <a:gd name="T35" fmla="*/ 2147483646 h 694"/>
              <a:gd name="T36" fmla="*/ 2147483646 w 2131"/>
              <a:gd name="T37" fmla="*/ 2147483646 h 694"/>
              <a:gd name="T38" fmla="*/ 2147483646 w 2131"/>
              <a:gd name="T39" fmla="*/ 2147483646 h 69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131"/>
              <a:gd name="T61" fmla="*/ 0 h 694"/>
              <a:gd name="T62" fmla="*/ 2131 w 2131"/>
              <a:gd name="T63" fmla="*/ 694 h 69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131" h="694">
                <a:moveTo>
                  <a:pt x="2118" y="117"/>
                </a:moveTo>
                <a:cubicBezTo>
                  <a:pt x="448" y="117"/>
                  <a:pt x="448" y="117"/>
                  <a:pt x="448" y="117"/>
                </a:cubicBezTo>
                <a:cubicBezTo>
                  <a:pt x="448" y="117"/>
                  <a:pt x="452" y="89"/>
                  <a:pt x="443" y="69"/>
                </a:cubicBezTo>
                <a:cubicBezTo>
                  <a:pt x="434" y="49"/>
                  <a:pt x="398" y="0"/>
                  <a:pt x="338" y="42"/>
                </a:cubicBezTo>
                <a:cubicBezTo>
                  <a:pt x="279" y="83"/>
                  <a:pt x="102" y="218"/>
                  <a:pt x="72" y="242"/>
                </a:cubicBezTo>
                <a:cubicBezTo>
                  <a:pt x="41" y="265"/>
                  <a:pt x="7" y="292"/>
                  <a:pt x="3" y="342"/>
                </a:cubicBezTo>
                <a:cubicBezTo>
                  <a:pt x="0" y="389"/>
                  <a:pt x="12" y="411"/>
                  <a:pt x="68" y="461"/>
                </a:cubicBezTo>
                <a:cubicBezTo>
                  <a:pt x="116" y="504"/>
                  <a:pt x="300" y="636"/>
                  <a:pt x="329" y="654"/>
                </a:cubicBezTo>
                <a:cubicBezTo>
                  <a:pt x="358" y="672"/>
                  <a:pt x="393" y="694"/>
                  <a:pt x="430" y="659"/>
                </a:cubicBezTo>
                <a:cubicBezTo>
                  <a:pt x="457" y="634"/>
                  <a:pt x="453" y="587"/>
                  <a:pt x="453" y="587"/>
                </a:cubicBezTo>
                <a:cubicBezTo>
                  <a:pt x="2121" y="541"/>
                  <a:pt x="2121" y="541"/>
                  <a:pt x="2121" y="541"/>
                </a:cubicBezTo>
                <a:cubicBezTo>
                  <a:pt x="2100" y="498"/>
                  <a:pt x="2100" y="498"/>
                  <a:pt x="2100" y="498"/>
                </a:cubicBezTo>
                <a:cubicBezTo>
                  <a:pt x="362" y="497"/>
                  <a:pt x="362" y="497"/>
                  <a:pt x="362" y="497"/>
                </a:cubicBezTo>
                <a:cubicBezTo>
                  <a:pt x="362" y="562"/>
                  <a:pt x="362" y="562"/>
                  <a:pt x="362" y="562"/>
                </a:cubicBezTo>
                <a:cubicBezTo>
                  <a:pt x="362" y="562"/>
                  <a:pt x="122" y="391"/>
                  <a:pt x="102" y="375"/>
                </a:cubicBezTo>
                <a:cubicBezTo>
                  <a:pt x="82" y="359"/>
                  <a:pt x="86" y="339"/>
                  <a:pt x="108" y="326"/>
                </a:cubicBezTo>
                <a:cubicBezTo>
                  <a:pt x="129" y="314"/>
                  <a:pt x="358" y="141"/>
                  <a:pt x="358" y="141"/>
                </a:cubicBezTo>
                <a:cubicBezTo>
                  <a:pt x="358" y="211"/>
                  <a:pt x="358" y="211"/>
                  <a:pt x="358" y="211"/>
                </a:cubicBezTo>
                <a:cubicBezTo>
                  <a:pt x="2131" y="164"/>
                  <a:pt x="2131" y="164"/>
                  <a:pt x="2131" y="164"/>
                </a:cubicBezTo>
                <a:lnTo>
                  <a:pt x="2118" y="117"/>
                </a:lnTo>
                <a:close/>
              </a:path>
            </a:pathLst>
          </a:custGeom>
          <a:gradFill rotWithShape="0"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1400" dirty="0"/>
              <a:t>点击此处添加文本</a:t>
            </a:r>
          </a:p>
        </p:txBody>
      </p:sp>
      <p:sp>
        <p:nvSpPr>
          <p:cNvPr id="10" name="MH_SubTitle_3">
            <a:extLst>
              <a:ext uri="{FF2B5EF4-FFF2-40B4-BE49-F238E27FC236}">
                <a16:creationId xmlns:a16="http://schemas.microsoft.com/office/drawing/2014/main" xmlns="" id="{22A5F4CA-874E-4870-B503-5439BDC8DD45}"/>
              </a:ext>
            </a:extLst>
          </p:cNvPr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214939" y="4006850"/>
            <a:ext cx="2352675" cy="992188"/>
          </a:xfrm>
          <a:custGeom>
            <a:avLst/>
            <a:gdLst>
              <a:gd name="T0" fmla="*/ 2147483646 w 2242"/>
              <a:gd name="T1" fmla="*/ 2147483646 h 694"/>
              <a:gd name="T2" fmla="*/ 2147483646 w 2242"/>
              <a:gd name="T3" fmla="*/ 2147483646 h 694"/>
              <a:gd name="T4" fmla="*/ 2147483646 w 2242"/>
              <a:gd name="T5" fmla="*/ 2147483646 h 694"/>
              <a:gd name="T6" fmla="*/ 2147483646 w 2242"/>
              <a:gd name="T7" fmla="*/ 2147483646 h 694"/>
              <a:gd name="T8" fmla="*/ 2147483646 w 2242"/>
              <a:gd name="T9" fmla="*/ 2147483646 h 694"/>
              <a:gd name="T10" fmla="*/ 2147483646 w 2242"/>
              <a:gd name="T11" fmla="*/ 2147483646 h 694"/>
              <a:gd name="T12" fmla="*/ 2147483646 w 2242"/>
              <a:gd name="T13" fmla="*/ 2147483646 h 694"/>
              <a:gd name="T14" fmla="*/ 2147483646 w 2242"/>
              <a:gd name="T15" fmla="*/ 2147483646 h 694"/>
              <a:gd name="T16" fmla="*/ 2147483646 w 2242"/>
              <a:gd name="T17" fmla="*/ 2147483646 h 694"/>
              <a:gd name="T18" fmla="*/ 2147483646 w 2242"/>
              <a:gd name="T19" fmla="*/ 2147483646 h 694"/>
              <a:gd name="T20" fmla="*/ 0 w 2242"/>
              <a:gd name="T21" fmla="*/ 2147483646 h 694"/>
              <a:gd name="T22" fmla="*/ 2147483646 w 2242"/>
              <a:gd name="T23" fmla="*/ 2147483646 h 694"/>
              <a:gd name="T24" fmla="*/ 2147483646 w 2242"/>
              <a:gd name="T25" fmla="*/ 2147483646 h 694"/>
              <a:gd name="T26" fmla="*/ 2147483646 w 2242"/>
              <a:gd name="T27" fmla="*/ 2147483646 h 694"/>
              <a:gd name="T28" fmla="*/ 2147483646 w 2242"/>
              <a:gd name="T29" fmla="*/ 2147483646 h 694"/>
              <a:gd name="T30" fmla="*/ 2147483646 w 2242"/>
              <a:gd name="T31" fmla="*/ 2147483646 h 694"/>
              <a:gd name="T32" fmla="*/ 2147483646 w 2242"/>
              <a:gd name="T33" fmla="*/ 2147483646 h 694"/>
              <a:gd name="T34" fmla="*/ 2147483646 w 2242"/>
              <a:gd name="T35" fmla="*/ 2147483646 h 694"/>
              <a:gd name="T36" fmla="*/ 2147483646 w 2242"/>
              <a:gd name="T37" fmla="*/ 2147483646 h 694"/>
              <a:gd name="T38" fmla="*/ 2147483646 w 2242"/>
              <a:gd name="T39" fmla="*/ 2147483646 h 69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242"/>
              <a:gd name="T61" fmla="*/ 0 h 694"/>
              <a:gd name="T62" fmla="*/ 2242 w 2242"/>
              <a:gd name="T63" fmla="*/ 694 h 69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242" h="694">
                <a:moveTo>
                  <a:pt x="41" y="117"/>
                </a:moveTo>
                <a:cubicBezTo>
                  <a:pt x="1793" y="117"/>
                  <a:pt x="1793" y="117"/>
                  <a:pt x="1793" y="117"/>
                </a:cubicBezTo>
                <a:cubicBezTo>
                  <a:pt x="1793" y="117"/>
                  <a:pt x="1790" y="89"/>
                  <a:pt x="1799" y="69"/>
                </a:cubicBezTo>
                <a:cubicBezTo>
                  <a:pt x="1808" y="49"/>
                  <a:pt x="1844" y="0"/>
                  <a:pt x="1903" y="42"/>
                </a:cubicBezTo>
                <a:cubicBezTo>
                  <a:pt x="1963" y="83"/>
                  <a:pt x="2139" y="218"/>
                  <a:pt x="2170" y="242"/>
                </a:cubicBezTo>
                <a:cubicBezTo>
                  <a:pt x="2200" y="265"/>
                  <a:pt x="2234" y="292"/>
                  <a:pt x="2238" y="342"/>
                </a:cubicBezTo>
                <a:cubicBezTo>
                  <a:pt x="2242" y="389"/>
                  <a:pt x="2229" y="411"/>
                  <a:pt x="2173" y="461"/>
                </a:cubicBezTo>
                <a:cubicBezTo>
                  <a:pt x="2126" y="504"/>
                  <a:pt x="1941" y="636"/>
                  <a:pt x="1912" y="654"/>
                </a:cubicBezTo>
                <a:cubicBezTo>
                  <a:pt x="1883" y="672"/>
                  <a:pt x="1848" y="694"/>
                  <a:pt x="1811" y="659"/>
                </a:cubicBezTo>
                <a:cubicBezTo>
                  <a:pt x="1784" y="634"/>
                  <a:pt x="1788" y="587"/>
                  <a:pt x="1788" y="587"/>
                </a:cubicBezTo>
                <a:cubicBezTo>
                  <a:pt x="0" y="532"/>
                  <a:pt x="0" y="532"/>
                  <a:pt x="0" y="532"/>
                </a:cubicBezTo>
                <a:cubicBezTo>
                  <a:pt x="30" y="497"/>
                  <a:pt x="30" y="497"/>
                  <a:pt x="30" y="497"/>
                </a:cubicBezTo>
                <a:cubicBezTo>
                  <a:pt x="1880" y="497"/>
                  <a:pt x="1880" y="497"/>
                  <a:pt x="1880" y="497"/>
                </a:cubicBezTo>
                <a:cubicBezTo>
                  <a:pt x="1880" y="562"/>
                  <a:pt x="1880" y="562"/>
                  <a:pt x="1880" y="562"/>
                </a:cubicBezTo>
                <a:cubicBezTo>
                  <a:pt x="1880" y="562"/>
                  <a:pt x="2119" y="391"/>
                  <a:pt x="2139" y="375"/>
                </a:cubicBezTo>
                <a:cubicBezTo>
                  <a:pt x="2159" y="359"/>
                  <a:pt x="2155" y="339"/>
                  <a:pt x="2134" y="326"/>
                </a:cubicBezTo>
                <a:cubicBezTo>
                  <a:pt x="2112" y="314"/>
                  <a:pt x="1883" y="141"/>
                  <a:pt x="1883" y="141"/>
                </a:cubicBezTo>
                <a:cubicBezTo>
                  <a:pt x="1883" y="211"/>
                  <a:pt x="1883" y="211"/>
                  <a:pt x="1883" y="211"/>
                </a:cubicBezTo>
                <a:cubicBezTo>
                  <a:pt x="2" y="161"/>
                  <a:pt x="2" y="161"/>
                  <a:pt x="2" y="161"/>
                </a:cubicBezTo>
                <a:lnTo>
                  <a:pt x="41" y="117"/>
                </a:lnTo>
                <a:close/>
              </a:path>
            </a:pathLst>
          </a:custGeom>
          <a:gradFill rotWithShape="0">
            <a:gsLst>
              <a:gs pos="0">
                <a:schemeClr val="accent3">
                  <a:alpha val="0"/>
                </a:schemeClr>
              </a:gs>
              <a:gs pos="100000">
                <a:schemeClr val="accent3"/>
              </a:gs>
            </a:gsLst>
            <a:lin ang="0"/>
          </a:gradFill>
          <a:ln>
            <a:noFill/>
          </a:ln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1400" dirty="0"/>
              <a:t>点击此处添加文本</a:t>
            </a:r>
          </a:p>
        </p:txBody>
      </p:sp>
      <p:sp>
        <p:nvSpPr>
          <p:cNvPr id="11" name="MH_SubTitle_4">
            <a:extLst>
              <a:ext uri="{FF2B5EF4-FFF2-40B4-BE49-F238E27FC236}">
                <a16:creationId xmlns:a16="http://schemas.microsoft.com/office/drawing/2014/main" xmlns="" id="{003B3788-D8C8-4F96-B6FE-7DB8C6E95440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4608514" y="4938713"/>
            <a:ext cx="2238375" cy="990600"/>
          </a:xfrm>
          <a:custGeom>
            <a:avLst/>
            <a:gdLst>
              <a:gd name="T0" fmla="*/ 2147483646 w 2132"/>
              <a:gd name="T1" fmla="*/ 2147483646 h 693"/>
              <a:gd name="T2" fmla="*/ 2147483646 w 2132"/>
              <a:gd name="T3" fmla="*/ 2147483646 h 693"/>
              <a:gd name="T4" fmla="*/ 2147483646 w 2132"/>
              <a:gd name="T5" fmla="*/ 2147483646 h 693"/>
              <a:gd name="T6" fmla="*/ 2147483646 w 2132"/>
              <a:gd name="T7" fmla="*/ 2147483646 h 693"/>
              <a:gd name="T8" fmla="*/ 2147483646 w 2132"/>
              <a:gd name="T9" fmla="*/ 2147483646 h 693"/>
              <a:gd name="T10" fmla="*/ 2147483646 w 2132"/>
              <a:gd name="T11" fmla="*/ 2147483646 h 693"/>
              <a:gd name="T12" fmla="*/ 2147483646 w 2132"/>
              <a:gd name="T13" fmla="*/ 2147483646 h 693"/>
              <a:gd name="T14" fmla="*/ 2147483646 w 2132"/>
              <a:gd name="T15" fmla="*/ 2147483646 h 693"/>
              <a:gd name="T16" fmla="*/ 2147483646 w 2132"/>
              <a:gd name="T17" fmla="*/ 2147483646 h 693"/>
              <a:gd name="T18" fmla="*/ 2147483646 w 2132"/>
              <a:gd name="T19" fmla="*/ 2147483646 h 693"/>
              <a:gd name="T20" fmla="*/ 2147483646 w 2132"/>
              <a:gd name="T21" fmla="*/ 2147483646 h 693"/>
              <a:gd name="T22" fmla="*/ 2147483646 w 2132"/>
              <a:gd name="T23" fmla="*/ 2147483646 h 693"/>
              <a:gd name="T24" fmla="*/ 2147483646 w 2132"/>
              <a:gd name="T25" fmla="*/ 2147483646 h 693"/>
              <a:gd name="T26" fmla="*/ 2147483646 w 2132"/>
              <a:gd name="T27" fmla="*/ 2147483646 h 693"/>
              <a:gd name="T28" fmla="*/ 2147483646 w 2132"/>
              <a:gd name="T29" fmla="*/ 2147483646 h 693"/>
              <a:gd name="T30" fmla="*/ 2147483646 w 2132"/>
              <a:gd name="T31" fmla="*/ 2147483646 h 693"/>
              <a:gd name="T32" fmla="*/ 2147483646 w 2132"/>
              <a:gd name="T33" fmla="*/ 2147483646 h 693"/>
              <a:gd name="T34" fmla="*/ 2147483646 w 2132"/>
              <a:gd name="T35" fmla="*/ 2147483646 h 693"/>
              <a:gd name="T36" fmla="*/ 2147483646 w 2132"/>
              <a:gd name="T37" fmla="*/ 2147483646 h 693"/>
              <a:gd name="T38" fmla="*/ 2147483646 w 2132"/>
              <a:gd name="T39" fmla="*/ 2147483646 h 69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132"/>
              <a:gd name="T61" fmla="*/ 0 h 693"/>
              <a:gd name="T62" fmla="*/ 2132 w 2132"/>
              <a:gd name="T63" fmla="*/ 693 h 69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132" h="693">
                <a:moveTo>
                  <a:pt x="2118" y="117"/>
                </a:moveTo>
                <a:cubicBezTo>
                  <a:pt x="448" y="117"/>
                  <a:pt x="448" y="117"/>
                  <a:pt x="448" y="117"/>
                </a:cubicBezTo>
                <a:cubicBezTo>
                  <a:pt x="448" y="117"/>
                  <a:pt x="452" y="88"/>
                  <a:pt x="443" y="68"/>
                </a:cubicBezTo>
                <a:cubicBezTo>
                  <a:pt x="434" y="48"/>
                  <a:pt x="398" y="0"/>
                  <a:pt x="338" y="41"/>
                </a:cubicBezTo>
                <a:cubicBezTo>
                  <a:pt x="279" y="82"/>
                  <a:pt x="102" y="217"/>
                  <a:pt x="72" y="241"/>
                </a:cubicBezTo>
                <a:cubicBezTo>
                  <a:pt x="41" y="264"/>
                  <a:pt x="7" y="291"/>
                  <a:pt x="3" y="342"/>
                </a:cubicBezTo>
                <a:cubicBezTo>
                  <a:pt x="0" y="389"/>
                  <a:pt x="12" y="410"/>
                  <a:pt x="68" y="461"/>
                </a:cubicBezTo>
                <a:cubicBezTo>
                  <a:pt x="116" y="504"/>
                  <a:pt x="301" y="635"/>
                  <a:pt x="329" y="653"/>
                </a:cubicBezTo>
                <a:cubicBezTo>
                  <a:pt x="358" y="671"/>
                  <a:pt x="393" y="693"/>
                  <a:pt x="430" y="659"/>
                </a:cubicBezTo>
                <a:cubicBezTo>
                  <a:pt x="457" y="634"/>
                  <a:pt x="454" y="587"/>
                  <a:pt x="454" y="587"/>
                </a:cubicBezTo>
                <a:cubicBezTo>
                  <a:pt x="2122" y="541"/>
                  <a:pt x="2122" y="541"/>
                  <a:pt x="2122" y="541"/>
                </a:cubicBezTo>
                <a:cubicBezTo>
                  <a:pt x="2100" y="498"/>
                  <a:pt x="2100" y="498"/>
                  <a:pt x="2100" y="498"/>
                </a:cubicBezTo>
                <a:cubicBezTo>
                  <a:pt x="362" y="497"/>
                  <a:pt x="362" y="497"/>
                  <a:pt x="362" y="497"/>
                </a:cubicBezTo>
                <a:cubicBezTo>
                  <a:pt x="362" y="561"/>
                  <a:pt x="362" y="561"/>
                  <a:pt x="362" y="561"/>
                </a:cubicBezTo>
                <a:cubicBezTo>
                  <a:pt x="362" y="561"/>
                  <a:pt x="122" y="390"/>
                  <a:pt x="102" y="374"/>
                </a:cubicBezTo>
                <a:cubicBezTo>
                  <a:pt x="83" y="358"/>
                  <a:pt x="86" y="338"/>
                  <a:pt x="108" y="326"/>
                </a:cubicBezTo>
                <a:cubicBezTo>
                  <a:pt x="129" y="313"/>
                  <a:pt x="358" y="140"/>
                  <a:pt x="358" y="140"/>
                </a:cubicBezTo>
                <a:cubicBezTo>
                  <a:pt x="358" y="210"/>
                  <a:pt x="358" y="210"/>
                  <a:pt x="358" y="210"/>
                </a:cubicBezTo>
                <a:cubicBezTo>
                  <a:pt x="2132" y="164"/>
                  <a:pt x="2132" y="164"/>
                  <a:pt x="2132" y="164"/>
                </a:cubicBezTo>
                <a:lnTo>
                  <a:pt x="2118" y="117"/>
                </a:lnTo>
                <a:close/>
              </a:path>
            </a:pathLst>
          </a:custGeom>
          <a:gradFill rotWithShape="0">
            <a:gsLst>
              <a:gs pos="0">
                <a:schemeClr val="accent4">
                  <a:alpha val="0"/>
                </a:schemeClr>
              </a:gs>
              <a:gs pos="100000">
                <a:schemeClr val="accent4"/>
              </a:gs>
            </a:gsLst>
            <a:lin ang="10800000"/>
          </a:gradFill>
          <a:ln>
            <a:noFill/>
          </a:ln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1400" dirty="0"/>
              <a:t>点击此处添加文本</a:t>
            </a:r>
          </a:p>
        </p:txBody>
      </p:sp>
      <p:sp>
        <p:nvSpPr>
          <p:cNvPr id="12" name="MH_Text_1">
            <a:extLst>
              <a:ext uri="{FF2B5EF4-FFF2-40B4-BE49-F238E27FC236}">
                <a16:creationId xmlns:a16="http://schemas.microsoft.com/office/drawing/2014/main" xmlns="" id="{90457075-EB49-4CFE-8DA4-5570727A25AA}"/>
              </a:ext>
            </a:extLst>
          </p:cNvPr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766050" y="2152650"/>
            <a:ext cx="258445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点击此处添加文字描述，文字颜色、大小、字体可根据需求进行更改。</a:t>
            </a:r>
          </a:p>
        </p:txBody>
      </p:sp>
      <p:sp>
        <p:nvSpPr>
          <p:cNvPr id="13" name="MH_Text_3">
            <a:extLst>
              <a:ext uri="{FF2B5EF4-FFF2-40B4-BE49-F238E27FC236}">
                <a16:creationId xmlns:a16="http://schemas.microsoft.com/office/drawing/2014/main" xmlns="" id="{6FD4B360-11B9-4F31-852F-F1F2B73364FD}"/>
              </a:ext>
            </a:extLst>
          </p:cNvPr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766050" y="3998913"/>
            <a:ext cx="258445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点击此处添加文字描述，文字颜色、大小、字体可根据需求进行更改。</a:t>
            </a:r>
          </a:p>
        </p:txBody>
      </p:sp>
      <p:sp>
        <p:nvSpPr>
          <p:cNvPr id="14" name="MH_Text_2">
            <a:extLst>
              <a:ext uri="{FF2B5EF4-FFF2-40B4-BE49-F238E27FC236}">
                <a16:creationId xmlns:a16="http://schemas.microsoft.com/office/drawing/2014/main" xmlns="" id="{65C6C6F0-7EE4-4AF0-9406-6B1D9E923016}"/>
              </a:ext>
            </a:extLst>
          </p:cNvPr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70100" y="3048000"/>
            <a:ext cx="23574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点击此处添加文字描述，文字颜色、大小、字体可根据需求进行更改。</a:t>
            </a:r>
          </a:p>
        </p:txBody>
      </p:sp>
      <p:sp>
        <p:nvSpPr>
          <p:cNvPr id="15" name="MH_Text_4">
            <a:extLst>
              <a:ext uri="{FF2B5EF4-FFF2-40B4-BE49-F238E27FC236}">
                <a16:creationId xmlns:a16="http://schemas.microsoft.com/office/drawing/2014/main" xmlns="" id="{0F331905-2C32-4DF4-BAEA-107882B4F67D}"/>
              </a:ext>
            </a:extLst>
          </p:cNvPr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070100" y="4894263"/>
            <a:ext cx="23574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点击此处添加文字描述，文字颜色、大小、字体可根据需求进行更改。</a:t>
            </a:r>
          </a:p>
        </p:txBody>
      </p:sp>
    </p:spTree>
    <p:extLst>
      <p:ext uri="{BB962C8B-B14F-4D97-AF65-F5344CB8AC3E}">
        <p14:creationId xmlns:p14="http://schemas.microsoft.com/office/powerpoint/2010/main" val="343886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500">
        <p:random/>
      </p:transition>
    </mc:Choice>
    <mc:Fallback xmlns="">
      <p:transition spd="slow" advTm="4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图片 63">
            <a:extLst>
              <a:ext uri="{FF2B5EF4-FFF2-40B4-BE49-F238E27FC236}">
                <a16:creationId xmlns:a16="http://schemas.microsoft.com/office/drawing/2014/main" xmlns="" id="{AF7765FF-3809-4E56-8C5D-1F467C52F3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963" y="1036113"/>
            <a:ext cx="9352075" cy="4785775"/>
          </a:xfrm>
          <a:prstGeom prst="rect">
            <a:avLst/>
          </a:prstGeom>
        </p:spPr>
      </p:pic>
      <p:sp>
        <p:nvSpPr>
          <p:cNvPr id="52" name="文本框 51">
            <a:extLst>
              <a:ext uri="{FF2B5EF4-FFF2-40B4-BE49-F238E27FC236}">
                <a16:creationId xmlns:a16="http://schemas.microsoft.com/office/drawing/2014/main" xmlns="" id="{5939F13C-7BC3-49B6-8757-20C1EE87E2A6}"/>
              </a:ext>
            </a:extLst>
          </p:cNvPr>
          <p:cNvSpPr txBox="1"/>
          <p:nvPr/>
        </p:nvSpPr>
        <p:spPr>
          <a:xfrm>
            <a:off x="3092017" y="2877461"/>
            <a:ext cx="60079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6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感谢聆听</a:t>
            </a: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xmlns="" id="{F68B002A-B35F-4A52-9FE7-298BC7A592A6}"/>
              </a:ext>
            </a:extLst>
          </p:cNvPr>
          <p:cNvSpPr txBox="1"/>
          <p:nvPr/>
        </p:nvSpPr>
        <p:spPr>
          <a:xfrm>
            <a:off x="5216854" y="5210083"/>
            <a:ext cx="1758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Janice</a:t>
            </a:r>
            <a:r>
              <a:rPr lang="zh-CN" altLang="en-US" sz="24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作品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7C14AB56-20D7-4F3B-A228-8326C01D7634}"/>
              </a:ext>
            </a:extLst>
          </p:cNvPr>
          <p:cNvGrpSpPr/>
          <p:nvPr/>
        </p:nvGrpSpPr>
        <p:grpSpPr>
          <a:xfrm>
            <a:off x="3880908" y="-500298"/>
            <a:ext cx="965895" cy="3529018"/>
            <a:chOff x="3880908" y="-462198"/>
            <a:chExt cx="965895" cy="3529018"/>
          </a:xfrm>
        </p:grpSpPr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xmlns="" id="{A5E33524-8E4F-4AB1-9186-B1C59C380B42}"/>
                </a:ext>
              </a:extLst>
            </p:cNvPr>
            <p:cNvSpPr txBox="1"/>
            <p:nvPr/>
          </p:nvSpPr>
          <p:spPr>
            <a:xfrm>
              <a:off x="3880908" y="1204772"/>
              <a:ext cx="962845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1500" dirty="0">
                  <a:solidFill>
                    <a:srgbClr val="E8C58F"/>
                  </a:solidFill>
                  <a:latin typeface="Broadway" panose="04040905080B02020502" pitchFamily="82" charset="0"/>
                </a:rPr>
                <a:t>2</a:t>
              </a:r>
              <a:endParaRPr lang="zh-CN" altLang="en-US" sz="11500" dirty="0">
                <a:solidFill>
                  <a:srgbClr val="E8C58F"/>
                </a:solidFill>
                <a:latin typeface="Broadway" panose="04040905080B02020502" pitchFamily="82" charset="0"/>
              </a:endParaRPr>
            </a:p>
          </p:txBody>
        </p:sp>
        <p:pic>
          <p:nvPicPr>
            <p:cNvPr id="60" name="图片 59">
              <a:extLst>
                <a:ext uri="{FF2B5EF4-FFF2-40B4-BE49-F238E27FC236}">
                  <a16:creationId xmlns:a16="http://schemas.microsoft.com/office/drawing/2014/main" xmlns="" id="{7BAD171A-4623-4417-B809-A026CEC966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23772" y="-462198"/>
              <a:ext cx="823031" cy="2152075"/>
            </a:xfrm>
            <a:prstGeom prst="rect">
              <a:avLst/>
            </a:prstGeom>
          </p:spPr>
        </p:pic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0E430FBA-3C24-4CDC-B679-FA7C23DB49BF}"/>
              </a:ext>
            </a:extLst>
          </p:cNvPr>
          <p:cNvGrpSpPr/>
          <p:nvPr/>
        </p:nvGrpSpPr>
        <p:grpSpPr>
          <a:xfrm>
            <a:off x="7211933" y="-490773"/>
            <a:ext cx="1155126" cy="3519493"/>
            <a:chOff x="7211933" y="-452673"/>
            <a:chExt cx="1155126" cy="3519493"/>
          </a:xfrm>
        </p:grpSpPr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40C7708B-174A-4438-A60E-67199A008D98}"/>
                </a:ext>
              </a:extLst>
            </p:cNvPr>
            <p:cNvSpPr txBox="1"/>
            <p:nvPr/>
          </p:nvSpPr>
          <p:spPr>
            <a:xfrm>
              <a:off x="7211933" y="1204772"/>
              <a:ext cx="1155126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1500" dirty="0">
                  <a:solidFill>
                    <a:srgbClr val="E8C58F"/>
                  </a:solidFill>
                  <a:latin typeface="Broadway" panose="04040905080B02020502" pitchFamily="82" charset="0"/>
                </a:rPr>
                <a:t>8</a:t>
              </a:r>
              <a:endParaRPr lang="zh-CN" altLang="en-US" sz="11500" dirty="0">
                <a:solidFill>
                  <a:srgbClr val="E8C58F"/>
                </a:solidFill>
                <a:latin typeface="Broadway" panose="04040905080B02020502" pitchFamily="82" charset="0"/>
              </a:endParaRPr>
            </a:p>
          </p:txBody>
        </p:sp>
        <p:pic>
          <p:nvPicPr>
            <p:cNvPr id="63" name="图片 62">
              <a:extLst>
                <a:ext uri="{FF2B5EF4-FFF2-40B4-BE49-F238E27FC236}">
                  <a16:creationId xmlns:a16="http://schemas.microsoft.com/office/drawing/2014/main" xmlns="" id="{05B42D99-1955-422C-8AEE-44EC7A8FE36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62309" y="-452673"/>
              <a:ext cx="823031" cy="2152075"/>
            </a:xfrm>
            <a:prstGeom prst="rect">
              <a:avLst/>
            </a:prstGeom>
          </p:spPr>
        </p:pic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FAC68FEF-CA48-4BB8-9523-11B9704C4769}"/>
              </a:ext>
            </a:extLst>
          </p:cNvPr>
          <p:cNvGrpSpPr/>
          <p:nvPr/>
        </p:nvGrpSpPr>
        <p:grpSpPr>
          <a:xfrm>
            <a:off x="6095557" y="-430448"/>
            <a:ext cx="1021649" cy="3459168"/>
            <a:chOff x="6095557" y="-392348"/>
            <a:chExt cx="1021649" cy="3459168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xmlns="" id="{CE8BF1C2-CF66-458C-9149-9CA81D731360}"/>
                </a:ext>
              </a:extLst>
            </p:cNvPr>
            <p:cNvSpPr txBox="1"/>
            <p:nvPr/>
          </p:nvSpPr>
          <p:spPr>
            <a:xfrm>
              <a:off x="6095557" y="1204772"/>
              <a:ext cx="1021649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1500" dirty="0">
                  <a:solidFill>
                    <a:srgbClr val="E8C58F"/>
                  </a:solidFill>
                  <a:latin typeface="Broadway" panose="04040905080B02020502" pitchFamily="82" charset="0"/>
                </a:rPr>
                <a:t>1</a:t>
              </a:r>
              <a:endParaRPr lang="zh-CN" altLang="en-US" sz="11500" dirty="0">
                <a:solidFill>
                  <a:srgbClr val="E8C58F"/>
                </a:solidFill>
                <a:latin typeface="Broadway" panose="04040905080B02020502" pitchFamily="82" charset="0"/>
              </a:endParaRPr>
            </a:p>
          </p:txBody>
        </p:sp>
        <p:pic>
          <p:nvPicPr>
            <p:cNvPr id="62" name="图片 61">
              <a:extLst>
                <a:ext uri="{FF2B5EF4-FFF2-40B4-BE49-F238E27FC236}">
                  <a16:creationId xmlns:a16="http://schemas.microsoft.com/office/drawing/2014/main" xmlns="" id="{7FBF6D76-BB9A-4C7D-A4D2-AC92F6B887B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249462" y="-392348"/>
              <a:ext cx="823031" cy="2152075"/>
            </a:xfrm>
            <a:prstGeom prst="rect">
              <a:avLst/>
            </a:prstGeom>
          </p:spPr>
        </p:pic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D6D43B7E-2DC4-4A95-AFB7-0147D93AE4AD}"/>
              </a:ext>
            </a:extLst>
          </p:cNvPr>
          <p:cNvGrpSpPr/>
          <p:nvPr/>
        </p:nvGrpSpPr>
        <p:grpSpPr>
          <a:xfrm>
            <a:off x="4983906" y="-497123"/>
            <a:ext cx="1102245" cy="3525843"/>
            <a:chOff x="4983906" y="-459023"/>
            <a:chExt cx="1102245" cy="3525843"/>
          </a:xfrm>
        </p:grpSpPr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xmlns="" id="{A6FC9389-7674-476F-A1F9-EEF8E7B98BBD}"/>
                </a:ext>
              </a:extLst>
            </p:cNvPr>
            <p:cNvSpPr txBox="1"/>
            <p:nvPr/>
          </p:nvSpPr>
          <p:spPr>
            <a:xfrm>
              <a:off x="4983906" y="1204772"/>
              <a:ext cx="1102245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1500" dirty="0">
                  <a:solidFill>
                    <a:srgbClr val="E8C58F"/>
                  </a:solidFill>
                  <a:latin typeface="Broadway" panose="04040905080B02020502" pitchFamily="82" charset="0"/>
                </a:rPr>
                <a:t>0</a:t>
              </a:r>
              <a:endParaRPr lang="zh-CN" altLang="en-US" sz="11500" dirty="0">
                <a:solidFill>
                  <a:srgbClr val="E8C58F"/>
                </a:solidFill>
                <a:latin typeface="Broadway" panose="04040905080B02020502" pitchFamily="82" charset="0"/>
              </a:endParaRPr>
            </a:p>
          </p:txBody>
        </p:sp>
        <p:pic>
          <p:nvPicPr>
            <p:cNvPr id="61" name="图片 60">
              <a:extLst>
                <a:ext uri="{FF2B5EF4-FFF2-40B4-BE49-F238E27FC236}">
                  <a16:creationId xmlns:a16="http://schemas.microsoft.com/office/drawing/2014/main" xmlns="" id="{19D98FFC-7DF0-4C37-97BC-6BA890A7BA5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133569" y="-459023"/>
              <a:ext cx="829128" cy="2152075"/>
            </a:xfrm>
            <a:prstGeom prst="rect">
              <a:avLst/>
            </a:prstGeom>
          </p:spPr>
        </p:pic>
      </p:grpSp>
      <p:pic>
        <p:nvPicPr>
          <p:cNvPr id="18" name="图片 17">
            <a:extLst>
              <a:ext uri="{FF2B5EF4-FFF2-40B4-BE49-F238E27FC236}">
                <a16:creationId xmlns:a16="http://schemas.microsoft.com/office/drawing/2014/main" xmlns="" id="{317B87B6-AA53-47E2-B10C-B0B3A4BE44D2}"/>
              </a:ext>
            </a:extLst>
          </p:cNvPr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3373287" y="4508528"/>
            <a:ext cx="2124000" cy="36000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xmlns="" id="{F22EAA16-6B6C-4378-9F69-24747DCE535F}"/>
              </a:ext>
            </a:extLst>
          </p:cNvPr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 flipH="1" flipV="1">
            <a:off x="6750011" y="4508528"/>
            <a:ext cx="2124000" cy="3600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xmlns="" id="{065564AE-7355-4E7E-AD84-ACFF62E825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86284" y="4355851"/>
            <a:ext cx="311917" cy="41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85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4000">
        <p:blinds dir="vert"/>
      </p:transition>
    </mc:Choice>
    <mc:Fallback xmlns="">
      <p:transition spd="slow" advTm="4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9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xmlns="" id="{AA37F83D-28D4-493A-8B31-949CEBBD2E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0761" y="3885428"/>
            <a:ext cx="3999323" cy="109738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xmlns="" id="{DA6C4454-B33F-4073-BC9C-291D828227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0761" y="4611528"/>
            <a:ext cx="3999323" cy="109738"/>
          </a:xfrm>
          <a:prstGeom prst="rect">
            <a:avLst/>
          </a:prstGeom>
        </p:spPr>
      </p:pic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E14C9452-7781-4530-903D-CAAFD3D9A3DB}"/>
              </a:ext>
            </a:extLst>
          </p:cNvPr>
          <p:cNvGrpSpPr/>
          <p:nvPr/>
        </p:nvGrpSpPr>
        <p:grpSpPr>
          <a:xfrm>
            <a:off x="5320727" y="1061644"/>
            <a:ext cx="1499746" cy="1987468"/>
            <a:chOff x="5320727" y="1061644"/>
            <a:chExt cx="1499746" cy="1987468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xmlns="" id="{D2197593-EE6A-4B15-9606-640A72CFE4D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20727" y="1061644"/>
              <a:ext cx="1499746" cy="1987468"/>
            </a:xfrm>
            <a:prstGeom prst="rect">
              <a:avLst/>
            </a:prstGeom>
          </p:spPr>
        </p:pic>
        <p:sp>
          <p:nvSpPr>
            <p:cNvPr id="16" name="矩形 15">
              <a:extLst>
                <a:ext uri="{FF2B5EF4-FFF2-40B4-BE49-F238E27FC236}">
                  <a16:creationId xmlns:a16="http://schemas.microsoft.com/office/drawing/2014/main" xmlns="" id="{46524949-EAA0-4785-82D8-F39CCF4892E5}"/>
                </a:ext>
              </a:extLst>
            </p:cNvPr>
            <p:cNvSpPr/>
            <p:nvPr/>
          </p:nvSpPr>
          <p:spPr>
            <a:xfrm>
              <a:off x="5455623" y="1470024"/>
              <a:ext cx="1229953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01</a:t>
              </a:r>
              <a:endParaRPr lang="zh-CN" altLang="en-US" sz="66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xmlns="" id="{DDA1FC7D-BE09-4B38-A766-801C19D0CFDC}"/>
              </a:ext>
            </a:extLst>
          </p:cNvPr>
          <p:cNvSpPr/>
          <p:nvPr/>
        </p:nvSpPr>
        <p:spPr>
          <a:xfrm>
            <a:off x="3913601" y="3319577"/>
            <a:ext cx="437364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i="0" dirty="0">
                <a:solidFill>
                  <a:srgbClr val="3D3D3F"/>
                </a:solidFill>
                <a:effectLst/>
                <a:latin typeface="造字工房悦黑演示版常规体" pitchFamily="50" charset="-122"/>
                <a:ea typeface="造字工房悦黑演示版常规体" pitchFamily="50" charset="-122"/>
              </a:rPr>
              <a:t>点击此处添加标题</a:t>
            </a:r>
            <a:endParaRPr lang="en-US" altLang="zh-CN" sz="3200" b="1" i="0" dirty="0">
              <a:solidFill>
                <a:srgbClr val="3D3D3F"/>
              </a:solidFill>
              <a:effectLst/>
              <a:latin typeface="造字工房悦黑演示版常规体" pitchFamily="50" charset="-122"/>
              <a:ea typeface="造字工房悦黑演示版常规体" pitchFamily="50" charset="-12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2DDE324C-26E2-4203-A81B-F7D5B08D48D5}"/>
              </a:ext>
            </a:extLst>
          </p:cNvPr>
          <p:cNvSpPr/>
          <p:nvPr/>
        </p:nvSpPr>
        <p:spPr>
          <a:xfrm>
            <a:off x="3883778" y="4123314"/>
            <a:ext cx="43736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rgbClr val="3D3D3F"/>
                </a:solidFill>
              </a:rPr>
              <a:t>Here to add a title</a:t>
            </a:r>
            <a:endParaRPr lang="en-US" altLang="zh-CN" sz="4000" b="1" i="0" dirty="0">
              <a:solidFill>
                <a:srgbClr val="3D3D3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37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300">
        <p14:gallery dir="l"/>
      </p:transition>
    </mc:Choice>
    <mc:Fallback xmlns="">
      <p:transition spd="slow" advTm="23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75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>
            <a:extLst>
              <a:ext uri="{FF2B5EF4-FFF2-40B4-BE49-F238E27FC236}">
                <a16:creationId xmlns:a16="http://schemas.microsoft.com/office/drawing/2014/main" xmlns="" id="{39C87205-CD84-4259-8A2B-491D184A3916}"/>
              </a:ext>
            </a:extLst>
          </p:cNvPr>
          <p:cNvGrpSpPr/>
          <p:nvPr/>
        </p:nvGrpSpPr>
        <p:grpSpPr>
          <a:xfrm>
            <a:off x="488955" y="475472"/>
            <a:ext cx="662430" cy="810838"/>
            <a:chOff x="488955" y="475472"/>
            <a:chExt cx="662430" cy="810838"/>
          </a:xfrm>
        </p:grpSpPr>
        <p:pic>
          <p:nvPicPr>
            <p:cNvPr id="38" name="图片 37">
              <a:extLst>
                <a:ext uri="{FF2B5EF4-FFF2-40B4-BE49-F238E27FC236}">
                  <a16:creationId xmlns:a16="http://schemas.microsoft.com/office/drawing/2014/main" xmlns="" id="{79EFC189-6B3B-4755-BF8D-BF5B6781F0C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99919" y="475472"/>
              <a:ext cx="615749" cy="810838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xmlns="" id="{BEEF1D4F-4FF4-4F49-8D86-C2A6B7A1758A}"/>
                </a:ext>
              </a:extLst>
            </p:cNvPr>
            <p:cNvSpPr txBox="1"/>
            <p:nvPr/>
          </p:nvSpPr>
          <p:spPr>
            <a:xfrm>
              <a:off x="488955" y="510942"/>
              <a:ext cx="662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7386EBCF-92A8-4756-85C8-4675F048530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flipV="1">
            <a:off x="1113285" y="1077643"/>
            <a:ext cx="10620000" cy="58621"/>
          </a:xfrm>
          <a:prstGeom prst="rect">
            <a:avLst/>
          </a:prstGeom>
        </p:spPr>
      </p:pic>
      <p:sp>
        <p:nvSpPr>
          <p:cNvPr id="9" name="PA_文本框 40">
            <a:extLst>
              <a:ext uri="{FF2B5EF4-FFF2-40B4-BE49-F238E27FC236}">
                <a16:creationId xmlns:a16="http://schemas.microsoft.com/office/drawing/2014/main" xmlns="" id="{69EFDABE-931C-4832-9279-FAB1C98801FC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288967" y="598378"/>
            <a:ext cx="33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spc="3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  <a:cs typeface="Lato Black" charset="0"/>
              </a:rPr>
              <a:t>点击此处添加标题</a:t>
            </a:r>
            <a:endParaRPr lang="en-US" sz="2800" spc="300" dirty="0">
              <a:solidFill>
                <a:srgbClr val="3D3D3F"/>
              </a:solidFill>
              <a:latin typeface="造字工房悦黑演示版常规体" pitchFamily="50" charset="-122"/>
              <a:ea typeface="造字工房悦黑演示版常规体" pitchFamily="50" charset="-122"/>
              <a:cs typeface="Lato Black" charset="0"/>
            </a:endParaRPr>
          </a:p>
        </p:txBody>
      </p:sp>
      <p:sp>
        <p:nvSpPr>
          <p:cNvPr id="10" name="PA_矩形 7">
            <a:extLst>
              <a:ext uri="{FF2B5EF4-FFF2-40B4-BE49-F238E27FC236}">
                <a16:creationId xmlns:a16="http://schemas.microsoft.com/office/drawing/2014/main" xmlns="" id="{56356FD4-8098-4188-AD56-985AFFD4377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565958" y="739089"/>
            <a:ext cx="4103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8C58F"/>
                </a:solidFill>
                <a:latin typeface="+mn-ea"/>
                <a:cs typeface="Arial Unicode MS" panose="020B0604020202020204" pitchFamily="34" charset="-122"/>
              </a:rPr>
              <a:t>Please click here to add the required titles</a:t>
            </a:r>
            <a:endParaRPr lang="zh-CN" altLang="en-US" sz="1600" b="1" dirty="0">
              <a:solidFill>
                <a:srgbClr val="E8C58F"/>
              </a:solidFill>
              <a:latin typeface="+mn-ea"/>
              <a:cs typeface="Arial Unicode MS" panose="020B0604020202020204" pitchFamily="34" charset="-122"/>
            </a:endParaRPr>
          </a:p>
        </p:txBody>
      </p:sp>
      <p:sp>
        <p:nvSpPr>
          <p:cNvPr id="13" name="PA_淘宝店chenying0907 47">
            <a:extLst>
              <a:ext uri="{FF2B5EF4-FFF2-40B4-BE49-F238E27FC236}">
                <a16:creationId xmlns:a16="http://schemas.microsoft.com/office/drawing/2014/main" xmlns="" id="{7AB07602-5C6F-4CAD-8944-7065294D304B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2651512" y="4033912"/>
            <a:ext cx="869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小标题</a:t>
            </a:r>
          </a:p>
        </p:txBody>
      </p:sp>
      <p:sp>
        <p:nvSpPr>
          <p:cNvPr id="14" name="PA_淘宝店chenying0907 48">
            <a:extLst>
              <a:ext uri="{FF2B5EF4-FFF2-40B4-BE49-F238E27FC236}">
                <a16:creationId xmlns:a16="http://schemas.microsoft.com/office/drawing/2014/main" xmlns="" id="{97D41448-3B6D-42DB-A164-A04FB34953E9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2296888" y="4348860"/>
            <a:ext cx="1578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文艺让生活更有范文艺让生活更有范范文艺让生活更有范</a:t>
            </a:r>
          </a:p>
          <a:p>
            <a:pPr algn="ctr">
              <a:lnSpc>
                <a:spcPct val="150000"/>
              </a:lnSpc>
            </a:pPr>
            <a:endParaRPr lang="zh-CN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PA_淘宝店chenying0907 49">
            <a:extLst>
              <a:ext uri="{FF2B5EF4-FFF2-40B4-BE49-F238E27FC236}">
                <a16:creationId xmlns:a16="http://schemas.microsoft.com/office/drawing/2014/main" xmlns="" id="{E28F0A94-B9E1-47ED-8FC6-9CAE5B06562B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5287931" y="4353226"/>
            <a:ext cx="1570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文艺让生活更有范文艺让生活更有范范文艺让生活更有范</a:t>
            </a:r>
          </a:p>
          <a:p>
            <a:pPr algn="ctr">
              <a:lnSpc>
                <a:spcPct val="150000"/>
              </a:lnSpc>
            </a:pPr>
            <a:endParaRPr lang="zh-CN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PA_淘宝店chenying0907 50">
            <a:extLst>
              <a:ext uri="{FF2B5EF4-FFF2-40B4-BE49-F238E27FC236}">
                <a16:creationId xmlns:a16="http://schemas.microsoft.com/office/drawing/2014/main" xmlns="" id="{43B59F1B-7F8D-43FB-89AB-B7B9868C4DE9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8309581" y="4362278"/>
            <a:ext cx="1585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文艺让生活更有范文艺让生活更有范范文艺让生活更有范</a:t>
            </a:r>
          </a:p>
          <a:p>
            <a:pPr algn="ctr">
              <a:lnSpc>
                <a:spcPct val="150000"/>
              </a:lnSpc>
            </a:pPr>
            <a:endParaRPr lang="zh-CN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PA_淘宝店chenying0907 51">
            <a:extLst>
              <a:ext uri="{FF2B5EF4-FFF2-40B4-BE49-F238E27FC236}">
                <a16:creationId xmlns:a16="http://schemas.microsoft.com/office/drawing/2014/main" xmlns="" id="{0E0DB30A-693B-435D-B00A-FC325B9F4A68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5638376" y="4038277"/>
            <a:ext cx="869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小标题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18" name="PA_淘宝店chenying0907 52">
            <a:extLst>
              <a:ext uri="{FF2B5EF4-FFF2-40B4-BE49-F238E27FC236}">
                <a16:creationId xmlns:a16="http://schemas.microsoft.com/office/drawing/2014/main" xmlns="" id="{217D4424-307D-4048-86B5-40565B115F6C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8667758" y="4038277"/>
            <a:ext cx="869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小标题</a:t>
            </a:r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xmlns="" id="{FDE92019-C14E-464B-926A-84594793516D}"/>
              </a:ext>
            </a:extLst>
          </p:cNvPr>
          <p:cNvCxnSpPr/>
          <p:nvPr/>
        </p:nvCxnSpPr>
        <p:spPr>
          <a:xfrm>
            <a:off x="2557721" y="4310910"/>
            <a:ext cx="1056762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xmlns="" id="{5F646F62-E8A3-49A7-854B-36FBB96E8159}"/>
              </a:ext>
            </a:extLst>
          </p:cNvPr>
          <p:cNvCxnSpPr/>
          <p:nvPr/>
        </p:nvCxnSpPr>
        <p:spPr>
          <a:xfrm>
            <a:off x="5544585" y="4306224"/>
            <a:ext cx="1056762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xmlns="" id="{31F6FAA4-41C7-41B8-A66E-B9AFCB6D4449}"/>
              </a:ext>
            </a:extLst>
          </p:cNvPr>
          <p:cNvCxnSpPr/>
          <p:nvPr/>
        </p:nvCxnSpPr>
        <p:spPr>
          <a:xfrm>
            <a:off x="8573967" y="4324328"/>
            <a:ext cx="1056762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组合 36">
            <a:extLst>
              <a:ext uri="{FF2B5EF4-FFF2-40B4-BE49-F238E27FC236}">
                <a16:creationId xmlns:a16="http://schemas.microsoft.com/office/drawing/2014/main" xmlns="" id="{D34A7EDD-BD4D-43B3-B634-316216AF27F8}"/>
              </a:ext>
            </a:extLst>
          </p:cNvPr>
          <p:cNvGrpSpPr/>
          <p:nvPr/>
        </p:nvGrpSpPr>
        <p:grpSpPr>
          <a:xfrm>
            <a:off x="2468492" y="2310685"/>
            <a:ext cx="1201016" cy="1597290"/>
            <a:chOff x="2468492" y="2310685"/>
            <a:chExt cx="1201016" cy="1597290"/>
          </a:xfrm>
        </p:grpSpPr>
        <p:pic>
          <p:nvPicPr>
            <p:cNvPr id="34" name="图片 33">
              <a:extLst>
                <a:ext uri="{FF2B5EF4-FFF2-40B4-BE49-F238E27FC236}">
                  <a16:creationId xmlns:a16="http://schemas.microsoft.com/office/drawing/2014/main" xmlns="" id="{470C663A-1BE0-4661-A2FD-55AAC7D407F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2468492" y="2310685"/>
              <a:ext cx="1201016" cy="1597290"/>
            </a:xfrm>
            <a:prstGeom prst="rect">
              <a:avLst/>
            </a:prstGeom>
          </p:spPr>
        </p:pic>
        <p:sp>
          <p:nvSpPr>
            <p:cNvPr id="22" name="矩形 21">
              <a:extLst>
                <a:ext uri="{FF2B5EF4-FFF2-40B4-BE49-F238E27FC236}">
                  <a16:creationId xmlns:a16="http://schemas.microsoft.com/office/drawing/2014/main" xmlns="" id="{B7EDEC23-DC8D-4888-9E2C-5FBF93A6E6E3}"/>
                </a:ext>
              </a:extLst>
            </p:cNvPr>
            <p:cNvSpPr/>
            <p:nvPr/>
          </p:nvSpPr>
          <p:spPr>
            <a:xfrm>
              <a:off x="2561386" y="2583673"/>
              <a:ext cx="1007215" cy="8858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01</a:t>
              </a:r>
              <a:endParaRPr lang="zh-CN" altLang="en-US" sz="48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C860AC81-5EF3-4E13-AA14-944920418A7C}"/>
              </a:ext>
            </a:extLst>
          </p:cNvPr>
          <p:cNvGrpSpPr/>
          <p:nvPr/>
        </p:nvGrpSpPr>
        <p:grpSpPr>
          <a:xfrm>
            <a:off x="5468270" y="2310685"/>
            <a:ext cx="1201016" cy="1597290"/>
            <a:chOff x="5468270" y="2310685"/>
            <a:chExt cx="1201016" cy="1597290"/>
          </a:xfrm>
        </p:grpSpPr>
        <p:pic>
          <p:nvPicPr>
            <p:cNvPr id="33" name="图片 32">
              <a:extLst>
                <a:ext uri="{FF2B5EF4-FFF2-40B4-BE49-F238E27FC236}">
                  <a16:creationId xmlns:a16="http://schemas.microsoft.com/office/drawing/2014/main" xmlns="" id="{E884B577-EE82-47CD-8106-E6ACE81C22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468270" y="2310685"/>
              <a:ext cx="1201016" cy="1597290"/>
            </a:xfrm>
            <a:prstGeom prst="rect">
              <a:avLst/>
            </a:prstGeom>
          </p:spPr>
        </p:pic>
        <p:sp>
          <p:nvSpPr>
            <p:cNvPr id="25" name="矩形 24">
              <a:extLst>
                <a:ext uri="{FF2B5EF4-FFF2-40B4-BE49-F238E27FC236}">
                  <a16:creationId xmlns:a16="http://schemas.microsoft.com/office/drawing/2014/main" xmlns="" id="{8AF2CE63-FA9E-4268-9188-EAB3AB48DAAF}"/>
                </a:ext>
              </a:extLst>
            </p:cNvPr>
            <p:cNvSpPr/>
            <p:nvPr/>
          </p:nvSpPr>
          <p:spPr>
            <a:xfrm>
              <a:off x="5574894" y="2583673"/>
              <a:ext cx="979755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02</a:t>
              </a:r>
              <a:endParaRPr lang="zh-CN" altLang="en-US" sz="48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52309CCD-9CE9-4E89-9A64-11A7BF5526AD}"/>
              </a:ext>
            </a:extLst>
          </p:cNvPr>
          <p:cNvGrpSpPr/>
          <p:nvPr/>
        </p:nvGrpSpPr>
        <p:grpSpPr>
          <a:xfrm>
            <a:off x="8465000" y="2310685"/>
            <a:ext cx="1207113" cy="1597290"/>
            <a:chOff x="8465000" y="2310685"/>
            <a:chExt cx="1207113" cy="1597290"/>
          </a:xfrm>
        </p:grpSpPr>
        <p:pic>
          <p:nvPicPr>
            <p:cNvPr id="32" name="图片 31">
              <a:extLst>
                <a:ext uri="{FF2B5EF4-FFF2-40B4-BE49-F238E27FC236}">
                  <a16:creationId xmlns:a16="http://schemas.microsoft.com/office/drawing/2014/main" xmlns="" id="{78723B35-378D-48C6-A314-9A98DFEF8B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8465000" y="2310685"/>
              <a:ext cx="1207113" cy="1597290"/>
            </a:xfrm>
            <a:prstGeom prst="rect">
              <a:avLst/>
            </a:prstGeom>
          </p:spPr>
        </p:pic>
        <p:sp>
          <p:nvSpPr>
            <p:cNvPr id="28" name="矩形 27">
              <a:extLst>
                <a:ext uri="{FF2B5EF4-FFF2-40B4-BE49-F238E27FC236}">
                  <a16:creationId xmlns:a16="http://schemas.microsoft.com/office/drawing/2014/main" xmlns="" id="{EB88275C-E10D-489B-A8C9-FF37C2DC9ADC}"/>
                </a:ext>
              </a:extLst>
            </p:cNvPr>
            <p:cNvSpPr/>
            <p:nvPr/>
          </p:nvSpPr>
          <p:spPr>
            <a:xfrm>
              <a:off x="8574673" y="2583673"/>
              <a:ext cx="979755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03</a:t>
              </a:r>
              <a:endParaRPr lang="zh-CN" altLang="en-US" sz="48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59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800">
        <p:random/>
      </p:transition>
    </mc:Choice>
    <mc:Fallback xmlns="">
      <p:transition spd="slow" advTm="28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"/>
                            </p:stCondLst>
                            <p:childTnLst>
                              <p:par>
                                <p:cTn id="2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5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组合 67">
            <a:extLst>
              <a:ext uri="{FF2B5EF4-FFF2-40B4-BE49-F238E27FC236}">
                <a16:creationId xmlns:a16="http://schemas.microsoft.com/office/drawing/2014/main" xmlns="" id="{F363BEB0-224D-45B4-9626-4F284872C826}"/>
              </a:ext>
            </a:extLst>
          </p:cNvPr>
          <p:cNvGrpSpPr/>
          <p:nvPr/>
        </p:nvGrpSpPr>
        <p:grpSpPr>
          <a:xfrm>
            <a:off x="1247484" y="2084750"/>
            <a:ext cx="722671" cy="2972438"/>
            <a:chOff x="1247484" y="2084750"/>
            <a:chExt cx="722671" cy="2972438"/>
          </a:xfrm>
        </p:grpSpPr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xmlns="" id="{262073DA-8FE0-41FA-A368-736E46900F99}"/>
                </a:ext>
              </a:extLst>
            </p:cNvPr>
            <p:cNvSpPr txBox="1"/>
            <p:nvPr/>
          </p:nvSpPr>
          <p:spPr>
            <a:xfrm>
              <a:off x="1247484" y="2084750"/>
              <a:ext cx="722671" cy="307777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r"/>
              <a:r>
                <a:rPr lang="en-US" altLang="zh-CN" sz="1400" dirty="0"/>
                <a:t>100</a:t>
              </a:r>
              <a:endParaRPr lang="zh-CN" altLang="en-US" sz="1400" dirty="0"/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xmlns="" id="{922D16FD-0027-41EE-9AB8-45340C66BE98}"/>
                </a:ext>
              </a:extLst>
            </p:cNvPr>
            <p:cNvSpPr txBox="1"/>
            <p:nvPr/>
          </p:nvSpPr>
          <p:spPr>
            <a:xfrm>
              <a:off x="1247484" y="2617682"/>
              <a:ext cx="722671" cy="307777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r"/>
              <a:r>
                <a:rPr lang="en-US" altLang="zh-CN" sz="1400" dirty="0"/>
                <a:t>80</a:t>
              </a:r>
              <a:endParaRPr lang="zh-CN" altLang="en-US" sz="1400" dirty="0"/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xmlns="" id="{7EA5C760-1FAB-4F5D-8BC4-CE1C2197E848}"/>
                </a:ext>
              </a:extLst>
            </p:cNvPr>
            <p:cNvSpPr txBox="1"/>
            <p:nvPr/>
          </p:nvSpPr>
          <p:spPr>
            <a:xfrm>
              <a:off x="1247484" y="3150614"/>
              <a:ext cx="722671" cy="307777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r"/>
              <a:r>
                <a:rPr lang="en-US" altLang="zh-CN" sz="1400" dirty="0"/>
                <a:t>60</a:t>
              </a:r>
              <a:endParaRPr lang="zh-CN" altLang="en-US" sz="1400" dirty="0"/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xmlns="" id="{C65C7015-A70A-4FCD-847E-5BA5F9B12744}"/>
                </a:ext>
              </a:extLst>
            </p:cNvPr>
            <p:cNvSpPr txBox="1"/>
            <p:nvPr/>
          </p:nvSpPr>
          <p:spPr>
            <a:xfrm>
              <a:off x="1247484" y="4216478"/>
              <a:ext cx="722671" cy="307777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r"/>
              <a:r>
                <a:rPr lang="en-US" altLang="zh-CN" sz="1400" dirty="0"/>
                <a:t>20</a:t>
              </a:r>
              <a:endParaRPr lang="zh-CN" altLang="en-US" sz="1400" dirty="0"/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xmlns="" id="{264F831D-CD99-4A24-BF6B-61144E7C92CF}"/>
                </a:ext>
              </a:extLst>
            </p:cNvPr>
            <p:cNvSpPr txBox="1"/>
            <p:nvPr/>
          </p:nvSpPr>
          <p:spPr>
            <a:xfrm>
              <a:off x="1247484" y="4749411"/>
              <a:ext cx="722671" cy="307777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r"/>
              <a:r>
                <a:rPr lang="en-US" altLang="zh-CN" sz="1400" dirty="0"/>
                <a:t>0</a:t>
              </a:r>
              <a:endParaRPr lang="zh-CN" altLang="en-US" sz="1400" dirty="0"/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xmlns="" id="{1DC46644-AF4E-4F87-B445-2A0E6A841194}"/>
                </a:ext>
              </a:extLst>
            </p:cNvPr>
            <p:cNvSpPr txBox="1"/>
            <p:nvPr/>
          </p:nvSpPr>
          <p:spPr>
            <a:xfrm>
              <a:off x="1247484" y="3683546"/>
              <a:ext cx="722671" cy="307777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r"/>
              <a:r>
                <a:rPr lang="en-US" altLang="zh-CN" sz="1400" dirty="0"/>
                <a:t>40</a:t>
              </a:r>
              <a:endParaRPr lang="zh-CN" altLang="en-US" sz="1400" dirty="0"/>
            </a:p>
          </p:txBody>
        </p:sp>
      </p:grp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xmlns="" id="{96B51A6C-C041-4741-A598-D1E3B315E1F5}"/>
              </a:ext>
            </a:extLst>
          </p:cNvPr>
          <p:cNvCxnSpPr>
            <a:cxnSpLocks/>
          </p:cNvCxnSpPr>
          <p:nvPr/>
        </p:nvCxnSpPr>
        <p:spPr>
          <a:xfrm>
            <a:off x="1970155" y="2192407"/>
            <a:ext cx="0" cy="272994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xmlns="" id="{9A0EAC8A-D935-44E0-87AB-F11D1C9E0549}"/>
              </a:ext>
            </a:extLst>
          </p:cNvPr>
          <p:cNvCxnSpPr>
            <a:cxnSpLocks/>
          </p:cNvCxnSpPr>
          <p:nvPr/>
        </p:nvCxnSpPr>
        <p:spPr>
          <a:xfrm flipH="1">
            <a:off x="1970155" y="4924835"/>
            <a:ext cx="390677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5" name="图片 14">
            <a:extLst>
              <a:ext uri="{FF2B5EF4-FFF2-40B4-BE49-F238E27FC236}">
                <a16:creationId xmlns:a16="http://schemas.microsoft.com/office/drawing/2014/main" xmlns="" id="{951DDBDE-6373-4900-ADB8-6FAC8586FF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2384598" y="2292710"/>
            <a:ext cx="322492" cy="2597121"/>
          </a:xfrm>
          <a:prstGeom prst="rect">
            <a:avLst/>
          </a:prstGeom>
        </p:spPr>
      </p:pic>
      <p:sp>
        <p:nvSpPr>
          <p:cNvPr id="19" name="矩形: 圆角 18">
            <a:extLst>
              <a:ext uri="{FF2B5EF4-FFF2-40B4-BE49-F238E27FC236}">
                <a16:creationId xmlns:a16="http://schemas.microsoft.com/office/drawing/2014/main" xmlns="" id="{B34C6DF3-E6A2-4933-905D-43110430B763}"/>
              </a:ext>
            </a:extLst>
          </p:cNvPr>
          <p:cNvSpPr/>
          <p:nvPr/>
        </p:nvSpPr>
        <p:spPr>
          <a:xfrm>
            <a:off x="2389982" y="3112559"/>
            <a:ext cx="302650" cy="1764693"/>
          </a:xfrm>
          <a:custGeom>
            <a:avLst/>
            <a:gdLst>
              <a:gd name="connsiteX0" fmla="*/ 0 w 307800"/>
              <a:gd name="connsiteY0" fmla="*/ 65001 h 1809750"/>
              <a:gd name="connsiteX1" fmla="*/ 65001 w 307800"/>
              <a:gd name="connsiteY1" fmla="*/ 0 h 1809750"/>
              <a:gd name="connsiteX2" fmla="*/ 242799 w 307800"/>
              <a:gd name="connsiteY2" fmla="*/ 0 h 1809750"/>
              <a:gd name="connsiteX3" fmla="*/ 307800 w 307800"/>
              <a:gd name="connsiteY3" fmla="*/ 65001 h 1809750"/>
              <a:gd name="connsiteX4" fmla="*/ 307800 w 307800"/>
              <a:gd name="connsiteY4" fmla="*/ 1744749 h 1809750"/>
              <a:gd name="connsiteX5" fmla="*/ 242799 w 307800"/>
              <a:gd name="connsiteY5" fmla="*/ 1809750 h 1809750"/>
              <a:gd name="connsiteX6" fmla="*/ 65001 w 307800"/>
              <a:gd name="connsiteY6" fmla="*/ 1809750 h 1809750"/>
              <a:gd name="connsiteX7" fmla="*/ 0 w 307800"/>
              <a:gd name="connsiteY7" fmla="*/ 1744749 h 1809750"/>
              <a:gd name="connsiteX8" fmla="*/ 0 w 307800"/>
              <a:gd name="connsiteY8" fmla="*/ 65001 h 1809750"/>
              <a:gd name="connsiteX0" fmla="*/ 0 w 307800"/>
              <a:gd name="connsiteY0" fmla="*/ 65001 h 1811866"/>
              <a:gd name="connsiteX1" fmla="*/ 65001 w 307800"/>
              <a:gd name="connsiteY1" fmla="*/ 0 h 1811866"/>
              <a:gd name="connsiteX2" fmla="*/ 242799 w 307800"/>
              <a:gd name="connsiteY2" fmla="*/ 0 h 1811866"/>
              <a:gd name="connsiteX3" fmla="*/ 307800 w 307800"/>
              <a:gd name="connsiteY3" fmla="*/ 65001 h 1811866"/>
              <a:gd name="connsiteX4" fmla="*/ 307800 w 307800"/>
              <a:gd name="connsiteY4" fmla="*/ 1744749 h 1811866"/>
              <a:gd name="connsiteX5" fmla="*/ 242799 w 307800"/>
              <a:gd name="connsiteY5" fmla="*/ 1809750 h 1811866"/>
              <a:gd name="connsiteX6" fmla="*/ 65001 w 307800"/>
              <a:gd name="connsiteY6" fmla="*/ 1809750 h 1811866"/>
              <a:gd name="connsiteX7" fmla="*/ 0 w 307800"/>
              <a:gd name="connsiteY7" fmla="*/ 1744749 h 1811866"/>
              <a:gd name="connsiteX8" fmla="*/ 0 w 307800"/>
              <a:gd name="connsiteY8" fmla="*/ 65001 h 1811866"/>
              <a:gd name="connsiteX0" fmla="*/ 0 w 310391"/>
              <a:gd name="connsiteY0" fmla="*/ 65001 h 1811387"/>
              <a:gd name="connsiteX1" fmla="*/ 65001 w 310391"/>
              <a:gd name="connsiteY1" fmla="*/ 0 h 1811387"/>
              <a:gd name="connsiteX2" fmla="*/ 242799 w 310391"/>
              <a:gd name="connsiteY2" fmla="*/ 0 h 1811387"/>
              <a:gd name="connsiteX3" fmla="*/ 307800 w 310391"/>
              <a:gd name="connsiteY3" fmla="*/ 65001 h 1811387"/>
              <a:gd name="connsiteX4" fmla="*/ 307800 w 310391"/>
              <a:gd name="connsiteY4" fmla="*/ 1744749 h 1811387"/>
              <a:gd name="connsiteX5" fmla="*/ 285662 w 310391"/>
              <a:gd name="connsiteY5" fmla="*/ 1807369 h 1811387"/>
              <a:gd name="connsiteX6" fmla="*/ 65001 w 310391"/>
              <a:gd name="connsiteY6" fmla="*/ 1809750 h 1811387"/>
              <a:gd name="connsiteX7" fmla="*/ 0 w 310391"/>
              <a:gd name="connsiteY7" fmla="*/ 1744749 h 1811387"/>
              <a:gd name="connsiteX8" fmla="*/ 0 w 310391"/>
              <a:gd name="connsiteY8" fmla="*/ 65001 h 1811387"/>
              <a:gd name="connsiteX0" fmla="*/ 1712 w 312103"/>
              <a:gd name="connsiteY0" fmla="*/ 65001 h 1811387"/>
              <a:gd name="connsiteX1" fmla="*/ 66713 w 312103"/>
              <a:gd name="connsiteY1" fmla="*/ 0 h 1811387"/>
              <a:gd name="connsiteX2" fmla="*/ 244511 w 312103"/>
              <a:gd name="connsiteY2" fmla="*/ 0 h 1811387"/>
              <a:gd name="connsiteX3" fmla="*/ 309512 w 312103"/>
              <a:gd name="connsiteY3" fmla="*/ 65001 h 1811387"/>
              <a:gd name="connsiteX4" fmla="*/ 309512 w 312103"/>
              <a:gd name="connsiteY4" fmla="*/ 1744749 h 1811387"/>
              <a:gd name="connsiteX5" fmla="*/ 287374 w 312103"/>
              <a:gd name="connsiteY5" fmla="*/ 1807369 h 1811387"/>
              <a:gd name="connsiteX6" fmla="*/ 26232 w 312103"/>
              <a:gd name="connsiteY6" fmla="*/ 1809750 h 1811387"/>
              <a:gd name="connsiteX7" fmla="*/ 1712 w 312103"/>
              <a:gd name="connsiteY7" fmla="*/ 1744749 h 1811387"/>
              <a:gd name="connsiteX8" fmla="*/ 1712 w 312103"/>
              <a:gd name="connsiteY8" fmla="*/ 65001 h 1811387"/>
              <a:gd name="connsiteX0" fmla="*/ 1712 w 312103"/>
              <a:gd name="connsiteY0" fmla="*/ 65001 h 1817640"/>
              <a:gd name="connsiteX1" fmla="*/ 66713 w 312103"/>
              <a:gd name="connsiteY1" fmla="*/ 0 h 1817640"/>
              <a:gd name="connsiteX2" fmla="*/ 244511 w 312103"/>
              <a:gd name="connsiteY2" fmla="*/ 0 h 1817640"/>
              <a:gd name="connsiteX3" fmla="*/ 309512 w 312103"/>
              <a:gd name="connsiteY3" fmla="*/ 65001 h 1817640"/>
              <a:gd name="connsiteX4" fmla="*/ 309512 w 312103"/>
              <a:gd name="connsiteY4" fmla="*/ 1744749 h 1817640"/>
              <a:gd name="connsiteX5" fmla="*/ 287374 w 312103"/>
              <a:gd name="connsiteY5" fmla="*/ 1807369 h 1817640"/>
              <a:gd name="connsiteX6" fmla="*/ 26232 w 312103"/>
              <a:gd name="connsiteY6" fmla="*/ 1809750 h 1817640"/>
              <a:gd name="connsiteX7" fmla="*/ 1712 w 312103"/>
              <a:gd name="connsiteY7" fmla="*/ 1744749 h 1817640"/>
              <a:gd name="connsiteX8" fmla="*/ 1712 w 312103"/>
              <a:gd name="connsiteY8" fmla="*/ 65001 h 1817640"/>
              <a:gd name="connsiteX0" fmla="*/ 1712 w 309512"/>
              <a:gd name="connsiteY0" fmla="*/ 65001 h 1817640"/>
              <a:gd name="connsiteX1" fmla="*/ 66713 w 309512"/>
              <a:gd name="connsiteY1" fmla="*/ 0 h 1817640"/>
              <a:gd name="connsiteX2" fmla="*/ 244511 w 309512"/>
              <a:gd name="connsiteY2" fmla="*/ 0 h 1817640"/>
              <a:gd name="connsiteX3" fmla="*/ 309512 w 309512"/>
              <a:gd name="connsiteY3" fmla="*/ 65001 h 1817640"/>
              <a:gd name="connsiteX4" fmla="*/ 309512 w 309512"/>
              <a:gd name="connsiteY4" fmla="*/ 1744749 h 1817640"/>
              <a:gd name="connsiteX5" fmla="*/ 287374 w 309512"/>
              <a:gd name="connsiteY5" fmla="*/ 1807369 h 1817640"/>
              <a:gd name="connsiteX6" fmla="*/ 26232 w 309512"/>
              <a:gd name="connsiteY6" fmla="*/ 1809750 h 1817640"/>
              <a:gd name="connsiteX7" fmla="*/ 1712 w 309512"/>
              <a:gd name="connsiteY7" fmla="*/ 1744749 h 1817640"/>
              <a:gd name="connsiteX8" fmla="*/ 1712 w 309512"/>
              <a:gd name="connsiteY8" fmla="*/ 65001 h 1817640"/>
              <a:gd name="connsiteX0" fmla="*/ 1712 w 309512"/>
              <a:gd name="connsiteY0" fmla="*/ 65001 h 1822902"/>
              <a:gd name="connsiteX1" fmla="*/ 66713 w 309512"/>
              <a:gd name="connsiteY1" fmla="*/ 0 h 1822902"/>
              <a:gd name="connsiteX2" fmla="*/ 244511 w 309512"/>
              <a:gd name="connsiteY2" fmla="*/ 0 h 1822902"/>
              <a:gd name="connsiteX3" fmla="*/ 309512 w 309512"/>
              <a:gd name="connsiteY3" fmla="*/ 65001 h 1822902"/>
              <a:gd name="connsiteX4" fmla="*/ 309512 w 309512"/>
              <a:gd name="connsiteY4" fmla="*/ 1744749 h 1822902"/>
              <a:gd name="connsiteX5" fmla="*/ 287374 w 309512"/>
              <a:gd name="connsiteY5" fmla="*/ 1807369 h 1822902"/>
              <a:gd name="connsiteX6" fmla="*/ 26232 w 309512"/>
              <a:gd name="connsiteY6" fmla="*/ 1809750 h 1822902"/>
              <a:gd name="connsiteX7" fmla="*/ 1712 w 309512"/>
              <a:gd name="connsiteY7" fmla="*/ 1744749 h 1822902"/>
              <a:gd name="connsiteX8" fmla="*/ 1712 w 309512"/>
              <a:gd name="connsiteY8" fmla="*/ 65001 h 1822902"/>
              <a:gd name="connsiteX0" fmla="*/ 0 w 307800"/>
              <a:gd name="connsiteY0" fmla="*/ 65001 h 1822902"/>
              <a:gd name="connsiteX1" fmla="*/ 65001 w 307800"/>
              <a:gd name="connsiteY1" fmla="*/ 0 h 1822902"/>
              <a:gd name="connsiteX2" fmla="*/ 242799 w 307800"/>
              <a:gd name="connsiteY2" fmla="*/ 0 h 1822902"/>
              <a:gd name="connsiteX3" fmla="*/ 307800 w 307800"/>
              <a:gd name="connsiteY3" fmla="*/ 65001 h 1822902"/>
              <a:gd name="connsiteX4" fmla="*/ 307800 w 307800"/>
              <a:gd name="connsiteY4" fmla="*/ 1744749 h 1822902"/>
              <a:gd name="connsiteX5" fmla="*/ 285662 w 307800"/>
              <a:gd name="connsiteY5" fmla="*/ 1807369 h 1822902"/>
              <a:gd name="connsiteX6" fmla="*/ 41189 w 307800"/>
              <a:gd name="connsiteY6" fmla="*/ 1809750 h 1822902"/>
              <a:gd name="connsiteX7" fmla="*/ 0 w 307800"/>
              <a:gd name="connsiteY7" fmla="*/ 1744749 h 1822902"/>
              <a:gd name="connsiteX8" fmla="*/ 0 w 307800"/>
              <a:gd name="connsiteY8" fmla="*/ 65001 h 1822902"/>
              <a:gd name="connsiteX0" fmla="*/ 0 w 307800"/>
              <a:gd name="connsiteY0" fmla="*/ 65001 h 1822902"/>
              <a:gd name="connsiteX1" fmla="*/ 65001 w 307800"/>
              <a:gd name="connsiteY1" fmla="*/ 0 h 1822902"/>
              <a:gd name="connsiteX2" fmla="*/ 242799 w 307800"/>
              <a:gd name="connsiteY2" fmla="*/ 0 h 1822902"/>
              <a:gd name="connsiteX3" fmla="*/ 307800 w 307800"/>
              <a:gd name="connsiteY3" fmla="*/ 65001 h 1822902"/>
              <a:gd name="connsiteX4" fmla="*/ 307800 w 307800"/>
              <a:gd name="connsiteY4" fmla="*/ 1744749 h 1822902"/>
              <a:gd name="connsiteX5" fmla="*/ 285662 w 307800"/>
              <a:gd name="connsiteY5" fmla="*/ 1807369 h 1822902"/>
              <a:gd name="connsiteX6" fmla="*/ 72145 w 307800"/>
              <a:gd name="connsiteY6" fmla="*/ 1809750 h 1822902"/>
              <a:gd name="connsiteX7" fmla="*/ 0 w 307800"/>
              <a:gd name="connsiteY7" fmla="*/ 1744749 h 1822902"/>
              <a:gd name="connsiteX8" fmla="*/ 0 w 307800"/>
              <a:gd name="connsiteY8" fmla="*/ 65001 h 1822902"/>
              <a:gd name="connsiteX0" fmla="*/ 0 w 307800"/>
              <a:gd name="connsiteY0" fmla="*/ 65001 h 1822902"/>
              <a:gd name="connsiteX1" fmla="*/ 65001 w 307800"/>
              <a:gd name="connsiteY1" fmla="*/ 0 h 1822902"/>
              <a:gd name="connsiteX2" fmla="*/ 242799 w 307800"/>
              <a:gd name="connsiteY2" fmla="*/ 0 h 1822902"/>
              <a:gd name="connsiteX3" fmla="*/ 307800 w 307800"/>
              <a:gd name="connsiteY3" fmla="*/ 65001 h 1822902"/>
              <a:gd name="connsiteX4" fmla="*/ 307800 w 307800"/>
              <a:gd name="connsiteY4" fmla="*/ 1744749 h 1822902"/>
              <a:gd name="connsiteX5" fmla="*/ 285662 w 307800"/>
              <a:gd name="connsiteY5" fmla="*/ 1807369 h 1822902"/>
              <a:gd name="connsiteX6" fmla="*/ 55476 w 307800"/>
              <a:gd name="connsiteY6" fmla="*/ 1809750 h 1822902"/>
              <a:gd name="connsiteX7" fmla="*/ 0 w 307800"/>
              <a:gd name="connsiteY7" fmla="*/ 1744749 h 1822902"/>
              <a:gd name="connsiteX8" fmla="*/ 0 w 307800"/>
              <a:gd name="connsiteY8" fmla="*/ 65001 h 1822902"/>
              <a:gd name="connsiteX0" fmla="*/ 0 w 307800"/>
              <a:gd name="connsiteY0" fmla="*/ 148548 h 1906449"/>
              <a:gd name="connsiteX1" fmla="*/ 242799 w 307800"/>
              <a:gd name="connsiteY1" fmla="*/ 83547 h 1906449"/>
              <a:gd name="connsiteX2" fmla="*/ 307800 w 307800"/>
              <a:gd name="connsiteY2" fmla="*/ 148548 h 1906449"/>
              <a:gd name="connsiteX3" fmla="*/ 307800 w 307800"/>
              <a:gd name="connsiteY3" fmla="*/ 1828296 h 1906449"/>
              <a:gd name="connsiteX4" fmla="*/ 285662 w 307800"/>
              <a:gd name="connsiteY4" fmla="*/ 1890916 h 1906449"/>
              <a:gd name="connsiteX5" fmla="*/ 55476 w 307800"/>
              <a:gd name="connsiteY5" fmla="*/ 1893297 h 1906449"/>
              <a:gd name="connsiteX6" fmla="*/ 0 w 307800"/>
              <a:gd name="connsiteY6" fmla="*/ 1828296 h 1906449"/>
              <a:gd name="connsiteX7" fmla="*/ 0 w 307800"/>
              <a:gd name="connsiteY7" fmla="*/ 148548 h 1906449"/>
              <a:gd name="connsiteX0" fmla="*/ 0 w 307800"/>
              <a:gd name="connsiteY0" fmla="*/ 209968 h 1967869"/>
              <a:gd name="connsiteX1" fmla="*/ 307800 w 307800"/>
              <a:gd name="connsiteY1" fmla="*/ 209968 h 1967869"/>
              <a:gd name="connsiteX2" fmla="*/ 307800 w 307800"/>
              <a:gd name="connsiteY2" fmla="*/ 1889716 h 1967869"/>
              <a:gd name="connsiteX3" fmla="*/ 285662 w 307800"/>
              <a:gd name="connsiteY3" fmla="*/ 1952336 h 1967869"/>
              <a:gd name="connsiteX4" fmla="*/ 55476 w 307800"/>
              <a:gd name="connsiteY4" fmla="*/ 1954717 h 1967869"/>
              <a:gd name="connsiteX5" fmla="*/ 0 w 307800"/>
              <a:gd name="connsiteY5" fmla="*/ 1889716 h 1967869"/>
              <a:gd name="connsiteX6" fmla="*/ 0 w 307800"/>
              <a:gd name="connsiteY6" fmla="*/ 209968 h 1967869"/>
              <a:gd name="connsiteX0" fmla="*/ 0 w 308089"/>
              <a:gd name="connsiteY0" fmla="*/ 124727 h 1882628"/>
              <a:gd name="connsiteX1" fmla="*/ 307800 w 308089"/>
              <a:gd name="connsiteY1" fmla="*/ 124727 h 1882628"/>
              <a:gd name="connsiteX2" fmla="*/ 307800 w 308089"/>
              <a:gd name="connsiteY2" fmla="*/ 1804475 h 1882628"/>
              <a:gd name="connsiteX3" fmla="*/ 285662 w 308089"/>
              <a:gd name="connsiteY3" fmla="*/ 1867095 h 1882628"/>
              <a:gd name="connsiteX4" fmla="*/ 55476 w 308089"/>
              <a:gd name="connsiteY4" fmla="*/ 1869476 h 1882628"/>
              <a:gd name="connsiteX5" fmla="*/ 0 w 308089"/>
              <a:gd name="connsiteY5" fmla="*/ 1804475 h 1882628"/>
              <a:gd name="connsiteX6" fmla="*/ 0 w 308089"/>
              <a:gd name="connsiteY6" fmla="*/ 124727 h 1882628"/>
              <a:gd name="connsiteX0" fmla="*/ 0 w 308046"/>
              <a:gd name="connsiteY0" fmla="*/ 3044 h 1760945"/>
              <a:gd name="connsiteX1" fmla="*/ 307800 w 308046"/>
              <a:gd name="connsiteY1" fmla="*/ 3044 h 1760945"/>
              <a:gd name="connsiteX2" fmla="*/ 307800 w 308046"/>
              <a:gd name="connsiteY2" fmla="*/ 1682792 h 1760945"/>
              <a:gd name="connsiteX3" fmla="*/ 285662 w 308046"/>
              <a:gd name="connsiteY3" fmla="*/ 1745412 h 1760945"/>
              <a:gd name="connsiteX4" fmla="*/ 55476 w 308046"/>
              <a:gd name="connsiteY4" fmla="*/ 1747793 h 1760945"/>
              <a:gd name="connsiteX5" fmla="*/ 0 w 308046"/>
              <a:gd name="connsiteY5" fmla="*/ 1682792 h 1760945"/>
              <a:gd name="connsiteX6" fmla="*/ 0 w 308046"/>
              <a:gd name="connsiteY6" fmla="*/ 3044 h 1760945"/>
              <a:gd name="connsiteX0" fmla="*/ 0 w 312966"/>
              <a:gd name="connsiteY0" fmla="*/ 2029 h 1764693"/>
              <a:gd name="connsiteX1" fmla="*/ 312724 w 312966"/>
              <a:gd name="connsiteY1" fmla="*/ 6792 h 1764693"/>
              <a:gd name="connsiteX2" fmla="*/ 312724 w 312966"/>
              <a:gd name="connsiteY2" fmla="*/ 1686540 h 1764693"/>
              <a:gd name="connsiteX3" fmla="*/ 290586 w 312966"/>
              <a:gd name="connsiteY3" fmla="*/ 1749160 h 1764693"/>
              <a:gd name="connsiteX4" fmla="*/ 60400 w 312966"/>
              <a:gd name="connsiteY4" fmla="*/ 1751541 h 1764693"/>
              <a:gd name="connsiteX5" fmla="*/ 4924 w 312966"/>
              <a:gd name="connsiteY5" fmla="*/ 1686540 h 1764693"/>
              <a:gd name="connsiteX6" fmla="*/ 0 w 312966"/>
              <a:gd name="connsiteY6" fmla="*/ 2029 h 176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966" h="1764693">
                <a:moveTo>
                  <a:pt x="0" y="2029"/>
                </a:moveTo>
                <a:cubicBezTo>
                  <a:pt x="4514" y="-4086"/>
                  <a:pt x="322984" y="5440"/>
                  <a:pt x="312724" y="6792"/>
                </a:cubicBezTo>
                <a:lnTo>
                  <a:pt x="312724" y="1686540"/>
                </a:lnTo>
                <a:cubicBezTo>
                  <a:pt x="312724" y="1722439"/>
                  <a:pt x="307435" y="1756304"/>
                  <a:pt x="290586" y="1749160"/>
                </a:cubicBezTo>
                <a:cubicBezTo>
                  <a:pt x="228939" y="1768210"/>
                  <a:pt x="164910" y="1770591"/>
                  <a:pt x="60400" y="1751541"/>
                </a:cubicBezTo>
                <a:cubicBezTo>
                  <a:pt x="24501" y="1751541"/>
                  <a:pt x="4924" y="1722439"/>
                  <a:pt x="4924" y="1686540"/>
                </a:cubicBezTo>
                <a:cubicBezTo>
                  <a:pt x="3283" y="1125036"/>
                  <a:pt x="1641" y="563533"/>
                  <a:pt x="0" y="2029"/>
                </a:cubicBezTo>
                <a:close/>
              </a:path>
            </a:pathLst>
          </a:custGeom>
          <a:solidFill>
            <a:srgbClr val="E8C58F"/>
          </a:solidFill>
          <a:ln>
            <a:solidFill>
              <a:srgbClr val="E8C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xmlns="" id="{3E956863-86FD-4579-B15F-E1FEDDED9C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2918145" y="2292710"/>
            <a:ext cx="322492" cy="2597121"/>
          </a:xfrm>
          <a:prstGeom prst="rect">
            <a:avLst/>
          </a:prstGeom>
        </p:spPr>
      </p:pic>
      <p:sp>
        <p:nvSpPr>
          <p:cNvPr id="25" name="矩形: 圆角 18">
            <a:extLst>
              <a:ext uri="{FF2B5EF4-FFF2-40B4-BE49-F238E27FC236}">
                <a16:creationId xmlns:a16="http://schemas.microsoft.com/office/drawing/2014/main" xmlns="" id="{8EB71AF2-AB21-4998-A0A1-1383210F135B}"/>
              </a:ext>
            </a:extLst>
          </p:cNvPr>
          <p:cNvSpPr/>
          <p:nvPr/>
        </p:nvSpPr>
        <p:spPr>
          <a:xfrm>
            <a:off x="2923529" y="4038600"/>
            <a:ext cx="302650" cy="838652"/>
          </a:xfrm>
          <a:custGeom>
            <a:avLst/>
            <a:gdLst>
              <a:gd name="connsiteX0" fmla="*/ 0 w 307800"/>
              <a:gd name="connsiteY0" fmla="*/ 65001 h 1809750"/>
              <a:gd name="connsiteX1" fmla="*/ 65001 w 307800"/>
              <a:gd name="connsiteY1" fmla="*/ 0 h 1809750"/>
              <a:gd name="connsiteX2" fmla="*/ 242799 w 307800"/>
              <a:gd name="connsiteY2" fmla="*/ 0 h 1809750"/>
              <a:gd name="connsiteX3" fmla="*/ 307800 w 307800"/>
              <a:gd name="connsiteY3" fmla="*/ 65001 h 1809750"/>
              <a:gd name="connsiteX4" fmla="*/ 307800 w 307800"/>
              <a:gd name="connsiteY4" fmla="*/ 1744749 h 1809750"/>
              <a:gd name="connsiteX5" fmla="*/ 242799 w 307800"/>
              <a:gd name="connsiteY5" fmla="*/ 1809750 h 1809750"/>
              <a:gd name="connsiteX6" fmla="*/ 65001 w 307800"/>
              <a:gd name="connsiteY6" fmla="*/ 1809750 h 1809750"/>
              <a:gd name="connsiteX7" fmla="*/ 0 w 307800"/>
              <a:gd name="connsiteY7" fmla="*/ 1744749 h 1809750"/>
              <a:gd name="connsiteX8" fmla="*/ 0 w 307800"/>
              <a:gd name="connsiteY8" fmla="*/ 65001 h 1809750"/>
              <a:gd name="connsiteX0" fmla="*/ 0 w 307800"/>
              <a:gd name="connsiteY0" fmla="*/ 65001 h 1811866"/>
              <a:gd name="connsiteX1" fmla="*/ 65001 w 307800"/>
              <a:gd name="connsiteY1" fmla="*/ 0 h 1811866"/>
              <a:gd name="connsiteX2" fmla="*/ 242799 w 307800"/>
              <a:gd name="connsiteY2" fmla="*/ 0 h 1811866"/>
              <a:gd name="connsiteX3" fmla="*/ 307800 w 307800"/>
              <a:gd name="connsiteY3" fmla="*/ 65001 h 1811866"/>
              <a:gd name="connsiteX4" fmla="*/ 307800 w 307800"/>
              <a:gd name="connsiteY4" fmla="*/ 1744749 h 1811866"/>
              <a:gd name="connsiteX5" fmla="*/ 242799 w 307800"/>
              <a:gd name="connsiteY5" fmla="*/ 1809750 h 1811866"/>
              <a:gd name="connsiteX6" fmla="*/ 65001 w 307800"/>
              <a:gd name="connsiteY6" fmla="*/ 1809750 h 1811866"/>
              <a:gd name="connsiteX7" fmla="*/ 0 w 307800"/>
              <a:gd name="connsiteY7" fmla="*/ 1744749 h 1811866"/>
              <a:gd name="connsiteX8" fmla="*/ 0 w 307800"/>
              <a:gd name="connsiteY8" fmla="*/ 65001 h 1811866"/>
              <a:gd name="connsiteX0" fmla="*/ 0 w 310391"/>
              <a:gd name="connsiteY0" fmla="*/ 65001 h 1811387"/>
              <a:gd name="connsiteX1" fmla="*/ 65001 w 310391"/>
              <a:gd name="connsiteY1" fmla="*/ 0 h 1811387"/>
              <a:gd name="connsiteX2" fmla="*/ 242799 w 310391"/>
              <a:gd name="connsiteY2" fmla="*/ 0 h 1811387"/>
              <a:gd name="connsiteX3" fmla="*/ 307800 w 310391"/>
              <a:gd name="connsiteY3" fmla="*/ 65001 h 1811387"/>
              <a:gd name="connsiteX4" fmla="*/ 307800 w 310391"/>
              <a:gd name="connsiteY4" fmla="*/ 1744749 h 1811387"/>
              <a:gd name="connsiteX5" fmla="*/ 285662 w 310391"/>
              <a:gd name="connsiteY5" fmla="*/ 1807369 h 1811387"/>
              <a:gd name="connsiteX6" fmla="*/ 65001 w 310391"/>
              <a:gd name="connsiteY6" fmla="*/ 1809750 h 1811387"/>
              <a:gd name="connsiteX7" fmla="*/ 0 w 310391"/>
              <a:gd name="connsiteY7" fmla="*/ 1744749 h 1811387"/>
              <a:gd name="connsiteX8" fmla="*/ 0 w 310391"/>
              <a:gd name="connsiteY8" fmla="*/ 65001 h 1811387"/>
              <a:gd name="connsiteX0" fmla="*/ 1712 w 312103"/>
              <a:gd name="connsiteY0" fmla="*/ 65001 h 1811387"/>
              <a:gd name="connsiteX1" fmla="*/ 66713 w 312103"/>
              <a:gd name="connsiteY1" fmla="*/ 0 h 1811387"/>
              <a:gd name="connsiteX2" fmla="*/ 244511 w 312103"/>
              <a:gd name="connsiteY2" fmla="*/ 0 h 1811387"/>
              <a:gd name="connsiteX3" fmla="*/ 309512 w 312103"/>
              <a:gd name="connsiteY3" fmla="*/ 65001 h 1811387"/>
              <a:gd name="connsiteX4" fmla="*/ 309512 w 312103"/>
              <a:gd name="connsiteY4" fmla="*/ 1744749 h 1811387"/>
              <a:gd name="connsiteX5" fmla="*/ 287374 w 312103"/>
              <a:gd name="connsiteY5" fmla="*/ 1807369 h 1811387"/>
              <a:gd name="connsiteX6" fmla="*/ 26232 w 312103"/>
              <a:gd name="connsiteY6" fmla="*/ 1809750 h 1811387"/>
              <a:gd name="connsiteX7" fmla="*/ 1712 w 312103"/>
              <a:gd name="connsiteY7" fmla="*/ 1744749 h 1811387"/>
              <a:gd name="connsiteX8" fmla="*/ 1712 w 312103"/>
              <a:gd name="connsiteY8" fmla="*/ 65001 h 1811387"/>
              <a:gd name="connsiteX0" fmla="*/ 1712 w 312103"/>
              <a:gd name="connsiteY0" fmla="*/ 65001 h 1817640"/>
              <a:gd name="connsiteX1" fmla="*/ 66713 w 312103"/>
              <a:gd name="connsiteY1" fmla="*/ 0 h 1817640"/>
              <a:gd name="connsiteX2" fmla="*/ 244511 w 312103"/>
              <a:gd name="connsiteY2" fmla="*/ 0 h 1817640"/>
              <a:gd name="connsiteX3" fmla="*/ 309512 w 312103"/>
              <a:gd name="connsiteY3" fmla="*/ 65001 h 1817640"/>
              <a:gd name="connsiteX4" fmla="*/ 309512 w 312103"/>
              <a:gd name="connsiteY4" fmla="*/ 1744749 h 1817640"/>
              <a:gd name="connsiteX5" fmla="*/ 287374 w 312103"/>
              <a:gd name="connsiteY5" fmla="*/ 1807369 h 1817640"/>
              <a:gd name="connsiteX6" fmla="*/ 26232 w 312103"/>
              <a:gd name="connsiteY6" fmla="*/ 1809750 h 1817640"/>
              <a:gd name="connsiteX7" fmla="*/ 1712 w 312103"/>
              <a:gd name="connsiteY7" fmla="*/ 1744749 h 1817640"/>
              <a:gd name="connsiteX8" fmla="*/ 1712 w 312103"/>
              <a:gd name="connsiteY8" fmla="*/ 65001 h 1817640"/>
              <a:gd name="connsiteX0" fmla="*/ 1712 w 309512"/>
              <a:gd name="connsiteY0" fmla="*/ 65001 h 1817640"/>
              <a:gd name="connsiteX1" fmla="*/ 66713 w 309512"/>
              <a:gd name="connsiteY1" fmla="*/ 0 h 1817640"/>
              <a:gd name="connsiteX2" fmla="*/ 244511 w 309512"/>
              <a:gd name="connsiteY2" fmla="*/ 0 h 1817640"/>
              <a:gd name="connsiteX3" fmla="*/ 309512 w 309512"/>
              <a:gd name="connsiteY3" fmla="*/ 65001 h 1817640"/>
              <a:gd name="connsiteX4" fmla="*/ 309512 w 309512"/>
              <a:gd name="connsiteY4" fmla="*/ 1744749 h 1817640"/>
              <a:gd name="connsiteX5" fmla="*/ 287374 w 309512"/>
              <a:gd name="connsiteY5" fmla="*/ 1807369 h 1817640"/>
              <a:gd name="connsiteX6" fmla="*/ 26232 w 309512"/>
              <a:gd name="connsiteY6" fmla="*/ 1809750 h 1817640"/>
              <a:gd name="connsiteX7" fmla="*/ 1712 w 309512"/>
              <a:gd name="connsiteY7" fmla="*/ 1744749 h 1817640"/>
              <a:gd name="connsiteX8" fmla="*/ 1712 w 309512"/>
              <a:gd name="connsiteY8" fmla="*/ 65001 h 1817640"/>
              <a:gd name="connsiteX0" fmla="*/ 1712 w 309512"/>
              <a:gd name="connsiteY0" fmla="*/ 65001 h 1822902"/>
              <a:gd name="connsiteX1" fmla="*/ 66713 w 309512"/>
              <a:gd name="connsiteY1" fmla="*/ 0 h 1822902"/>
              <a:gd name="connsiteX2" fmla="*/ 244511 w 309512"/>
              <a:gd name="connsiteY2" fmla="*/ 0 h 1822902"/>
              <a:gd name="connsiteX3" fmla="*/ 309512 w 309512"/>
              <a:gd name="connsiteY3" fmla="*/ 65001 h 1822902"/>
              <a:gd name="connsiteX4" fmla="*/ 309512 w 309512"/>
              <a:gd name="connsiteY4" fmla="*/ 1744749 h 1822902"/>
              <a:gd name="connsiteX5" fmla="*/ 287374 w 309512"/>
              <a:gd name="connsiteY5" fmla="*/ 1807369 h 1822902"/>
              <a:gd name="connsiteX6" fmla="*/ 26232 w 309512"/>
              <a:gd name="connsiteY6" fmla="*/ 1809750 h 1822902"/>
              <a:gd name="connsiteX7" fmla="*/ 1712 w 309512"/>
              <a:gd name="connsiteY7" fmla="*/ 1744749 h 1822902"/>
              <a:gd name="connsiteX8" fmla="*/ 1712 w 309512"/>
              <a:gd name="connsiteY8" fmla="*/ 65001 h 1822902"/>
              <a:gd name="connsiteX0" fmla="*/ 0 w 307800"/>
              <a:gd name="connsiteY0" fmla="*/ 65001 h 1822902"/>
              <a:gd name="connsiteX1" fmla="*/ 65001 w 307800"/>
              <a:gd name="connsiteY1" fmla="*/ 0 h 1822902"/>
              <a:gd name="connsiteX2" fmla="*/ 242799 w 307800"/>
              <a:gd name="connsiteY2" fmla="*/ 0 h 1822902"/>
              <a:gd name="connsiteX3" fmla="*/ 307800 w 307800"/>
              <a:gd name="connsiteY3" fmla="*/ 65001 h 1822902"/>
              <a:gd name="connsiteX4" fmla="*/ 307800 w 307800"/>
              <a:gd name="connsiteY4" fmla="*/ 1744749 h 1822902"/>
              <a:gd name="connsiteX5" fmla="*/ 285662 w 307800"/>
              <a:gd name="connsiteY5" fmla="*/ 1807369 h 1822902"/>
              <a:gd name="connsiteX6" fmla="*/ 41189 w 307800"/>
              <a:gd name="connsiteY6" fmla="*/ 1809750 h 1822902"/>
              <a:gd name="connsiteX7" fmla="*/ 0 w 307800"/>
              <a:gd name="connsiteY7" fmla="*/ 1744749 h 1822902"/>
              <a:gd name="connsiteX8" fmla="*/ 0 w 307800"/>
              <a:gd name="connsiteY8" fmla="*/ 65001 h 1822902"/>
              <a:gd name="connsiteX0" fmla="*/ 0 w 307800"/>
              <a:gd name="connsiteY0" fmla="*/ 65001 h 1822902"/>
              <a:gd name="connsiteX1" fmla="*/ 65001 w 307800"/>
              <a:gd name="connsiteY1" fmla="*/ 0 h 1822902"/>
              <a:gd name="connsiteX2" fmla="*/ 242799 w 307800"/>
              <a:gd name="connsiteY2" fmla="*/ 0 h 1822902"/>
              <a:gd name="connsiteX3" fmla="*/ 307800 w 307800"/>
              <a:gd name="connsiteY3" fmla="*/ 65001 h 1822902"/>
              <a:gd name="connsiteX4" fmla="*/ 307800 w 307800"/>
              <a:gd name="connsiteY4" fmla="*/ 1744749 h 1822902"/>
              <a:gd name="connsiteX5" fmla="*/ 285662 w 307800"/>
              <a:gd name="connsiteY5" fmla="*/ 1807369 h 1822902"/>
              <a:gd name="connsiteX6" fmla="*/ 72145 w 307800"/>
              <a:gd name="connsiteY6" fmla="*/ 1809750 h 1822902"/>
              <a:gd name="connsiteX7" fmla="*/ 0 w 307800"/>
              <a:gd name="connsiteY7" fmla="*/ 1744749 h 1822902"/>
              <a:gd name="connsiteX8" fmla="*/ 0 w 307800"/>
              <a:gd name="connsiteY8" fmla="*/ 65001 h 1822902"/>
              <a:gd name="connsiteX0" fmla="*/ 0 w 307800"/>
              <a:gd name="connsiteY0" fmla="*/ 65001 h 1822902"/>
              <a:gd name="connsiteX1" fmla="*/ 65001 w 307800"/>
              <a:gd name="connsiteY1" fmla="*/ 0 h 1822902"/>
              <a:gd name="connsiteX2" fmla="*/ 242799 w 307800"/>
              <a:gd name="connsiteY2" fmla="*/ 0 h 1822902"/>
              <a:gd name="connsiteX3" fmla="*/ 307800 w 307800"/>
              <a:gd name="connsiteY3" fmla="*/ 65001 h 1822902"/>
              <a:gd name="connsiteX4" fmla="*/ 307800 w 307800"/>
              <a:gd name="connsiteY4" fmla="*/ 1744749 h 1822902"/>
              <a:gd name="connsiteX5" fmla="*/ 285662 w 307800"/>
              <a:gd name="connsiteY5" fmla="*/ 1807369 h 1822902"/>
              <a:gd name="connsiteX6" fmla="*/ 55476 w 307800"/>
              <a:gd name="connsiteY6" fmla="*/ 1809750 h 1822902"/>
              <a:gd name="connsiteX7" fmla="*/ 0 w 307800"/>
              <a:gd name="connsiteY7" fmla="*/ 1744749 h 1822902"/>
              <a:gd name="connsiteX8" fmla="*/ 0 w 307800"/>
              <a:gd name="connsiteY8" fmla="*/ 65001 h 1822902"/>
              <a:gd name="connsiteX0" fmla="*/ 0 w 307800"/>
              <a:gd name="connsiteY0" fmla="*/ 148548 h 1906449"/>
              <a:gd name="connsiteX1" fmla="*/ 242799 w 307800"/>
              <a:gd name="connsiteY1" fmla="*/ 83547 h 1906449"/>
              <a:gd name="connsiteX2" fmla="*/ 307800 w 307800"/>
              <a:gd name="connsiteY2" fmla="*/ 148548 h 1906449"/>
              <a:gd name="connsiteX3" fmla="*/ 307800 w 307800"/>
              <a:gd name="connsiteY3" fmla="*/ 1828296 h 1906449"/>
              <a:gd name="connsiteX4" fmla="*/ 285662 w 307800"/>
              <a:gd name="connsiteY4" fmla="*/ 1890916 h 1906449"/>
              <a:gd name="connsiteX5" fmla="*/ 55476 w 307800"/>
              <a:gd name="connsiteY5" fmla="*/ 1893297 h 1906449"/>
              <a:gd name="connsiteX6" fmla="*/ 0 w 307800"/>
              <a:gd name="connsiteY6" fmla="*/ 1828296 h 1906449"/>
              <a:gd name="connsiteX7" fmla="*/ 0 w 307800"/>
              <a:gd name="connsiteY7" fmla="*/ 148548 h 1906449"/>
              <a:gd name="connsiteX0" fmla="*/ 0 w 307800"/>
              <a:gd name="connsiteY0" fmla="*/ 209968 h 1967869"/>
              <a:gd name="connsiteX1" fmla="*/ 307800 w 307800"/>
              <a:gd name="connsiteY1" fmla="*/ 209968 h 1967869"/>
              <a:gd name="connsiteX2" fmla="*/ 307800 w 307800"/>
              <a:gd name="connsiteY2" fmla="*/ 1889716 h 1967869"/>
              <a:gd name="connsiteX3" fmla="*/ 285662 w 307800"/>
              <a:gd name="connsiteY3" fmla="*/ 1952336 h 1967869"/>
              <a:gd name="connsiteX4" fmla="*/ 55476 w 307800"/>
              <a:gd name="connsiteY4" fmla="*/ 1954717 h 1967869"/>
              <a:gd name="connsiteX5" fmla="*/ 0 w 307800"/>
              <a:gd name="connsiteY5" fmla="*/ 1889716 h 1967869"/>
              <a:gd name="connsiteX6" fmla="*/ 0 w 307800"/>
              <a:gd name="connsiteY6" fmla="*/ 209968 h 1967869"/>
              <a:gd name="connsiteX0" fmla="*/ 0 w 308089"/>
              <a:gd name="connsiteY0" fmla="*/ 124727 h 1882628"/>
              <a:gd name="connsiteX1" fmla="*/ 307800 w 308089"/>
              <a:gd name="connsiteY1" fmla="*/ 124727 h 1882628"/>
              <a:gd name="connsiteX2" fmla="*/ 307800 w 308089"/>
              <a:gd name="connsiteY2" fmla="*/ 1804475 h 1882628"/>
              <a:gd name="connsiteX3" fmla="*/ 285662 w 308089"/>
              <a:gd name="connsiteY3" fmla="*/ 1867095 h 1882628"/>
              <a:gd name="connsiteX4" fmla="*/ 55476 w 308089"/>
              <a:gd name="connsiteY4" fmla="*/ 1869476 h 1882628"/>
              <a:gd name="connsiteX5" fmla="*/ 0 w 308089"/>
              <a:gd name="connsiteY5" fmla="*/ 1804475 h 1882628"/>
              <a:gd name="connsiteX6" fmla="*/ 0 w 308089"/>
              <a:gd name="connsiteY6" fmla="*/ 124727 h 1882628"/>
              <a:gd name="connsiteX0" fmla="*/ 0 w 308046"/>
              <a:gd name="connsiteY0" fmla="*/ 3044 h 1760945"/>
              <a:gd name="connsiteX1" fmla="*/ 307800 w 308046"/>
              <a:gd name="connsiteY1" fmla="*/ 3044 h 1760945"/>
              <a:gd name="connsiteX2" fmla="*/ 307800 w 308046"/>
              <a:gd name="connsiteY2" fmla="*/ 1682792 h 1760945"/>
              <a:gd name="connsiteX3" fmla="*/ 285662 w 308046"/>
              <a:gd name="connsiteY3" fmla="*/ 1745412 h 1760945"/>
              <a:gd name="connsiteX4" fmla="*/ 55476 w 308046"/>
              <a:gd name="connsiteY4" fmla="*/ 1747793 h 1760945"/>
              <a:gd name="connsiteX5" fmla="*/ 0 w 308046"/>
              <a:gd name="connsiteY5" fmla="*/ 1682792 h 1760945"/>
              <a:gd name="connsiteX6" fmla="*/ 0 w 308046"/>
              <a:gd name="connsiteY6" fmla="*/ 3044 h 1760945"/>
              <a:gd name="connsiteX0" fmla="*/ 0 w 312966"/>
              <a:gd name="connsiteY0" fmla="*/ 2029 h 1764693"/>
              <a:gd name="connsiteX1" fmla="*/ 312724 w 312966"/>
              <a:gd name="connsiteY1" fmla="*/ 6792 h 1764693"/>
              <a:gd name="connsiteX2" fmla="*/ 312724 w 312966"/>
              <a:gd name="connsiteY2" fmla="*/ 1686540 h 1764693"/>
              <a:gd name="connsiteX3" fmla="*/ 290586 w 312966"/>
              <a:gd name="connsiteY3" fmla="*/ 1749160 h 1764693"/>
              <a:gd name="connsiteX4" fmla="*/ 60400 w 312966"/>
              <a:gd name="connsiteY4" fmla="*/ 1751541 h 1764693"/>
              <a:gd name="connsiteX5" fmla="*/ 4924 w 312966"/>
              <a:gd name="connsiteY5" fmla="*/ 1686540 h 1764693"/>
              <a:gd name="connsiteX6" fmla="*/ 0 w 312966"/>
              <a:gd name="connsiteY6" fmla="*/ 2029 h 176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966" h="1764693">
                <a:moveTo>
                  <a:pt x="0" y="2029"/>
                </a:moveTo>
                <a:cubicBezTo>
                  <a:pt x="4514" y="-4086"/>
                  <a:pt x="322984" y="5440"/>
                  <a:pt x="312724" y="6792"/>
                </a:cubicBezTo>
                <a:lnTo>
                  <a:pt x="312724" y="1686540"/>
                </a:lnTo>
                <a:cubicBezTo>
                  <a:pt x="312724" y="1722439"/>
                  <a:pt x="307435" y="1756304"/>
                  <a:pt x="290586" y="1749160"/>
                </a:cubicBezTo>
                <a:cubicBezTo>
                  <a:pt x="228939" y="1768210"/>
                  <a:pt x="164910" y="1770591"/>
                  <a:pt x="60400" y="1751541"/>
                </a:cubicBezTo>
                <a:cubicBezTo>
                  <a:pt x="24501" y="1751541"/>
                  <a:pt x="4924" y="1722439"/>
                  <a:pt x="4924" y="1686540"/>
                </a:cubicBezTo>
                <a:cubicBezTo>
                  <a:pt x="3283" y="1125036"/>
                  <a:pt x="1641" y="563533"/>
                  <a:pt x="0" y="2029"/>
                </a:cubicBezTo>
                <a:close/>
              </a:path>
            </a:pathLst>
          </a:custGeom>
          <a:pattFill prst="pct80">
            <a:fgClr>
              <a:schemeClr val="bg1"/>
            </a:fgClr>
            <a:bgClr>
              <a:srgbClr val="6D6D6B"/>
            </a:bgClr>
          </a:pattFill>
          <a:ln>
            <a:solidFill>
              <a:srgbClr val="E8C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xmlns="" id="{011BC83E-DDF4-40FB-9542-8D87479176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3451692" y="2292710"/>
            <a:ext cx="322492" cy="2597121"/>
          </a:xfrm>
          <a:prstGeom prst="rect">
            <a:avLst/>
          </a:prstGeom>
        </p:spPr>
      </p:pic>
      <p:sp>
        <p:nvSpPr>
          <p:cNvPr id="28" name="矩形: 圆角 18">
            <a:extLst>
              <a:ext uri="{FF2B5EF4-FFF2-40B4-BE49-F238E27FC236}">
                <a16:creationId xmlns:a16="http://schemas.microsoft.com/office/drawing/2014/main" xmlns="" id="{D2E320AE-6B81-449F-9AAE-24FAE76CBCE4}"/>
              </a:ext>
            </a:extLst>
          </p:cNvPr>
          <p:cNvSpPr/>
          <p:nvPr/>
        </p:nvSpPr>
        <p:spPr>
          <a:xfrm>
            <a:off x="3457076" y="2584451"/>
            <a:ext cx="302650" cy="2292802"/>
          </a:xfrm>
          <a:custGeom>
            <a:avLst/>
            <a:gdLst>
              <a:gd name="connsiteX0" fmla="*/ 0 w 307800"/>
              <a:gd name="connsiteY0" fmla="*/ 65001 h 1809750"/>
              <a:gd name="connsiteX1" fmla="*/ 65001 w 307800"/>
              <a:gd name="connsiteY1" fmla="*/ 0 h 1809750"/>
              <a:gd name="connsiteX2" fmla="*/ 242799 w 307800"/>
              <a:gd name="connsiteY2" fmla="*/ 0 h 1809750"/>
              <a:gd name="connsiteX3" fmla="*/ 307800 w 307800"/>
              <a:gd name="connsiteY3" fmla="*/ 65001 h 1809750"/>
              <a:gd name="connsiteX4" fmla="*/ 307800 w 307800"/>
              <a:gd name="connsiteY4" fmla="*/ 1744749 h 1809750"/>
              <a:gd name="connsiteX5" fmla="*/ 242799 w 307800"/>
              <a:gd name="connsiteY5" fmla="*/ 1809750 h 1809750"/>
              <a:gd name="connsiteX6" fmla="*/ 65001 w 307800"/>
              <a:gd name="connsiteY6" fmla="*/ 1809750 h 1809750"/>
              <a:gd name="connsiteX7" fmla="*/ 0 w 307800"/>
              <a:gd name="connsiteY7" fmla="*/ 1744749 h 1809750"/>
              <a:gd name="connsiteX8" fmla="*/ 0 w 307800"/>
              <a:gd name="connsiteY8" fmla="*/ 65001 h 1809750"/>
              <a:gd name="connsiteX0" fmla="*/ 0 w 307800"/>
              <a:gd name="connsiteY0" fmla="*/ 65001 h 1811866"/>
              <a:gd name="connsiteX1" fmla="*/ 65001 w 307800"/>
              <a:gd name="connsiteY1" fmla="*/ 0 h 1811866"/>
              <a:gd name="connsiteX2" fmla="*/ 242799 w 307800"/>
              <a:gd name="connsiteY2" fmla="*/ 0 h 1811866"/>
              <a:gd name="connsiteX3" fmla="*/ 307800 w 307800"/>
              <a:gd name="connsiteY3" fmla="*/ 65001 h 1811866"/>
              <a:gd name="connsiteX4" fmla="*/ 307800 w 307800"/>
              <a:gd name="connsiteY4" fmla="*/ 1744749 h 1811866"/>
              <a:gd name="connsiteX5" fmla="*/ 242799 w 307800"/>
              <a:gd name="connsiteY5" fmla="*/ 1809750 h 1811866"/>
              <a:gd name="connsiteX6" fmla="*/ 65001 w 307800"/>
              <a:gd name="connsiteY6" fmla="*/ 1809750 h 1811866"/>
              <a:gd name="connsiteX7" fmla="*/ 0 w 307800"/>
              <a:gd name="connsiteY7" fmla="*/ 1744749 h 1811866"/>
              <a:gd name="connsiteX8" fmla="*/ 0 w 307800"/>
              <a:gd name="connsiteY8" fmla="*/ 65001 h 1811866"/>
              <a:gd name="connsiteX0" fmla="*/ 0 w 310391"/>
              <a:gd name="connsiteY0" fmla="*/ 65001 h 1811387"/>
              <a:gd name="connsiteX1" fmla="*/ 65001 w 310391"/>
              <a:gd name="connsiteY1" fmla="*/ 0 h 1811387"/>
              <a:gd name="connsiteX2" fmla="*/ 242799 w 310391"/>
              <a:gd name="connsiteY2" fmla="*/ 0 h 1811387"/>
              <a:gd name="connsiteX3" fmla="*/ 307800 w 310391"/>
              <a:gd name="connsiteY3" fmla="*/ 65001 h 1811387"/>
              <a:gd name="connsiteX4" fmla="*/ 307800 w 310391"/>
              <a:gd name="connsiteY4" fmla="*/ 1744749 h 1811387"/>
              <a:gd name="connsiteX5" fmla="*/ 285662 w 310391"/>
              <a:gd name="connsiteY5" fmla="*/ 1807369 h 1811387"/>
              <a:gd name="connsiteX6" fmla="*/ 65001 w 310391"/>
              <a:gd name="connsiteY6" fmla="*/ 1809750 h 1811387"/>
              <a:gd name="connsiteX7" fmla="*/ 0 w 310391"/>
              <a:gd name="connsiteY7" fmla="*/ 1744749 h 1811387"/>
              <a:gd name="connsiteX8" fmla="*/ 0 w 310391"/>
              <a:gd name="connsiteY8" fmla="*/ 65001 h 1811387"/>
              <a:gd name="connsiteX0" fmla="*/ 1712 w 312103"/>
              <a:gd name="connsiteY0" fmla="*/ 65001 h 1811387"/>
              <a:gd name="connsiteX1" fmla="*/ 66713 w 312103"/>
              <a:gd name="connsiteY1" fmla="*/ 0 h 1811387"/>
              <a:gd name="connsiteX2" fmla="*/ 244511 w 312103"/>
              <a:gd name="connsiteY2" fmla="*/ 0 h 1811387"/>
              <a:gd name="connsiteX3" fmla="*/ 309512 w 312103"/>
              <a:gd name="connsiteY3" fmla="*/ 65001 h 1811387"/>
              <a:gd name="connsiteX4" fmla="*/ 309512 w 312103"/>
              <a:gd name="connsiteY4" fmla="*/ 1744749 h 1811387"/>
              <a:gd name="connsiteX5" fmla="*/ 287374 w 312103"/>
              <a:gd name="connsiteY5" fmla="*/ 1807369 h 1811387"/>
              <a:gd name="connsiteX6" fmla="*/ 26232 w 312103"/>
              <a:gd name="connsiteY6" fmla="*/ 1809750 h 1811387"/>
              <a:gd name="connsiteX7" fmla="*/ 1712 w 312103"/>
              <a:gd name="connsiteY7" fmla="*/ 1744749 h 1811387"/>
              <a:gd name="connsiteX8" fmla="*/ 1712 w 312103"/>
              <a:gd name="connsiteY8" fmla="*/ 65001 h 1811387"/>
              <a:gd name="connsiteX0" fmla="*/ 1712 w 312103"/>
              <a:gd name="connsiteY0" fmla="*/ 65001 h 1817640"/>
              <a:gd name="connsiteX1" fmla="*/ 66713 w 312103"/>
              <a:gd name="connsiteY1" fmla="*/ 0 h 1817640"/>
              <a:gd name="connsiteX2" fmla="*/ 244511 w 312103"/>
              <a:gd name="connsiteY2" fmla="*/ 0 h 1817640"/>
              <a:gd name="connsiteX3" fmla="*/ 309512 w 312103"/>
              <a:gd name="connsiteY3" fmla="*/ 65001 h 1817640"/>
              <a:gd name="connsiteX4" fmla="*/ 309512 w 312103"/>
              <a:gd name="connsiteY4" fmla="*/ 1744749 h 1817640"/>
              <a:gd name="connsiteX5" fmla="*/ 287374 w 312103"/>
              <a:gd name="connsiteY5" fmla="*/ 1807369 h 1817640"/>
              <a:gd name="connsiteX6" fmla="*/ 26232 w 312103"/>
              <a:gd name="connsiteY6" fmla="*/ 1809750 h 1817640"/>
              <a:gd name="connsiteX7" fmla="*/ 1712 w 312103"/>
              <a:gd name="connsiteY7" fmla="*/ 1744749 h 1817640"/>
              <a:gd name="connsiteX8" fmla="*/ 1712 w 312103"/>
              <a:gd name="connsiteY8" fmla="*/ 65001 h 1817640"/>
              <a:gd name="connsiteX0" fmla="*/ 1712 w 309512"/>
              <a:gd name="connsiteY0" fmla="*/ 65001 h 1817640"/>
              <a:gd name="connsiteX1" fmla="*/ 66713 w 309512"/>
              <a:gd name="connsiteY1" fmla="*/ 0 h 1817640"/>
              <a:gd name="connsiteX2" fmla="*/ 244511 w 309512"/>
              <a:gd name="connsiteY2" fmla="*/ 0 h 1817640"/>
              <a:gd name="connsiteX3" fmla="*/ 309512 w 309512"/>
              <a:gd name="connsiteY3" fmla="*/ 65001 h 1817640"/>
              <a:gd name="connsiteX4" fmla="*/ 309512 w 309512"/>
              <a:gd name="connsiteY4" fmla="*/ 1744749 h 1817640"/>
              <a:gd name="connsiteX5" fmla="*/ 287374 w 309512"/>
              <a:gd name="connsiteY5" fmla="*/ 1807369 h 1817640"/>
              <a:gd name="connsiteX6" fmla="*/ 26232 w 309512"/>
              <a:gd name="connsiteY6" fmla="*/ 1809750 h 1817640"/>
              <a:gd name="connsiteX7" fmla="*/ 1712 w 309512"/>
              <a:gd name="connsiteY7" fmla="*/ 1744749 h 1817640"/>
              <a:gd name="connsiteX8" fmla="*/ 1712 w 309512"/>
              <a:gd name="connsiteY8" fmla="*/ 65001 h 1817640"/>
              <a:gd name="connsiteX0" fmla="*/ 1712 w 309512"/>
              <a:gd name="connsiteY0" fmla="*/ 65001 h 1822902"/>
              <a:gd name="connsiteX1" fmla="*/ 66713 w 309512"/>
              <a:gd name="connsiteY1" fmla="*/ 0 h 1822902"/>
              <a:gd name="connsiteX2" fmla="*/ 244511 w 309512"/>
              <a:gd name="connsiteY2" fmla="*/ 0 h 1822902"/>
              <a:gd name="connsiteX3" fmla="*/ 309512 w 309512"/>
              <a:gd name="connsiteY3" fmla="*/ 65001 h 1822902"/>
              <a:gd name="connsiteX4" fmla="*/ 309512 w 309512"/>
              <a:gd name="connsiteY4" fmla="*/ 1744749 h 1822902"/>
              <a:gd name="connsiteX5" fmla="*/ 287374 w 309512"/>
              <a:gd name="connsiteY5" fmla="*/ 1807369 h 1822902"/>
              <a:gd name="connsiteX6" fmla="*/ 26232 w 309512"/>
              <a:gd name="connsiteY6" fmla="*/ 1809750 h 1822902"/>
              <a:gd name="connsiteX7" fmla="*/ 1712 w 309512"/>
              <a:gd name="connsiteY7" fmla="*/ 1744749 h 1822902"/>
              <a:gd name="connsiteX8" fmla="*/ 1712 w 309512"/>
              <a:gd name="connsiteY8" fmla="*/ 65001 h 1822902"/>
              <a:gd name="connsiteX0" fmla="*/ 0 w 307800"/>
              <a:gd name="connsiteY0" fmla="*/ 65001 h 1822902"/>
              <a:gd name="connsiteX1" fmla="*/ 65001 w 307800"/>
              <a:gd name="connsiteY1" fmla="*/ 0 h 1822902"/>
              <a:gd name="connsiteX2" fmla="*/ 242799 w 307800"/>
              <a:gd name="connsiteY2" fmla="*/ 0 h 1822902"/>
              <a:gd name="connsiteX3" fmla="*/ 307800 w 307800"/>
              <a:gd name="connsiteY3" fmla="*/ 65001 h 1822902"/>
              <a:gd name="connsiteX4" fmla="*/ 307800 w 307800"/>
              <a:gd name="connsiteY4" fmla="*/ 1744749 h 1822902"/>
              <a:gd name="connsiteX5" fmla="*/ 285662 w 307800"/>
              <a:gd name="connsiteY5" fmla="*/ 1807369 h 1822902"/>
              <a:gd name="connsiteX6" fmla="*/ 41189 w 307800"/>
              <a:gd name="connsiteY6" fmla="*/ 1809750 h 1822902"/>
              <a:gd name="connsiteX7" fmla="*/ 0 w 307800"/>
              <a:gd name="connsiteY7" fmla="*/ 1744749 h 1822902"/>
              <a:gd name="connsiteX8" fmla="*/ 0 w 307800"/>
              <a:gd name="connsiteY8" fmla="*/ 65001 h 1822902"/>
              <a:gd name="connsiteX0" fmla="*/ 0 w 307800"/>
              <a:gd name="connsiteY0" fmla="*/ 65001 h 1822902"/>
              <a:gd name="connsiteX1" fmla="*/ 65001 w 307800"/>
              <a:gd name="connsiteY1" fmla="*/ 0 h 1822902"/>
              <a:gd name="connsiteX2" fmla="*/ 242799 w 307800"/>
              <a:gd name="connsiteY2" fmla="*/ 0 h 1822902"/>
              <a:gd name="connsiteX3" fmla="*/ 307800 w 307800"/>
              <a:gd name="connsiteY3" fmla="*/ 65001 h 1822902"/>
              <a:gd name="connsiteX4" fmla="*/ 307800 w 307800"/>
              <a:gd name="connsiteY4" fmla="*/ 1744749 h 1822902"/>
              <a:gd name="connsiteX5" fmla="*/ 285662 w 307800"/>
              <a:gd name="connsiteY5" fmla="*/ 1807369 h 1822902"/>
              <a:gd name="connsiteX6" fmla="*/ 72145 w 307800"/>
              <a:gd name="connsiteY6" fmla="*/ 1809750 h 1822902"/>
              <a:gd name="connsiteX7" fmla="*/ 0 w 307800"/>
              <a:gd name="connsiteY7" fmla="*/ 1744749 h 1822902"/>
              <a:gd name="connsiteX8" fmla="*/ 0 w 307800"/>
              <a:gd name="connsiteY8" fmla="*/ 65001 h 1822902"/>
              <a:gd name="connsiteX0" fmla="*/ 0 w 307800"/>
              <a:gd name="connsiteY0" fmla="*/ 65001 h 1822902"/>
              <a:gd name="connsiteX1" fmla="*/ 65001 w 307800"/>
              <a:gd name="connsiteY1" fmla="*/ 0 h 1822902"/>
              <a:gd name="connsiteX2" fmla="*/ 242799 w 307800"/>
              <a:gd name="connsiteY2" fmla="*/ 0 h 1822902"/>
              <a:gd name="connsiteX3" fmla="*/ 307800 w 307800"/>
              <a:gd name="connsiteY3" fmla="*/ 65001 h 1822902"/>
              <a:gd name="connsiteX4" fmla="*/ 307800 w 307800"/>
              <a:gd name="connsiteY4" fmla="*/ 1744749 h 1822902"/>
              <a:gd name="connsiteX5" fmla="*/ 285662 w 307800"/>
              <a:gd name="connsiteY5" fmla="*/ 1807369 h 1822902"/>
              <a:gd name="connsiteX6" fmla="*/ 55476 w 307800"/>
              <a:gd name="connsiteY6" fmla="*/ 1809750 h 1822902"/>
              <a:gd name="connsiteX7" fmla="*/ 0 w 307800"/>
              <a:gd name="connsiteY7" fmla="*/ 1744749 h 1822902"/>
              <a:gd name="connsiteX8" fmla="*/ 0 w 307800"/>
              <a:gd name="connsiteY8" fmla="*/ 65001 h 1822902"/>
              <a:gd name="connsiteX0" fmla="*/ 0 w 307800"/>
              <a:gd name="connsiteY0" fmla="*/ 148548 h 1906449"/>
              <a:gd name="connsiteX1" fmla="*/ 242799 w 307800"/>
              <a:gd name="connsiteY1" fmla="*/ 83547 h 1906449"/>
              <a:gd name="connsiteX2" fmla="*/ 307800 w 307800"/>
              <a:gd name="connsiteY2" fmla="*/ 148548 h 1906449"/>
              <a:gd name="connsiteX3" fmla="*/ 307800 w 307800"/>
              <a:gd name="connsiteY3" fmla="*/ 1828296 h 1906449"/>
              <a:gd name="connsiteX4" fmla="*/ 285662 w 307800"/>
              <a:gd name="connsiteY4" fmla="*/ 1890916 h 1906449"/>
              <a:gd name="connsiteX5" fmla="*/ 55476 w 307800"/>
              <a:gd name="connsiteY5" fmla="*/ 1893297 h 1906449"/>
              <a:gd name="connsiteX6" fmla="*/ 0 w 307800"/>
              <a:gd name="connsiteY6" fmla="*/ 1828296 h 1906449"/>
              <a:gd name="connsiteX7" fmla="*/ 0 w 307800"/>
              <a:gd name="connsiteY7" fmla="*/ 148548 h 1906449"/>
              <a:gd name="connsiteX0" fmla="*/ 0 w 307800"/>
              <a:gd name="connsiteY0" fmla="*/ 209968 h 1967869"/>
              <a:gd name="connsiteX1" fmla="*/ 307800 w 307800"/>
              <a:gd name="connsiteY1" fmla="*/ 209968 h 1967869"/>
              <a:gd name="connsiteX2" fmla="*/ 307800 w 307800"/>
              <a:gd name="connsiteY2" fmla="*/ 1889716 h 1967869"/>
              <a:gd name="connsiteX3" fmla="*/ 285662 w 307800"/>
              <a:gd name="connsiteY3" fmla="*/ 1952336 h 1967869"/>
              <a:gd name="connsiteX4" fmla="*/ 55476 w 307800"/>
              <a:gd name="connsiteY4" fmla="*/ 1954717 h 1967869"/>
              <a:gd name="connsiteX5" fmla="*/ 0 w 307800"/>
              <a:gd name="connsiteY5" fmla="*/ 1889716 h 1967869"/>
              <a:gd name="connsiteX6" fmla="*/ 0 w 307800"/>
              <a:gd name="connsiteY6" fmla="*/ 209968 h 1967869"/>
              <a:gd name="connsiteX0" fmla="*/ 0 w 308089"/>
              <a:gd name="connsiteY0" fmla="*/ 124727 h 1882628"/>
              <a:gd name="connsiteX1" fmla="*/ 307800 w 308089"/>
              <a:gd name="connsiteY1" fmla="*/ 124727 h 1882628"/>
              <a:gd name="connsiteX2" fmla="*/ 307800 w 308089"/>
              <a:gd name="connsiteY2" fmla="*/ 1804475 h 1882628"/>
              <a:gd name="connsiteX3" fmla="*/ 285662 w 308089"/>
              <a:gd name="connsiteY3" fmla="*/ 1867095 h 1882628"/>
              <a:gd name="connsiteX4" fmla="*/ 55476 w 308089"/>
              <a:gd name="connsiteY4" fmla="*/ 1869476 h 1882628"/>
              <a:gd name="connsiteX5" fmla="*/ 0 w 308089"/>
              <a:gd name="connsiteY5" fmla="*/ 1804475 h 1882628"/>
              <a:gd name="connsiteX6" fmla="*/ 0 w 308089"/>
              <a:gd name="connsiteY6" fmla="*/ 124727 h 1882628"/>
              <a:gd name="connsiteX0" fmla="*/ 0 w 308046"/>
              <a:gd name="connsiteY0" fmla="*/ 3044 h 1760945"/>
              <a:gd name="connsiteX1" fmla="*/ 307800 w 308046"/>
              <a:gd name="connsiteY1" fmla="*/ 3044 h 1760945"/>
              <a:gd name="connsiteX2" fmla="*/ 307800 w 308046"/>
              <a:gd name="connsiteY2" fmla="*/ 1682792 h 1760945"/>
              <a:gd name="connsiteX3" fmla="*/ 285662 w 308046"/>
              <a:gd name="connsiteY3" fmla="*/ 1745412 h 1760945"/>
              <a:gd name="connsiteX4" fmla="*/ 55476 w 308046"/>
              <a:gd name="connsiteY4" fmla="*/ 1747793 h 1760945"/>
              <a:gd name="connsiteX5" fmla="*/ 0 w 308046"/>
              <a:gd name="connsiteY5" fmla="*/ 1682792 h 1760945"/>
              <a:gd name="connsiteX6" fmla="*/ 0 w 308046"/>
              <a:gd name="connsiteY6" fmla="*/ 3044 h 1760945"/>
              <a:gd name="connsiteX0" fmla="*/ 0 w 312966"/>
              <a:gd name="connsiteY0" fmla="*/ 2029 h 1764693"/>
              <a:gd name="connsiteX1" fmla="*/ 312724 w 312966"/>
              <a:gd name="connsiteY1" fmla="*/ 6792 h 1764693"/>
              <a:gd name="connsiteX2" fmla="*/ 312724 w 312966"/>
              <a:gd name="connsiteY2" fmla="*/ 1686540 h 1764693"/>
              <a:gd name="connsiteX3" fmla="*/ 290586 w 312966"/>
              <a:gd name="connsiteY3" fmla="*/ 1749160 h 1764693"/>
              <a:gd name="connsiteX4" fmla="*/ 60400 w 312966"/>
              <a:gd name="connsiteY4" fmla="*/ 1751541 h 1764693"/>
              <a:gd name="connsiteX5" fmla="*/ 4924 w 312966"/>
              <a:gd name="connsiteY5" fmla="*/ 1686540 h 1764693"/>
              <a:gd name="connsiteX6" fmla="*/ 0 w 312966"/>
              <a:gd name="connsiteY6" fmla="*/ 2029 h 176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966" h="1764693">
                <a:moveTo>
                  <a:pt x="0" y="2029"/>
                </a:moveTo>
                <a:cubicBezTo>
                  <a:pt x="4514" y="-4086"/>
                  <a:pt x="322984" y="5440"/>
                  <a:pt x="312724" y="6792"/>
                </a:cubicBezTo>
                <a:lnTo>
                  <a:pt x="312724" y="1686540"/>
                </a:lnTo>
                <a:cubicBezTo>
                  <a:pt x="312724" y="1722439"/>
                  <a:pt x="307435" y="1756304"/>
                  <a:pt x="290586" y="1749160"/>
                </a:cubicBezTo>
                <a:cubicBezTo>
                  <a:pt x="228939" y="1768210"/>
                  <a:pt x="164910" y="1770591"/>
                  <a:pt x="60400" y="1751541"/>
                </a:cubicBezTo>
                <a:cubicBezTo>
                  <a:pt x="24501" y="1751541"/>
                  <a:pt x="4924" y="1722439"/>
                  <a:pt x="4924" y="1686540"/>
                </a:cubicBezTo>
                <a:cubicBezTo>
                  <a:pt x="3283" y="1125036"/>
                  <a:pt x="1641" y="563533"/>
                  <a:pt x="0" y="2029"/>
                </a:cubicBezTo>
                <a:close/>
              </a:path>
            </a:pathLst>
          </a:custGeom>
          <a:solidFill>
            <a:srgbClr val="E8C58F"/>
          </a:solidFill>
          <a:ln>
            <a:solidFill>
              <a:srgbClr val="E8C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30" name="图片 29">
            <a:extLst>
              <a:ext uri="{FF2B5EF4-FFF2-40B4-BE49-F238E27FC236}">
                <a16:creationId xmlns:a16="http://schemas.microsoft.com/office/drawing/2014/main" xmlns="" id="{99C59FBE-A701-4563-8D7B-88EFBFAF9D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3985239" y="2292710"/>
            <a:ext cx="322492" cy="2597121"/>
          </a:xfrm>
          <a:prstGeom prst="rect">
            <a:avLst/>
          </a:prstGeom>
        </p:spPr>
      </p:pic>
      <p:sp>
        <p:nvSpPr>
          <p:cNvPr id="31" name="矩形: 圆角 18">
            <a:extLst>
              <a:ext uri="{FF2B5EF4-FFF2-40B4-BE49-F238E27FC236}">
                <a16:creationId xmlns:a16="http://schemas.microsoft.com/office/drawing/2014/main" xmlns="" id="{A448EFA8-0114-4524-AEBF-09F4EECD07EB}"/>
              </a:ext>
            </a:extLst>
          </p:cNvPr>
          <p:cNvSpPr/>
          <p:nvPr/>
        </p:nvSpPr>
        <p:spPr>
          <a:xfrm>
            <a:off x="3990623" y="3435350"/>
            <a:ext cx="302650" cy="1441902"/>
          </a:xfrm>
          <a:custGeom>
            <a:avLst/>
            <a:gdLst>
              <a:gd name="connsiteX0" fmla="*/ 0 w 307800"/>
              <a:gd name="connsiteY0" fmla="*/ 65001 h 1809750"/>
              <a:gd name="connsiteX1" fmla="*/ 65001 w 307800"/>
              <a:gd name="connsiteY1" fmla="*/ 0 h 1809750"/>
              <a:gd name="connsiteX2" fmla="*/ 242799 w 307800"/>
              <a:gd name="connsiteY2" fmla="*/ 0 h 1809750"/>
              <a:gd name="connsiteX3" fmla="*/ 307800 w 307800"/>
              <a:gd name="connsiteY3" fmla="*/ 65001 h 1809750"/>
              <a:gd name="connsiteX4" fmla="*/ 307800 w 307800"/>
              <a:gd name="connsiteY4" fmla="*/ 1744749 h 1809750"/>
              <a:gd name="connsiteX5" fmla="*/ 242799 w 307800"/>
              <a:gd name="connsiteY5" fmla="*/ 1809750 h 1809750"/>
              <a:gd name="connsiteX6" fmla="*/ 65001 w 307800"/>
              <a:gd name="connsiteY6" fmla="*/ 1809750 h 1809750"/>
              <a:gd name="connsiteX7" fmla="*/ 0 w 307800"/>
              <a:gd name="connsiteY7" fmla="*/ 1744749 h 1809750"/>
              <a:gd name="connsiteX8" fmla="*/ 0 w 307800"/>
              <a:gd name="connsiteY8" fmla="*/ 65001 h 1809750"/>
              <a:gd name="connsiteX0" fmla="*/ 0 w 307800"/>
              <a:gd name="connsiteY0" fmla="*/ 65001 h 1811866"/>
              <a:gd name="connsiteX1" fmla="*/ 65001 w 307800"/>
              <a:gd name="connsiteY1" fmla="*/ 0 h 1811866"/>
              <a:gd name="connsiteX2" fmla="*/ 242799 w 307800"/>
              <a:gd name="connsiteY2" fmla="*/ 0 h 1811866"/>
              <a:gd name="connsiteX3" fmla="*/ 307800 w 307800"/>
              <a:gd name="connsiteY3" fmla="*/ 65001 h 1811866"/>
              <a:gd name="connsiteX4" fmla="*/ 307800 w 307800"/>
              <a:gd name="connsiteY4" fmla="*/ 1744749 h 1811866"/>
              <a:gd name="connsiteX5" fmla="*/ 242799 w 307800"/>
              <a:gd name="connsiteY5" fmla="*/ 1809750 h 1811866"/>
              <a:gd name="connsiteX6" fmla="*/ 65001 w 307800"/>
              <a:gd name="connsiteY6" fmla="*/ 1809750 h 1811866"/>
              <a:gd name="connsiteX7" fmla="*/ 0 w 307800"/>
              <a:gd name="connsiteY7" fmla="*/ 1744749 h 1811866"/>
              <a:gd name="connsiteX8" fmla="*/ 0 w 307800"/>
              <a:gd name="connsiteY8" fmla="*/ 65001 h 1811866"/>
              <a:gd name="connsiteX0" fmla="*/ 0 w 310391"/>
              <a:gd name="connsiteY0" fmla="*/ 65001 h 1811387"/>
              <a:gd name="connsiteX1" fmla="*/ 65001 w 310391"/>
              <a:gd name="connsiteY1" fmla="*/ 0 h 1811387"/>
              <a:gd name="connsiteX2" fmla="*/ 242799 w 310391"/>
              <a:gd name="connsiteY2" fmla="*/ 0 h 1811387"/>
              <a:gd name="connsiteX3" fmla="*/ 307800 w 310391"/>
              <a:gd name="connsiteY3" fmla="*/ 65001 h 1811387"/>
              <a:gd name="connsiteX4" fmla="*/ 307800 w 310391"/>
              <a:gd name="connsiteY4" fmla="*/ 1744749 h 1811387"/>
              <a:gd name="connsiteX5" fmla="*/ 285662 w 310391"/>
              <a:gd name="connsiteY5" fmla="*/ 1807369 h 1811387"/>
              <a:gd name="connsiteX6" fmla="*/ 65001 w 310391"/>
              <a:gd name="connsiteY6" fmla="*/ 1809750 h 1811387"/>
              <a:gd name="connsiteX7" fmla="*/ 0 w 310391"/>
              <a:gd name="connsiteY7" fmla="*/ 1744749 h 1811387"/>
              <a:gd name="connsiteX8" fmla="*/ 0 w 310391"/>
              <a:gd name="connsiteY8" fmla="*/ 65001 h 1811387"/>
              <a:gd name="connsiteX0" fmla="*/ 1712 w 312103"/>
              <a:gd name="connsiteY0" fmla="*/ 65001 h 1811387"/>
              <a:gd name="connsiteX1" fmla="*/ 66713 w 312103"/>
              <a:gd name="connsiteY1" fmla="*/ 0 h 1811387"/>
              <a:gd name="connsiteX2" fmla="*/ 244511 w 312103"/>
              <a:gd name="connsiteY2" fmla="*/ 0 h 1811387"/>
              <a:gd name="connsiteX3" fmla="*/ 309512 w 312103"/>
              <a:gd name="connsiteY3" fmla="*/ 65001 h 1811387"/>
              <a:gd name="connsiteX4" fmla="*/ 309512 w 312103"/>
              <a:gd name="connsiteY4" fmla="*/ 1744749 h 1811387"/>
              <a:gd name="connsiteX5" fmla="*/ 287374 w 312103"/>
              <a:gd name="connsiteY5" fmla="*/ 1807369 h 1811387"/>
              <a:gd name="connsiteX6" fmla="*/ 26232 w 312103"/>
              <a:gd name="connsiteY6" fmla="*/ 1809750 h 1811387"/>
              <a:gd name="connsiteX7" fmla="*/ 1712 w 312103"/>
              <a:gd name="connsiteY7" fmla="*/ 1744749 h 1811387"/>
              <a:gd name="connsiteX8" fmla="*/ 1712 w 312103"/>
              <a:gd name="connsiteY8" fmla="*/ 65001 h 1811387"/>
              <a:gd name="connsiteX0" fmla="*/ 1712 w 312103"/>
              <a:gd name="connsiteY0" fmla="*/ 65001 h 1817640"/>
              <a:gd name="connsiteX1" fmla="*/ 66713 w 312103"/>
              <a:gd name="connsiteY1" fmla="*/ 0 h 1817640"/>
              <a:gd name="connsiteX2" fmla="*/ 244511 w 312103"/>
              <a:gd name="connsiteY2" fmla="*/ 0 h 1817640"/>
              <a:gd name="connsiteX3" fmla="*/ 309512 w 312103"/>
              <a:gd name="connsiteY3" fmla="*/ 65001 h 1817640"/>
              <a:gd name="connsiteX4" fmla="*/ 309512 w 312103"/>
              <a:gd name="connsiteY4" fmla="*/ 1744749 h 1817640"/>
              <a:gd name="connsiteX5" fmla="*/ 287374 w 312103"/>
              <a:gd name="connsiteY5" fmla="*/ 1807369 h 1817640"/>
              <a:gd name="connsiteX6" fmla="*/ 26232 w 312103"/>
              <a:gd name="connsiteY6" fmla="*/ 1809750 h 1817640"/>
              <a:gd name="connsiteX7" fmla="*/ 1712 w 312103"/>
              <a:gd name="connsiteY7" fmla="*/ 1744749 h 1817640"/>
              <a:gd name="connsiteX8" fmla="*/ 1712 w 312103"/>
              <a:gd name="connsiteY8" fmla="*/ 65001 h 1817640"/>
              <a:gd name="connsiteX0" fmla="*/ 1712 w 309512"/>
              <a:gd name="connsiteY0" fmla="*/ 65001 h 1817640"/>
              <a:gd name="connsiteX1" fmla="*/ 66713 w 309512"/>
              <a:gd name="connsiteY1" fmla="*/ 0 h 1817640"/>
              <a:gd name="connsiteX2" fmla="*/ 244511 w 309512"/>
              <a:gd name="connsiteY2" fmla="*/ 0 h 1817640"/>
              <a:gd name="connsiteX3" fmla="*/ 309512 w 309512"/>
              <a:gd name="connsiteY3" fmla="*/ 65001 h 1817640"/>
              <a:gd name="connsiteX4" fmla="*/ 309512 w 309512"/>
              <a:gd name="connsiteY4" fmla="*/ 1744749 h 1817640"/>
              <a:gd name="connsiteX5" fmla="*/ 287374 w 309512"/>
              <a:gd name="connsiteY5" fmla="*/ 1807369 h 1817640"/>
              <a:gd name="connsiteX6" fmla="*/ 26232 w 309512"/>
              <a:gd name="connsiteY6" fmla="*/ 1809750 h 1817640"/>
              <a:gd name="connsiteX7" fmla="*/ 1712 w 309512"/>
              <a:gd name="connsiteY7" fmla="*/ 1744749 h 1817640"/>
              <a:gd name="connsiteX8" fmla="*/ 1712 w 309512"/>
              <a:gd name="connsiteY8" fmla="*/ 65001 h 1817640"/>
              <a:gd name="connsiteX0" fmla="*/ 1712 w 309512"/>
              <a:gd name="connsiteY0" fmla="*/ 65001 h 1822902"/>
              <a:gd name="connsiteX1" fmla="*/ 66713 w 309512"/>
              <a:gd name="connsiteY1" fmla="*/ 0 h 1822902"/>
              <a:gd name="connsiteX2" fmla="*/ 244511 w 309512"/>
              <a:gd name="connsiteY2" fmla="*/ 0 h 1822902"/>
              <a:gd name="connsiteX3" fmla="*/ 309512 w 309512"/>
              <a:gd name="connsiteY3" fmla="*/ 65001 h 1822902"/>
              <a:gd name="connsiteX4" fmla="*/ 309512 w 309512"/>
              <a:gd name="connsiteY4" fmla="*/ 1744749 h 1822902"/>
              <a:gd name="connsiteX5" fmla="*/ 287374 w 309512"/>
              <a:gd name="connsiteY5" fmla="*/ 1807369 h 1822902"/>
              <a:gd name="connsiteX6" fmla="*/ 26232 w 309512"/>
              <a:gd name="connsiteY6" fmla="*/ 1809750 h 1822902"/>
              <a:gd name="connsiteX7" fmla="*/ 1712 w 309512"/>
              <a:gd name="connsiteY7" fmla="*/ 1744749 h 1822902"/>
              <a:gd name="connsiteX8" fmla="*/ 1712 w 309512"/>
              <a:gd name="connsiteY8" fmla="*/ 65001 h 1822902"/>
              <a:gd name="connsiteX0" fmla="*/ 0 w 307800"/>
              <a:gd name="connsiteY0" fmla="*/ 65001 h 1822902"/>
              <a:gd name="connsiteX1" fmla="*/ 65001 w 307800"/>
              <a:gd name="connsiteY1" fmla="*/ 0 h 1822902"/>
              <a:gd name="connsiteX2" fmla="*/ 242799 w 307800"/>
              <a:gd name="connsiteY2" fmla="*/ 0 h 1822902"/>
              <a:gd name="connsiteX3" fmla="*/ 307800 w 307800"/>
              <a:gd name="connsiteY3" fmla="*/ 65001 h 1822902"/>
              <a:gd name="connsiteX4" fmla="*/ 307800 w 307800"/>
              <a:gd name="connsiteY4" fmla="*/ 1744749 h 1822902"/>
              <a:gd name="connsiteX5" fmla="*/ 285662 w 307800"/>
              <a:gd name="connsiteY5" fmla="*/ 1807369 h 1822902"/>
              <a:gd name="connsiteX6" fmla="*/ 41189 w 307800"/>
              <a:gd name="connsiteY6" fmla="*/ 1809750 h 1822902"/>
              <a:gd name="connsiteX7" fmla="*/ 0 w 307800"/>
              <a:gd name="connsiteY7" fmla="*/ 1744749 h 1822902"/>
              <a:gd name="connsiteX8" fmla="*/ 0 w 307800"/>
              <a:gd name="connsiteY8" fmla="*/ 65001 h 1822902"/>
              <a:gd name="connsiteX0" fmla="*/ 0 w 307800"/>
              <a:gd name="connsiteY0" fmla="*/ 65001 h 1822902"/>
              <a:gd name="connsiteX1" fmla="*/ 65001 w 307800"/>
              <a:gd name="connsiteY1" fmla="*/ 0 h 1822902"/>
              <a:gd name="connsiteX2" fmla="*/ 242799 w 307800"/>
              <a:gd name="connsiteY2" fmla="*/ 0 h 1822902"/>
              <a:gd name="connsiteX3" fmla="*/ 307800 w 307800"/>
              <a:gd name="connsiteY3" fmla="*/ 65001 h 1822902"/>
              <a:gd name="connsiteX4" fmla="*/ 307800 w 307800"/>
              <a:gd name="connsiteY4" fmla="*/ 1744749 h 1822902"/>
              <a:gd name="connsiteX5" fmla="*/ 285662 w 307800"/>
              <a:gd name="connsiteY5" fmla="*/ 1807369 h 1822902"/>
              <a:gd name="connsiteX6" fmla="*/ 72145 w 307800"/>
              <a:gd name="connsiteY6" fmla="*/ 1809750 h 1822902"/>
              <a:gd name="connsiteX7" fmla="*/ 0 w 307800"/>
              <a:gd name="connsiteY7" fmla="*/ 1744749 h 1822902"/>
              <a:gd name="connsiteX8" fmla="*/ 0 w 307800"/>
              <a:gd name="connsiteY8" fmla="*/ 65001 h 1822902"/>
              <a:gd name="connsiteX0" fmla="*/ 0 w 307800"/>
              <a:gd name="connsiteY0" fmla="*/ 65001 h 1822902"/>
              <a:gd name="connsiteX1" fmla="*/ 65001 w 307800"/>
              <a:gd name="connsiteY1" fmla="*/ 0 h 1822902"/>
              <a:gd name="connsiteX2" fmla="*/ 242799 w 307800"/>
              <a:gd name="connsiteY2" fmla="*/ 0 h 1822902"/>
              <a:gd name="connsiteX3" fmla="*/ 307800 w 307800"/>
              <a:gd name="connsiteY3" fmla="*/ 65001 h 1822902"/>
              <a:gd name="connsiteX4" fmla="*/ 307800 w 307800"/>
              <a:gd name="connsiteY4" fmla="*/ 1744749 h 1822902"/>
              <a:gd name="connsiteX5" fmla="*/ 285662 w 307800"/>
              <a:gd name="connsiteY5" fmla="*/ 1807369 h 1822902"/>
              <a:gd name="connsiteX6" fmla="*/ 55476 w 307800"/>
              <a:gd name="connsiteY6" fmla="*/ 1809750 h 1822902"/>
              <a:gd name="connsiteX7" fmla="*/ 0 w 307800"/>
              <a:gd name="connsiteY7" fmla="*/ 1744749 h 1822902"/>
              <a:gd name="connsiteX8" fmla="*/ 0 w 307800"/>
              <a:gd name="connsiteY8" fmla="*/ 65001 h 1822902"/>
              <a:gd name="connsiteX0" fmla="*/ 0 w 307800"/>
              <a:gd name="connsiteY0" fmla="*/ 148548 h 1906449"/>
              <a:gd name="connsiteX1" fmla="*/ 242799 w 307800"/>
              <a:gd name="connsiteY1" fmla="*/ 83547 h 1906449"/>
              <a:gd name="connsiteX2" fmla="*/ 307800 w 307800"/>
              <a:gd name="connsiteY2" fmla="*/ 148548 h 1906449"/>
              <a:gd name="connsiteX3" fmla="*/ 307800 w 307800"/>
              <a:gd name="connsiteY3" fmla="*/ 1828296 h 1906449"/>
              <a:gd name="connsiteX4" fmla="*/ 285662 w 307800"/>
              <a:gd name="connsiteY4" fmla="*/ 1890916 h 1906449"/>
              <a:gd name="connsiteX5" fmla="*/ 55476 w 307800"/>
              <a:gd name="connsiteY5" fmla="*/ 1893297 h 1906449"/>
              <a:gd name="connsiteX6" fmla="*/ 0 w 307800"/>
              <a:gd name="connsiteY6" fmla="*/ 1828296 h 1906449"/>
              <a:gd name="connsiteX7" fmla="*/ 0 w 307800"/>
              <a:gd name="connsiteY7" fmla="*/ 148548 h 1906449"/>
              <a:gd name="connsiteX0" fmla="*/ 0 w 307800"/>
              <a:gd name="connsiteY0" fmla="*/ 209968 h 1967869"/>
              <a:gd name="connsiteX1" fmla="*/ 307800 w 307800"/>
              <a:gd name="connsiteY1" fmla="*/ 209968 h 1967869"/>
              <a:gd name="connsiteX2" fmla="*/ 307800 w 307800"/>
              <a:gd name="connsiteY2" fmla="*/ 1889716 h 1967869"/>
              <a:gd name="connsiteX3" fmla="*/ 285662 w 307800"/>
              <a:gd name="connsiteY3" fmla="*/ 1952336 h 1967869"/>
              <a:gd name="connsiteX4" fmla="*/ 55476 w 307800"/>
              <a:gd name="connsiteY4" fmla="*/ 1954717 h 1967869"/>
              <a:gd name="connsiteX5" fmla="*/ 0 w 307800"/>
              <a:gd name="connsiteY5" fmla="*/ 1889716 h 1967869"/>
              <a:gd name="connsiteX6" fmla="*/ 0 w 307800"/>
              <a:gd name="connsiteY6" fmla="*/ 209968 h 1967869"/>
              <a:gd name="connsiteX0" fmla="*/ 0 w 308089"/>
              <a:gd name="connsiteY0" fmla="*/ 124727 h 1882628"/>
              <a:gd name="connsiteX1" fmla="*/ 307800 w 308089"/>
              <a:gd name="connsiteY1" fmla="*/ 124727 h 1882628"/>
              <a:gd name="connsiteX2" fmla="*/ 307800 w 308089"/>
              <a:gd name="connsiteY2" fmla="*/ 1804475 h 1882628"/>
              <a:gd name="connsiteX3" fmla="*/ 285662 w 308089"/>
              <a:gd name="connsiteY3" fmla="*/ 1867095 h 1882628"/>
              <a:gd name="connsiteX4" fmla="*/ 55476 w 308089"/>
              <a:gd name="connsiteY4" fmla="*/ 1869476 h 1882628"/>
              <a:gd name="connsiteX5" fmla="*/ 0 w 308089"/>
              <a:gd name="connsiteY5" fmla="*/ 1804475 h 1882628"/>
              <a:gd name="connsiteX6" fmla="*/ 0 w 308089"/>
              <a:gd name="connsiteY6" fmla="*/ 124727 h 1882628"/>
              <a:gd name="connsiteX0" fmla="*/ 0 w 308046"/>
              <a:gd name="connsiteY0" fmla="*/ 3044 h 1760945"/>
              <a:gd name="connsiteX1" fmla="*/ 307800 w 308046"/>
              <a:gd name="connsiteY1" fmla="*/ 3044 h 1760945"/>
              <a:gd name="connsiteX2" fmla="*/ 307800 w 308046"/>
              <a:gd name="connsiteY2" fmla="*/ 1682792 h 1760945"/>
              <a:gd name="connsiteX3" fmla="*/ 285662 w 308046"/>
              <a:gd name="connsiteY3" fmla="*/ 1745412 h 1760945"/>
              <a:gd name="connsiteX4" fmla="*/ 55476 w 308046"/>
              <a:gd name="connsiteY4" fmla="*/ 1747793 h 1760945"/>
              <a:gd name="connsiteX5" fmla="*/ 0 w 308046"/>
              <a:gd name="connsiteY5" fmla="*/ 1682792 h 1760945"/>
              <a:gd name="connsiteX6" fmla="*/ 0 w 308046"/>
              <a:gd name="connsiteY6" fmla="*/ 3044 h 1760945"/>
              <a:gd name="connsiteX0" fmla="*/ 0 w 312966"/>
              <a:gd name="connsiteY0" fmla="*/ 2029 h 1764693"/>
              <a:gd name="connsiteX1" fmla="*/ 312724 w 312966"/>
              <a:gd name="connsiteY1" fmla="*/ 6792 h 1764693"/>
              <a:gd name="connsiteX2" fmla="*/ 312724 w 312966"/>
              <a:gd name="connsiteY2" fmla="*/ 1686540 h 1764693"/>
              <a:gd name="connsiteX3" fmla="*/ 290586 w 312966"/>
              <a:gd name="connsiteY3" fmla="*/ 1749160 h 1764693"/>
              <a:gd name="connsiteX4" fmla="*/ 60400 w 312966"/>
              <a:gd name="connsiteY4" fmla="*/ 1751541 h 1764693"/>
              <a:gd name="connsiteX5" fmla="*/ 4924 w 312966"/>
              <a:gd name="connsiteY5" fmla="*/ 1686540 h 1764693"/>
              <a:gd name="connsiteX6" fmla="*/ 0 w 312966"/>
              <a:gd name="connsiteY6" fmla="*/ 2029 h 176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966" h="1764693">
                <a:moveTo>
                  <a:pt x="0" y="2029"/>
                </a:moveTo>
                <a:cubicBezTo>
                  <a:pt x="4514" y="-4086"/>
                  <a:pt x="322984" y="5440"/>
                  <a:pt x="312724" y="6792"/>
                </a:cubicBezTo>
                <a:lnTo>
                  <a:pt x="312724" y="1686540"/>
                </a:lnTo>
                <a:cubicBezTo>
                  <a:pt x="312724" y="1722439"/>
                  <a:pt x="307435" y="1756304"/>
                  <a:pt x="290586" y="1749160"/>
                </a:cubicBezTo>
                <a:cubicBezTo>
                  <a:pt x="228939" y="1768210"/>
                  <a:pt x="164910" y="1770591"/>
                  <a:pt x="60400" y="1751541"/>
                </a:cubicBezTo>
                <a:cubicBezTo>
                  <a:pt x="24501" y="1751541"/>
                  <a:pt x="4924" y="1722439"/>
                  <a:pt x="4924" y="1686540"/>
                </a:cubicBezTo>
                <a:cubicBezTo>
                  <a:pt x="3283" y="1125036"/>
                  <a:pt x="1641" y="563533"/>
                  <a:pt x="0" y="2029"/>
                </a:cubicBezTo>
                <a:close/>
              </a:path>
            </a:pathLst>
          </a:custGeom>
          <a:pattFill prst="pct80">
            <a:fgClr>
              <a:schemeClr val="bg1"/>
            </a:fgClr>
            <a:bgClr>
              <a:srgbClr val="6D6D6B"/>
            </a:bgClr>
          </a:pattFill>
          <a:ln>
            <a:solidFill>
              <a:srgbClr val="E8C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33" name="图片 32">
            <a:extLst>
              <a:ext uri="{FF2B5EF4-FFF2-40B4-BE49-F238E27FC236}">
                <a16:creationId xmlns:a16="http://schemas.microsoft.com/office/drawing/2014/main" xmlns="" id="{E18F055A-3978-4382-8C8F-CC44784844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4518786" y="2292710"/>
            <a:ext cx="322492" cy="2597121"/>
          </a:xfrm>
          <a:prstGeom prst="rect">
            <a:avLst/>
          </a:prstGeom>
        </p:spPr>
      </p:pic>
      <p:sp>
        <p:nvSpPr>
          <p:cNvPr id="34" name="矩形: 圆角 18">
            <a:extLst>
              <a:ext uri="{FF2B5EF4-FFF2-40B4-BE49-F238E27FC236}">
                <a16:creationId xmlns:a16="http://schemas.microsoft.com/office/drawing/2014/main" xmlns="" id="{1B86911B-37AD-4F2B-95EB-A79B98A27515}"/>
              </a:ext>
            </a:extLst>
          </p:cNvPr>
          <p:cNvSpPr/>
          <p:nvPr/>
        </p:nvSpPr>
        <p:spPr>
          <a:xfrm>
            <a:off x="4524170" y="3784599"/>
            <a:ext cx="302650" cy="1092653"/>
          </a:xfrm>
          <a:custGeom>
            <a:avLst/>
            <a:gdLst>
              <a:gd name="connsiteX0" fmla="*/ 0 w 307800"/>
              <a:gd name="connsiteY0" fmla="*/ 65001 h 1809750"/>
              <a:gd name="connsiteX1" fmla="*/ 65001 w 307800"/>
              <a:gd name="connsiteY1" fmla="*/ 0 h 1809750"/>
              <a:gd name="connsiteX2" fmla="*/ 242799 w 307800"/>
              <a:gd name="connsiteY2" fmla="*/ 0 h 1809750"/>
              <a:gd name="connsiteX3" fmla="*/ 307800 w 307800"/>
              <a:gd name="connsiteY3" fmla="*/ 65001 h 1809750"/>
              <a:gd name="connsiteX4" fmla="*/ 307800 w 307800"/>
              <a:gd name="connsiteY4" fmla="*/ 1744749 h 1809750"/>
              <a:gd name="connsiteX5" fmla="*/ 242799 w 307800"/>
              <a:gd name="connsiteY5" fmla="*/ 1809750 h 1809750"/>
              <a:gd name="connsiteX6" fmla="*/ 65001 w 307800"/>
              <a:gd name="connsiteY6" fmla="*/ 1809750 h 1809750"/>
              <a:gd name="connsiteX7" fmla="*/ 0 w 307800"/>
              <a:gd name="connsiteY7" fmla="*/ 1744749 h 1809750"/>
              <a:gd name="connsiteX8" fmla="*/ 0 w 307800"/>
              <a:gd name="connsiteY8" fmla="*/ 65001 h 1809750"/>
              <a:gd name="connsiteX0" fmla="*/ 0 w 307800"/>
              <a:gd name="connsiteY0" fmla="*/ 65001 h 1811866"/>
              <a:gd name="connsiteX1" fmla="*/ 65001 w 307800"/>
              <a:gd name="connsiteY1" fmla="*/ 0 h 1811866"/>
              <a:gd name="connsiteX2" fmla="*/ 242799 w 307800"/>
              <a:gd name="connsiteY2" fmla="*/ 0 h 1811866"/>
              <a:gd name="connsiteX3" fmla="*/ 307800 w 307800"/>
              <a:gd name="connsiteY3" fmla="*/ 65001 h 1811866"/>
              <a:gd name="connsiteX4" fmla="*/ 307800 w 307800"/>
              <a:gd name="connsiteY4" fmla="*/ 1744749 h 1811866"/>
              <a:gd name="connsiteX5" fmla="*/ 242799 w 307800"/>
              <a:gd name="connsiteY5" fmla="*/ 1809750 h 1811866"/>
              <a:gd name="connsiteX6" fmla="*/ 65001 w 307800"/>
              <a:gd name="connsiteY6" fmla="*/ 1809750 h 1811866"/>
              <a:gd name="connsiteX7" fmla="*/ 0 w 307800"/>
              <a:gd name="connsiteY7" fmla="*/ 1744749 h 1811866"/>
              <a:gd name="connsiteX8" fmla="*/ 0 w 307800"/>
              <a:gd name="connsiteY8" fmla="*/ 65001 h 1811866"/>
              <a:gd name="connsiteX0" fmla="*/ 0 w 310391"/>
              <a:gd name="connsiteY0" fmla="*/ 65001 h 1811387"/>
              <a:gd name="connsiteX1" fmla="*/ 65001 w 310391"/>
              <a:gd name="connsiteY1" fmla="*/ 0 h 1811387"/>
              <a:gd name="connsiteX2" fmla="*/ 242799 w 310391"/>
              <a:gd name="connsiteY2" fmla="*/ 0 h 1811387"/>
              <a:gd name="connsiteX3" fmla="*/ 307800 w 310391"/>
              <a:gd name="connsiteY3" fmla="*/ 65001 h 1811387"/>
              <a:gd name="connsiteX4" fmla="*/ 307800 w 310391"/>
              <a:gd name="connsiteY4" fmla="*/ 1744749 h 1811387"/>
              <a:gd name="connsiteX5" fmla="*/ 285662 w 310391"/>
              <a:gd name="connsiteY5" fmla="*/ 1807369 h 1811387"/>
              <a:gd name="connsiteX6" fmla="*/ 65001 w 310391"/>
              <a:gd name="connsiteY6" fmla="*/ 1809750 h 1811387"/>
              <a:gd name="connsiteX7" fmla="*/ 0 w 310391"/>
              <a:gd name="connsiteY7" fmla="*/ 1744749 h 1811387"/>
              <a:gd name="connsiteX8" fmla="*/ 0 w 310391"/>
              <a:gd name="connsiteY8" fmla="*/ 65001 h 1811387"/>
              <a:gd name="connsiteX0" fmla="*/ 1712 w 312103"/>
              <a:gd name="connsiteY0" fmla="*/ 65001 h 1811387"/>
              <a:gd name="connsiteX1" fmla="*/ 66713 w 312103"/>
              <a:gd name="connsiteY1" fmla="*/ 0 h 1811387"/>
              <a:gd name="connsiteX2" fmla="*/ 244511 w 312103"/>
              <a:gd name="connsiteY2" fmla="*/ 0 h 1811387"/>
              <a:gd name="connsiteX3" fmla="*/ 309512 w 312103"/>
              <a:gd name="connsiteY3" fmla="*/ 65001 h 1811387"/>
              <a:gd name="connsiteX4" fmla="*/ 309512 w 312103"/>
              <a:gd name="connsiteY4" fmla="*/ 1744749 h 1811387"/>
              <a:gd name="connsiteX5" fmla="*/ 287374 w 312103"/>
              <a:gd name="connsiteY5" fmla="*/ 1807369 h 1811387"/>
              <a:gd name="connsiteX6" fmla="*/ 26232 w 312103"/>
              <a:gd name="connsiteY6" fmla="*/ 1809750 h 1811387"/>
              <a:gd name="connsiteX7" fmla="*/ 1712 w 312103"/>
              <a:gd name="connsiteY7" fmla="*/ 1744749 h 1811387"/>
              <a:gd name="connsiteX8" fmla="*/ 1712 w 312103"/>
              <a:gd name="connsiteY8" fmla="*/ 65001 h 1811387"/>
              <a:gd name="connsiteX0" fmla="*/ 1712 w 312103"/>
              <a:gd name="connsiteY0" fmla="*/ 65001 h 1817640"/>
              <a:gd name="connsiteX1" fmla="*/ 66713 w 312103"/>
              <a:gd name="connsiteY1" fmla="*/ 0 h 1817640"/>
              <a:gd name="connsiteX2" fmla="*/ 244511 w 312103"/>
              <a:gd name="connsiteY2" fmla="*/ 0 h 1817640"/>
              <a:gd name="connsiteX3" fmla="*/ 309512 w 312103"/>
              <a:gd name="connsiteY3" fmla="*/ 65001 h 1817640"/>
              <a:gd name="connsiteX4" fmla="*/ 309512 w 312103"/>
              <a:gd name="connsiteY4" fmla="*/ 1744749 h 1817640"/>
              <a:gd name="connsiteX5" fmla="*/ 287374 w 312103"/>
              <a:gd name="connsiteY5" fmla="*/ 1807369 h 1817640"/>
              <a:gd name="connsiteX6" fmla="*/ 26232 w 312103"/>
              <a:gd name="connsiteY6" fmla="*/ 1809750 h 1817640"/>
              <a:gd name="connsiteX7" fmla="*/ 1712 w 312103"/>
              <a:gd name="connsiteY7" fmla="*/ 1744749 h 1817640"/>
              <a:gd name="connsiteX8" fmla="*/ 1712 w 312103"/>
              <a:gd name="connsiteY8" fmla="*/ 65001 h 1817640"/>
              <a:gd name="connsiteX0" fmla="*/ 1712 w 309512"/>
              <a:gd name="connsiteY0" fmla="*/ 65001 h 1817640"/>
              <a:gd name="connsiteX1" fmla="*/ 66713 w 309512"/>
              <a:gd name="connsiteY1" fmla="*/ 0 h 1817640"/>
              <a:gd name="connsiteX2" fmla="*/ 244511 w 309512"/>
              <a:gd name="connsiteY2" fmla="*/ 0 h 1817640"/>
              <a:gd name="connsiteX3" fmla="*/ 309512 w 309512"/>
              <a:gd name="connsiteY3" fmla="*/ 65001 h 1817640"/>
              <a:gd name="connsiteX4" fmla="*/ 309512 w 309512"/>
              <a:gd name="connsiteY4" fmla="*/ 1744749 h 1817640"/>
              <a:gd name="connsiteX5" fmla="*/ 287374 w 309512"/>
              <a:gd name="connsiteY5" fmla="*/ 1807369 h 1817640"/>
              <a:gd name="connsiteX6" fmla="*/ 26232 w 309512"/>
              <a:gd name="connsiteY6" fmla="*/ 1809750 h 1817640"/>
              <a:gd name="connsiteX7" fmla="*/ 1712 w 309512"/>
              <a:gd name="connsiteY7" fmla="*/ 1744749 h 1817640"/>
              <a:gd name="connsiteX8" fmla="*/ 1712 w 309512"/>
              <a:gd name="connsiteY8" fmla="*/ 65001 h 1817640"/>
              <a:gd name="connsiteX0" fmla="*/ 1712 w 309512"/>
              <a:gd name="connsiteY0" fmla="*/ 65001 h 1822902"/>
              <a:gd name="connsiteX1" fmla="*/ 66713 w 309512"/>
              <a:gd name="connsiteY1" fmla="*/ 0 h 1822902"/>
              <a:gd name="connsiteX2" fmla="*/ 244511 w 309512"/>
              <a:gd name="connsiteY2" fmla="*/ 0 h 1822902"/>
              <a:gd name="connsiteX3" fmla="*/ 309512 w 309512"/>
              <a:gd name="connsiteY3" fmla="*/ 65001 h 1822902"/>
              <a:gd name="connsiteX4" fmla="*/ 309512 w 309512"/>
              <a:gd name="connsiteY4" fmla="*/ 1744749 h 1822902"/>
              <a:gd name="connsiteX5" fmla="*/ 287374 w 309512"/>
              <a:gd name="connsiteY5" fmla="*/ 1807369 h 1822902"/>
              <a:gd name="connsiteX6" fmla="*/ 26232 w 309512"/>
              <a:gd name="connsiteY6" fmla="*/ 1809750 h 1822902"/>
              <a:gd name="connsiteX7" fmla="*/ 1712 w 309512"/>
              <a:gd name="connsiteY7" fmla="*/ 1744749 h 1822902"/>
              <a:gd name="connsiteX8" fmla="*/ 1712 w 309512"/>
              <a:gd name="connsiteY8" fmla="*/ 65001 h 1822902"/>
              <a:gd name="connsiteX0" fmla="*/ 0 w 307800"/>
              <a:gd name="connsiteY0" fmla="*/ 65001 h 1822902"/>
              <a:gd name="connsiteX1" fmla="*/ 65001 w 307800"/>
              <a:gd name="connsiteY1" fmla="*/ 0 h 1822902"/>
              <a:gd name="connsiteX2" fmla="*/ 242799 w 307800"/>
              <a:gd name="connsiteY2" fmla="*/ 0 h 1822902"/>
              <a:gd name="connsiteX3" fmla="*/ 307800 w 307800"/>
              <a:gd name="connsiteY3" fmla="*/ 65001 h 1822902"/>
              <a:gd name="connsiteX4" fmla="*/ 307800 w 307800"/>
              <a:gd name="connsiteY4" fmla="*/ 1744749 h 1822902"/>
              <a:gd name="connsiteX5" fmla="*/ 285662 w 307800"/>
              <a:gd name="connsiteY5" fmla="*/ 1807369 h 1822902"/>
              <a:gd name="connsiteX6" fmla="*/ 41189 w 307800"/>
              <a:gd name="connsiteY6" fmla="*/ 1809750 h 1822902"/>
              <a:gd name="connsiteX7" fmla="*/ 0 w 307800"/>
              <a:gd name="connsiteY7" fmla="*/ 1744749 h 1822902"/>
              <a:gd name="connsiteX8" fmla="*/ 0 w 307800"/>
              <a:gd name="connsiteY8" fmla="*/ 65001 h 1822902"/>
              <a:gd name="connsiteX0" fmla="*/ 0 w 307800"/>
              <a:gd name="connsiteY0" fmla="*/ 65001 h 1822902"/>
              <a:gd name="connsiteX1" fmla="*/ 65001 w 307800"/>
              <a:gd name="connsiteY1" fmla="*/ 0 h 1822902"/>
              <a:gd name="connsiteX2" fmla="*/ 242799 w 307800"/>
              <a:gd name="connsiteY2" fmla="*/ 0 h 1822902"/>
              <a:gd name="connsiteX3" fmla="*/ 307800 w 307800"/>
              <a:gd name="connsiteY3" fmla="*/ 65001 h 1822902"/>
              <a:gd name="connsiteX4" fmla="*/ 307800 w 307800"/>
              <a:gd name="connsiteY4" fmla="*/ 1744749 h 1822902"/>
              <a:gd name="connsiteX5" fmla="*/ 285662 w 307800"/>
              <a:gd name="connsiteY5" fmla="*/ 1807369 h 1822902"/>
              <a:gd name="connsiteX6" fmla="*/ 72145 w 307800"/>
              <a:gd name="connsiteY6" fmla="*/ 1809750 h 1822902"/>
              <a:gd name="connsiteX7" fmla="*/ 0 w 307800"/>
              <a:gd name="connsiteY7" fmla="*/ 1744749 h 1822902"/>
              <a:gd name="connsiteX8" fmla="*/ 0 w 307800"/>
              <a:gd name="connsiteY8" fmla="*/ 65001 h 1822902"/>
              <a:gd name="connsiteX0" fmla="*/ 0 w 307800"/>
              <a:gd name="connsiteY0" fmla="*/ 65001 h 1822902"/>
              <a:gd name="connsiteX1" fmla="*/ 65001 w 307800"/>
              <a:gd name="connsiteY1" fmla="*/ 0 h 1822902"/>
              <a:gd name="connsiteX2" fmla="*/ 242799 w 307800"/>
              <a:gd name="connsiteY2" fmla="*/ 0 h 1822902"/>
              <a:gd name="connsiteX3" fmla="*/ 307800 w 307800"/>
              <a:gd name="connsiteY3" fmla="*/ 65001 h 1822902"/>
              <a:gd name="connsiteX4" fmla="*/ 307800 w 307800"/>
              <a:gd name="connsiteY4" fmla="*/ 1744749 h 1822902"/>
              <a:gd name="connsiteX5" fmla="*/ 285662 w 307800"/>
              <a:gd name="connsiteY5" fmla="*/ 1807369 h 1822902"/>
              <a:gd name="connsiteX6" fmla="*/ 55476 w 307800"/>
              <a:gd name="connsiteY6" fmla="*/ 1809750 h 1822902"/>
              <a:gd name="connsiteX7" fmla="*/ 0 w 307800"/>
              <a:gd name="connsiteY7" fmla="*/ 1744749 h 1822902"/>
              <a:gd name="connsiteX8" fmla="*/ 0 w 307800"/>
              <a:gd name="connsiteY8" fmla="*/ 65001 h 1822902"/>
              <a:gd name="connsiteX0" fmla="*/ 0 w 307800"/>
              <a:gd name="connsiteY0" fmla="*/ 148548 h 1906449"/>
              <a:gd name="connsiteX1" fmla="*/ 242799 w 307800"/>
              <a:gd name="connsiteY1" fmla="*/ 83547 h 1906449"/>
              <a:gd name="connsiteX2" fmla="*/ 307800 w 307800"/>
              <a:gd name="connsiteY2" fmla="*/ 148548 h 1906449"/>
              <a:gd name="connsiteX3" fmla="*/ 307800 w 307800"/>
              <a:gd name="connsiteY3" fmla="*/ 1828296 h 1906449"/>
              <a:gd name="connsiteX4" fmla="*/ 285662 w 307800"/>
              <a:gd name="connsiteY4" fmla="*/ 1890916 h 1906449"/>
              <a:gd name="connsiteX5" fmla="*/ 55476 w 307800"/>
              <a:gd name="connsiteY5" fmla="*/ 1893297 h 1906449"/>
              <a:gd name="connsiteX6" fmla="*/ 0 w 307800"/>
              <a:gd name="connsiteY6" fmla="*/ 1828296 h 1906449"/>
              <a:gd name="connsiteX7" fmla="*/ 0 w 307800"/>
              <a:gd name="connsiteY7" fmla="*/ 148548 h 1906449"/>
              <a:gd name="connsiteX0" fmla="*/ 0 w 307800"/>
              <a:gd name="connsiteY0" fmla="*/ 209968 h 1967869"/>
              <a:gd name="connsiteX1" fmla="*/ 307800 w 307800"/>
              <a:gd name="connsiteY1" fmla="*/ 209968 h 1967869"/>
              <a:gd name="connsiteX2" fmla="*/ 307800 w 307800"/>
              <a:gd name="connsiteY2" fmla="*/ 1889716 h 1967869"/>
              <a:gd name="connsiteX3" fmla="*/ 285662 w 307800"/>
              <a:gd name="connsiteY3" fmla="*/ 1952336 h 1967869"/>
              <a:gd name="connsiteX4" fmla="*/ 55476 w 307800"/>
              <a:gd name="connsiteY4" fmla="*/ 1954717 h 1967869"/>
              <a:gd name="connsiteX5" fmla="*/ 0 w 307800"/>
              <a:gd name="connsiteY5" fmla="*/ 1889716 h 1967869"/>
              <a:gd name="connsiteX6" fmla="*/ 0 w 307800"/>
              <a:gd name="connsiteY6" fmla="*/ 209968 h 1967869"/>
              <a:gd name="connsiteX0" fmla="*/ 0 w 308089"/>
              <a:gd name="connsiteY0" fmla="*/ 124727 h 1882628"/>
              <a:gd name="connsiteX1" fmla="*/ 307800 w 308089"/>
              <a:gd name="connsiteY1" fmla="*/ 124727 h 1882628"/>
              <a:gd name="connsiteX2" fmla="*/ 307800 w 308089"/>
              <a:gd name="connsiteY2" fmla="*/ 1804475 h 1882628"/>
              <a:gd name="connsiteX3" fmla="*/ 285662 w 308089"/>
              <a:gd name="connsiteY3" fmla="*/ 1867095 h 1882628"/>
              <a:gd name="connsiteX4" fmla="*/ 55476 w 308089"/>
              <a:gd name="connsiteY4" fmla="*/ 1869476 h 1882628"/>
              <a:gd name="connsiteX5" fmla="*/ 0 w 308089"/>
              <a:gd name="connsiteY5" fmla="*/ 1804475 h 1882628"/>
              <a:gd name="connsiteX6" fmla="*/ 0 w 308089"/>
              <a:gd name="connsiteY6" fmla="*/ 124727 h 1882628"/>
              <a:gd name="connsiteX0" fmla="*/ 0 w 308046"/>
              <a:gd name="connsiteY0" fmla="*/ 3044 h 1760945"/>
              <a:gd name="connsiteX1" fmla="*/ 307800 w 308046"/>
              <a:gd name="connsiteY1" fmla="*/ 3044 h 1760945"/>
              <a:gd name="connsiteX2" fmla="*/ 307800 w 308046"/>
              <a:gd name="connsiteY2" fmla="*/ 1682792 h 1760945"/>
              <a:gd name="connsiteX3" fmla="*/ 285662 w 308046"/>
              <a:gd name="connsiteY3" fmla="*/ 1745412 h 1760945"/>
              <a:gd name="connsiteX4" fmla="*/ 55476 w 308046"/>
              <a:gd name="connsiteY4" fmla="*/ 1747793 h 1760945"/>
              <a:gd name="connsiteX5" fmla="*/ 0 w 308046"/>
              <a:gd name="connsiteY5" fmla="*/ 1682792 h 1760945"/>
              <a:gd name="connsiteX6" fmla="*/ 0 w 308046"/>
              <a:gd name="connsiteY6" fmla="*/ 3044 h 1760945"/>
              <a:gd name="connsiteX0" fmla="*/ 0 w 312966"/>
              <a:gd name="connsiteY0" fmla="*/ 2029 h 1764693"/>
              <a:gd name="connsiteX1" fmla="*/ 312724 w 312966"/>
              <a:gd name="connsiteY1" fmla="*/ 6792 h 1764693"/>
              <a:gd name="connsiteX2" fmla="*/ 312724 w 312966"/>
              <a:gd name="connsiteY2" fmla="*/ 1686540 h 1764693"/>
              <a:gd name="connsiteX3" fmla="*/ 290586 w 312966"/>
              <a:gd name="connsiteY3" fmla="*/ 1749160 h 1764693"/>
              <a:gd name="connsiteX4" fmla="*/ 60400 w 312966"/>
              <a:gd name="connsiteY4" fmla="*/ 1751541 h 1764693"/>
              <a:gd name="connsiteX5" fmla="*/ 4924 w 312966"/>
              <a:gd name="connsiteY5" fmla="*/ 1686540 h 1764693"/>
              <a:gd name="connsiteX6" fmla="*/ 0 w 312966"/>
              <a:gd name="connsiteY6" fmla="*/ 2029 h 176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966" h="1764693">
                <a:moveTo>
                  <a:pt x="0" y="2029"/>
                </a:moveTo>
                <a:cubicBezTo>
                  <a:pt x="4514" y="-4086"/>
                  <a:pt x="322984" y="5440"/>
                  <a:pt x="312724" y="6792"/>
                </a:cubicBezTo>
                <a:lnTo>
                  <a:pt x="312724" y="1686540"/>
                </a:lnTo>
                <a:cubicBezTo>
                  <a:pt x="312724" y="1722439"/>
                  <a:pt x="307435" y="1756304"/>
                  <a:pt x="290586" y="1749160"/>
                </a:cubicBezTo>
                <a:cubicBezTo>
                  <a:pt x="228939" y="1768210"/>
                  <a:pt x="164910" y="1770591"/>
                  <a:pt x="60400" y="1751541"/>
                </a:cubicBezTo>
                <a:cubicBezTo>
                  <a:pt x="24501" y="1751541"/>
                  <a:pt x="4924" y="1722439"/>
                  <a:pt x="4924" y="1686540"/>
                </a:cubicBezTo>
                <a:cubicBezTo>
                  <a:pt x="3283" y="1125036"/>
                  <a:pt x="1641" y="563533"/>
                  <a:pt x="0" y="2029"/>
                </a:cubicBezTo>
                <a:close/>
              </a:path>
            </a:pathLst>
          </a:custGeom>
          <a:solidFill>
            <a:srgbClr val="E8C58F"/>
          </a:solidFill>
          <a:ln>
            <a:solidFill>
              <a:srgbClr val="E8C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36" name="图片 35">
            <a:extLst>
              <a:ext uri="{FF2B5EF4-FFF2-40B4-BE49-F238E27FC236}">
                <a16:creationId xmlns:a16="http://schemas.microsoft.com/office/drawing/2014/main" xmlns="" id="{76FD64B2-A0E8-4AC9-A6A3-DFBAC20DBB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5052333" y="2292710"/>
            <a:ext cx="322492" cy="2597121"/>
          </a:xfrm>
          <a:prstGeom prst="rect">
            <a:avLst/>
          </a:prstGeom>
        </p:spPr>
      </p:pic>
      <p:sp>
        <p:nvSpPr>
          <p:cNvPr id="37" name="矩形: 圆角 18">
            <a:extLst>
              <a:ext uri="{FF2B5EF4-FFF2-40B4-BE49-F238E27FC236}">
                <a16:creationId xmlns:a16="http://schemas.microsoft.com/office/drawing/2014/main" xmlns="" id="{7032AFBB-1469-4937-81DB-92B7D471D713}"/>
              </a:ext>
            </a:extLst>
          </p:cNvPr>
          <p:cNvSpPr/>
          <p:nvPr/>
        </p:nvSpPr>
        <p:spPr>
          <a:xfrm>
            <a:off x="5057717" y="3003550"/>
            <a:ext cx="302650" cy="1873702"/>
          </a:xfrm>
          <a:custGeom>
            <a:avLst/>
            <a:gdLst>
              <a:gd name="connsiteX0" fmla="*/ 0 w 307800"/>
              <a:gd name="connsiteY0" fmla="*/ 65001 h 1809750"/>
              <a:gd name="connsiteX1" fmla="*/ 65001 w 307800"/>
              <a:gd name="connsiteY1" fmla="*/ 0 h 1809750"/>
              <a:gd name="connsiteX2" fmla="*/ 242799 w 307800"/>
              <a:gd name="connsiteY2" fmla="*/ 0 h 1809750"/>
              <a:gd name="connsiteX3" fmla="*/ 307800 w 307800"/>
              <a:gd name="connsiteY3" fmla="*/ 65001 h 1809750"/>
              <a:gd name="connsiteX4" fmla="*/ 307800 w 307800"/>
              <a:gd name="connsiteY4" fmla="*/ 1744749 h 1809750"/>
              <a:gd name="connsiteX5" fmla="*/ 242799 w 307800"/>
              <a:gd name="connsiteY5" fmla="*/ 1809750 h 1809750"/>
              <a:gd name="connsiteX6" fmla="*/ 65001 w 307800"/>
              <a:gd name="connsiteY6" fmla="*/ 1809750 h 1809750"/>
              <a:gd name="connsiteX7" fmla="*/ 0 w 307800"/>
              <a:gd name="connsiteY7" fmla="*/ 1744749 h 1809750"/>
              <a:gd name="connsiteX8" fmla="*/ 0 w 307800"/>
              <a:gd name="connsiteY8" fmla="*/ 65001 h 1809750"/>
              <a:gd name="connsiteX0" fmla="*/ 0 w 307800"/>
              <a:gd name="connsiteY0" fmla="*/ 65001 h 1811866"/>
              <a:gd name="connsiteX1" fmla="*/ 65001 w 307800"/>
              <a:gd name="connsiteY1" fmla="*/ 0 h 1811866"/>
              <a:gd name="connsiteX2" fmla="*/ 242799 w 307800"/>
              <a:gd name="connsiteY2" fmla="*/ 0 h 1811866"/>
              <a:gd name="connsiteX3" fmla="*/ 307800 w 307800"/>
              <a:gd name="connsiteY3" fmla="*/ 65001 h 1811866"/>
              <a:gd name="connsiteX4" fmla="*/ 307800 w 307800"/>
              <a:gd name="connsiteY4" fmla="*/ 1744749 h 1811866"/>
              <a:gd name="connsiteX5" fmla="*/ 242799 w 307800"/>
              <a:gd name="connsiteY5" fmla="*/ 1809750 h 1811866"/>
              <a:gd name="connsiteX6" fmla="*/ 65001 w 307800"/>
              <a:gd name="connsiteY6" fmla="*/ 1809750 h 1811866"/>
              <a:gd name="connsiteX7" fmla="*/ 0 w 307800"/>
              <a:gd name="connsiteY7" fmla="*/ 1744749 h 1811866"/>
              <a:gd name="connsiteX8" fmla="*/ 0 w 307800"/>
              <a:gd name="connsiteY8" fmla="*/ 65001 h 1811866"/>
              <a:gd name="connsiteX0" fmla="*/ 0 w 310391"/>
              <a:gd name="connsiteY0" fmla="*/ 65001 h 1811387"/>
              <a:gd name="connsiteX1" fmla="*/ 65001 w 310391"/>
              <a:gd name="connsiteY1" fmla="*/ 0 h 1811387"/>
              <a:gd name="connsiteX2" fmla="*/ 242799 w 310391"/>
              <a:gd name="connsiteY2" fmla="*/ 0 h 1811387"/>
              <a:gd name="connsiteX3" fmla="*/ 307800 w 310391"/>
              <a:gd name="connsiteY3" fmla="*/ 65001 h 1811387"/>
              <a:gd name="connsiteX4" fmla="*/ 307800 w 310391"/>
              <a:gd name="connsiteY4" fmla="*/ 1744749 h 1811387"/>
              <a:gd name="connsiteX5" fmla="*/ 285662 w 310391"/>
              <a:gd name="connsiteY5" fmla="*/ 1807369 h 1811387"/>
              <a:gd name="connsiteX6" fmla="*/ 65001 w 310391"/>
              <a:gd name="connsiteY6" fmla="*/ 1809750 h 1811387"/>
              <a:gd name="connsiteX7" fmla="*/ 0 w 310391"/>
              <a:gd name="connsiteY7" fmla="*/ 1744749 h 1811387"/>
              <a:gd name="connsiteX8" fmla="*/ 0 w 310391"/>
              <a:gd name="connsiteY8" fmla="*/ 65001 h 1811387"/>
              <a:gd name="connsiteX0" fmla="*/ 1712 w 312103"/>
              <a:gd name="connsiteY0" fmla="*/ 65001 h 1811387"/>
              <a:gd name="connsiteX1" fmla="*/ 66713 w 312103"/>
              <a:gd name="connsiteY1" fmla="*/ 0 h 1811387"/>
              <a:gd name="connsiteX2" fmla="*/ 244511 w 312103"/>
              <a:gd name="connsiteY2" fmla="*/ 0 h 1811387"/>
              <a:gd name="connsiteX3" fmla="*/ 309512 w 312103"/>
              <a:gd name="connsiteY3" fmla="*/ 65001 h 1811387"/>
              <a:gd name="connsiteX4" fmla="*/ 309512 w 312103"/>
              <a:gd name="connsiteY4" fmla="*/ 1744749 h 1811387"/>
              <a:gd name="connsiteX5" fmla="*/ 287374 w 312103"/>
              <a:gd name="connsiteY5" fmla="*/ 1807369 h 1811387"/>
              <a:gd name="connsiteX6" fmla="*/ 26232 w 312103"/>
              <a:gd name="connsiteY6" fmla="*/ 1809750 h 1811387"/>
              <a:gd name="connsiteX7" fmla="*/ 1712 w 312103"/>
              <a:gd name="connsiteY7" fmla="*/ 1744749 h 1811387"/>
              <a:gd name="connsiteX8" fmla="*/ 1712 w 312103"/>
              <a:gd name="connsiteY8" fmla="*/ 65001 h 1811387"/>
              <a:gd name="connsiteX0" fmla="*/ 1712 w 312103"/>
              <a:gd name="connsiteY0" fmla="*/ 65001 h 1817640"/>
              <a:gd name="connsiteX1" fmla="*/ 66713 w 312103"/>
              <a:gd name="connsiteY1" fmla="*/ 0 h 1817640"/>
              <a:gd name="connsiteX2" fmla="*/ 244511 w 312103"/>
              <a:gd name="connsiteY2" fmla="*/ 0 h 1817640"/>
              <a:gd name="connsiteX3" fmla="*/ 309512 w 312103"/>
              <a:gd name="connsiteY3" fmla="*/ 65001 h 1817640"/>
              <a:gd name="connsiteX4" fmla="*/ 309512 w 312103"/>
              <a:gd name="connsiteY4" fmla="*/ 1744749 h 1817640"/>
              <a:gd name="connsiteX5" fmla="*/ 287374 w 312103"/>
              <a:gd name="connsiteY5" fmla="*/ 1807369 h 1817640"/>
              <a:gd name="connsiteX6" fmla="*/ 26232 w 312103"/>
              <a:gd name="connsiteY6" fmla="*/ 1809750 h 1817640"/>
              <a:gd name="connsiteX7" fmla="*/ 1712 w 312103"/>
              <a:gd name="connsiteY7" fmla="*/ 1744749 h 1817640"/>
              <a:gd name="connsiteX8" fmla="*/ 1712 w 312103"/>
              <a:gd name="connsiteY8" fmla="*/ 65001 h 1817640"/>
              <a:gd name="connsiteX0" fmla="*/ 1712 w 309512"/>
              <a:gd name="connsiteY0" fmla="*/ 65001 h 1817640"/>
              <a:gd name="connsiteX1" fmla="*/ 66713 w 309512"/>
              <a:gd name="connsiteY1" fmla="*/ 0 h 1817640"/>
              <a:gd name="connsiteX2" fmla="*/ 244511 w 309512"/>
              <a:gd name="connsiteY2" fmla="*/ 0 h 1817640"/>
              <a:gd name="connsiteX3" fmla="*/ 309512 w 309512"/>
              <a:gd name="connsiteY3" fmla="*/ 65001 h 1817640"/>
              <a:gd name="connsiteX4" fmla="*/ 309512 w 309512"/>
              <a:gd name="connsiteY4" fmla="*/ 1744749 h 1817640"/>
              <a:gd name="connsiteX5" fmla="*/ 287374 w 309512"/>
              <a:gd name="connsiteY5" fmla="*/ 1807369 h 1817640"/>
              <a:gd name="connsiteX6" fmla="*/ 26232 w 309512"/>
              <a:gd name="connsiteY6" fmla="*/ 1809750 h 1817640"/>
              <a:gd name="connsiteX7" fmla="*/ 1712 w 309512"/>
              <a:gd name="connsiteY7" fmla="*/ 1744749 h 1817640"/>
              <a:gd name="connsiteX8" fmla="*/ 1712 w 309512"/>
              <a:gd name="connsiteY8" fmla="*/ 65001 h 1817640"/>
              <a:gd name="connsiteX0" fmla="*/ 1712 w 309512"/>
              <a:gd name="connsiteY0" fmla="*/ 65001 h 1822902"/>
              <a:gd name="connsiteX1" fmla="*/ 66713 w 309512"/>
              <a:gd name="connsiteY1" fmla="*/ 0 h 1822902"/>
              <a:gd name="connsiteX2" fmla="*/ 244511 w 309512"/>
              <a:gd name="connsiteY2" fmla="*/ 0 h 1822902"/>
              <a:gd name="connsiteX3" fmla="*/ 309512 w 309512"/>
              <a:gd name="connsiteY3" fmla="*/ 65001 h 1822902"/>
              <a:gd name="connsiteX4" fmla="*/ 309512 w 309512"/>
              <a:gd name="connsiteY4" fmla="*/ 1744749 h 1822902"/>
              <a:gd name="connsiteX5" fmla="*/ 287374 w 309512"/>
              <a:gd name="connsiteY5" fmla="*/ 1807369 h 1822902"/>
              <a:gd name="connsiteX6" fmla="*/ 26232 w 309512"/>
              <a:gd name="connsiteY6" fmla="*/ 1809750 h 1822902"/>
              <a:gd name="connsiteX7" fmla="*/ 1712 w 309512"/>
              <a:gd name="connsiteY7" fmla="*/ 1744749 h 1822902"/>
              <a:gd name="connsiteX8" fmla="*/ 1712 w 309512"/>
              <a:gd name="connsiteY8" fmla="*/ 65001 h 1822902"/>
              <a:gd name="connsiteX0" fmla="*/ 0 w 307800"/>
              <a:gd name="connsiteY0" fmla="*/ 65001 h 1822902"/>
              <a:gd name="connsiteX1" fmla="*/ 65001 w 307800"/>
              <a:gd name="connsiteY1" fmla="*/ 0 h 1822902"/>
              <a:gd name="connsiteX2" fmla="*/ 242799 w 307800"/>
              <a:gd name="connsiteY2" fmla="*/ 0 h 1822902"/>
              <a:gd name="connsiteX3" fmla="*/ 307800 w 307800"/>
              <a:gd name="connsiteY3" fmla="*/ 65001 h 1822902"/>
              <a:gd name="connsiteX4" fmla="*/ 307800 w 307800"/>
              <a:gd name="connsiteY4" fmla="*/ 1744749 h 1822902"/>
              <a:gd name="connsiteX5" fmla="*/ 285662 w 307800"/>
              <a:gd name="connsiteY5" fmla="*/ 1807369 h 1822902"/>
              <a:gd name="connsiteX6" fmla="*/ 41189 w 307800"/>
              <a:gd name="connsiteY6" fmla="*/ 1809750 h 1822902"/>
              <a:gd name="connsiteX7" fmla="*/ 0 w 307800"/>
              <a:gd name="connsiteY7" fmla="*/ 1744749 h 1822902"/>
              <a:gd name="connsiteX8" fmla="*/ 0 w 307800"/>
              <a:gd name="connsiteY8" fmla="*/ 65001 h 1822902"/>
              <a:gd name="connsiteX0" fmla="*/ 0 w 307800"/>
              <a:gd name="connsiteY0" fmla="*/ 65001 h 1822902"/>
              <a:gd name="connsiteX1" fmla="*/ 65001 w 307800"/>
              <a:gd name="connsiteY1" fmla="*/ 0 h 1822902"/>
              <a:gd name="connsiteX2" fmla="*/ 242799 w 307800"/>
              <a:gd name="connsiteY2" fmla="*/ 0 h 1822902"/>
              <a:gd name="connsiteX3" fmla="*/ 307800 w 307800"/>
              <a:gd name="connsiteY3" fmla="*/ 65001 h 1822902"/>
              <a:gd name="connsiteX4" fmla="*/ 307800 w 307800"/>
              <a:gd name="connsiteY4" fmla="*/ 1744749 h 1822902"/>
              <a:gd name="connsiteX5" fmla="*/ 285662 w 307800"/>
              <a:gd name="connsiteY5" fmla="*/ 1807369 h 1822902"/>
              <a:gd name="connsiteX6" fmla="*/ 72145 w 307800"/>
              <a:gd name="connsiteY6" fmla="*/ 1809750 h 1822902"/>
              <a:gd name="connsiteX7" fmla="*/ 0 w 307800"/>
              <a:gd name="connsiteY7" fmla="*/ 1744749 h 1822902"/>
              <a:gd name="connsiteX8" fmla="*/ 0 w 307800"/>
              <a:gd name="connsiteY8" fmla="*/ 65001 h 1822902"/>
              <a:gd name="connsiteX0" fmla="*/ 0 w 307800"/>
              <a:gd name="connsiteY0" fmla="*/ 65001 h 1822902"/>
              <a:gd name="connsiteX1" fmla="*/ 65001 w 307800"/>
              <a:gd name="connsiteY1" fmla="*/ 0 h 1822902"/>
              <a:gd name="connsiteX2" fmla="*/ 242799 w 307800"/>
              <a:gd name="connsiteY2" fmla="*/ 0 h 1822902"/>
              <a:gd name="connsiteX3" fmla="*/ 307800 w 307800"/>
              <a:gd name="connsiteY3" fmla="*/ 65001 h 1822902"/>
              <a:gd name="connsiteX4" fmla="*/ 307800 w 307800"/>
              <a:gd name="connsiteY4" fmla="*/ 1744749 h 1822902"/>
              <a:gd name="connsiteX5" fmla="*/ 285662 w 307800"/>
              <a:gd name="connsiteY5" fmla="*/ 1807369 h 1822902"/>
              <a:gd name="connsiteX6" fmla="*/ 55476 w 307800"/>
              <a:gd name="connsiteY6" fmla="*/ 1809750 h 1822902"/>
              <a:gd name="connsiteX7" fmla="*/ 0 w 307800"/>
              <a:gd name="connsiteY7" fmla="*/ 1744749 h 1822902"/>
              <a:gd name="connsiteX8" fmla="*/ 0 w 307800"/>
              <a:gd name="connsiteY8" fmla="*/ 65001 h 1822902"/>
              <a:gd name="connsiteX0" fmla="*/ 0 w 307800"/>
              <a:gd name="connsiteY0" fmla="*/ 148548 h 1906449"/>
              <a:gd name="connsiteX1" fmla="*/ 242799 w 307800"/>
              <a:gd name="connsiteY1" fmla="*/ 83547 h 1906449"/>
              <a:gd name="connsiteX2" fmla="*/ 307800 w 307800"/>
              <a:gd name="connsiteY2" fmla="*/ 148548 h 1906449"/>
              <a:gd name="connsiteX3" fmla="*/ 307800 w 307800"/>
              <a:gd name="connsiteY3" fmla="*/ 1828296 h 1906449"/>
              <a:gd name="connsiteX4" fmla="*/ 285662 w 307800"/>
              <a:gd name="connsiteY4" fmla="*/ 1890916 h 1906449"/>
              <a:gd name="connsiteX5" fmla="*/ 55476 w 307800"/>
              <a:gd name="connsiteY5" fmla="*/ 1893297 h 1906449"/>
              <a:gd name="connsiteX6" fmla="*/ 0 w 307800"/>
              <a:gd name="connsiteY6" fmla="*/ 1828296 h 1906449"/>
              <a:gd name="connsiteX7" fmla="*/ 0 w 307800"/>
              <a:gd name="connsiteY7" fmla="*/ 148548 h 1906449"/>
              <a:gd name="connsiteX0" fmla="*/ 0 w 307800"/>
              <a:gd name="connsiteY0" fmla="*/ 209968 h 1967869"/>
              <a:gd name="connsiteX1" fmla="*/ 307800 w 307800"/>
              <a:gd name="connsiteY1" fmla="*/ 209968 h 1967869"/>
              <a:gd name="connsiteX2" fmla="*/ 307800 w 307800"/>
              <a:gd name="connsiteY2" fmla="*/ 1889716 h 1967869"/>
              <a:gd name="connsiteX3" fmla="*/ 285662 w 307800"/>
              <a:gd name="connsiteY3" fmla="*/ 1952336 h 1967869"/>
              <a:gd name="connsiteX4" fmla="*/ 55476 w 307800"/>
              <a:gd name="connsiteY4" fmla="*/ 1954717 h 1967869"/>
              <a:gd name="connsiteX5" fmla="*/ 0 w 307800"/>
              <a:gd name="connsiteY5" fmla="*/ 1889716 h 1967869"/>
              <a:gd name="connsiteX6" fmla="*/ 0 w 307800"/>
              <a:gd name="connsiteY6" fmla="*/ 209968 h 1967869"/>
              <a:gd name="connsiteX0" fmla="*/ 0 w 308089"/>
              <a:gd name="connsiteY0" fmla="*/ 124727 h 1882628"/>
              <a:gd name="connsiteX1" fmla="*/ 307800 w 308089"/>
              <a:gd name="connsiteY1" fmla="*/ 124727 h 1882628"/>
              <a:gd name="connsiteX2" fmla="*/ 307800 w 308089"/>
              <a:gd name="connsiteY2" fmla="*/ 1804475 h 1882628"/>
              <a:gd name="connsiteX3" fmla="*/ 285662 w 308089"/>
              <a:gd name="connsiteY3" fmla="*/ 1867095 h 1882628"/>
              <a:gd name="connsiteX4" fmla="*/ 55476 w 308089"/>
              <a:gd name="connsiteY4" fmla="*/ 1869476 h 1882628"/>
              <a:gd name="connsiteX5" fmla="*/ 0 w 308089"/>
              <a:gd name="connsiteY5" fmla="*/ 1804475 h 1882628"/>
              <a:gd name="connsiteX6" fmla="*/ 0 w 308089"/>
              <a:gd name="connsiteY6" fmla="*/ 124727 h 1882628"/>
              <a:gd name="connsiteX0" fmla="*/ 0 w 308046"/>
              <a:gd name="connsiteY0" fmla="*/ 3044 h 1760945"/>
              <a:gd name="connsiteX1" fmla="*/ 307800 w 308046"/>
              <a:gd name="connsiteY1" fmla="*/ 3044 h 1760945"/>
              <a:gd name="connsiteX2" fmla="*/ 307800 w 308046"/>
              <a:gd name="connsiteY2" fmla="*/ 1682792 h 1760945"/>
              <a:gd name="connsiteX3" fmla="*/ 285662 w 308046"/>
              <a:gd name="connsiteY3" fmla="*/ 1745412 h 1760945"/>
              <a:gd name="connsiteX4" fmla="*/ 55476 w 308046"/>
              <a:gd name="connsiteY4" fmla="*/ 1747793 h 1760945"/>
              <a:gd name="connsiteX5" fmla="*/ 0 w 308046"/>
              <a:gd name="connsiteY5" fmla="*/ 1682792 h 1760945"/>
              <a:gd name="connsiteX6" fmla="*/ 0 w 308046"/>
              <a:gd name="connsiteY6" fmla="*/ 3044 h 1760945"/>
              <a:gd name="connsiteX0" fmla="*/ 0 w 312966"/>
              <a:gd name="connsiteY0" fmla="*/ 2029 h 1764693"/>
              <a:gd name="connsiteX1" fmla="*/ 312724 w 312966"/>
              <a:gd name="connsiteY1" fmla="*/ 6792 h 1764693"/>
              <a:gd name="connsiteX2" fmla="*/ 312724 w 312966"/>
              <a:gd name="connsiteY2" fmla="*/ 1686540 h 1764693"/>
              <a:gd name="connsiteX3" fmla="*/ 290586 w 312966"/>
              <a:gd name="connsiteY3" fmla="*/ 1749160 h 1764693"/>
              <a:gd name="connsiteX4" fmla="*/ 60400 w 312966"/>
              <a:gd name="connsiteY4" fmla="*/ 1751541 h 1764693"/>
              <a:gd name="connsiteX5" fmla="*/ 4924 w 312966"/>
              <a:gd name="connsiteY5" fmla="*/ 1686540 h 1764693"/>
              <a:gd name="connsiteX6" fmla="*/ 0 w 312966"/>
              <a:gd name="connsiteY6" fmla="*/ 2029 h 176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966" h="1764693">
                <a:moveTo>
                  <a:pt x="0" y="2029"/>
                </a:moveTo>
                <a:cubicBezTo>
                  <a:pt x="4514" y="-4086"/>
                  <a:pt x="322984" y="5440"/>
                  <a:pt x="312724" y="6792"/>
                </a:cubicBezTo>
                <a:lnTo>
                  <a:pt x="312724" y="1686540"/>
                </a:lnTo>
                <a:cubicBezTo>
                  <a:pt x="312724" y="1722439"/>
                  <a:pt x="307435" y="1756304"/>
                  <a:pt x="290586" y="1749160"/>
                </a:cubicBezTo>
                <a:cubicBezTo>
                  <a:pt x="228939" y="1768210"/>
                  <a:pt x="164910" y="1770591"/>
                  <a:pt x="60400" y="1751541"/>
                </a:cubicBezTo>
                <a:cubicBezTo>
                  <a:pt x="24501" y="1751541"/>
                  <a:pt x="4924" y="1722439"/>
                  <a:pt x="4924" y="1686540"/>
                </a:cubicBezTo>
                <a:cubicBezTo>
                  <a:pt x="3283" y="1125036"/>
                  <a:pt x="1641" y="563533"/>
                  <a:pt x="0" y="2029"/>
                </a:cubicBezTo>
                <a:close/>
              </a:path>
            </a:pathLst>
          </a:custGeom>
          <a:pattFill prst="pct80">
            <a:fgClr>
              <a:schemeClr val="bg1"/>
            </a:fgClr>
            <a:bgClr>
              <a:srgbClr val="6D6D6B"/>
            </a:bgClr>
          </a:pattFill>
          <a:ln>
            <a:solidFill>
              <a:srgbClr val="E8C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9" name="TextBox 12">
            <a:extLst>
              <a:ext uri="{FF2B5EF4-FFF2-40B4-BE49-F238E27FC236}">
                <a16:creationId xmlns:a16="http://schemas.microsoft.com/office/drawing/2014/main" xmlns="" id="{A880B570-F6CF-4D9B-B156-D9B577CEA81A}"/>
              </a:ext>
            </a:extLst>
          </p:cNvPr>
          <p:cNvSpPr txBox="1"/>
          <p:nvPr/>
        </p:nvSpPr>
        <p:spPr>
          <a:xfrm>
            <a:off x="6920428" y="3385849"/>
            <a:ext cx="3602428" cy="574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40" name="TextBox 14">
            <a:extLst>
              <a:ext uri="{FF2B5EF4-FFF2-40B4-BE49-F238E27FC236}">
                <a16:creationId xmlns:a16="http://schemas.microsoft.com/office/drawing/2014/main" xmlns="" id="{A55540C5-D062-404E-A53D-3AF1DA591D36}"/>
              </a:ext>
            </a:extLst>
          </p:cNvPr>
          <p:cNvSpPr txBox="1"/>
          <p:nvPr/>
        </p:nvSpPr>
        <p:spPr>
          <a:xfrm>
            <a:off x="6920428" y="2690147"/>
            <a:ext cx="2267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点击此处添加文本</a:t>
            </a:r>
          </a:p>
        </p:txBody>
      </p:sp>
      <p:sp>
        <p:nvSpPr>
          <p:cNvPr id="41" name="TextBox 12">
            <a:extLst>
              <a:ext uri="{FF2B5EF4-FFF2-40B4-BE49-F238E27FC236}">
                <a16:creationId xmlns:a16="http://schemas.microsoft.com/office/drawing/2014/main" xmlns="" id="{A90894A2-6B89-4FE1-BABD-45CC3E7CDA0A}"/>
              </a:ext>
            </a:extLst>
          </p:cNvPr>
          <p:cNvSpPr txBox="1"/>
          <p:nvPr/>
        </p:nvSpPr>
        <p:spPr>
          <a:xfrm>
            <a:off x="6920428" y="4048825"/>
            <a:ext cx="3602428" cy="574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grpSp>
        <p:nvGrpSpPr>
          <p:cNvPr id="67" name="组合 66">
            <a:extLst>
              <a:ext uri="{FF2B5EF4-FFF2-40B4-BE49-F238E27FC236}">
                <a16:creationId xmlns:a16="http://schemas.microsoft.com/office/drawing/2014/main" xmlns="" id="{AB2DFF99-F094-4590-99D7-9B7776668C94}"/>
              </a:ext>
            </a:extLst>
          </p:cNvPr>
          <p:cNvGrpSpPr/>
          <p:nvPr/>
        </p:nvGrpSpPr>
        <p:grpSpPr>
          <a:xfrm>
            <a:off x="2502000" y="5030914"/>
            <a:ext cx="883997" cy="261610"/>
            <a:chOff x="2502000" y="5030914"/>
            <a:chExt cx="883997" cy="261610"/>
          </a:xfrm>
        </p:grpSpPr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xmlns="" id="{52EE1228-8EA4-4B6E-B2C8-5EFB18AABE51}"/>
                </a:ext>
              </a:extLst>
            </p:cNvPr>
            <p:cNvSpPr txBox="1"/>
            <p:nvPr/>
          </p:nvSpPr>
          <p:spPr>
            <a:xfrm>
              <a:off x="2741645" y="5030914"/>
              <a:ext cx="644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类别一</a:t>
              </a: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xmlns="" id="{4F609F14-B2E8-4B3F-A333-E6871329959A}"/>
                </a:ext>
              </a:extLst>
            </p:cNvPr>
            <p:cNvSpPr/>
            <p:nvPr/>
          </p:nvSpPr>
          <p:spPr>
            <a:xfrm>
              <a:off x="2502000" y="5077287"/>
              <a:ext cx="271463" cy="178389"/>
            </a:xfrm>
            <a:prstGeom prst="rect">
              <a:avLst/>
            </a:prstGeom>
            <a:solidFill>
              <a:srgbClr val="E8C5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6" name="组合 65">
            <a:extLst>
              <a:ext uri="{FF2B5EF4-FFF2-40B4-BE49-F238E27FC236}">
                <a16:creationId xmlns:a16="http://schemas.microsoft.com/office/drawing/2014/main" xmlns="" id="{B579BFFD-EF8F-4200-B15E-21AB628C2B49}"/>
              </a:ext>
            </a:extLst>
          </p:cNvPr>
          <p:cNvGrpSpPr/>
          <p:nvPr/>
        </p:nvGrpSpPr>
        <p:grpSpPr>
          <a:xfrm>
            <a:off x="4113338" y="5030914"/>
            <a:ext cx="863277" cy="261610"/>
            <a:chOff x="4113338" y="5030914"/>
            <a:chExt cx="863277" cy="261610"/>
          </a:xfrm>
        </p:grpSpPr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xmlns="" id="{B9CA6A56-4301-4047-B9A9-0FB66FF0E493}"/>
                </a:ext>
              </a:extLst>
            </p:cNvPr>
            <p:cNvSpPr txBox="1"/>
            <p:nvPr/>
          </p:nvSpPr>
          <p:spPr>
            <a:xfrm>
              <a:off x="4332263" y="5030914"/>
              <a:ext cx="644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类别二</a:t>
              </a: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xmlns="" id="{DA9825FE-98A5-47D7-950C-B55302261BFB}"/>
                </a:ext>
              </a:extLst>
            </p:cNvPr>
            <p:cNvSpPr/>
            <p:nvPr/>
          </p:nvSpPr>
          <p:spPr>
            <a:xfrm>
              <a:off x="4113338" y="5077287"/>
              <a:ext cx="271463" cy="178389"/>
            </a:xfrm>
            <a:prstGeom prst="rect">
              <a:avLst/>
            </a:prstGeom>
            <a:pattFill prst="pct10">
              <a:fgClr>
                <a:schemeClr val="tx1">
                  <a:lumMod val="75000"/>
                  <a:lumOff val="25000"/>
                </a:schemeClr>
              </a:fgClr>
              <a:bgClr>
                <a:schemeClr val="bg1"/>
              </a:bgClr>
            </a:pattFill>
            <a:ln>
              <a:solidFill>
                <a:srgbClr val="E8C5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8" name="组合 57">
            <a:extLst>
              <a:ext uri="{FF2B5EF4-FFF2-40B4-BE49-F238E27FC236}">
                <a16:creationId xmlns:a16="http://schemas.microsoft.com/office/drawing/2014/main" xmlns="" id="{72E97181-6D4B-461B-B756-D7E8FD85C729}"/>
              </a:ext>
            </a:extLst>
          </p:cNvPr>
          <p:cNvGrpSpPr/>
          <p:nvPr/>
        </p:nvGrpSpPr>
        <p:grpSpPr>
          <a:xfrm>
            <a:off x="488955" y="475472"/>
            <a:ext cx="662430" cy="810838"/>
            <a:chOff x="488955" y="475472"/>
            <a:chExt cx="662430" cy="810838"/>
          </a:xfrm>
        </p:grpSpPr>
        <p:pic>
          <p:nvPicPr>
            <p:cNvPr id="59" name="图片 58">
              <a:extLst>
                <a:ext uri="{FF2B5EF4-FFF2-40B4-BE49-F238E27FC236}">
                  <a16:creationId xmlns:a16="http://schemas.microsoft.com/office/drawing/2014/main" xmlns="" id="{66950F70-E519-46B0-92B7-875FDF943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99919" y="475472"/>
              <a:ext cx="615749" cy="810838"/>
            </a:xfrm>
            <a:prstGeom prst="rect">
              <a:avLst/>
            </a:prstGeom>
          </p:spPr>
        </p:pic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xmlns="" id="{3A2DF2A7-DA19-4B7A-A6AA-70776EE1C63B}"/>
                </a:ext>
              </a:extLst>
            </p:cNvPr>
            <p:cNvSpPr txBox="1"/>
            <p:nvPr/>
          </p:nvSpPr>
          <p:spPr>
            <a:xfrm>
              <a:off x="488955" y="510942"/>
              <a:ext cx="662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pic>
        <p:nvPicPr>
          <p:cNvPr id="61" name="图片 60">
            <a:extLst>
              <a:ext uri="{FF2B5EF4-FFF2-40B4-BE49-F238E27FC236}">
                <a16:creationId xmlns:a16="http://schemas.microsoft.com/office/drawing/2014/main" xmlns="" id="{C1815CCA-31F5-481A-A72A-9898193D86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1113285" y="1077643"/>
            <a:ext cx="10620000" cy="58621"/>
          </a:xfrm>
          <a:prstGeom prst="rect">
            <a:avLst/>
          </a:prstGeom>
        </p:spPr>
      </p:pic>
      <p:sp>
        <p:nvSpPr>
          <p:cNvPr id="62" name="PA_文本框 40">
            <a:extLst>
              <a:ext uri="{FF2B5EF4-FFF2-40B4-BE49-F238E27FC236}">
                <a16:creationId xmlns:a16="http://schemas.microsoft.com/office/drawing/2014/main" xmlns="" id="{BECFEE36-C9D3-403C-B487-FBA4F70CD3EA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288967" y="598378"/>
            <a:ext cx="33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spc="3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  <a:cs typeface="Lato Black" charset="0"/>
              </a:rPr>
              <a:t>点击此处添加标题</a:t>
            </a:r>
            <a:endParaRPr lang="en-US" sz="2800" spc="300" dirty="0">
              <a:solidFill>
                <a:srgbClr val="3D3D3F"/>
              </a:solidFill>
              <a:latin typeface="造字工房悦黑演示版常规体" pitchFamily="50" charset="-122"/>
              <a:ea typeface="造字工房悦黑演示版常规体" pitchFamily="50" charset="-122"/>
              <a:cs typeface="Lato Black" charset="0"/>
            </a:endParaRPr>
          </a:p>
        </p:txBody>
      </p:sp>
      <p:sp>
        <p:nvSpPr>
          <p:cNvPr id="63" name="PA_矩形 7">
            <a:extLst>
              <a:ext uri="{FF2B5EF4-FFF2-40B4-BE49-F238E27FC236}">
                <a16:creationId xmlns:a16="http://schemas.microsoft.com/office/drawing/2014/main" xmlns="" id="{2F22FC42-263B-483D-9FE8-E5FE35EAA30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565958" y="739089"/>
            <a:ext cx="4103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8C58F"/>
                </a:solidFill>
                <a:latin typeface="+mn-ea"/>
                <a:cs typeface="Arial Unicode MS" panose="020B0604020202020204" pitchFamily="34" charset="-122"/>
              </a:rPr>
              <a:t>Please click here to add the required titles</a:t>
            </a:r>
            <a:endParaRPr lang="zh-CN" altLang="en-US" sz="1600" b="1" dirty="0">
              <a:solidFill>
                <a:srgbClr val="E8C58F"/>
              </a:solidFill>
              <a:latin typeface="+mn-ea"/>
              <a:cs typeface="Arial Unicode MS" panose="020B0604020202020204" pitchFamily="34" charset="-122"/>
            </a:endParaRPr>
          </a:p>
        </p:txBody>
      </p:sp>
      <p:pic>
        <p:nvPicPr>
          <p:cNvPr id="64" name="图片 63">
            <a:extLst>
              <a:ext uri="{FF2B5EF4-FFF2-40B4-BE49-F238E27FC236}">
                <a16:creationId xmlns:a16="http://schemas.microsoft.com/office/drawing/2014/main" xmlns="" id="{41D68C5D-F867-4820-97FC-D5FD332557A7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1" r="57840" b="-101961"/>
          <a:stretch/>
        </p:blipFill>
        <p:spPr>
          <a:xfrm>
            <a:off x="6843816" y="3092879"/>
            <a:ext cx="2774055" cy="7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18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500">
        <p:random/>
      </p:transition>
    </mc:Choice>
    <mc:Fallback xmlns="">
      <p:transition spd="slow" advTm="4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850"/>
                            </p:stCondLst>
                            <p:childTnLst>
                              <p:par>
                                <p:cTn id="7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350"/>
                            </p:stCondLst>
                            <p:childTnLst>
                              <p:par>
                                <p:cTn id="7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5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7" presetClass="entr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5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28" grpId="0" animBg="1"/>
      <p:bldP spid="31" grpId="0" animBg="1"/>
      <p:bldP spid="34" grpId="0" animBg="1"/>
      <p:bldP spid="37" grpId="0" animBg="1"/>
      <p:bldP spid="39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>
            <a:extLst>
              <a:ext uri="{FF2B5EF4-FFF2-40B4-BE49-F238E27FC236}">
                <a16:creationId xmlns:a16="http://schemas.microsoft.com/office/drawing/2014/main" xmlns="" id="{72E97181-6D4B-461B-B756-D7E8FD85C729}"/>
              </a:ext>
            </a:extLst>
          </p:cNvPr>
          <p:cNvGrpSpPr/>
          <p:nvPr/>
        </p:nvGrpSpPr>
        <p:grpSpPr>
          <a:xfrm>
            <a:off x="488955" y="475472"/>
            <a:ext cx="662430" cy="810838"/>
            <a:chOff x="488955" y="475472"/>
            <a:chExt cx="662430" cy="810838"/>
          </a:xfrm>
        </p:grpSpPr>
        <p:pic>
          <p:nvPicPr>
            <p:cNvPr id="59" name="图片 58">
              <a:extLst>
                <a:ext uri="{FF2B5EF4-FFF2-40B4-BE49-F238E27FC236}">
                  <a16:creationId xmlns:a16="http://schemas.microsoft.com/office/drawing/2014/main" xmlns="" id="{66950F70-E519-46B0-92B7-875FDF943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9919" y="475472"/>
              <a:ext cx="615749" cy="810838"/>
            </a:xfrm>
            <a:prstGeom prst="rect">
              <a:avLst/>
            </a:prstGeom>
          </p:spPr>
        </p:pic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xmlns="" id="{3A2DF2A7-DA19-4B7A-A6AA-70776EE1C63B}"/>
                </a:ext>
              </a:extLst>
            </p:cNvPr>
            <p:cNvSpPr txBox="1"/>
            <p:nvPr/>
          </p:nvSpPr>
          <p:spPr>
            <a:xfrm>
              <a:off x="488955" y="510942"/>
              <a:ext cx="662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pic>
        <p:nvPicPr>
          <p:cNvPr id="61" name="图片 60">
            <a:extLst>
              <a:ext uri="{FF2B5EF4-FFF2-40B4-BE49-F238E27FC236}">
                <a16:creationId xmlns:a16="http://schemas.microsoft.com/office/drawing/2014/main" xmlns="" id="{C1815CCA-31F5-481A-A72A-9898193D86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1113285" y="1077643"/>
            <a:ext cx="10620000" cy="58621"/>
          </a:xfrm>
          <a:prstGeom prst="rect">
            <a:avLst/>
          </a:prstGeom>
        </p:spPr>
      </p:pic>
      <p:sp>
        <p:nvSpPr>
          <p:cNvPr id="62" name="PA_文本框 40">
            <a:extLst>
              <a:ext uri="{FF2B5EF4-FFF2-40B4-BE49-F238E27FC236}">
                <a16:creationId xmlns:a16="http://schemas.microsoft.com/office/drawing/2014/main" xmlns="" id="{BECFEE36-C9D3-403C-B487-FBA4F70CD3E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288967" y="598378"/>
            <a:ext cx="33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spc="3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  <a:cs typeface="Lato Black" charset="0"/>
              </a:rPr>
              <a:t>点击此处添加标题</a:t>
            </a:r>
            <a:endParaRPr lang="en-US" sz="2800" spc="300" dirty="0">
              <a:solidFill>
                <a:srgbClr val="3D3D3F"/>
              </a:solidFill>
              <a:latin typeface="造字工房悦黑演示版常规体" pitchFamily="50" charset="-122"/>
              <a:ea typeface="造字工房悦黑演示版常规体" pitchFamily="50" charset="-122"/>
              <a:cs typeface="Lato Black" charset="0"/>
            </a:endParaRPr>
          </a:p>
        </p:txBody>
      </p:sp>
      <p:sp>
        <p:nvSpPr>
          <p:cNvPr id="63" name="PA_矩形 7">
            <a:extLst>
              <a:ext uri="{FF2B5EF4-FFF2-40B4-BE49-F238E27FC236}">
                <a16:creationId xmlns:a16="http://schemas.microsoft.com/office/drawing/2014/main" xmlns="" id="{2F22FC42-263B-483D-9FE8-E5FE35EAA30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565958" y="739089"/>
            <a:ext cx="4103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8C58F"/>
                </a:solidFill>
                <a:latin typeface="+mn-ea"/>
                <a:cs typeface="Arial Unicode MS" panose="020B0604020202020204" pitchFamily="34" charset="-122"/>
              </a:rPr>
              <a:t>Please click here to add the required titles</a:t>
            </a:r>
            <a:endParaRPr lang="zh-CN" altLang="en-US" sz="1600" b="1" dirty="0">
              <a:solidFill>
                <a:srgbClr val="E8C58F"/>
              </a:solidFill>
              <a:latin typeface="+mn-ea"/>
              <a:cs typeface="Arial Unicode MS" panose="020B0604020202020204" pitchFamily="34" charset="-122"/>
            </a:endParaRPr>
          </a:p>
        </p:txBody>
      </p:sp>
      <p:graphicFrame>
        <p:nvGraphicFramePr>
          <p:cNvPr id="35" name="图示 34">
            <a:extLst>
              <a:ext uri="{FF2B5EF4-FFF2-40B4-BE49-F238E27FC236}">
                <a16:creationId xmlns:a16="http://schemas.microsoft.com/office/drawing/2014/main" xmlns="" id="{9B2E6F74-F3FC-4E99-B253-656F4BDA55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4649529"/>
              </p:ext>
            </p:extLst>
          </p:nvPr>
        </p:nvGraphicFramePr>
        <p:xfrm>
          <a:off x="1151385" y="1682767"/>
          <a:ext cx="4724287" cy="3884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8" name="TextBox 12">
            <a:extLst>
              <a:ext uri="{FF2B5EF4-FFF2-40B4-BE49-F238E27FC236}">
                <a16:creationId xmlns:a16="http://schemas.microsoft.com/office/drawing/2014/main" xmlns="" id="{AB3DF21E-EB59-490B-93B7-0FBDF92D3113}"/>
              </a:ext>
            </a:extLst>
          </p:cNvPr>
          <p:cNvSpPr txBox="1"/>
          <p:nvPr/>
        </p:nvSpPr>
        <p:spPr>
          <a:xfrm>
            <a:off x="6992999" y="2239220"/>
            <a:ext cx="3602428" cy="643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01 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52" name="TextBox 12">
            <a:extLst>
              <a:ext uri="{FF2B5EF4-FFF2-40B4-BE49-F238E27FC236}">
                <a16:creationId xmlns:a16="http://schemas.microsoft.com/office/drawing/2014/main" xmlns="" id="{722E0A2D-88DE-41D0-A16C-BE704CFE03E2}"/>
              </a:ext>
            </a:extLst>
          </p:cNvPr>
          <p:cNvSpPr txBox="1"/>
          <p:nvPr/>
        </p:nvSpPr>
        <p:spPr>
          <a:xfrm>
            <a:off x="6992999" y="2884505"/>
            <a:ext cx="360242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02 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53" name="TextBox 12">
            <a:extLst>
              <a:ext uri="{FF2B5EF4-FFF2-40B4-BE49-F238E27FC236}">
                <a16:creationId xmlns:a16="http://schemas.microsoft.com/office/drawing/2014/main" xmlns="" id="{A74D560C-AEBD-421B-8D72-E508EBA9BB45}"/>
              </a:ext>
            </a:extLst>
          </p:cNvPr>
          <p:cNvSpPr txBox="1"/>
          <p:nvPr/>
        </p:nvSpPr>
        <p:spPr>
          <a:xfrm>
            <a:off x="6992999" y="3555630"/>
            <a:ext cx="360242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03 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64" name="TextBox 12">
            <a:extLst>
              <a:ext uri="{FF2B5EF4-FFF2-40B4-BE49-F238E27FC236}">
                <a16:creationId xmlns:a16="http://schemas.microsoft.com/office/drawing/2014/main" xmlns="" id="{0C15F154-AFC8-474A-B3F6-CB20336CB9A3}"/>
              </a:ext>
            </a:extLst>
          </p:cNvPr>
          <p:cNvSpPr txBox="1"/>
          <p:nvPr/>
        </p:nvSpPr>
        <p:spPr>
          <a:xfrm>
            <a:off x="6992999" y="4226755"/>
            <a:ext cx="360242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04 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65" name="TextBox 12">
            <a:extLst>
              <a:ext uri="{FF2B5EF4-FFF2-40B4-BE49-F238E27FC236}">
                <a16:creationId xmlns:a16="http://schemas.microsoft.com/office/drawing/2014/main" xmlns="" id="{FFA8951D-B3AD-4896-AAE3-3C622A8ABE17}"/>
              </a:ext>
            </a:extLst>
          </p:cNvPr>
          <p:cNvSpPr txBox="1"/>
          <p:nvPr/>
        </p:nvSpPr>
        <p:spPr>
          <a:xfrm>
            <a:off x="6992999" y="4897882"/>
            <a:ext cx="360242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05 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</p:spTree>
    <p:extLst>
      <p:ext uri="{BB962C8B-B14F-4D97-AF65-F5344CB8AC3E}">
        <p14:creationId xmlns:p14="http://schemas.microsoft.com/office/powerpoint/2010/main" val="66736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500">
        <p:random/>
      </p:transition>
    </mc:Choice>
    <mc:Fallback xmlns="">
      <p:transition spd="slow" advTm="3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5" grpId="0">
        <p:bldAsOne/>
      </p:bldGraphic>
      <p:bldP spid="38" grpId="0"/>
      <p:bldP spid="52" grpId="0"/>
      <p:bldP spid="53" grpId="0"/>
      <p:bldP spid="64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>
            <a:extLst>
              <a:ext uri="{FF2B5EF4-FFF2-40B4-BE49-F238E27FC236}">
                <a16:creationId xmlns:a16="http://schemas.microsoft.com/office/drawing/2014/main" xmlns="" id="{72E97181-6D4B-461B-B756-D7E8FD85C729}"/>
              </a:ext>
            </a:extLst>
          </p:cNvPr>
          <p:cNvGrpSpPr/>
          <p:nvPr/>
        </p:nvGrpSpPr>
        <p:grpSpPr>
          <a:xfrm>
            <a:off x="488955" y="475472"/>
            <a:ext cx="662430" cy="810838"/>
            <a:chOff x="488955" y="475472"/>
            <a:chExt cx="662430" cy="810838"/>
          </a:xfrm>
        </p:grpSpPr>
        <p:pic>
          <p:nvPicPr>
            <p:cNvPr id="59" name="图片 58">
              <a:extLst>
                <a:ext uri="{FF2B5EF4-FFF2-40B4-BE49-F238E27FC236}">
                  <a16:creationId xmlns:a16="http://schemas.microsoft.com/office/drawing/2014/main" xmlns="" id="{66950F70-E519-46B0-92B7-875FDF943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9919" y="475472"/>
              <a:ext cx="615749" cy="810838"/>
            </a:xfrm>
            <a:prstGeom prst="rect">
              <a:avLst/>
            </a:prstGeom>
          </p:spPr>
        </p:pic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xmlns="" id="{3A2DF2A7-DA19-4B7A-A6AA-70776EE1C63B}"/>
                </a:ext>
              </a:extLst>
            </p:cNvPr>
            <p:cNvSpPr txBox="1"/>
            <p:nvPr/>
          </p:nvSpPr>
          <p:spPr>
            <a:xfrm>
              <a:off x="488955" y="510942"/>
              <a:ext cx="662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pic>
        <p:nvPicPr>
          <p:cNvPr id="61" name="图片 60">
            <a:extLst>
              <a:ext uri="{FF2B5EF4-FFF2-40B4-BE49-F238E27FC236}">
                <a16:creationId xmlns:a16="http://schemas.microsoft.com/office/drawing/2014/main" xmlns="" id="{C1815CCA-31F5-481A-A72A-9898193D86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1113285" y="1077643"/>
            <a:ext cx="10620000" cy="58621"/>
          </a:xfrm>
          <a:prstGeom prst="rect">
            <a:avLst/>
          </a:prstGeom>
        </p:spPr>
      </p:pic>
      <p:sp>
        <p:nvSpPr>
          <p:cNvPr id="62" name="PA_文本框 40">
            <a:extLst>
              <a:ext uri="{FF2B5EF4-FFF2-40B4-BE49-F238E27FC236}">
                <a16:creationId xmlns:a16="http://schemas.microsoft.com/office/drawing/2014/main" xmlns="" id="{BECFEE36-C9D3-403C-B487-FBA4F70CD3E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288967" y="598378"/>
            <a:ext cx="33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spc="3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  <a:cs typeface="Lato Black" charset="0"/>
              </a:rPr>
              <a:t>点击此处添加标题</a:t>
            </a:r>
            <a:endParaRPr lang="en-US" sz="2800" spc="300" dirty="0">
              <a:solidFill>
                <a:srgbClr val="3D3D3F"/>
              </a:solidFill>
              <a:latin typeface="造字工房悦黑演示版常规体" pitchFamily="50" charset="-122"/>
              <a:ea typeface="造字工房悦黑演示版常规体" pitchFamily="50" charset="-122"/>
              <a:cs typeface="Lato Black" charset="0"/>
            </a:endParaRPr>
          </a:p>
        </p:txBody>
      </p:sp>
      <p:sp>
        <p:nvSpPr>
          <p:cNvPr id="63" name="PA_矩形 7">
            <a:extLst>
              <a:ext uri="{FF2B5EF4-FFF2-40B4-BE49-F238E27FC236}">
                <a16:creationId xmlns:a16="http://schemas.microsoft.com/office/drawing/2014/main" xmlns="" id="{2F22FC42-263B-483D-9FE8-E5FE35EAA30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565958" y="739089"/>
            <a:ext cx="4103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8C58F"/>
                </a:solidFill>
                <a:latin typeface="+mn-ea"/>
                <a:cs typeface="Arial Unicode MS" panose="020B0604020202020204" pitchFamily="34" charset="-122"/>
              </a:rPr>
              <a:t>Please click here to add the required titles</a:t>
            </a:r>
            <a:endParaRPr lang="zh-CN" altLang="en-US" sz="1600" b="1" dirty="0">
              <a:solidFill>
                <a:srgbClr val="E8C58F"/>
              </a:solidFill>
              <a:latin typeface="+mn-ea"/>
              <a:cs typeface="Arial Unicode MS" panose="020B0604020202020204" pitchFamily="34" charset="-122"/>
            </a:endParaRPr>
          </a:p>
        </p:txBody>
      </p:sp>
      <p:graphicFrame>
        <p:nvGraphicFramePr>
          <p:cNvPr id="2" name="图示 1">
            <a:extLst>
              <a:ext uri="{FF2B5EF4-FFF2-40B4-BE49-F238E27FC236}">
                <a16:creationId xmlns:a16="http://schemas.microsoft.com/office/drawing/2014/main" xmlns="" id="{F6A37DBD-9E11-4424-BA6D-745DAF397E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7300500"/>
              </p:ext>
            </p:extLst>
          </p:nvPr>
        </p:nvGraphicFramePr>
        <p:xfrm>
          <a:off x="380679" y="1765575"/>
          <a:ext cx="5628235" cy="3969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TextBox 12">
            <a:extLst>
              <a:ext uri="{FF2B5EF4-FFF2-40B4-BE49-F238E27FC236}">
                <a16:creationId xmlns:a16="http://schemas.microsoft.com/office/drawing/2014/main" xmlns="" id="{68D3A110-A8DA-443F-81E3-C0A38B98A0A4}"/>
              </a:ext>
            </a:extLst>
          </p:cNvPr>
          <p:cNvSpPr txBox="1"/>
          <p:nvPr/>
        </p:nvSpPr>
        <p:spPr>
          <a:xfrm>
            <a:off x="6702713" y="2873647"/>
            <a:ext cx="42268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01 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xmlns="" id="{F51439A4-F7CF-4E46-83FB-261213DA64A7}"/>
              </a:ext>
            </a:extLst>
          </p:cNvPr>
          <p:cNvSpPr txBox="1"/>
          <p:nvPr/>
        </p:nvSpPr>
        <p:spPr>
          <a:xfrm>
            <a:off x="6702713" y="3703598"/>
            <a:ext cx="42268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02 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4C37562-06B5-47D4-ABE9-55E9F9A68742}"/>
              </a:ext>
            </a:extLst>
          </p:cNvPr>
          <p:cNvSpPr txBox="1"/>
          <p:nvPr/>
        </p:nvSpPr>
        <p:spPr>
          <a:xfrm>
            <a:off x="6702713" y="4533549"/>
            <a:ext cx="42268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03 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xmlns="" id="{1BD67C7A-3B89-43BE-A658-3318391C3761}"/>
              </a:ext>
            </a:extLst>
          </p:cNvPr>
          <p:cNvSpPr txBox="1"/>
          <p:nvPr/>
        </p:nvSpPr>
        <p:spPr>
          <a:xfrm>
            <a:off x="6702713" y="2377606"/>
            <a:ext cx="2267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点击此处添加文本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xmlns="" id="{6A100C7C-962E-4DD1-831D-C40A3C14F6A2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t="1" r="57840" b="-101961"/>
          <a:stretch/>
        </p:blipFill>
        <p:spPr>
          <a:xfrm>
            <a:off x="6626101" y="2780338"/>
            <a:ext cx="2774055" cy="7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32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400">
        <p:random/>
      </p:transition>
    </mc:Choice>
    <mc:Fallback xmlns="">
      <p:transition spd="slow" advTm="44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50"/>
                            </p:stCondLst>
                            <p:childTnLst>
                              <p:par>
                                <p:cTn id="2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350"/>
                            </p:stCondLst>
                            <p:childTnLst>
                              <p:par>
                                <p:cTn id="2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850"/>
                            </p:stCondLst>
                            <p:childTnLst>
                              <p:par>
                                <p:cTn id="3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350"/>
                            </p:stCondLst>
                            <p:childTnLst>
                              <p:par>
                                <p:cTn id="3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xmlns="" id="{AA37F83D-28D4-493A-8B31-949CEBBD2E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0761" y="3885428"/>
            <a:ext cx="3999323" cy="109738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xmlns="" id="{DA6C4454-B33F-4073-BC9C-291D82822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0761" y="4611528"/>
            <a:ext cx="3999323" cy="109738"/>
          </a:xfrm>
          <a:prstGeom prst="rect">
            <a:avLst/>
          </a:prstGeom>
        </p:spPr>
      </p:pic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E14C9452-7781-4530-903D-CAAFD3D9A3DB}"/>
              </a:ext>
            </a:extLst>
          </p:cNvPr>
          <p:cNvGrpSpPr/>
          <p:nvPr/>
        </p:nvGrpSpPr>
        <p:grpSpPr>
          <a:xfrm>
            <a:off x="5320727" y="1061644"/>
            <a:ext cx="1499746" cy="1987468"/>
            <a:chOff x="5320727" y="1061644"/>
            <a:chExt cx="1499746" cy="1987468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xmlns="" id="{D2197593-EE6A-4B15-9606-640A72CFE4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20727" y="1061644"/>
              <a:ext cx="1499746" cy="1987468"/>
            </a:xfrm>
            <a:prstGeom prst="rect">
              <a:avLst/>
            </a:prstGeom>
          </p:spPr>
        </p:pic>
        <p:sp>
          <p:nvSpPr>
            <p:cNvPr id="16" name="矩形 15">
              <a:extLst>
                <a:ext uri="{FF2B5EF4-FFF2-40B4-BE49-F238E27FC236}">
                  <a16:creationId xmlns:a16="http://schemas.microsoft.com/office/drawing/2014/main" xmlns="" id="{46524949-EAA0-4785-82D8-F39CCF4892E5}"/>
                </a:ext>
              </a:extLst>
            </p:cNvPr>
            <p:cNvSpPr/>
            <p:nvPr/>
          </p:nvSpPr>
          <p:spPr>
            <a:xfrm>
              <a:off x="5431642" y="1470024"/>
              <a:ext cx="1277915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02</a:t>
              </a:r>
              <a:endParaRPr lang="zh-CN" altLang="en-US" sz="66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xmlns="" id="{DDA1FC7D-BE09-4B38-A766-801C19D0CFDC}"/>
              </a:ext>
            </a:extLst>
          </p:cNvPr>
          <p:cNvSpPr/>
          <p:nvPr/>
        </p:nvSpPr>
        <p:spPr>
          <a:xfrm>
            <a:off x="3913601" y="3319577"/>
            <a:ext cx="437364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i="0" dirty="0">
                <a:solidFill>
                  <a:srgbClr val="3D3D3F"/>
                </a:solidFill>
                <a:effectLst/>
                <a:latin typeface="造字工房悦黑演示版常规体" pitchFamily="50" charset="-122"/>
                <a:ea typeface="造字工房悦黑演示版常规体" pitchFamily="50" charset="-122"/>
              </a:rPr>
              <a:t>点击此处添加标题</a:t>
            </a:r>
            <a:endParaRPr lang="en-US" altLang="zh-CN" sz="3200" b="1" i="0" dirty="0">
              <a:solidFill>
                <a:srgbClr val="3D3D3F"/>
              </a:solidFill>
              <a:effectLst/>
              <a:latin typeface="造字工房悦黑演示版常规体" pitchFamily="50" charset="-122"/>
              <a:ea typeface="造字工房悦黑演示版常规体" pitchFamily="50" charset="-12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2DDE324C-26E2-4203-A81B-F7D5B08D48D5}"/>
              </a:ext>
            </a:extLst>
          </p:cNvPr>
          <p:cNvSpPr/>
          <p:nvPr/>
        </p:nvSpPr>
        <p:spPr>
          <a:xfrm>
            <a:off x="3883778" y="4123314"/>
            <a:ext cx="43736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rgbClr val="3D3D3F"/>
                </a:solidFill>
              </a:rPr>
              <a:t>Here to add a title</a:t>
            </a:r>
            <a:endParaRPr lang="en-US" altLang="zh-CN" sz="4000" b="1" i="0" dirty="0">
              <a:solidFill>
                <a:srgbClr val="3D3D3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39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300">
        <p14:gallery dir="l"/>
      </p:transition>
    </mc:Choice>
    <mc:Fallback xmlns="">
      <p:transition spd="slow" advTm="23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75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>
            <a:extLst>
              <a:ext uri="{FF2B5EF4-FFF2-40B4-BE49-F238E27FC236}">
                <a16:creationId xmlns:a16="http://schemas.microsoft.com/office/drawing/2014/main" xmlns="" id="{72E97181-6D4B-461B-B756-D7E8FD85C729}"/>
              </a:ext>
            </a:extLst>
          </p:cNvPr>
          <p:cNvGrpSpPr/>
          <p:nvPr/>
        </p:nvGrpSpPr>
        <p:grpSpPr>
          <a:xfrm>
            <a:off x="488955" y="475472"/>
            <a:ext cx="662430" cy="810838"/>
            <a:chOff x="488955" y="475472"/>
            <a:chExt cx="662430" cy="810838"/>
          </a:xfrm>
        </p:grpSpPr>
        <p:pic>
          <p:nvPicPr>
            <p:cNvPr id="59" name="图片 58">
              <a:extLst>
                <a:ext uri="{FF2B5EF4-FFF2-40B4-BE49-F238E27FC236}">
                  <a16:creationId xmlns:a16="http://schemas.microsoft.com/office/drawing/2014/main" xmlns="" id="{66950F70-E519-46B0-92B7-875FDF943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499919" y="475472"/>
              <a:ext cx="615749" cy="810838"/>
            </a:xfrm>
            <a:prstGeom prst="rect">
              <a:avLst/>
            </a:prstGeom>
          </p:spPr>
        </p:pic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xmlns="" id="{3A2DF2A7-DA19-4B7A-A6AA-70776EE1C63B}"/>
                </a:ext>
              </a:extLst>
            </p:cNvPr>
            <p:cNvSpPr txBox="1"/>
            <p:nvPr/>
          </p:nvSpPr>
          <p:spPr>
            <a:xfrm>
              <a:off x="488955" y="510942"/>
              <a:ext cx="662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latin typeface="Broadway" panose="04040905080B02020502" pitchFamily="82" charset="0"/>
                  <a:cs typeface="Arial" panose="020B060402020202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endParaRPr>
            </a:p>
          </p:txBody>
        </p:sp>
      </p:grpSp>
      <p:pic>
        <p:nvPicPr>
          <p:cNvPr id="61" name="图片 60">
            <a:extLst>
              <a:ext uri="{FF2B5EF4-FFF2-40B4-BE49-F238E27FC236}">
                <a16:creationId xmlns:a16="http://schemas.microsoft.com/office/drawing/2014/main" xmlns="" id="{C1815CCA-31F5-481A-A72A-9898193D86D9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 flipV="1">
            <a:off x="1113285" y="1077643"/>
            <a:ext cx="10620000" cy="58621"/>
          </a:xfrm>
          <a:prstGeom prst="rect">
            <a:avLst/>
          </a:prstGeom>
        </p:spPr>
      </p:pic>
      <p:sp>
        <p:nvSpPr>
          <p:cNvPr id="62" name="PA_文本框 40">
            <a:extLst>
              <a:ext uri="{FF2B5EF4-FFF2-40B4-BE49-F238E27FC236}">
                <a16:creationId xmlns:a16="http://schemas.microsoft.com/office/drawing/2014/main" xmlns="" id="{BECFEE36-C9D3-403C-B487-FBA4F70CD3E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288967" y="598378"/>
            <a:ext cx="33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spc="300" dirty="0">
                <a:solidFill>
                  <a:srgbClr val="3D3D3F"/>
                </a:solidFill>
                <a:latin typeface="造字工房悦黑演示版常规体" pitchFamily="50" charset="-122"/>
                <a:ea typeface="造字工房悦黑演示版常规体" pitchFamily="50" charset="-122"/>
                <a:cs typeface="Lato Black" charset="0"/>
              </a:rPr>
              <a:t>点击此处添加标题</a:t>
            </a:r>
            <a:endParaRPr lang="en-US" sz="2800" spc="300" dirty="0">
              <a:solidFill>
                <a:srgbClr val="3D3D3F"/>
              </a:solidFill>
              <a:latin typeface="造字工房悦黑演示版常规体" pitchFamily="50" charset="-122"/>
              <a:ea typeface="造字工房悦黑演示版常规体" pitchFamily="50" charset="-122"/>
              <a:cs typeface="Lato Black" charset="0"/>
            </a:endParaRPr>
          </a:p>
        </p:txBody>
      </p:sp>
      <p:sp>
        <p:nvSpPr>
          <p:cNvPr id="63" name="PA_矩形 7">
            <a:extLst>
              <a:ext uri="{FF2B5EF4-FFF2-40B4-BE49-F238E27FC236}">
                <a16:creationId xmlns:a16="http://schemas.microsoft.com/office/drawing/2014/main" xmlns="" id="{2F22FC42-263B-483D-9FE8-E5FE35EAA30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565958" y="739089"/>
            <a:ext cx="4103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8C58F"/>
                </a:solidFill>
                <a:latin typeface="+mn-ea"/>
                <a:cs typeface="Arial Unicode MS" panose="020B0604020202020204" pitchFamily="34" charset="-122"/>
              </a:rPr>
              <a:t>Please click here to add the required titles</a:t>
            </a:r>
            <a:endParaRPr lang="zh-CN" altLang="en-US" sz="1600" b="1" dirty="0">
              <a:solidFill>
                <a:srgbClr val="E8C58F"/>
              </a:solidFill>
              <a:latin typeface="+mn-ea"/>
              <a:cs typeface="Arial Unicode MS" panose="020B0604020202020204" pitchFamily="34" charset="-122"/>
            </a:endParaRPr>
          </a:p>
        </p:txBody>
      </p:sp>
      <p:sp>
        <p:nvSpPr>
          <p:cNvPr id="8" name="MH_Other_1">
            <a:extLst>
              <a:ext uri="{FF2B5EF4-FFF2-40B4-BE49-F238E27FC236}">
                <a16:creationId xmlns:a16="http://schemas.microsoft.com/office/drawing/2014/main" xmlns="" id="{8C979CDA-AB6C-475A-B56F-BC8CCE427D8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45542" y="3533023"/>
            <a:ext cx="1085008" cy="1028737"/>
          </a:xfrm>
          <a:custGeom>
            <a:avLst/>
            <a:gdLst>
              <a:gd name="connsiteX0" fmla="*/ 1280265 w 1280265"/>
              <a:gd name="connsiteY0" fmla="*/ 0 h 1336431"/>
              <a:gd name="connsiteX1" fmla="*/ 770311 w 1280265"/>
              <a:gd name="connsiteY1" fmla="*/ 202223 h 1336431"/>
              <a:gd name="connsiteX2" fmla="*/ 357073 w 1280265"/>
              <a:gd name="connsiteY2" fmla="*/ 571500 h 1336431"/>
              <a:gd name="connsiteX3" fmla="*/ 40550 w 1280265"/>
              <a:gd name="connsiteY3" fmla="*/ 1028700 h 1336431"/>
              <a:gd name="connsiteX4" fmla="*/ 14173 w 1280265"/>
              <a:gd name="connsiteY4" fmla="*/ 1336431 h 133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0265" h="1336431">
                <a:moveTo>
                  <a:pt x="1280265" y="0"/>
                </a:moveTo>
                <a:cubicBezTo>
                  <a:pt x="1102220" y="53486"/>
                  <a:pt x="924176" y="106973"/>
                  <a:pt x="770311" y="202223"/>
                </a:cubicBezTo>
                <a:cubicBezTo>
                  <a:pt x="616446" y="297473"/>
                  <a:pt x="478700" y="433754"/>
                  <a:pt x="357073" y="571500"/>
                </a:cubicBezTo>
                <a:cubicBezTo>
                  <a:pt x="235446" y="709246"/>
                  <a:pt x="97700" y="901211"/>
                  <a:pt x="40550" y="1028700"/>
                </a:cubicBezTo>
                <a:cubicBezTo>
                  <a:pt x="-16600" y="1156189"/>
                  <a:pt x="-1214" y="1246310"/>
                  <a:pt x="14173" y="1336431"/>
                </a:cubicBez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MH_Other_2">
            <a:extLst>
              <a:ext uri="{FF2B5EF4-FFF2-40B4-BE49-F238E27FC236}">
                <a16:creationId xmlns:a16="http://schemas.microsoft.com/office/drawing/2014/main" xmlns="" id="{13281F68-B830-460D-B23B-BB4A689BBB7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371180" y="3524658"/>
            <a:ext cx="759369" cy="527702"/>
          </a:xfrm>
          <a:custGeom>
            <a:avLst/>
            <a:gdLst>
              <a:gd name="connsiteX0" fmla="*/ 936800 w 936800"/>
              <a:gd name="connsiteY0" fmla="*/ 0 h 705361"/>
              <a:gd name="connsiteX1" fmla="*/ 934440 w 936800"/>
              <a:gd name="connsiteY1" fmla="*/ 12638 h 705361"/>
              <a:gd name="connsiteX2" fmla="*/ 305655 w 936800"/>
              <a:gd name="connsiteY2" fmla="*/ 705361 h 705361"/>
              <a:gd name="connsiteX3" fmla="*/ 40030 w 936800"/>
              <a:gd name="connsiteY3" fmla="*/ 616230 h 705361"/>
              <a:gd name="connsiteX4" fmla="*/ 0 w 936800"/>
              <a:gd name="connsiteY4" fmla="*/ 580117 h 705361"/>
              <a:gd name="connsiteX5" fmla="*/ 25579 w 936800"/>
              <a:gd name="connsiteY5" fmla="*/ 545326 h 705361"/>
              <a:gd name="connsiteX6" fmla="*/ 610280 w 936800"/>
              <a:gd name="connsiteY6" fmla="*/ 107428 h 705361"/>
              <a:gd name="connsiteX7" fmla="*/ 822009 w 936800"/>
              <a:gd name="connsiteY7" fmla="*/ 27354 h 705361"/>
              <a:gd name="connsiteX0-1" fmla="*/ 1065951 w 1065951"/>
              <a:gd name="connsiteY0-2" fmla="*/ 0 h 740584"/>
              <a:gd name="connsiteX1-3" fmla="*/ 934440 w 1065951"/>
              <a:gd name="connsiteY1-4" fmla="*/ 47861 h 740584"/>
              <a:gd name="connsiteX2-5" fmla="*/ 305655 w 1065951"/>
              <a:gd name="connsiteY2-6" fmla="*/ 740584 h 740584"/>
              <a:gd name="connsiteX3-7" fmla="*/ 40030 w 1065951"/>
              <a:gd name="connsiteY3-8" fmla="*/ 651453 h 740584"/>
              <a:gd name="connsiteX4-9" fmla="*/ 0 w 1065951"/>
              <a:gd name="connsiteY4-10" fmla="*/ 615340 h 740584"/>
              <a:gd name="connsiteX5-11" fmla="*/ 25579 w 1065951"/>
              <a:gd name="connsiteY5-12" fmla="*/ 580549 h 740584"/>
              <a:gd name="connsiteX6-13" fmla="*/ 610280 w 1065951"/>
              <a:gd name="connsiteY6-14" fmla="*/ 142651 h 740584"/>
              <a:gd name="connsiteX7-15" fmla="*/ 822009 w 1065951"/>
              <a:gd name="connsiteY7-16" fmla="*/ 62577 h 740584"/>
              <a:gd name="connsiteX8" fmla="*/ 1065951 w 1065951"/>
              <a:gd name="connsiteY8" fmla="*/ 0 h 740584"/>
              <a:gd name="connsiteX0-17" fmla="*/ 1065951 w 1065951"/>
              <a:gd name="connsiteY0-18" fmla="*/ 0 h 777223"/>
              <a:gd name="connsiteX1-19" fmla="*/ 1040109 w 1065951"/>
              <a:gd name="connsiteY1-20" fmla="*/ 47861 h 777223"/>
              <a:gd name="connsiteX2-21" fmla="*/ 305655 w 1065951"/>
              <a:gd name="connsiteY2-22" fmla="*/ 740584 h 777223"/>
              <a:gd name="connsiteX3-23" fmla="*/ 40030 w 1065951"/>
              <a:gd name="connsiteY3-24" fmla="*/ 651453 h 777223"/>
              <a:gd name="connsiteX4-25" fmla="*/ 0 w 1065951"/>
              <a:gd name="connsiteY4-26" fmla="*/ 615340 h 777223"/>
              <a:gd name="connsiteX5-27" fmla="*/ 25579 w 1065951"/>
              <a:gd name="connsiteY5-28" fmla="*/ 580549 h 777223"/>
              <a:gd name="connsiteX6-29" fmla="*/ 610280 w 1065951"/>
              <a:gd name="connsiteY6-30" fmla="*/ 142651 h 777223"/>
              <a:gd name="connsiteX7-31" fmla="*/ 822009 w 1065951"/>
              <a:gd name="connsiteY7-32" fmla="*/ 62577 h 777223"/>
              <a:gd name="connsiteX8-33" fmla="*/ 1065951 w 1065951"/>
              <a:gd name="connsiteY8-34" fmla="*/ 0 h 777223"/>
              <a:gd name="connsiteX0-35" fmla="*/ 1065951 w 1065951"/>
              <a:gd name="connsiteY0-36" fmla="*/ 0 h 740752"/>
              <a:gd name="connsiteX1-37" fmla="*/ 1040109 w 1065951"/>
              <a:gd name="connsiteY1-38" fmla="*/ 47861 h 740752"/>
              <a:gd name="connsiteX2-39" fmla="*/ 305655 w 1065951"/>
              <a:gd name="connsiteY2-40" fmla="*/ 740584 h 740752"/>
              <a:gd name="connsiteX3-41" fmla="*/ 40030 w 1065951"/>
              <a:gd name="connsiteY3-42" fmla="*/ 651453 h 740752"/>
              <a:gd name="connsiteX4-43" fmla="*/ 0 w 1065951"/>
              <a:gd name="connsiteY4-44" fmla="*/ 615340 h 740752"/>
              <a:gd name="connsiteX5-45" fmla="*/ 25579 w 1065951"/>
              <a:gd name="connsiteY5-46" fmla="*/ 580549 h 740752"/>
              <a:gd name="connsiteX6-47" fmla="*/ 610280 w 1065951"/>
              <a:gd name="connsiteY6-48" fmla="*/ 142651 h 740752"/>
              <a:gd name="connsiteX7-49" fmla="*/ 822009 w 1065951"/>
              <a:gd name="connsiteY7-50" fmla="*/ 62577 h 740752"/>
              <a:gd name="connsiteX8-51" fmla="*/ 1065951 w 1065951"/>
              <a:gd name="connsiteY8-52" fmla="*/ 0 h 74075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33" y="connsiteY8-34"/>
              </a:cxn>
            </a:cxnLst>
            <a:rect l="l" t="t" r="r" b="b"/>
            <a:pathLst>
              <a:path w="1065951" h="740752">
                <a:moveTo>
                  <a:pt x="1065951" y="0"/>
                </a:moveTo>
                <a:cubicBezTo>
                  <a:pt x="1065164" y="4213"/>
                  <a:pt x="1040896" y="43648"/>
                  <a:pt x="1040109" y="47861"/>
                </a:cubicBezTo>
                <a:cubicBezTo>
                  <a:pt x="936513" y="454946"/>
                  <a:pt x="500166" y="748822"/>
                  <a:pt x="305655" y="740584"/>
                </a:cubicBezTo>
                <a:cubicBezTo>
                  <a:pt x="185941" y="735514"/>
                  <a:pt x="121672" y="708847"/>
                  <a:pt x="40030" y="651453"/>
                </a:cubicBezTo>
                <a:lnTo>
                  <a:pt x="0" y="615340"/>
                </a:lnTo>
                <a:lnTo>
                  <a:pt x="25579" y="580549"/>
                </a:lnTo>
                <a:cubicBezTo>
                  <a:pt x="161442" y="410521"/>
                  <a:pt x="363393" y="254074"/>
                  <a:pt x="610280" y="142651"/>
                </a:cubicBezTo>
                <a:cubicBezTo>
                  <a:pt x="680819" y="110816"/>
                  <a:pt x="751687" y="84163"/>
                  <a:pt x="822009" y="62577"/>
                </a:cubicBezTo>
                <a:cubicBezTo>
                  <a:pt x="860273" y="53459"/>
                  <a:pt x="1027687" y="9118"/>
                  <a:pt x="1065951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MH_SubTitle_1">
            <a:extLst>
              <a:ext uri="{FF2B5EF4-FFF2-40B4-BE49-F238E27FC236}">
                <a16:creationId xmlns:a16="http://schemas.microsoft.com/office/drawing/2014/main" xmlns="" id="{912CD219-4CB1-4A97-91E5-6B0A36FADC7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848230" y="1768819"/>
            <a:ext cx="1455369" cy="2291786"/>
          </a:xfrm>
          <a:custGeom>
            <a:avLst/>
            <a:gdLst>
              <a:gd name="connsiteX0" fmla="*/ 764931 w 1529862"/>
              <a:gd name="connsiteY0" fmla="*/ 70339 h 2409092"/>
              <a:gd name="connsiteX1" fmla="*/ 82519 w 1529862"/>
              <a:gd name="connsiteY1" fmla="*/ 1204547 h 2409092"/>
              <a:gd name="connsiteX2" fmla="*/ 764931 w 1529862"/>
              <a:gd name="connsiteY2" fmla="*/ 2338755 h 2409092"/>
              <a:gd name="connsiteX3" fmla="*/ 1447343 w 1529862"/>
              <a:gd name="connsiteY3" fmla="*/ 1204547 h 2409092"/>
              <a:gd name="connsiteX4" fmla="*/ 764931 w 1529862"/>
              <a:gd name="connsiteY4" fmla="*/ 70339 h 2409092"/>
              <a:gd name="connsiteX5" fmla="*/ 764931 w 1529862"/>
              <a:gd name="connsiteY5" fmla="*/ 0 h 2409092"/>
              <a:gd name="connsiteX6" fmla="*/ 1529862 w 1529862"/>
              <a:gd name="connsiteY6" fmla="*/ 1204546 h 2409092"/>
              <a:gd name="connsiteX7" fmla="*/ 764931 w 1529862"/>
              <a:gd name="connsiteY7" fmla="*/ 2409092 h 2409092"/>
              <a:gd name="connsiteX8" fmla="*/ 0 w 1529862"/>
              <a:gd name="connsiteY8" fmla="*/ 1204546 h 2409092"/>
              <a:gd name="connsiteX9" fmla="*/ 764931 w 1529862"/>
              <a:gd name="connsiteY9" fmla="*/ 0 h 240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9862" h="2409092">
                <a:moveTo>
                  <a:pt x="764931" y="70339"/>
                </a:moveTo>
                <a:cubicBezTo>
                  <a:pt x="388045" y="70339"/>
                  <a:pt x="82519" y="578141"/>
                  <a:pt x="82519" y="1204547"/>
                </a:cubicBezTo>
                <a:cubicBezTo>
                  <a:pt x="82519" y="1830953"/>
                  <a:pt x="388045" y="2338755"/>
                  <a:pt x="764931" y="2338755"/>
                </a:cubicBezTo>
                <a:cubicBezTo>
                  <a:pt x="1141817" y="2338755"/>
                  <a:pt x="1447343" y="1830953"/>
                  <a:pt x="1447343" y="1204547"/>
                </a:cubicBezTo>
                <a:cubicBezTo>
                  <a:pt x="1447343" y="578141"/>
                  <a:pt x="1141817" y="70339"/>
                  <a:pt x="764931" y="70339"/>
                </a:cubicBezTo>
                <a:close/>
                <a:moveTo>
                  <a:pt x="764931" y="0"/>
                </a:moveTo>
                <a:cubicBezTo>
                  <a:pt x="1187391" y="0"/>
                  <a:pt x="1529862" y="539294"/>
                  <a:pt x="1529862" y="1204546"/>
                </a:cubicBezTo>
                <a:cubicBezTo>
                  <a:pt x="1529862" y="1869798"/>
                  <a:pt x="1187391" y="2409092"/>
                  <a:pt x="764931" y="2409092"/>
                </a:cubicBezTo>
                <a:cubicBezTo>
                  <a:pt x="342471" y="2409092"/>
                  <a:pt x="0" y="1869798"/>
                  <a:pt x="0" y="1204546"/>
                </a:cubicBezTo>
                <a:cubicBezTo>
                  <a:pt x="0" y="539294"/>
                  <a:pt x="342471" y="0"/>
                  <a:pt x="764931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60000" rtlCol="0" anchor="ctr">
            <a:normAutofit/>
          </a:bodyPr>
          <a:lstStyle/>
          <a:p>
            <a:pPr algn="ctr"/>
            <a:r>
              <a:rPr lang="zh-CN" altLang="en-US" sz="1600" dirty="0">
                <a:solidFill>
                  <a:schemeClr val="accent1"/>
                </a:solidFill>
              </a:rPr>
              <a:t>点击此处</a:t>
            </a:r>
            <a:endParaRPr lang="en-US" altLang="zh-CN" sz="1600" dirty="0">
              <a:solidFill>
                <a:schemeClr val="accent1"/>
              </a:solidFill>
            </a:endParaRPr>
          </a:p>
          <a:p>
            <a:pPr algn="ctr"/>
            <a:r>
              <a:rPr lang="zh-CN" altLang="en-US" sz="1600" dirty="0">
                <a:solidFill>
                  <a:schemeClr val="accent1"/>
                </a:solidFill>
              </a:rPr>
              <a:t>添加文本</a:t>
            </a:r>
          </a:p>
        </p:txBody>
      </p:sp>
      <p:sp>
        <p:nvSpPr>
          <p:cNvPr id="11" name="MH_Other_3">
            <a:extLst>
              <a:ext uri="{FF2B5EF4-FFF2-40B4-BE49-F238E27FC236}">
                <a16:creationId xmlns:a16="http://schemas.microsoft.com/office/drawing/2014/main" xmlns="" id="{56E729BF-C653-41FF-94DA-B889A107CB48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2844802" y="4352655"/>
            <a:ext cx="401481" cy="40148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EFFFF"/>
                </a:solidFill>
              </a:rPr>
              <a:t>A</a:t>
            </a:r>
            <a:endParaRPr lang="zh-CN" altLang="en-US" dirty="0">
              <a:solidFill>
                <a:srgbClr val="FEFFFF"/>
              </a:solidFill>
            </a:endParaRPr>
          </a:p>
        </p:txBody>
      </p:sp>
      <p:sp>
        <p:nvSpPr>
          <p:cNvPr id="12" name="MH_Other_4">
            <a:extLst>
              <a:ext uri="{FF2B5EF4-FFF2-40B4-BE49-F238E27FC236}">
                <a16:creationId xmlns:a16="http://schemas.microsoft.com/office/drawing/2014/main" xmlns="" id="{F3D24356-276E-4D85-9580-4296FAFB221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5567344" y="3533023"/>
            <a:ext cx="1085008" cy="1028737"/>
          </a:xfrm>
          <a:custGeom>
            <a:avLst/>
            <a:gdLst>
              <a:gd name="connsiteX0" fmla="*/ 1280265 w 1280265"/>
              <a:gd name="connsiteY0" fmla="*/ 0 h 1336431"/>
              <a:gd name="connsiteX1" fmla="*/ 770311 w 1280265"/>
              <a:gd name="connsiteY1" fmla="*/ 202223 h 1336431"/>
              <a:gd name="connsiteX2" fmla="*/ 357073 w 1280265"/>
              <a:gd name="connsiteY2" fmla="*/ 571500 h 1336431"/>
              <a:gd name="connsiteX3" fmla="*/ 40550 w 1280265"/>
              <a:gd name="connsiteY3" fmla="*/ 1028700 h 1336431"/>
              <a:gd name="connsiteX4" fmla="*/ 14173 w 1280265"/>
              <a:gd name="connsiteY4" fmla="*/ 1336431 h 133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0265" h="1336431">
                <a:moveTo>
                  <a:pt x="1280265" y="0"/>
                </a:moveTo>
                <a:cubicBezTo>
                  <a:pt x="1102220" y="53486"/>
                  <a:pt x="924176" y="106973"/>
                  <a:pt x="770311" y="202223"/>
                </a:cubicBezTo>
                <a:cubicBezTo>
                  <a:pt x="616446" y="297473"/>
                  <a:pt x="478700" y="433754"/>
                  <a:pt x="357073" y="571500"/>
                </a:cubicBezTo>
                <a:cubicBezTo>
                  <a:pt x="235446" y="709246"/>
                  <a:pt x="97700" y="901211"/>
                  <a:pt x="40550" y="1028700"/>
                </a:cubicBezTo>
                <a:cubicBezTo>
                  <a:pt x="-16600" y="1156189"/>
                  <a:pt x="-1214" y="1246310"/>
                  <a:pt x="14173" y="1336431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MH_Other_5">
            <a:extLst>
              <a:ext uri="{FF2B5EF4-FFF2-40B4-BE49-F238E27FC236}">
                <a16:creationId xmlns:a16="http://schemas.microsoft.com/office/drawing/2014/main" xmlns="" id="{45321BB4-5B9F-46A1-BFCA-7763E0FDB20C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5892982" y="3524658"/>
            <a:ext cx="759369" cy="527702"/>
          </a:xfrm>
          <a:custGeom>
            <a:avLst/>
            <a:gdLst>
              <a:gd name="connsiteX0" fmla="*/ 936800 w 936800"/>
              <a:gd name="connsiteY0" fmla="*/ 0 h 705361"/>
              <a:gd name="connsiteX1" fmla="*/ 934440 w 936800"/>
              <a:gd name="connsiteY1" fmla="*/ 12638 h 705361"/>
              <a:gd name="connsiteX2" fmla="*/ 305655 w 936800"/>
              <a:gd name="connsiteY2" fmla="*/ 705361 h 705361"/>
              <a:gd name="connsiteX3" fmla="*/ 40030 w 936800"/>
              <a:gd name="connsiteY3" fmla="*/ 616230 h 705361"/>
              <a:gd name="connsiteX4" fmla="*/ 0 w 936800"/>
              <a:gd name="connsiteY4" fmla="*/ 580117 h 705361"/>
              <a:gd name="connsiteX5" fmla="*/ 25579 w 936800"/>
              <a:gd name="connsiteY5" fmla="*/ 545326 h 705361"/>
              <a:gd name="connsiteX6" fmla="*/ 610280 w 936800"/>
              <a:gd name="connsiteY6" fmla="*/ 107428 h 705361"/>
              <a:gd name="connsiteX7" fmla="*/ 822009 w 936800"/>
              <a:gd name="connsiteY7" fmla="*/ 27354 h 705361"/>
              <a:gd name="connsiteX0-1" fmla="*/ 1065951 w 1065951"/>
              <a:gd name="connsiteY0-2" fmla="*/ 0 h 740584"/>
              <a:gd name="connsiteX1-3" fmla="*/ 934440 w 1065951"/>
              <a:gd name="connsiteY1-4" fmla="*/ 47861 h 740584"/>
              <a:gd name="connsiteX2-5" fmla="*/ 305655 w 1065951"/>
              <a:gd name="connsiteY2-6" fmla="*/ 740584 h 740584"/>
              <a:gd name="connsiteX3-7" fmla="*/ 40030 w 1065951"/>
              <a:gd name="connsiteY3-8" fmla="*/ 651453 h 740584"/>
              <a:gd name="connsiteX4-9" fmla="*/ 0 w 1065951"/>
              <a:gd name="connsiteY4-10" fmla="*/ 615340 h 740584"/>
              <a:gd name="connsiteX5-11" fmla="*/ 25579 w 1065951"/>
              <a:gd name="connsiteY5-12" fmla="*/ 580549 h 740584"/>
              <a:gd name="connsiteX6-13" fmla="*/ 610280 w 1065951"/>
              <a:gd name="connsiteY6-14" fmla="*/ 142651 h 740584"/>
              <a:gd name="connsiteX7-15" fmla="*/ 822009 w 1065951"/>
              <a:gd name="connsiteY7-16" fmla="*/ 62577 h 740584"/>
              <a:gd name="connsiteX8" fmla="*/ 1065951 w 1065951"/>
              <a:gd name="connsiteY8" fmla="*/ 0 h 740584"/>
              <a:gd name="connsiteX0-17" fmla="*/ 1065951 w 1065951"/>
              <a:gd name="connsiteY0-18" fmla="*/ 0 h 777223"/>
              <a:gd name="connsiteX1-19" fmla="*/ 1040109 w 1065951"/>
              <a:gd name="connsiteY1-20" fmla="*/ 47861 h 777223"/>
              <a:gd name="connsiteX2-21" fmla="*/ 305655 w 1065951"/>
              <a:gd name="connsiteY2-22" fmla="*/ 740584 h 777223"/>
              <a:gd name="connsiteX3-23" fmla="*/ 40030 w 1065951"/>
              <a:gd name="connsiteY3-24" fmla="*/ 651453 h 777223"/>
              <a:gd name="connsiteX4-25" fmla="*/ 0 w 1065951"/>
              <a:gd name="connsiteY4-26" fmla="*/ 615340 h 777223"/>
              <a:gd name="connsiteX5-27" fmla="*/ 25579 w 1065951"/>
              <a:gd name="connsiteY5-28" fmla="*/ 580549 h 777223"/>
              <a:gd name="connsiteX6-29" fmla="*/ 610280 w 1065951"/>
              <a:gd name="connsiteY6-30" fmla="*/ 142651 h 777223"/>
              <a:gd name="connsiteX7-31" fmla="*/ 822009 w 1065951"/>
              <a:gd name="connsiteY7-32" fmla="*/ 62577 h 777223"/>
              <a:gd name="connsiteX8-33" fmla="*/ 1065951 w 1065951"/>
              <a:gd name="connsiteY8-34" fmla="*/ 0 h 777223"/>
              <a:gd name="connsiteX0-35" fmla="*/ 1065951 w 1065951"/>
              <a:gd name="connsiteY0-36" fmla="*/ 0 h 740752"/>
              <a:gd name="connsiteX1-37" fmla="*/ 1040109 w 1065951"/>
              <a:gd name="connsiteY1-38" fmla="*/ 47861 h 740752"/>
              <a:gd name="connsiteX2-39" fmla="*/ 305655 w 1065951"/>
              <a:gd name="connsiteY2-40" fmla="*/ 740584 h 740752"/>
              <a:gd name="connsiteX3-41" fmla="*/ 40030 w 1065951"/>
              <a:gd name="connsiteY3-42" fmla="*/ 651453 h 740752"/>
              <a:gd name="connsiteX4-43" fmla="*/ 0 w 1065951"/>
              <a:gd name="connsiteY4-44" fmla="*/ 615340 h 740752"/>
              <a:gd name="connsiteX5-45" fmla="*/ 25579 w 1065951"/>
              <a:gd name="connsiteY5-46" fmla="*/ 580549 h 740752"/>
              <a:gd name="connsiteX6-47" fmla="*/ 610280 w 1065951"/>
              <a:gd name="connsiteY6-48" fmla="*/ 142651 h 740752"/>
              <a:gd name="connsiteX7-49" fmla="*/ 822009 w 1065951"/>
              <a:gd name="connsiteY7-50" fmla="*/ 62577 h 740752"/>
              <a:gd name="connsiteX8-51" fmla="*/ 1065951 w 1065951"/>
              <a:gd name="connsiteY8-52" fmla="*/ 0 h 74075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33" y="connsiteY8-34"/>
              </a:cxn>
            </a:cxnLst>
            <a:rect l="l" t="t" r="r" b="b"/>
            <a:pathLst>
              <a:path w="1065951" h="740752">
                <a:moveTo>
                  <a:pt x="1065951" y="0"/>
                </a:moveTo>
                <a:cubicBezTo>
                  <a:pt x="1065164" y="4213"/>
                  <a:pt x="1040896" y="43648"/>
                  <a:pt x="1040109" y="47861"/>
                </a:cubicBezTo>
                <a:cubicBezTo>
                  <a:pt x="936513" y="454946"/>
                  <a:pt x="500166" y="748822"/>
                  <a:pt x="305655" y="740584"/>
                </a:cubicBezTo>
                <a:cubicBezTo>
                  <a:pt x="185941" y="735514"/>
                  <a:pt x="121672" y="708847"/>
                  <a:pt x="40030" y="651453"/>
                </a:cubicBezTo>
                <a:lnTo>
                  <a:pt x="0" y="615340"/>
                </a:lnTo>
                <a:lnTo>
                  <a:pt x="25579" y="580549"/>
                </a:lnTo>
                <a:cubicBezTo>
                  <a:pt x="161442" y="410521"/>
                  <a:pt x="363393" y="254074"/>
                  <a:pt x="610280" y="142651"/>
                </a:cubicBezTo>
                <a:cubicBezTo>
                  <a:pt x="680819" y="110816"/>
                  <a:pt x="751687" y="84163"/>
                  <a:pt x="822009" y="62577"/>
                </a:cubicBezTo>
                <a:cubicBezTo>
                  <a:pt x="860273" y="53459"/>
                  <a:pt x="1027687" y="9118"/>
                  <a:pt x="1065951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MH_SubTitle_2">
            <a:extLst>
              <a:ext uri="{FF2B5EF4-FFF2-40B4-BE49-F238E27FC236}">
                <a16:creationId xmlns:a16="http://schemas.microsoft.com/office/drawing/2014/main" xmlns="" id="{2825950B-A799-4B0C-82D0-A1898E0F71F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5370031" y="1768819"/>
            <a:ext cx="1455369" cy="2291786"/>
          </a:xfrm>
          <a:custGeom>
            <a:avLst/>
            <a:gdLst>
              <a:gd name="connsiteX0" fmla="*/ 764931 w 1529862"/>
              <a:gd name="connsiteY0" fmla="*/ 70339 h 2409092"/>
              <a:gd name="connsiteX1" fmla="*/ 82519 w 1529862"/>
              <a:gd name="connsiteY1" fmla="*/ 1204547 h 2409092"/>
              <a:gd name="connsiteX2" fmla="*/ 764931 w 1529862"/>
              <a:gd name="connsiteY2" fmla="*/ 2338755 h 2409092"/>
              <a:gd name="connsiteX3" fmla="*/ 1447343 w 1529862"/>
              <a:gd name="connsiteY3" fmla="*/ 1204547 h 2409092"/>
              <a:gd name="connsiteX4" fmla="*/ 764931 w 1529862"/>
              <a:gd name="connsiteY4" fmla="*/ 70339 h 2409092"/>
              <a:gd name="connsiteX5" fmla="*/ 764931 w 1529862"/>
              <a:gd name="connsiteY5" fmla="*/ 0 h 2409092"/>
              <a:gd name="connsiteX6" fmla="*/ 1529862 w 1529862"/>
              <a:gd name="connsiteY6" fmla="*/ 1204546 h 2409092"/>
              <a:gd name="connsiteX7" fmla="*/ 764931 w 1529862"/>
              <a:gd name="connsiteY7" fmla="*/ 2409092 h 2409092"/>
              <a:gd name="connsiteX8" fmla="*/ 0 w 1529862"/>
              <a:gd name="connsiteY8" fmla="*/ 1204546 h 2409092"/>
              <a:gd name="connsiteX9" fmla="*/ 764931 w 1529862"/>
              <a:gd name="connsiteY9" fmla="*/ 0 h 240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9862" h="2409092">
                <a:moveTo>
                  <a:pt x="764931" y="70339"/>
                </a:moveTo>
                <a:cubicBezTo>
                  <a:pt x="388045" y="70339"/>
                  <a:pt x="82519" y="578141"/>
                  <a:pt x="82519" y="1204547"/>
                </a:cubicBezTo>
                <a:cubicBezTo>
                  <a:pt x="82519" y="1830953"/>
                  <a:pt x="388045" y="2338755"/>
                  <a:pt x="764931" y="2338755"/>
                </a:cubicBezTo>
                <a:cubicBezTo>
                  <a:pt x="1141817" y="2338755"/>
                  <a:pt x="1447343" y="1830953"/>
                  <a:pt x="1447343" y="1204547"/>
                </a:cubicBezTo>
                <a:cubicBezTo>
                  <a:pt x="1447343" y="578141"/>
                  <a:pt x="1141817" y="70339"/>
                  <a:pt x="764931" y="70339"/>
                </a:cubicBezTo>
                <a:close/>
                <a:moveTo>
                  <a:pt x="764931" y="0"/>
                </a:moveTo>
                <a:cubicBezTo>
                  <a:pt x="1187391" y="0"/>
                  <a:pt x="1529862" y="539294"/>
                  <a:pt x="1529862" y="1204546"/>
                </a:cubicBezTo>
                <a:cubicBezTo>
                  <a:pt x="1529862" y="1869798"/>
                  <a:pt x="1187391" y="2409092"/>
                  <a:pt x="764931" y="2409092"/>
                </a:cubicBezTo>
                <a:cubicBezTo>
                  <a:pt x="342471" y="2409092"/>
                  <a:pt x="0" y="1869798"/>
                  <a:pt x="0" y="1204546"/>
                </a:cubicBezTo>
                <a:cubicBezTo>
                  <a:pt x="0" y="539294"/>
                  <a:pt x="342471" y="0"/>
                  <a:pt x="76493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60000" rtlCol="0" anchor="ctr">
            <a:normAutofit/>
          </a:bodyPr>
          <a:lstStyle/>
          <a:p>
            <a:pPr algn="ctr"/>
            <a:r>
              <a:rPr lang="zh-CN" altLang="en-US" sz="1600" dirty="0">
                <a:solidFill>
                  <a:schemeClr val="accent1"/>
                </a:solidFill>
              </a:rPr>
              <a:t>点击此处</a:t>
            </a:r>
            <a:endParaRPr lang="en-US" altLang="zh-CN" sz="1600" dirty="0">
              <a:solidFill>
                <a:schemeClr val="accent1"/>
              </a:solidFill>
            </a:endParaRPr>
          </a:p>
          <a:p>
            <a:pPr algn="ctr"/>
            <a:r>
              <a:rPr lang="zh-CN" altLang="en-US" sz="1600" dirty="0">
                <a:solidFill>
                  <a:schemeClr val="accent1"/>
                </a:solidFill>
              </a:rPr>
              <a:t>添加文本</a:t>
            </a:r>
          </a:p>
        </p:txBody>
      </p:sp>
      <p:sp>
        <p:nvSpPr>
          <p:cNvPr id="15" name="MH_Other_6">
            <a:extLst>
              <a:ext uri="{FF2B5EF4-FFF2-40B4-BE49-F238E27FC236}">
                <a16:creationId xmlns:a16="http://schemas.microsoft.com/office/drawing/2014/main" xmlns="" id="{8C31A323-7AC0-4A4C-80E9-279028E16C9E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5366604" y="4352655"/>
            <a:ext cx="401481" cy="40148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EFFFF"/>
                </a:solidFill>
              </a:rPr>
              <a:t>B</a:t>
            </a:r>
            <a:endParaRPr lang="zh-CN" altLang="en-US" dirty="0">
              <a:solidFill>
                <a:srgbClr val="FEFFFF"/>
              </a:solidFill>
            </a:endParaRPr>
          </a:p>
        </p:txBody>
      </p:sp>
      <p:sp>
        <p:nvSpPr>
          <p:cNvPr id="16" name="MH_Other_7">
            <a:extLst>
              <a:ext uri="{FF2B5EF4-FFF2-40B4-BE49-F238E27FC236}">
                <a16:creationId xmlns:a16="http://schemas.microsoft.com/office/drawing/2014/main" xmlns="" id="{0E890055-8E5D-4208-90D7-137606E434F3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8089146" y="3533023"/>
            <a:ext cx="1085008" cy="1028737"/>
          </a:xfrm>
          <a:custGeom>
            <a:avLst/>
            <a:gdLst>
              <a:gd name="connsiteX0" fmla="*/ 1280265 w 1280265"/>
              <a:gd name="connsiteY0" fmla="*/ 0 h 1336431"/>
              <a:gd name="connsiteX1" fmla="*/ 770311 w 1280265"/>
              <a:gd name="connsiteY1" fmla="*/ 202223 h 1336431"/>
              <a:gd name="connsiteX2" fmla="*/ 357073 w 1280265"/>
              <a:gd name="connsiteY2" fmla="*/ 571500 h 1336431"/>
              <a:gd name="connsiteX3" fmla="*/ 40550 w 1280265"/>
              <a:gd name="connsiteY3" fmla="*/ 1028700 h 1336431"/>
              <a:gd name="connsiteX4" fmla="*/ 14173 w 1280265"/>
              <a:gd name="connsiteY4" fmla="*/ 1336431 h 133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0265" h="1336431">
                <a:moveTo>
                  <a:pt x="1280265" y="0"/>
                </a:moveTo>
                <a:cubicBezTo>
                  <a:pt x="1102220" y="53486"/>
                  <a:pt x="924176" y="106973"/>
                  <a:pt x="770311" y="202223"/>
                </a:cubicBezTo>
                <a:cubicBezTo>
                  <a:pt x="616446" y="297473"/>
                  <a:pt x="478700" y="433754"/>
                  <a:pt x="357073" y="571500"/>
                </a:cubicBezTo>
                <a:cubicBezTo>
                  <a:pt x="235446" y="709246"/>
                  <a:pt x="97700" y="901211"/>
                  <a:pt x="40550" y="1028700"/>
                </a:cubicBezTo>
                <a:cubicBezTo>
                  <a:pt x="-16600" y="1156189"/>
                  <a:pt x="-1214" y="1246310"/>
                  <a:pt x="14173" y="1336431"/>
                </a:cubicBezTo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MH_Other_8">
            <a:extLst>
              <a:ext uri="{FF2B5EF4-FFF2-40B4-BE49-F238E27FC236}">
                <a16:creationId xmlns:a16="http://schemas.microsoft.com/office/drawing/2014/main" xmlns="" id="{F7488092-A4D3-4126-940F-0675746BD75F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8414784" y="3524658"/>
            <a:ext cx="759369" cy="527702"/>
          </a:xfrm>
          <a:custGeom>
            <a:avLst/>
            <a:gdLst>
              <a:gd name="connsiteX0" fmla="*/ 936800 w 936800"/>
              <a:gd name="connsiteY0" fmla="*/ 0 h 705361"/>
              <a:gd name="connsiteX1" fmla="*/ 934440 w 936800"/>
              <a:gd name="connsiteY1" fmla="*/ 12638 h 705361"/>
              <a:gd name="connsiteX2" fmla="*/ 305655 w 936800"/>
              <a:gd name="connsiteY2" fmla="*/ 705361 h 705361"/>
              <a:gd name="connsiteX3" fmla="*/ 40030 w 936800"/>
              <a:gd name="connsiteY3" fmla="*/ 616230 h 705361"/>
              <a:gd name="connsiteX4" fmla="*/ 0 w 936800"/>
              <a:gd name="connsiteY4" fmla="*/ 580117 h 705361"/>
              <a:gd name="connsiteX5" fmla="*/ 25579 w 936800"/>
              <a:gd name="connsiteY5" fmla="*/ 545326 h 705361"/>
              <a:gd name="connsiteX6" fmla="*/ 610280 w 936800"/>
              <a:gd name="connsiteY6" fmla="*/ 107428 h 705361"/>
              <a:gd name="connsiteX7" fmla="*/ 822009 w 936800"/>
              <a:gd name="connsiteY7" fmla="*/ 27354 h 705361"/>
              <a:gd name="connsiteX0-1" fmla="*/ 1065951 w 1065951"/>
              <a:gd name="connsiteY0-2" fmla="*/ 0 h 740584"/>
              <a:gd name="connsiteX1-3" fmla="*/ 934440 w 1065951"/>
              <a:gd name="connsiteY1-4" fmla="*/ 47861 h 740584"/>
              <a:gd name="connsiteX2-5" fmla="*/ 305655 w 1065951"/>
              <a:gd name="connsiteY2-6" fmla="*/ 740584 h 740584"/>
              <a:gd name="connsiteX3-7" fmla="*/ 40030 w 1065951"/>
              <a:gd name="connsiteY3-8" fmla="*/ 651453 h 740584"/>
              <a:gd name="connsiteX4-9" fmla="*/ 0 w 1065951"/>
              <a:gd name="connsiteY4-10" fmla="*/ 615340 h 740584"/>
              <a:gd name="connsiteX5-11" fmla="*/ 25579 w 1065951"/>
              <a:gd name="connsiteY5-12" fmla="*/ 580549 h 740584"/>
              <a:gd name="connsiteX6-13" fmla="*/ 610280 w 1065951"/>
              <a:gd name="connsiteY6-14" fmla="*/ 142651 h 740584"/>
              <a:gd name="connsiteX7-15" fmla="*/ 822009 w 1065951"/>
              <a:gd name="connsiteY7-16" fmla="*/ 62577 h 740584"/>
              <a:gd name="connsiteX8" fmla="*/ 1065951 w 1065951"/>
              <a:gd name="connsiteY8" fmla="*/ 0 h 740584"/>
              <a:gd name="connsiteX0-17" fmla="*/ 1065951 w 1065951"/>
              <a:gd name="connsiteY0-18" fmla="*/ 0 h 777223"/>
              <a:gd name="connsiteX1-19" fmla="*/ 1040109 w 1065951"/>
              <a:gd name="connsiteY1-20" fmla="*/ 47861 h 777223"/>
              <a:gd name="connsiteX2-21" fmla="*/ 305655 w 1065951"/>
              <a:gd name="connsiteY2-22" fmla="*/ 740584 h 777223"/>
              <a:gd name="connsiteX3-23" fmla="*/ 40030 w 1065951"/>
              <a:gd name="connsiteY3-24" fmla="*/ 651453 h 777223"/>
              <a:gd name="connsiteX4-25" fmla="*/ 0 w 1065951"/>
              <a:gd name="connsiteY4-26" fmla="*/ 615340 h 777223"/>
              <a:gd name="connsiteX5-27" fmla="*/ 25579 w 1065951"/>
              <a:gd name="connsiteY5-28" fmla="*/ 580549 h 777223"/>
              <a:gd name="connsiteX6-29" fmla="*/ 610280 w 1065951"/>
              <a:gd name="connsiteY6-30" fmla="*/ 142651 h 777223"/>
              <a:gd name="connsiteX7-31" fmla="*/ 822009 w 1065951"/>
              <a:gd name="connsiteY7-32" fmla="*/ 62577 h 777223"/>
              <a:gd name="connsiteX8-33" fmla="*/ 1065951 w 1065951"/>
              <a:gd name="connsiteY8-34" fmla="*/ 0 h 777223"/>
              <a:gd name="connsiteX0-35" fmla="*/ 1065951 w 1065951"/>
              <a:gd name="connsiteY0-36" fmla="*/ 0 h 740752"/>
              <a:gd name="connsiteX1-37" fmla="*/ 1040109 w 1065951"/>
              <a:gd name="connsiteY1-38" fmla="*/ 47861 h 740752"/>
              <a:gd name="connsiteX2-39" fmla="*/ 305655 w 1065951"/>
              <a:gd name="connsiteY2-40" fmla="*/ 740584 h 740752"/>
              <a:gd name="connsiteX3-41" fmla="*/ 40030 w 1065951"/>
              <a:gd name="connsiteY3-42" fmla="*/ 651453 h 740752"/>
              <a:gd name="connsiteX4-43" fmla="*/ 0 w 1065951"/>
              <a:gd name="connsiteY4-44" fmla="*/ 615340 h 740752"/>
              <a:gd name="connsiteX5-45" fmla="*/ 25579 w 1065951"/>
              <a:gd name="connsiteY5-46" fmla="*/ 580549 h 740752"/>
              <a:gd name="connsiteX6-47" fmla="*/ 610280 w 1065951"/>
              <a:gd name="connsiteY6-48" fmla="*/ 142651 h 740752"/>
              <a:gd name="connsiteX7-49" fmla="*/ 822009 w 1065951"/>
              <a:gd name="connsiteY7-50" fmla="*/ 62577 h 740752"/>
              <a:gd name="connsiteX8-51" fmla="*/ 1065951 w 1065951"/>
              <a:gd name="connsiteY8-52" fmla="*/ 0 h 74075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33" y="connsiteY8-34"/>
              </a:cxn>
            </a:cxnLst>
            <a:rect l="l" t="t" r="r" b="b"/>
            <a:pathLst>
              <a:path w="1065951" h="740752">
                <a:moveTo>
                  <a:pt x="1065951" y="0"/>
                </a:moveTo>
                <a:cubicBezTo>
                  <a:pt x="1065164" y="4213"/>
                  <a:pt x="1040896" y="43648"/>
                  <a:pt x="1040109" y="47861"/>
                </a:cubicBezTo>
                <a:cubicBezTo>
                  <a:pt x="936513" y="454946"/>
                  <a:pt x="500166" y="748822"/>
                  <a:pt x="305655" y="740584"/>
                </a:cubicBezTo>
                <a:cubicBezTo>
                  <a:pt x="185941" y="735514"/>
                  <a:pt x="121672" y="708847"/>
                  <a:pt x="40030" y="651453"/>
                </a:cubicBezTo>
                <a:lnTo>
                  <a:pt x="0" y="615340"/>
                </a:lnTo>
                <a:lnTo>
                  <a:pt x="25579" y="580549"/>
                </a:lnTo>
                <a:cubicBezTo>
                  <a:pt x="161442" y="410521"/>
                  <a:pt x="363393" y="254074"/>
                  <a:pt x="610280" y="142651"/>
                </a:cubicBezTo>
                <a:cubicBezTo>
                  <a:pt x="680819" y="110816"/>
                  <a:pt x="751687" y="84163"/>
                  <a:pt x="822009" y="62577"/>
                </a:cubicBezTo>
                <a:cubicBezTo>
                  <a:pt x="860273" y="53459"/>
                  <a:pt x="1027687" y="9118"/>
                  <a:pt x="106595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MH_SubTitle_3">
            <a:extLst>
              <a:ext uri="{FF2B5EF4-FFF2-40B4-BE49-F238E27FC236}">
                <a16:creationId xmlns:a16="http://schemas.microsoft.com/office/drawing/2014/main" xmlns="" id="{83FED3B8-83C3-480C-8A0A-E010D14CD9F4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7891833" y="1768819"/>
            <a:ext cx="1455369" cy="2291786"/>
          </a:xfrm>
          <a:custGeom>
            <a:avLst/>
            <a:gdLst>
              <a:gd name="connsiteX0" fmla="*/ 764931 w 1529862"/>
              <a:gd name="connsiteY0" fmla="*/ 70339 h 2409092"/>
              <a:gd name="connsiteX1" fmla="*/ 82519 w 1529862"/>
              <a:gd name="connsiteY1" fmla="*/ 1204547 h 2409092"/>
              <a:gd name="connsiteX2" fmla="*/ 764931 w 1529862"/>
              <a:gd name="connsiteY2" fmla="*/ 2338755 h 2409092"/>
              <a:gd name="connsiteX3" fmla="*/ 1447343 w 1529862"/>
              <a:gd name="connsiteY3" fmla="*/ 1204547 h 2409092"/>
              <a:gd name="connsiteX4" fmla="*/ 764931 w 1529862"/>
              <a:gd name="connsiteY4" fmla="*/ 70339 h 2409092"/>
              <a:gd name="connsiteX5" fmla="*/ 764931 w 1529862"/>
              <a:gd name="connsiteY5" fmla="*/ 0 h 2409092"/>
              <a:gd name="connsiteX6" fmla="*/ 1529862 w 1529862"/>
              <a:gd name="connsiteY6" fmla="*/ 1204546 h 2409092"/>
              <a:gd name="connsiteX7" fmla="*/ 764931 w 1529862"/>
              <a:gd name="connsiteY7" fmla="*/ 2409092 h 2409092"/>
              <a:gd name="connsiteX8" fmla="*/ 0 w 1529862"/>
              <a:gd name="connsiteY8" fmla="*/ 1204546 h 2409092"/>
              <a:gd name="connsiteX9" fmla="*/ 764931 w 1529862"/>
              <a:gd name="connsiteY9" fmla="*/ 0 h 240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9862" h="2409092">
                <a:moveTo>
                  <a:pt x="764931" y="70339"/>
                </a:moveTo>
                <a:cubicBezTo>
                  <a:pt x="388045" y="70339"/>
                  <a:pt x="82519" y="578141"/>
                  <a:pt x="82519" y="1204547"/>
                </a:cubicBezTo>
                <a:cubicBezTo>
                  <a:pt x="82519" y="1830953"/>
                  <a:pt x="388045" y="2338755"/>
                  <a:pt x="764931" y="2338755"/>
                </a:cubicBezTo>
                <a:cubicBezTo>
                  <a:pt x="1141817" y="2338755"/>
                  <a:pt x="1447343" y="1830953"/>
                  <a:pt x="1447343" y="1204547"/>
                </a:cubicBezTo>
                <a:cubicBezTo>
                  <a:pt x="1447343" y="578141"/>
                  <a:pt x="1141817" y="70339"/>
                  <a:pt x="764931" y="70339"/>
                </a:cubicBezTo>
                <a:close/>
                <a:moveTo>
                  <a:pt x="764931" y="0"/>
                </a:moveTo>
                <a:cubicBezTo>
                  <a:pt x="1187391" y="0"/>
                  <a:pt x="1529862" y="539294"/>
                  <a:pt x="1529862" y="1204546"/>
                </a:cubicBezTo>
                <a:cubicBezTo>
                  <a:pt x="1529862" y="1869798"/>
                  <a:pt x="1187391" y="2409092"/>
                  <a:pt x="764931" y="2409092"/>
                </a:cubicBezTo>
                <a:cubicBezTo>
                  <a:pt x="342471" y="2409092"/>
                  <a:pt x="0" y="1869798"/>
                  <a:pt x="0" y="1204546"/>
                </a:cubicBezTo>
                <a:cubicBezTo>
                  <a:pt x="0" y="539294"/>
                  <a:pt x="342471" y="0"/>
                  <a:pt x="76493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60000" rtlCol="0" anchor="ctr">
            <a:normAutofit/>
          </a:bodyPr>
          <a:lstStyle/>
          <a:p>
            <a:pPr algn="ctr"/>
            <a:r>
              <a:rPr lang="zh-CN" altLang="en-US" sz="1600" dirty="0">
                <a:solidFill>
                  <a:schemeClr val="accent1"/>
                </a:solidFill>
              </a:rPr>
              <a:t>点击此处</a:t>
            </a:r>
            <a:endParaRPr lang="en-US" altLang="zh-CN" sz="1600" dirty="0">
              <a:solidFill>
                <a:schemeClr val="accent1"/>
              </a:solidFill>
            </a:endParaRPr>
          </a:p>
          <a:p>
            <a:pPr algn="ctr"/>
            <a:r>
              <a:rPr lang="zh-CN" altLang="en-US" sz="1600" dirty="0">
                <a:solidFill>
                  <a:schemeClr val="accent1"/>
                </a:solidFill>
              </a:rPr>
              <a:t>添加文本</a:t>
            </a:r>
          </a:p>
        </p:txBody>
      </p:sp>
      <p:sp>
        <p:nvSpPr>
          <p:cNvPr id="19" name="MH_Other_9">
            <a:extLst>
              <a:ext uri="{FF2B5EF4-FFF2-40B4-BE49-F238E27FC236}">
                <a16:creationId xmlns:a16="http://schemas.microsoft.com/office/drawing/2014/main" xmlns="" id="{16B6A297-0657-4B76-A6A5-35316A08747B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888406" y="4352655"/>
            <a:ext cx="401481" cy="40148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EFFFF"/>
                </a:solidFill>
              </a:rPr>
              <a:t>C</a:t>
            </a:r>
            <a:endParaRPr lang="zh-CN" altLang="en-US" dirty="0">
              <a:solidFill>
                <a:srgbClr val="FEFFFF"/>
              </a:solidFill>
            </a:endParaRPr>
          </a:p>
        </p:txBody>
      </p:sp>
      <p:sp>
        <p:nvSpPr>
          <p:cNvPr id="20" name="MH_Desc_1">
            <a:extLst>
              <a:ext uri="{FF2B5EF4-FFF2-40B4-BE49-F238E27FC236}">
                <a16:creationId xmlns:a16="http://schemas.microsoft.com/office/drawing/2014/main" xmlns="" id="{DDC24106-BB8B-4251-8FBA-4CDDCCF7A87C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2520386" y="5181659"/>
            <a:ext cx="7097485" cy="125308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/>
              <a:t>点击此处添加文字描述，文字颜色、大小、字体可根据需求进行更改。点击此处添加文字描述，文字颜色、大小、字体可根据需求进行更改。</a:t>
            </a:r>
          </a:p>
          <a:p>
            <a:pPr algn="just">
              <a:lnSpc>
                <a:spcPct val="130000"/>
              </a:lnSpc>
            </a:pPr>
            <a:r>
              <a:rPr lang="zh-CN" altLang="en-US" sz="1200" dirty="0"/>
              <a:t>点击此处添加文字描述，文字颜色、大小、字体可根据需求进行更改。点击此处添加文字描述，文字颜色、大小、字体可根据需求进行更改</a:t>
            </a:r>
          </a:p>
        </p:txBody>
      </p:sp>
    </p:spTree>
    <p:extLst>
      <p:ext uri="{BB962C8B-B14F-4D97-AF65-F5344CB8AC3E}">
        <p14:creationId xmlns:p14="http://schemas.microsoft.com/office/powerpoint/2010/main" val="203631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459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创意手绘风课件PPT"/>
  <p:tag name="ISPRING_ULTRA_SCORM_COURSE_ID" val="F5102669-AC1C-4D78-B084-050DFCE6C0F3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Le280qguF8VZQQAAAQ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cXNnCL6GQzo5CEz3KF4G1nyXUOWwfdeiHHtzHDjGF3OgMaxDbrdVPC5DYEYYajUyhldgh3RjNeXkMdZFqrQSjW0yb/6mHa72+XTa16+fxe9mmdxByY0XmCPc9etYF7SqbXbcvM4EKRbu/cCu7cfcHcKQ6gzH6FJzJZDwS0nWlXhIDn7fqe5ZtvG9XdqrL/Vxy+fvD3xf9QSwMEFAACAAgAt7bzSkPIPPmFBAAADBYAACcAAAB1bml2ZXJzYWwvZmxhc2hfcHVibGlzaGluZ19zZXR0aW5ncy54bWzlWF9z2jgQf+dTaHzTx2KSJmmSMWRIYiZM+XfguzRPGWELrIssuZYMpU/3ae6D9ZN0hYIDhSRy7pLpzA3DgKXd365Wu6uf5Z19TRiakUxSwevOXrXmIMJDEVE+rTt/BK33xw6SCvMIM8FJ3eHCQWeNipfmY0ZlPCJKgahEAMPlaarqTqxUeuq68/m8SmWa6VnBcgX4shqKxE0zIglXJHNThhfwoxYpkc49ggUAfBPB79UalQpCnkHqiihnBNEIPOdULwqzFsMydlwjNsbh3TQTOY8uBBMZyqbjuvPbcVN/VjIG6pImhOuYyAYM6mF1iqOIai8wG9FvBMWETmNwd6924KA5jVRcdz7U9jUOyLvbOEt0s3iscS4ERIGrewMJUTjCCptHY1GRr0quBsxQtOA4oWEAM0hHoO5cBrejTvvSv+31A390exV0O8aHEkqB/zkooRS0g45vJT8Y+iO/F/jD2/N2v6TGS6z43Wa7U1Ln2j8ftYOylnrNblmVwVW/Z6dz0e8Omr2bUq5d3Qz8Yafd+3Qb9PudoD140IJs3Egmz93MNg+yUuRZSIpk81ScJ2OOKYMK/ykFJVHQIxjOpiQQLQolMMFMEgf9lZLp7zlmVC10WUAruSMkbcqUhGqoU77uqCwnzgOcAQTHoA6Kgjo8Kerp4/HG0l1j/WFZO730ig4ziIUSb+z9Xu2wcP/k4Gn3H3HUgw6XYr7oiOmbe394VHi/f/RM9He56WGlcBhD14MNWfrmuetDK7GJ4Bt5pZ/RWLCoWBFJxiTq4YSsdfPRHeUtkNxz0AQqgMFamxnFzEFUwdrDQlnmY6moWp4arXVJBFhwvBHUHW3FIoxxJjfSvQi77thhw+cRuszwHI4kEw0z/Jj4gHAbsSsIPdPhJ5mNuJ9hWUISNRmzEe7i7I5kKBCCSavFrXIXtflEWLmTQKHaCF6TsaSK2IieUyvT1yJnEVqIHDF6R5ASCLzPE/gXE7R+JqNJJpLlKPAGhSSjkCozSuYkOrMxdAMmkhw0dW0wooyFLzn9hsZkIjLAJXgG+QPjVBr8aingFEv5AIpXPr4zJ3O7d+l/fqcXiKMZ5mFJcKhUkqTqVfDxAnGhVnoQjhDnkJ56UyIaLeds1lZ9+TZImuTMbPN/vRlr0K+4Ja9jpczGPOuBtdkYz5aFqItrCQ0lSGFLDCZMhNDnKc+JLWCIORKcLRAOgchIXdYzKnIJI6aADbR8uYdGH1G+fJrCmQQWs4hkVpC1vf0PB4dHH49PTqvu97//ef+k0j3FGzCszRmOd/Eo/35G61EWbq33cotbjNxacwf5tdb9mZ1bK25x9Gc0n2Dqz2g+wde3dFsiS3QjiLZSYff72z1b2yY0nquJ1m7eteSHvyLt6gMet+oDy2hYsZeh/6cVIATWql/Yme31baT6n2ykhobBDNbYi5ULcOJNTQeHM4/RBJhW9Gb96w0q9E1q5V+9o5hCe51aedEu/fLt5f8SMfNU3NJsXMsU1wWbl4d6JqGcJhBHzU+KG8fG4UHNc3dPVSqAtnmD26j8AFBLAwQUAAIACAC3tvNKlDB+ZrgCAABUCgAAIQAAAHVuaXZlcnNhbC9mbGFzaF9za2luX3NldHRpbmdzLnhtbJVWbW/aMBD+vl+B2HfSvdJJKVJLmVSJrdVa8d1JjsTCsSPboePfz+fYxIGEME6V8HPP4zvfnU1jtaN88WEyiVPBhHwFrSnPFSIem9DsbprUWgs+SwXXwPWMC1kSNl18/Gk/cWSZYyqxB3mtZktSaMPM7ecaiYvxbY42JEhFWRF+WItczBKS7nIpap6NplYcKpCM8p1h3vyYL1eDARhV+klD2clpdYt2naSSoBRgSt9XaKMqRhJgPtKN/VypaUNdPv2JbE8V1VZ2/wltSFaRHLpFvr1HG+Zzs3u3K3O0ywINf7WhfvmMNkhl5ACyu/njV7RBhajq6n9mpJIix4J2NZebeNQwQTJz/TCrG7RRAR4IA412wZXHnvUxILmv4b2P8bpKwV6wricPAjY9YbDQsoY48qvGpwrx/lxrcz9gsSVMGUIItaQXk/QLqZXfpou1vD/wTnkWkBzQMjaC1SUsm3wDYhdv+cvlg30qwvyOWJCghL0DgwxbsGX+NmU9YwZgy3xlNINnzg5n9FNPo/EtfiCumZerb7zAiVn6evmV92KkNV5cFYR2gOeUIoOFwnTeaAnYtTiyWJNSdJZTzMme5kRTwX8hLznYw6g4OnG4Seufq1hTzaBv3GyO5pEO+2XX49PY/Ca0Z2vWE22e8Lsp0ZqkRWl+k9R04nR3UxtkGvVL8JU0fJBPfCsCEcYe0pRE7kC+CcHUlQouNFydkmhu1hA9joIaxFF/kWO3SV/1eV0mIFemaRSUb0EXbIgFzQtm/vSGwjtkJ4oBbyPVhdmPE3ocywBwMwBEpsVxAppV4yprpimDPTDvDhB76KHTxcqM6dDE3es1bHU4cw45GcrgHrUz6Z6KdlbCfbqOHsHGpNWvaDzjc69JouzBOjffP8Jtyp1n2b9mOH1h9AZw09TZ2fjPK2hA/G/yH1BLAwQUAAIACAC3tvNKGQQLbVgEAAAdFQAAJgAAAHVuaXZlcnNhbC9odG1sX3B1Ymxpc2hpbmdfc2V0dGluZ3MueG1s3VjdTuM4FL7nKays5nIaygADKAUVCKKa/m2bXYYr5CZu48Wxs7bTTudqn2YfbJ9kj2sa6BSog4autEII4pzvOz8+5/g4wdm3jKEpkYoK3vDqtV0PER6LhPJJw/stuvp45CGlMU8wE5w0PC48dHa6E+TFiFGVDonWIKoQ0HB1kuuGl2qdn/j+bDarUZVL81awQgO/qsUi83NJFOGaSD9neA5/9DwnyntgcCCA30zwB9jpzg5CgWXqiKRgBNEELOfUOIXZtc6Y51upEY7vJ1IUPLkQTEgkJ6OG98tR0/wsZSzTJc0INyFRp7BolvUJThJqjMBsSL8TlBI6ScHa+u6+h2Y00WnD+7S7Z3hA3l/nWbBb37HhuRAQBK4fFGRE4wRrbB+tRk2+abVcsEvJnOOMxhG8QSYADe8yuhu2W5fhXbcXhcO766jTtjZUAEXh16gCKGpF7dBJvj8Ih2E3Cgd3561eRcRbtISdZqtdEXMTng9bUVVN3WanKqR/3eu6YS56nX6ze1vJtOvbfjhot7pf7qJerx21+o8oyMaVZAr81WwLICtFIWNSJlug0yIbcUwZFPgPKaiIhhbBsJyQSFxRKIExZop46I+cTH4tMKN6bsoCOsk9IXlT5STWA5PyDU/LgniPdJYQDIM6KAvq4Lisp89HK677VvujW89aGZQNpp8KLbZsfX33oDT/eP91818wNIAGl2M+b4vJ1q0/OCyt3zvcEP3nzAyw1jhOoevBhixsC/ynS0uxseAreWWe0UiwpPRoDCnOwJmmpJh5iGpwLi7fahMCfUUZJL/B1mtjrte8i1Ms1UoCl4E0PTg+DXmCLiWewRlj/bPLL4n3CXcRu4ZgMhNQIl3EQ4lVBUnUZMxFuIPlPZEoEoIpJ+eW2YhafCyczMmg9FwEb8hIUU1cRM+pk+obUbAEzUWBGL0nSAsE1hcZ/JcS9PSURWMpssUqw0ojxWhC0JSSGUnOXBTdgoqsAKTJdka01fBnQb+jERkLCbwETyF/YJ0qy1+rRJxjpR5J8dLGD/asbXUvw68fjIM4mWIeVySH2iNZrt+FH88RF3qJg3DEuID0NJuS0GTxzsW32tu3QdGsYHabf/ZmPKF+xy15Hy1VNmajBc5qUzxdFKIprgU1lCCFLbGc8CKGPk15QVwJY8yR4GyOcAyjiTJlPaWiULBiC9hSq7dbaPGI8sXTBK4MoFEmRDpR7tb3Pu0fHH4+Oj6p+f/89ffHV0EPQ1ufYaPOTm0XL07UG1AvztXOuLdrXJuxnZHPjLPO2B/nbWfg2tS9AfnK7L0B+coEvoa9EjIzjSBZS4Xnb2QP89f6QBP4Zvx5fpJaTHzbGaR6cD/nTpW98M9pHhmEvzsRQqicOoCb2m7PRar3xUVqYGeS/pN5xMkEOMMmtifDKcZoBrNTsrWOtIWa20r2v36PsLXxk7L/TXH/71vA/zYG9qn82rHyeaO8dq9+hNuB9dVPmqc7/wJQSwMEFAACAAgAt7bzStXMXCaVAQAAIAYAAB8AAAB1bml2ZXJzYWwvaHRtbF9za2luX3NldHRpbmdzLmpzjZTLTsMwEEX3fEVltqgqzwK7ihYJiQUS3SEWbjpNozoey3YDBfHvZNxCY2dC8Wzim5M7j8j+POrVS2Sid9v7DM9h/xTvgwakebuGk1hXHXpJunCqmMO0KEEVGkSCVD+f/spfe4IzFjqYzjbPZOsafgLpzUIq18QNY2EZzTFaxWhvjPbOJf6IOtt1te2oMebZ2nvU/Qy1B+37Gm0pAyOO78NqNpjAWIE9gC5kBpHpMKwucu94OaRochmWRurNI+bYn8lslVtc63lX/uXGgK1/+GoLDG6Gd5PIThXOP3go08STa4pu0lhwDnZ5ryYULKzkDFTDdxDWH2hk3G4ooavCFf6HHp1SNGkjc2hN6XpEEWO69mpNc0jR5jy8+y1xfkYREUpuwLasxhcUEYhmbf7xA43FnCbSQtsz/0UVynmh813qAQXLUbFk2zW9faOh/LGIjhAmR2jJnb6SEzUnOk707OF1SeZH7tPOOysFkQENB1ZsMT69SWj/QlMGV98OYB/0AsVJPQppV2CniKqu/zWt9ECyo69vUEsDBBQAAgAIALe280o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Le280qmQ2VXZwAAAGsAAAAcAAAAdW5pdmVyc2FsL2xvY2FsX3NldHRpbmdzLnhtbA3KMQ6DMAwAwJ1XWN5pExaoRGDr2KX0ARaxEJJjIxJV5ffNdsON8y8JfPnMu2lAf3MIrKvFXbeAn+XZDgi5kEYSUw6ohjBPzSi2kry5lBozHEIXnwunisIvSnVuZrFzvne9f+B9av5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t7bzSqtYCahECAAAfyAAACkAAAB1bml2ZXJzYWwvc2tpbl9jdXN0b21pemF0aW9uX3NldHRpbmdzLnhtbLVa627juhH+36cgXBygBYr4Il8LrwtZohNhHcnHUpLdFoXBWIwtRBJdifZuDvyjT3Me7DxJh5QUS47tSNmttQlWw5lvhnPjxRnGz16obWPOAu83wj0W2pRzL1zFoz8hNFwyn0WziMaUx/UD5cELXfbNCJ+YoAE15iR0SeRqYjQeNdBEflC/p/b1Pry1x+0W6rVxC/eRjjsajA0UfaBoMKa3mtqwfgSR4EZ0SUN+GnVYL4y+FTDCmEbcCF36faQUufNDxRlcR8T1gC8eddvi2Wda93pbPKjd7PQ6eN9SFUXpIq2jN/XGvtcb9NQmwo12p6Hsx/2W0lJQs9NpDrr7Zq/VUeBtMugCShsPuqjda7db+r6FWyCNVHWst7R9Txk0mypow/2Btp9Mxr1GAzWbTaWt7ztdZTJuIOBWAENV+sKBiq6Mle5eHavNvoIm2mQ8ae+xjrtaB/VbuNto7NvjsdJoHJx7mF3eXQdq6elk7nwH8GQITo6K3KqfSK7hchtFwOzQYOMTTlFIAvqptmLMbTWavUavOailmSmzOOPLDCpSEyKQBcooDzKsS1I2Li3Jl0Kejjz3U+1xyzkLr5Ys5GDeVciigPi10Z+TbEnnUkaS7WhURe6JLOlBXU9+yoqluiCD4bkktGTBhoQvU7ZiV49k+byK2DZ0S5m5ftnQyPfCZ+BuDHoavqjI92JucBoU7MN98ZQX20CHiqkwr4vFU0rSJ4/UzzQ25KeC3EHl+x45Et15scelqNoUzyXRDVnRYgD6qnguy4SgpRi1nnjeF+L0Owd2RRR86yK7T15oVFSSNMiLUmyz3VTNp03EVsLZRbn3A/0q5zPoN+FKWNgQTykhMUGhsFSUUrfJ+etHjOnrcS8ZBqAFgptvLilJQs7GC826nanm18XUurYWY+O6NtKSqkSiLP/S6va/Nzvdvw7rqVxJJPtWnU6LWEiCdRrlsExnbk0XAIinCxN/cWoj8buyqHXnTA0T10bpfyoDzOb4vjYSv8uI3s3n2HQW9tTQ8cKwF6blSL9MsYP12ugr26I12VHEGdp59Bvia4qgPXsRRbHvuXJAtGwv3NIS+nTrVjXMxRzbztzQHMMyayObRdHL3yQy2fI1JM+axMj1YvLoU1eqhRSR46K9gHa5I0Pwj6894GQB8cKrMtrn6oNhXi8cy5raC2zqGaU2wqGL9IgITdWB5qqN54AREVi5Pya+kNknEZDq+5VBbozrmyn8OMKQG2+19uGHf8CaGYaQzGhYQhASB88h62z7wZrrwoegEBG0IXH8jUVuIWnyoSuBbZiaBampOTl8R8Bk2BB4L1xC6tAlL4F3i21bvcaLsfUFchxq06ooZH2GkvxcUegrtqGGsF1CzFTvjWtVVIQow6xAshpcEpHv/gsiyyXICW/uPLaNgSI8DGUiqzG+qqzJxr/eQSANdXqm2hNgcLZ8W3k7CqZELixzJXRBG9KwLrLr1zvjn4uJakyxvoB0062HhSO7pFAakBcUMo6IuyPhkqJHuiRbqIQXGHM9V46JyEsT/rP1fkOEp/3nl7R1mTr+8ssHTCo0vBOWwUYZlME2ZcPf0y7cls7gg4aIXD9rRRkHfNgEW8OmOjesnxOi2Au2ftKlf0agXo2rGqx37fhxf5UP2//BGDtpwWMDOtrYY5WEMKzEYsmBxdOvJGiYE1A3S/o5NHxxJq0EYFophsnQD8Dcg+cKhtyDR6tBPOCxbTiw2Xqgj+L0UUJY1moStdPxFmdEn8KR/LVUH+kTg/2ST8ku2cjA2iXDXybKua1SYWlxDGcKhpuAuUqSClB9LxBnqHKwd7c4c0WyGhTm88C2viur2/ee5YoAft4G9O0+7CligaT6JM7yOlmU/vGDhiRTnCd6Z9U2EK8FWjpWufr8oYjZWJ1rNwtNNTUsThSinv3yclAdwidTx15M1bFAgDIJCF+uYRV+Eue88ljJiUDHExXw0snblETL9R///b08zJE9CRWl1L9XxYHiF10Tv+L9y2Scxv8ugeOo46KofCkpmB6oMlFrC4eWMhXvGJCfP+XEQpJVKWCBuOEqpRoqII2i6jiqdnMLRWLLmmDbCLaCFUFu1fln6Htyq18b3ZLoGfqmw5hfFUg6XqQmr2zD4YS75X7ZEBzEf3ghEpN3jNlC1XV59IcS9b3lc7L6unB+SW/5kM9WVfC0G9WE5nwESV2PV8eUa1vWtKAjJO+HfrA7udS9Eg73KT6BFs4L1zMhj5g/Exdbb29ygUHcw0Eaj3gkTvTZW54jXrNvaexGT8SPgS1POmadgQ0zsVdMIYu0Y+65qB03x5oSjvnumQ+rgpbMJsdepB9LadpY3vvm7X6lvTEcDlnpUM7yA/GY36Tf+Rv+HPGY3xYrigWnujdCxyN5yewubkyiPL1M5ICHhrJHpTzZW5FHWDAVd7JxzqSUUOQMmEtHcmF0vICmxSxoeYPrZywehq97l1sh8/gipx2L7xwKA4fkrV/O3iH3uE/Pp7acBxRgPvryvVr+J18dHPsioSL+sqGfanAIIcu1aPNxDaUYn2pSbfK9zDnBTdbNRDPLiQprLksGspnLXl5JLhQtvJqRLKn0y0LD+hs/DeuXAjRMYc/HL9wGjzTCkAIetLg0iEVinn2dXYPdy93okdyZ0TwAXwN2COejrBByhEJeyS3Va1Ylb3kG2Fhyz6c76mdMOUrOPZc9MIyhPC5nt8qn9Inn8zulnCyDXHUfV0Ha6g65mMcsDpwVk+exk3LJSLWq4+QxlpM/0a2ypecwoROLUdalRb7nrUoIhcw9oQt4z3l/WM+vstCk3ny5ekwDUcA7+zcG/wNQSwMEFAACAAgAuLbzSgrKPODnPwAAJXYAABcAAAB1bml2ZXJzYWwvdW5pdmVyc2FsLnBuZ+29B1RTWfgvCqGIIAKK0osyKioKSJOWoCjoKMVBBUUBQYq0oJEakhALRSk6Kh0ig4KM0kQINYmCBocSEKQFEqQFhBBDSYAQcoMzKjpx/q733n3rrnV1LWFxyt5f+X1tn2+fE2NrbSkuKi/Kx8cnfvjQgd/4+ASF+PgAMSLC3CO1jreo3F/8kN8s9/MVNCuOcf8Q9NxntY+PrzhBbPEc90q+1QGHTkH4+NbWLv/nx4MfnefjC6w8fGDf8RAnap9zoannKdAScKsyn0TEg23h631jt41API4avslxXXQE/JK647nkzQOHDmnL/+GyedNJnz8cYn/xMrd9dl1AS/ca6PeO/cXlcCdj7GNSRkGpRx8zc5aSGko9n8ue0NPx6dArNC0pZMIKT0lQUwtRi0PbqlQ4c/iqTicodZIVBVrMAuu5RPALy674cb8IOUHPJidgsOwwdY6UhCj/NdU1Wjg+gRU/nhDNZjjzgTKi1UsL4wDki7wE565AzgsjTLzmyss0/FQvRcyFjSKWKAhBAODrebg/9D1UpyKiqv3MBp5dHjgPPar91Sxo8PJZ+Ey2yuGr+onC88PVbGdrfL2264oxkBCFaJP+LAgohnq18SsStXA4P3lJ0SfhiWbhM3UUECe0ZN9JeHqGC3hacLx87+4V8/ibqRdNeRxT7//l8vi2TSy8+opxOnWKDql/YCI4zKoxJhrLpr6Nt8b7mM7Owug3nasfN3ViGKWP2wfXZeGigDNZfbnA2byaQk04fLS4wnmxa/JN4E1YDFfUyn2EcCVKF7lCPnQxbJtNqT30Cwt6sg6/SM/VkFk1fRQgs6JqxGCJ9doGfkkGBF2apxS+EaEZay1rTcZHa7A0480T+HQaufpxbY85El1D9auayxTeQqfNzV9dJRGpWFd5BDubJS5EoscH91IdhQWZ4kLNxVifva9DxHcnrhBPbwHy5X7khTuKSDPdAfSlDzZ+QzbdZDv0Br2YiKG7fpk+KUcapaM95s7SwjodPQQP3MmIY9aPGwffyUDi6jFUR0ovq6od3tNMzbylpICP/KyR/jfCzRtFD5grNkGq76fv+3A7IXxo0lP7iiLoJodASz53SxOo3OA+iNUeyEw4mN1dkFQi5ZohsulS4n5ju6yz22pvuhFjYBeYgWG2PbaqSxwCZ5FA7soNWeL+5oQ3jN/0q4NQgtxqjlzbmiQqBGQUJ9S4W5jp9tEQHBZ5Zlr2HiFFCIxgEWkWY9n62mqqiQkBm5QTqKVWQYqFDsCEYI00YgxnRJ2DoSouPDSSFq1m9dFIVdQu60l7IBNKms408C1jEf3VnNrywAYVM6tx0xWjKzBV5Cdw8zqATpr3Cps2lh/2bd/DFx25WzlBeHvqoFemgMuigQI1ROPq1ZAJZ86sM1lExpUdNGSq3EAdgtQRXGu6UCEaSHTc4nbia1gfU+yppnQ0O75TKg5uEhzJR707E6Lx/vdCY+WbbCBF893D/UivV9kXCC1blhRKBJ8eJrwCyQ+F1xwb9HowXTzHEZGa2iXQfd4yw7VGv+UCev0ma5NgxasOwZUZmbaqtVFr8qYCX5YNzrsR5c7XEQZCmVRwNSOcdEHrUvOgH5EIzDJeigd9xrlZ4TIagmaAS6BUpuI7wm1Ob4VX6iBd/0C0h4bCSLXl88uX9ZQTPPLPaspzqlOciRGeLUWa0slEa4Wt6etEn4EzQhjdnmSvmUFKhQ2L9OutLAvavvFTS79nmcWm4g+FTThzJbM4Zir0NJQgjBEX6mHZHhBQJjZGgpyDY1/gCW7sxXj3AUNIWm4vwZV8FDl3ythnS6YOILor6Bo/PbVnAY91Qwx4+kXfLlFtlAz4bXIeVqqh+QXOSfpFDuoBE6+gUqLPxKGRgqGeC4tg3fZjESLrL/0K12fTpx12WxBzxw8K7IXFOwDJmFsccrwu09czzDZHR6inMxP1QnL8qDlyLG6iB+2QPo5z3sMFv5Hlh0HsxTM9KYBWVcqzBd/6XO61RkM1oq7tNflnn6Qxd0RzMe2QIy4/4h2mLp1M6i2qkTvXvK7eD4/VmUnG9G0ii0qxjLinGU2Du4VXOqeA1QL2q4Uu5ZixANnnYrVULeZKXsejDrqlgLdF31e9evWMQcdrqPTRtEnzLDNaUKKIkCsolykZnQKgYApxW8yRirsShPfmEtBZZsZ/KjeM5K6v49B8RkpeZ2L0Nl25PhYNw/QNYrLMfKHv1cF/yJYI9UBF6uB4+BDhEgKy9YiJMmtDQ10j8sjifuhambUr3fKodsA9W1Wawi27ajWRaDn+1l8o+LnhGv5L3Q5bE8FgE9mGV1gbLuWvntd/JEtBim8o+uKEZfV1VyumdHSnrFWg9TDBA2T5BtKD6NBJHVtUr3XLMvM3QOvUjLmU17Pkeg2kk/2NOX0kO1Xzq+EkLig2m3jRCm+hXrRM37xwatulleSUX0Me5NpBWI+NSPJkiK5Nm9RSOAgWO4IGS0UHTm9FhqKuMNjvqLkbuQ6KUEUzzAGfikZ4drWUZIyNX3CmzZRyeV56hSktNF7qgxu9eLaVsrc/KXm7ZFMYZkTEdIBsSFSz/AvSbuIheUDy1vN9gkKtx/GX2qASz4hxOdUwLIK1Xbi4KXwJRjQ83in7HNUsGu0u4Wes3JAmP5IrcZTccYslRfQHub+7C1VMH5wj5oitXhmDFJeDB183dXPVAfX+OfIkPdhXUWEle5KiizQR2kmE1DUA0ZThqEcL1CGsCGBjwo3SDqEuqtJ72UnPY8zzV4ZPFx/ha4D9yKbmP7p6NKs6xwH4leHPTmA/8l4UAD7GfqPzdehW3KMqLSmavP3ro1pFx7h3xCmHHM56cOvrOG2mrip9S2TP19f7tkfYumSvctqsLnX+6/xBUlRE6Jcr3yQMCnqq0l2jyCSRXwXlvk4BlBemkrDV0/nC36YYvoQIWzP1zdKuXw/f9Yg/C2chUS0YAF19320yeSV3uPblW1S/pejTLdds99d/zfSyJA59S5G+NzcdaBXQlLr7LdMiQtcA6/Z9ncQg47hJhu8M7ojglm+Z3s+fFXHgG2G6ZHO1pmD6Yd2+GNWvs5X/JP2A7ebPpLfrfnghpjmBYdbQqE6hw/cyNDfY8m+IhuxLXz/Qq3XJSYargMj+WJcS6yaQiaIBPu5vOonaH+4Vhrsze3wKx64cNxM63r+Le5N5uloYoZtLqZlBqtP5RGwG6BdFMfyVv2/pEYZ/uKridf3j1S5CA4qt0Mzl0StbZzaXhFNBQEUQPuHT6PdlfuPfYIusEJ3JLLkO4I74hTUzKYE2j/53USokpYVMH0WTAsAO21yAKXZ8P3LzthmSgPs88fCo0qdp+YUL3M3UbXNjSnJ3FJ3nilweNma6QlbgMe2nxxyezhft4k4nv2HvDIuscDqMFXHzJkjri+huyO7VtbtvIeamecJMKPFJhO39+pgqg4fF1WPRX4aK4qo00TfP94iQt/1HmI9+gZNvI/eeoPWetBMur7k86wfxa7m61K00i6LzR9wdd9hWLTMbcXslJOQe9b3ognLJO3L8voFZUPbzuLOHwpAOpGjBz/7fWHh3q23IWu41PRtGTT3FuHxayK4k/1Hfn/8MwRXG0DUS9L4Gwnh1jds7h09oL11z5o+sD4o77gNKd7ZA4XvszKJdVuDnfjSyJ/9GjT3/hvID3NEPWo/WrPpryuKXL5OsoKDmZPJ21QNaKwBvW2dGPfmS9DhC9MwfgE+KClVboYgkL3WTKNFHZlTRGaedjdKSm2VXWJK66/2gx640rvB3H+Oi6/b6MBryafVKKR3Rlc40Fzp+P0gorHCDh6iIVOwKe5DWtq06Uczk8pb0aFl3q2uYZqdIK8wXt0VelJAFWBZ/TaeojtA1EQvh/0F84BXC6V8nfp3CNZtHZ5Ekn+spgP2CKzk7uKbd/8REjegj3JYdqtLql/bTTG0TDVYIJyAm8gXkUYRoe4EZrfTFUf5NV1ZytlnYG72D4cQ1mnUbJEWlDbOYyuoNCiuEU37A/J0h16q87e8zT5/LiZB8Xv+VtZQ6boAWAnYExHCBdyO9BSpxdzhuhXBWqj1f68fULvz/q9ppjkjPzFAPZt16mwllk5Ai6Ny7KBpmkIOCTlaw/HsWdv7JW6k3FjZqDteJVs+8OVKVmxnmzaxXS6iWEjyv2rJkABBw3iH5ieRRi7abjVNLEec+zZyofX+420LICT4/fFZ3PgG0NNeq6iK/9kBE/xGhMAJ62URtVwqJn9pcufPDwE3Nyczwqdfdp/hZHqJ1hEz4wligTP1j47zPvM+7vwkMPG75z52PfPsfxOP2P9xxqwSgDJtpLeDeeAVZjo3Q5FoxPuVfwowI8jTdEMIt42geQorysyrs0Eb9D6XUFXr1XhHyqt7mcd67ncTlgthjBrAwnNc0wqtGRD7c7zsg7wp6bMd8i7cUfmW5ercS3wTRKfxXZKGfPU/IuxDzrfPtVVCCkgZLN5nzzpvXfKBfKw1Ph4ChvOwvoNniRVlSnln43f6HXNpFFQbmp3dOaku+O9Bbi7PcuBsSC4bt5AkQNCnWN5DzRzf8fV5uJOjXD4o6q7llEkv2KFoFdVny+b5rQvSOSJE14fm5vLlysCH+xrmnMX/silqWmS4D77HlQC3KObf5TDTayGRpbjD43D5fRwfbtjxeEDJr2uh+FqrURh9cy7lojr3tsQQcr4O8gqBVjGU5WHBaaz/FvlG4nDZt4SBZsmmgbX31hndlVkxeSO4vc7w9O3kWftcltpmcW6F81kB+SrYCNBM46hFJPcSp8A+RZW3cd521sTcewdPDES8YlxVvaz1uWWvc00j2rPEayG4FDo9EaIdhaRWu5OmdFvO0ElDNeCX4+SzckqcXDKjRdzMmKFqF6HZT5E+hfAoG2RztPixlJyOUHDRIFdZu2IRZu0sHDToCIpHQ95mBjPbzDQ2ivLyGb0WrIdMnQXi2XWEqI/tYvOpmhbnbnWFeZCJa6cw4VQL/fsOmfdCEa7c7/TMMvuOYUlHuOyWzKdoHOfIlgKkc5JG+d6BUDqwpWJB/PtAr5aF5PIlaqiOfaPqC2JvK08L1HdOHnQNjj+LFp8LSOrckEhLWVROeRJhvMJyJEQl1vhLS7BPu/WJ74M2UdZjEPN7eNfGCXFnNPdkU7GU3RYKMwYLxcA6SaWgU5X9DlpDh3Fl5ceCMliQY8aH0KG8H+Pf9RzAnVOX73FS2lM/cjpaTZKXSQprmN2TVn7kKj8O7jUQWuu/g7V7dT0dS/YfXiV8kWK7OHDykKGraY8y2VNr8JFpOsDXWOWykDtOSldEUEF/peyGNp4U4evs2008T5ETrni0+9JcPQXUq05rInZfxS0qsGyzxuiV8nIxb9xHEb8+3eB7vzcVs6KDy9NTXI4cSmfSWmYXWsanWvWRmtmBSgb0uM8qJUN8knu2h3aD64kryiYACtHPv/vtPZ4rLOxg8BVLw9vyTsVCa8Qkg6Fet1GFH9g2o3ISYcGJ1LUKXXlzzkHQl4HHpk3Jn3pG2635vDxAfzaxvjJDdkrB9Ui2bmlSwL3aCBo3TLnmX7kwfE53feE1kqzVMbD9UrQ4yST5ZtotXVC26lzOSXqgj32lnjvQ6qUk/doUSUhPlceCMW6S5iafgjiiAHMqk6EkEz4itQTTyDfZpvaYsJux6t6rGEfHy14PJF32C50HS9Qcc+n0qeMdSjU59X+gRbe+awnPxKfyt5QXvxlusNrgJPy/FrIUtXLVRdmBE84xzLt0d54iOVQ/HZilG66JIbYj8rYstxFXhU7inAN6o81Mqqyk1bxtHcQPOW+mtQCUXcmx0CLROD7P27aI86+kIZYKXlnGpCilHsGWO6U7Yy+IDd9at7TN+Jw++0xWsGeWDyTg3Fkb+i7dW/R+OOTTAe3tmFiDteh5CXIW6bnz+EMuoca/dJqGBkObpcIrCWUXUXcqV7/pT5d/OSV83NzhRPdQK0vXZRPqt36f7O0IkGnWd1v0zyn9vSNyyPDajA+xemqNMAuLkxCh/Tuf7onl6E/Sby08ugAZeXWFZvOnUvQIbLeAkVecNZJ2SA4a6zJO38nSqw8RVjia6V2pyFPqVwuKkIs+8H7fVkirRC9/liPweMLpOn+x/fnUV1FOsjkXv/BA4igFIiZ7xfkDaJnHG+neefmq454afqV11IYzsKDLQzL6HHcCI0HvW9tn1/56Fw9iEObSJK4FfH+bpn/zz6A5tmAPT1ZrS0agT1e9cqhGcFkspa2fKQw/Rice0LbQLRVsLIYUHeYbpArkPcyFCa/Va6U5zos6amLmB3f7xIb4ncc+0se2w9a5kxnXACW/Hd3NoVhdP/+TddPgh23QGwyon4/LhL60WBqj8rJwRldT5W6AEM9XU2SPhSpWt7x56bD8zoEd6A+Gp0t7fBotfwfIu1T4X0bKGQXGYbn5tP87v4Jt7Z14LJPVG6YWZzqTyRtDDVyPyhXo5ZPJ78VXZyEkY1Ix1eiAHfrEQ6RN+UKS4sKCzK2mXSS5PsW+UT/XBvHIzUIzNW0haukGJtYAPUflbr+Ebo2S50I1exCSocQmgtLXzZH26VKosfUNXJ87iqhKtD9tuX23a3zK60FsDGKA7GJRd3OnM8oeP3lnVHHyZp8k0d1p0XTqpajHC1CNRMO9cYkfwj5ayWPKN1/m101QZbHkd+fixGDadKwI2+z1Pa3V3vOkHdNQtjgJ2gMeqhilEgbVN1sliAFfQIFAgaUEaKSUVBQztT/TYE1td4OhkybM6SVS4rUclZuWxjliFJlgYlgWqhyeLCQzcWVUQ2IYjDSqCq7qYYf6G9aOwOHRZOG8Q5s87jC8dqA17pK2SkakClogWDp2h8kMMxNP9QYCoZKSkzuqBULVo2T4mS5FirmIZgvI7zQzhHTF1zZMe47KMl5jxLfgp7acggwXEKD35WMCEn1gNkVCkWqYgDvVlpaOsi2j5UsccnSmPeUfuZflOPQNE5dSg3rS8OnqVVW3qMpmDLGYn82stMK6a8x/Q/XAkSojlYXHg0MB4OO/qaa+zwrmGNlHFSh+4bjuLJKHSQKZQ+UPbcObZjAq2uY6shefm9KckXY29s3A+rqiNsPY8A1e59c3iPk/Ty7XPvX7nprZ/IFDoVXWVub0xoJx5vKOQ61+IJ5C4ABd51TpgHaYO+NInOVIoCnji3d3OqrOBTMQwz9DOBMv4ZuUCooDWtLuts24NdXcXkk8U1UHn3RSKUa3JltFScXNvwDvLaeMZBYj3R69murl3c74jLV1gUiFuNFfoqMI7r3aKv3z50OObeSzqxBURscSwXUzx1YnhGWWzHbx9slfEbmekuUpesLebSXAbrgH7R1+fLif5Bbl5997Z2d7gCka+TGcI1TGkmafX9M3KqijtlG2bhuYO4qPDw41w68AS5edNp/JFuNl7FwdSvWHTFRFnSj7vQi7UcbUj6DjSzlMsPawNd+Oe04BFlFRBHVE+PAPNO+vfC955bhy/I2B0vTA3sXT0CxrMF8ntHdUC8BvIVjfSknlO435alHDpEWD+doQ2RHXJ+Q6061cS95arcyRvr0tx5ByerJ3Jfv4hfbl85l3b2z7WK0ZzT3c+4q2VglaXEGtu+XyaNzofvU3tcuSe9jnOO4Xu9NIyyeWWz/m81dbubTWRL/oIp/ed5NNHVzbTTuj4/ZO8DdW7dCvjpNDxfnnetT1OT34NIQ+ww/Yx79q+9PR66GPAjoA43rV9v7x4JOU4/4ZHJ3gv6ZzOj6k5wb+h3IL3kk5AnHAt5M8I0Xbe1b9ZfkcdiXv6TDZvhJRbXL04Rgmnv5QJJoA4i33Bi5yNmIFSzOJUgz0sD7U0k1uIkfDjdwobe4iesFnU8BtCDHrmhvf1jBu7oyyTpHhpS9Zv3Z9P/l6mgM+9M4DhCR1LGwoNU3t9YC8h6MB44UrTtQnAhdE0+Rm8CmJxVDvsQ/9zhQTQVL1aFSUTWjD+8KCs9LiVz9TQHRvMS3ybDYj9qiyBal+dE9RdoLSjLIAnhG7Mbj1bpSDurBtItde906oInG23O0v8s+xDqTmybIyQitaRGZCto8cUemaGjhRoE04pav+mwml+BVJOGExWm2uNtjwU8N4eyMGk1sEtIFiajz/WNSMIa92HutGwmheqjvvaWndTFFNIBteByj61V2RN4y10sMSxwVbZV9jsc3H4QXJ3/aQjEL6RkJJgRS5oAW5seJZAmZkNiT8DYoKUGyj+zggNNLiSdUZdcvxZYajRFeUEyqGQRQNMbuDr2dy2UTdQdndz4RxT91oMgqIdzbFWSWC/ptzEE6XmQzScnMMP1oL83g+S/e5L8h8IS8Y0uwWmEgtDlroK1xhYXzwVmMLTUo/7/TbCMM4pQO1JVbQK1Y3sDrG4KjPurqMMSqB5XRrEtrqM3J1y0EdkstYTb6BeTlPaZ3xH3NKK4SaZ4oHG+5VBDdsZxf6+amnjiqZg8/iuyazOkCfdcX51YXQlgpx46IS9sPR8yKTbhHlVjW+Rm4pbyiNL1klkOAwff0zjzj4zk+DqxDWbcs4dxjSvsRqo2GNbjxZ6ds6KdboHuvOoz+94YKYBult/DsK6l3VAWBqydSdoN0+PUnHMsIzGsghl7sIWIv0sc3LFabq6Xpb5bqxW1TK1TnqIPkM7zFRJCozamfrO60AJPYFTFufrm5uxS0tpH9iZXGx7X+khIfBpRQLC8mpvfKPndLo44zJRLmhIPdx4FuHcpHO8PoVP7kEd/OW0x/07gdEUMJmocs4CaoPsciJpqnoKTUBJY3BuLjI166F+Ry+TK/r4Me3T4zQ7nvjs6KkbUmf0jhM7TdDiU8/o/io3/WhiQjkEOUJr/Ac02L6+dSH9BrBm1f4qBPXZom+7BOwFrvfZ3Jj4VE9nMS0yvNjZ8Dcs+LzJ+F0d+bWwv2ovMw4Ib6cevRpiJRVR99TQZ9NSBrFxpAZGDTV/7WZwO73jF1DofVMnucZGqn1Vc7Gqa7PzPfx1Xg7uT90tNSzDGrBZFZykoqqAHWM1EqREh6BD2RVNedN0E+rR6xf6tfqwivfiPfTlR9xo7lgb9SJwH7ekvHDoTYepPCPIGwHcSDAQ3/50Y0XNmPaNytISoT3qyf6U9u71FWeqOHjG477JYjmFGn9w4DxPWPZ6r79EZhvpu2YwAdGU6NsLY+KLPZHQ8zlmUHMMw4kvFBXBKJ1tlI6edVWgXp43D0yFsnC6tl40Gy1Y2v6OPBgLNzMSeQqf/lyrr/DJPCZFXGrjUcu5adkhRg6hM3J7dz3hrfvpO9Wo/VWFfkrx1E5d6b0zq4WZgeE7x8V4Juu/tl2MZ9crjB7MTrIjT7MnqMdnvLRKxmKHe8am1bLMrKEJwuXisj0Kq16NN7VSqwm43qNIh20W+Gx+MG0SWxjUykdxVO+xkavfPk31iUVZeWrUDdLPHEtIT0Vlzx67Ex5H7+2O9awFwVj7fLcxcmE0+IRdpPZ8iH4HfTrIYh/mnqqzp0mwiTIrg6lTLwdogxnq26nStt/SWTuVc70iv4Lt7WmkGFZVZ3jG2S3tu879NSU20jh1tPoxgkWa6U1gFHDajk05YDMOa7FDaqpXOxFVR1gj0xaB3Rqe0xmsdcT4VzqWVCbssrNuf1skhDwRecFq2m59DqfJ7+W0hZsS94o0Ep82GS41zjWYLLPqzDWiruwx4KvxC+gkA/30ySNVR/X7i2vGHNfkEAxqsLjLHbVZrMMTj92FLUOP5qgtcZEgfmH3hQV5whaeDwHihN2aCKG+PUvrCqtqCnHriER0XPqp2wnDkEwjeeV3+O0qq0IL2NihILWIZAx76HcCIo/Cu2h4mHoj34RgaI4Mhz6fWS+aWOBnYtNsEd3N3zrH0J+nEgUSSVjHbqdIlSgg/8BJBiSGzTP3cPjjXFEcN5vUrW1LG9h1ApUOR7yPZsMy0eKqm6VHYVaGwxwgK2B83CIuB3UjYJxlUongqQxuVHySC9hRlME7R/HNzaf/esJMyOI7zx9atz4P4yZQxDzeuWFQj3zhcaHjLs8APyf/OfmPTH6UmBqlAg+RIWOOmwmV2SPNsRyew0iK+hbSp2+c6Lf9mB331myPG47j+7r3oUWVm2IuP1bezx8D/ELgqzUiQrrXuBzsR8ZlzMVJy27/YlaHBPbzi2eJPlp+RO9y4KuH+WuvAwzjytmFHYe5zJlu6GIaT1IFFGokZbdr/fZFdp0Rti6mVpn2fwBMuUWDCF+s8Ion/y1t5g7clN0le8OoeDzsl6xvn2OHDN+z1+8ZCenmEpd7XLVZ6vOTKar1+ssTStDPVGpWf3gxOdvpDHpoUBTLrSFe7ZCkRO61nHHSWU7lL2ePHfQIRdR/nrpBbu69PbYSOvvW3qBjMqSCOz6ee8e1vQax6T7XuYLYtFet60lJr4qAd17iV70i15afppmp824hmduybgvx1tGveydKxf+zeWLaOzc0HjX4VQvLkf9sJXHefOyp+OtfviLAlvifTRS6hUGplDlDOA9WNtf/72EFFyTO1YlYFQ1Gg1bZO4W6U44IcSE8cOZvMZ9RuPZZzH0gJ0UoPvPvwdzXhA/vdO6uYfT4VKout3eEHBEa6JWkRJOm87kstsTlyKQMJ82rmSm9/ZS5/atVI1/yU6tGNcjlM5nua0Y/XuRSAKihOH6jRm4kOqPTf3F5ws/xRfNOweNso39EYOYu0KO0fDr5sRnNsPnfmeNIKn/C4wjRFc/sHwl/aXEJslzmfuQ7pW2FB26Qi8HvPHEnB1EeJjn1mHIWp4PJdM6R8GFGYlei36MI0V7s95yKDJA9ZkNTDh263VcrAVrMoeVmhv0JvUMwmW7cjZneie6u2bSTO0D6Q97VsJrSAUFAa7ml+oeZNhssPWPTPmI/wQ/UkeD3EsG92xBdgF/ub7Djve48UyZN34j0XVp+5m2Qr8yJF+Y8v7oqGJTgnv0cbH4lxMdsUUP5Jm25rPTPmAPvNhAXuqRQ4b/IeinjHN4GwVdWOF3bqIldvEQ7UlLNtWYkb984E7TP8IiqAmdsgT7tNZV9IWErUGEpaCN3cJpCC4ategU5l4qBqXpuOUr+U5IYXRhSMObGrWi9/h41whZ38LnKiuYr4p4WotDwZY5vf+44pR5BnEE3jCx0t9C4GSzGVvXqtRDMmNF8upRDXecdG2CozLqZ6rgs9NpEe+SuE/eZlf1UAY+NybvrVz6kArtBmmxVmXqeqkMwkT0H6tES59U/cCvuGYxJAxcqE18iBtwxmy8ePdj0z90sLm9moeSI8kLcDIxFp1WTzRY5vcRVjLgFlTCWme4SJMusUdYLawlcnYVWXibh+H3mAo8lFzVxK5KBqsUQsVAxi4AWmxAT6kHLaGwQHVqqixMb3LmkQMjgKIfGdRzj3zCHXSHljV+kHKsLvOiGTZeSNJi5aQFaSjMQ9AXJqeYy8I9g4RTsdCaAjuEs1l1R7AZdtkGa63An0K3jUDBDkNhqi3EuxESEHhBfSH6xlLcKsn7hA1R+w/coq/BF6ELiFa8FYorQRR2cQ4H42qcxBLTIkCPfJXIOJz6QmKAVO3wpcb/w+tC2562dnqZcA8zCvdfksxBeub7iFf7JrjtFmdK3HokdX2kMyT7Cy31X93kj/YtR8yoH/23UK+T7/8ao7/cd+6dnjOcTtgK5D+WiH4XHa30z+Au7/7b9n+z+ZPf/Abu4M1XT7x8XTi69L1zyZq5CfFhVRV7IJ/ewpzQ5T8F6LvfLkXNn48ljc33xZHpFIU+/r+gjjJnOoE0oQyeK+7ITgO8dxWUd8pBzSgnkWTdnnhTj5ZE24QPr5Z/f079yRXmfvY8qvPM6QB5xYUWCKiyu6CPYuK5lr6hE2bmP5xWq+WTlVhaSAU+kWiT9szddTleifOxtXSnxrvvcTCfSVh3HzUWvbkNkAyyEvoj0Be6Q+ofmYAyEAu3Tk5T21VTnKltrpbJdrgpbmCNpcGaVMXn8yXNP4LScQXJvv/jWv+lQ0jJa2Vbr4OmGQOEs1ItqTgFIQFVJrR1f51Zc/6Vrtpyf5FCuk/jms0gbNDSzPFY8ADNabm7mXqVvHjEGU6uGuWS/LrpJC9yNeV8w+YnbnX9fww1hxFWCgByxPV91Jy/3cy7PoB/GX37vcg9cdvvnXrECz08nlwdQ+ya5/Oc4Ms6J75epziNDb52o/4ix/+Sav2/5mDZ9JZ1s4c/Hi1rFcPkP2hi1hz73ggeYCvxz8l9aefTluO8MQPU21mlzIcP7UxM42vUHKfXfklGmYvHrZ5yPy326aVk+KxFuIf75uEu2DF/M4uy60C/bkco3/CClATvHnrG1fnvxuSeR8EXk1wAW3/RTfzquUMN3aKgwqf5xTc8/nba4fNkfozTC8XAuNer2us8QCfsiclXplWbwN8D+Pt41KmS2GVFzwIn6NvNTW8TLH6S091cjP1Ds3RVbwb6o4puGX/nPx3EWmnzr5se3THkXMv4F1P+B0v6Tby6wzj249rlNNPOLyEWEYr9pv18B8Fv1zpq37aGlnv/Q46j9g5Sif7cmSqht+Szy2R8EeMSBpbCY6p7Hn/qye2/8IKX/H5vikWsADgPMKUuDg1gTJVVe+oMUOjmTJsEths424CGwfgGVvQvhqLm6bUH0vhKVBFNGlwLRr5NT6swqPRuOL7MoI5ZIJJ1mdFXcZ4bP2tJEE4OPnf/WDSG37EcGSMeFszKswsBXUdkdpk0BghLzJlGZNM2lAc3lkfuCMvRFvFDg81WmrIA89+sAD7HkPV+wXLTvo8v7LQuXNaKnQPf60+04W01lvv6sACr7Q/dxPBYyZHpm0qffLaXLwmQj8TUlXX9sfjqkOaRARD2nCbqoYR4bPsnQq6s0ZJ2TDwmnGJO7Ye/EnMvTdmn1+VdNPJRf2JJpqV70XCxCd8noQnXlY+NPevn9o/Xk2br07PXMVnr1x4U4fHZKPM2rLDtrqZCzUFiVY5TDwXPwhD9OEVJWtXkYyNOXN2tiHCkK5LlXfWHzG6+nb7pFkCGgmqBPOoXFUQvtuZOZmh0Ev+HGyPBmB1BHmj6nOIHeWxznkCMu5EoeMJz2pHNYgKgtqXMP0Zt4BaGP9ITZIH2fEm1Vl0BpQ15/Zsc0j+h7SihCuWn9VEXfGsm11wGtyWimZPQI0FPlQAkQpqGM0u/xqyUvcTBoibqlOnuSj2qZHizzocL8FvQ26a5+of7Edd4s17ov1hP/z1z9tld7IgFUq1WQX4Dy7LlQ4gOKUZvfK0dh17uYDAxCXdpLgemQ4/eeWUEONq/LtFXdHwdzrmFqOzxtpXUnfmsIVz9Cwuc6wK9WXjxQlyW3RlFUqAcqVHf0qsgqLtnaU2RSsIu8aPobLWYkQA31LOAv+BlXuSycsCbfm7nxB/QVEezIp7Fan1lK3hIHV99TlWeHs3AzdoKXwuD6C3T9K8nuAerS9ehtQ5eXwgsRGijmlnr0nmfMbV4KH0SEGH22WqkcGFM6mv2afdMPb69w9MwfFSqwtd+6UmHxf6wFb1E/Xew1MP0qorXcok2xKQT+8lL3A8s20pKxQl/y4VvOrRGUxitd/iSf+31Jc6HhL5+29lKm6CZ0xfm3k/bE45bmKH6zJ2njlg6SoAQ8EYUHDvl4M8HPjmGHwvYjxbmBaHtWmabF0S+B6KN7TxQR2t1dHVZgSb5kXrfFezNPWJipB2RuhcZYsH8nckPMB4BqHNZavnDyffOnYHj+k6+YAq6Nal5VQ3kSFWZfVC220m10rnB9JYJHN5z/bqj97uj/U6jlyeEPhNoLi4FvQgLtgz/hc8uPhtojq0th2q5fQi3+R0PtYOGdV4+rKj+F2l1yPxpqf31EvSm1/tts7H8OtfKIDF2nvrcZn0Lt6x8Ntb/t93OOTeapxf8MYDwt6kdCLU9n8SOh9pXztjj74MDPoXbPj4bau7ZEGbWtn0Ue+KOhlqdL/5FQ+/BaD0ZW+0uodftBgD+gdx4efHu271OoTfzRrHfXlnbGy+gvWa/Sj2a9/weYYnYWzpg835xBC+zoz4W/zw1q/WWBdFI8PkMsjHBKYrbAJVTmq45pt34HtQ9dbgkX1ujh1/jizBYLxIQaN2q531oZKeL1AMu5h+41BS+RJpGujtgIGN74n9Lt38a5t0PkY2hP2XX/nLT8E6LZYjyeVvnv+BMfBOCw+g0w9Li+VaC5fTrCjdzD14UHgo3heAom7OpRJjccvnwgEzMcd+vLpoxznwvumczC5Q162WtWVq2fC+4ve/IOUZRW4ZGfGL6w4v7sf5fzZlXZywU5ZEVT1L0v5z8X7DzL+ZZJ7qiPcGd4tzSNpCJhCZwm8mJTM7PSR2vghdF4Pu/S3qInWUQQw+qjLThdEAdOpxBii4qab+zkuTih9QYvItShFC0iZAHf2VFjzXvA03LLgKmLC3x/kveemgdWUlzEWfQ65Prz7nnSepOzjDw1/yd26O+sMvvd4OpYa+CVUeB3nq3d1j/ItQfZi24Zlbx7zmQv2C1bhJRBR953mqBjn21f9kPRCuPt3+nYO5S2HJVjy4ut+76zYLOSV56asuiR/iwu3s1vK3n9jlpWiIv3qv4KXnl3oa0UF+8uuJW88lx+Wimu72FN+ic0fkLj/wpotDdBCKZo6EDMtqDljZV9TDsbU739Pq2BTuH0lwVsr6QEdgKCxrrR2cmaXZwmkPP39OWag2h9SxVJMrwn3ro8cV6apQpspoA/YasBZpCj9kv5iP2EpY0AebdKE6tBE1sdzFSBz70rSHrrb1CWcs6cNU2CUXuQQhsneSsOu5waPPNfbv88q/sXncx47FefLdeMczECqIwrhWkgSP6ssVwUBloQosEBodCwTLe4oAnzJwrk7kV0A2i6UQccZlqhUuyrIPqMBYSxK2xsgPNDk8+vrqrq9Vg0wPSgbJizd6nxi5PxBWq8AfrLstJYHqIHRCTBasnwg2pKVhdNlK1CjG+qqtwUNlSGDt22nEyd8fp9kDNNKV5a3uZZZWVpp6yz3nU+OU4yYdjexPLJeoLUOC1tu6R4sEkiax0HZRWyW4XTlMcuPgN0NrGPBEhp1HEowFdGFQl+4gOexXANsj4nCg5/H2QJD7bsHOMtnDvLwpnwWSwJjbcwTKX4/ul2vtqvl5giVGwdn47XVzsenbNXnsqgyK07r95iTSVsNU2MmZ3a2UGWET2gQ8KUbupoUHV1Vi8CkyEPEAvh1KcVKlGkrQGjlOImuzLjqSrjynjeruPjxI0VMbcXvDogNxCLnBnjtIE1Ej1+ZWqz89O+S7m0MQKCQuRn6A1Sy9T4onOMPdedn2vRH5tfZJGu3CLINExAz7b1zEQCcv2DJ2U15kN425z8Kq7N3Q9cbzWLSRMducu6UAJ/Mp8gbGQ5R0RvPqCmYhXeLO2Fvm0V1sjnBZrtv5vGfLmnGEVPZ+1HJr+VTKBBMbDnLzHk3Nu2Ls62e6aqKtuNeNud1dVlu1MKTYiELehHhBfCq5VUc95SxIWzuwn4SzsQpAeaNGMtdihpW7+D+i3CHeJfCYfS5RP8SuPgGjIEtKZ0dKCbs8796M6uSMlif6Cz4Lo2vk0dhP5zYTZIcxAKwzAnKs33KZ3N5e0lra4sTx94R+29YQYwdZhhJ7xHpJ4l/izh4J3M8VI1NpXgBg1VQY7BAD0IClvMFVqcHwStIBRneJGmDd3Yi9w0C7iUxko+Z64BEpd33Vh32ZjlvZ5wW+81JTqVygp9gvjrbyDxbpe+sO5nNPkZTX4mGj+h8RMa/xuhsS4rgjbb0a/CoatYOjh4vuQtV4eLKoMP8yJENY5/Z+dru07Xch/gd0rgogHgqyN2/BscHn3nPQyPPIvkNtgiN3znfRIvYbFJOYAdRba8oVVkS3DR4Zb8Owu+864PlqymldBxl6zv6DMr87nHcTOhk2d4i3EDU9splcvc/u8Icb/p1aZHEaJPynnDeuekW7Uul7nr3+lsuB4mnHaMK5uLvLF0shcfcoHLnNgJ3kgSm12jn82VzQBv235SnkB/w2Vu45+8LXvjezlfC65sfir+p+J/Kv6n4n8q/qfifyr+p+J/Kv6n4n8q/qfifyr+/yjFV0/9tXOnv/tHClgnVZul/lFAn1fY7VMkFa3PQtoj7BTy7nrfeCEWTsY8X1gW5xOzdIXl7VqYDZ+2ay3uQQg++rLlSvbzLj37rjchh7n3ZG+IhuxPV7AoWL+8aCKZLuXbQY9a89UGtgDHv1szvv0kwnIfhH5Y/0MI+l6zoXL8qpWnz9T+1/a5Rb116oTt81+f9G/4zx13lyfL3hjia+lfbZTz+c99fVgLwLDhFtQ3H3KQ+8+3Sjf3nTSihOxV/koA4t97/7LywjsJRPn/TW+cjtyPXP4+QhUBziipkkDM1VYxa2iwKrwydGIE44Z15biC3BBbXNZpfcXDDWSZZ9VLOLUddiNzN4YzY8N59rjwZqfK+NBCLpC8a3fwJKbMWHquA40pZb11Zr9NE+OPV6ruInfR8tP5qq1ljFeMVubTP+7MWWhaSyLljsVjdjsR06kOOacJYb+ede1n3e0E2aPGBvuycNtA869/Q5ptNGBUoffmanDybGDeMuRcDVYms9qTWVoIo+5qgC9No8iwUXOVStZSFx4Y9KbMOhTY0OgskolYmjfw5lQQYJNWpeCEIxrBjzIvNk7NwVhEMrztUg1+9tbtLZlu/s4kzhKTFl/TzAo7HRbZOuqrytLmQC+S3fxgeh6festdtWZOekJQb+aad01HIeaiSti/aeigM/5MwBefDcNVGUs/Si2vg2vCLt2woPqBocSz5iF/lamYhHxIHN5sG42yFJAn00LwxpNL0L8YGhDOHb924IuIR/NVZPZkFSeh0gKCwm9WhnZWkQK1WmJmXVMcDBIbBtft/qO1OWDTEmIymarzOysIRdlbpkk/Pah3bRjSbcxck23nKdCdwOI0N8oxyuV1Pu0t0J6jD92xKSjb1GwBb3Z4G8lpZ8e7VQ85DlWZI+2CZzYmpdW2TYfoHmvle4WwWS3kGonD5GhZRBItNCwhUMbLp27bSL6MErj2r8r7zBaN00bDNQD3956k00QuTSW7P7rVcD0q3XCdVZAxpJ8KRrBILps6Tc+fnzEc0BtqvOvGWldoaIraKV1exyXPg0teMXkDRTbQ7W/PG4ksR/XsYpw7QmtLxz9E0TaiZfBhBWtzgbulZatrz1uXAEtjEnIuGZnCyPv22PVf2tab/jtZOcorc5DcVrQ1dVjxZULANgWO1wxxts1cd7DtGCdd6tJo0vSt262UaIpYLoT1+/PnvUsZYb91o3u3eMhm7FGoh5+ZZI4DnZ6M7/37ezItYFWSD/xm07gh40Iz3jBzuqMs9D17w4j3hgQxIWFzpMZkXpZZbJ01GQw0NWuNHvGa2b6KsIe9rQEmvoixdelRRWfhMMO5yoxdoM7LKnt+3/dyFJJeqQlhBauAk4ximqnZ7HIyrfEMzLQA86lD0+zoFudpmGAOorbJsKqdHN4JzwxReH5ml3XoGfWALFsXMvTlNN9BB8kEMcHd0HV9MqPnBeBxtv23pLJwYyqhRsFvqtpjoOdBQaswS3MJnJC9syiiRIIzIz2b9P7j9siA3QI+mGISBkseeR+Sh533fxc64CZDea/NLLftB2SZVfv1t8BWbZaMhq5Pv7S+suLqGB0jZlUtdF/ctQcqWkcg2tzzom1v6TAkTbbC/zhAslOFJzK31Q8n9Nn1J99mAfF5rEvUFMDyZ2eCnZemkoKX30Po/0wqk6VU/pEyhjsgO3Dv7FYTCIs7NORGWJ7MR4eot8aE2QupFRBJWiB6jVFSHk+/IQSPE1lvkjCXC136vbNwMxL9ZS145SoCf0qtztTcdrDKXsYxcGu4hfotFFCS08csvq7G8sgYlMl5BNF9H4qIZlAVpETqLsa0bL2atmZ1j4J42XhdUM8rUOp8UMaFQy3KKEM1OacZE0to9nM7xvDpLBxtsZk2sTQIWhq0wjIQ80kIw8sX03RAl5b2PtMsro0qM3iq0jZN8hLvgaVypcoavPfpdffN7Ne/qiGMz7pmGKKTuqIcw+LtQDHjtn3XAMz07ZJWzsZ/VBe2ROVcpxCFB+gMqD8UghVUBrGHlEvjx+bpGZvMOjTl6eEaHnxDBKKCuIfLrYZS/G6FuRCNF1fcghkoKPTwhCMNMhQn7Ia16U5ye14Hs1IyuvBq9QSUzCIpsAMWOZgUAGq+0XMy8ebtaTcDsXQiIfNOsInNREPWCKc3C/e4EFN5E/fAEwUlgw3sNRNQ8N3HdpZ+DFjlkUhW+KLLGrOjWLcRjyVTKYRCWQKe7IblsLCcRKwNw28bfCMCPazPaILH+r28RCeTsMEj3n1VNQ5AxhYntyp/bgoVPxdaHW9eaKCcsPBy0E9pkFLcNxe6CAv1YreeHloiUZa42Rc0EgBRNZ0EPMdJSGSOlozFC7O66kOq8++zFwZksOXoc5mPZ/Nkosv5DthlOrelHKXTINcB9J6pnYx3QFSylr1EgjHob8O07TSrTlpsx/oxdgWPwi26ZfFk8yjMALikdyTLfYBW7bCVk5O6ZHVH52DJu8nQXRB/aJkeTMnvkBQC9cp+6QmbGEieYMi2xBQywOUiIgM7xy8WPdJBSKCmUi1omsuRtnecvQ2CvaVcCM06NdVFNY45+CbVuVVExbhVySjU+uq1CphyaPyFaRQHaKl+a3uYY1q5S7ywAGT2QznZ5p/3qcnPJXERBBUCGOJux3nHe6CbfCIBVLJjK46iQfAdIQYy2Pn3BJSp6uFPFJzpwc3bm/xpvvW3/UbIafSFS2zzLFwxlWJErxwEl685mPPOsgNtKqzGMj27zXdmyWn5rf8fc0TMyEuP14NlNMGkbM7FAdOOGY/KnvhM/Osg5z9N0ATmaqGcc7g3WbjLp8/+0nRRqoJAFBl5/+4iNu3TFyGK6nLFJ3xGIDPAJY8eGa59L++KYVhlUyBZZvGZaH4zQUG6XpjdsCFarSnQWOTevvpD6pKEjMDGFCGWR13mTmkRBchsCtcpS4p+fE3EfKpM2pYEYvF2n4vnDIMG/HPbCFv+grDCG7ieEHbz5ihscueyIll9fyc+93OQt3OCK62Xzm5ouhDuWaIisM5PXTLODyMBrzzavLfL4HGJ3zVI0L6ls3espis8zOPbt9XGdaEf7SNJbIIDmQzkmBdCeFOxv/H0/b7CZbQo1mA79yPVsnDL6KVlhr3PM5akBi9qKI/vKhv2ybyshGapoN2ycL1nGdMeu1Lad5vuR7GCRneJRnmIpPuARna7mtKq3JhLQW9txT8mW/6tuF6yWK4JfBSMqj7spJ9PtcrKPhXfnUklqxVnzIXqvqIGG4up1l6bA2MCXSap2Xin2l5tw+FZmthhV850IH7cRNfOZeF07tUzVKLw2hpTM/UPHPKDx9e7lO9ub7l9tRKcYWgyH6K7iJxttVTpW9541MWepC1NpmG4ps2chE9S4JP+cu8ixF7mFZRV98I8RIcqQ7UN7XWcNklH36Rg0OsVU62K3CFOVRCdj440VbyaBqMphGkuPaPcOEZP367Flo4YI656ui9THwcBq0RTfMG4JLBSMikLm0tJMy4zJXqvin6KJKT8achGGNm5+LOoxPPZwDYbveTmumSiE2HwnFsBkATUmg76uI+zynnuunPXwUEVWwkYYiZbpcZxa2JcYJgYOFTmz11yXcGbG+5MZG0/0RZ4KbW7WOFN49uZrtWBu6W9NGUNT0y2MCZLVKLKukn85eLCUyQB5ur9FEbnYLP9P03qiUhPFCzotm1/l9Uko89OlaOcBl/AbTdoSIOvCbTJNj4b1DxYX0YMyFYaI3P170YkKFhYWvVonTeKhhSkAJYp3Y9MsVX1EFp8o8l+02p2X1zUtdshF/0hEZu//vHgRdJgMa2um3QOMblLkNokzNySX8GuGAx5L/QH7PGLyx4vZqiCak1zeSztswX5pwQF6LTqbGo9vPFtwyCFXWPrPOv+0WcmIJfTYaao8IjFnARswWztg6HR+Sy0xNGrV9I3STYQ+uy8J8EPKyqb8hFeG32qCFQyqi0F0IaWOM8nqfN62qJ1fuPN8L42ZD7kGuCca4E+SznYBrn1l48v/CdtDPDlZlp4+Ign3IPpiWB4ViEWchFTZ58II6a2IS4x9aXIUT6SeSP1rx+epbTEVFjFSggJ0I2T4sCslEI1qwCC0Gbrdrz8JKQm7py/CtGlv8WxyFr88CT0TD4t4dSn/XP9LDJn6QN+I54s2lqv7NM8CMY5eCys5m8dGmlaBTFmpQ5dUJe0urS7E5LwAMJpSiKS7RNCFPbpLxafaR9v8YkLe0kuoc9dltyJbsO4bx6HkiN+YYI8DK7F3CYfzjJbL1onLjioDGh7BVo7SWb3kftgFCtCjzt82gABYY5jl8YBSFekWeReAHLe9vzQ0KVf1W/ZkUsq4gT1aP4KnCam2/AghGaaRiRUREIXQtLPSFhFVZ1Ul2TtzXgd4OXM9WL0cfam3H92vBZdQ84dXSBhwR1Fi2eoHR/koc61SZiZh1lmqt6hpbb3mQd3Fy8qZqI48yhsVasF8YPlXzoZ/JIgn6SYC/IgdhtoF9eBPQl69byX1tw7iIcj1LY3M3OVwpwRsV02YDgkrz1kqBeCCms0Jeseep0a1+7mDzKdlDj5TzFLxnmCWN1NQgKQ3ZSlzNPEweUPJkYJcGu5oSWAhLJJSIMG0hy8Orl56xyCQ+Os/rgNQYA5kWxMfxUdfs2PSlz9R3ccgmLZ2einpoy9J1ZXwRi0VXXJwVE5z/U9XwzGb/po2rA1JvNDd9K4qPMO/Isc53NqK9DPZcZP4JSljlDqVgv1oibo5hAWbpYELJp5PXdyt+QJxt+EHv8nKMkuV12BhSwxDbZBdwXagDLVS0AcIXIWOrFAYy19e81lxU1AWWbVwcFGji5hzvxglUdKW0WEmlVE645GQFAmg4Yj1iGM7Fcq+hB862D8P0spYD1J2nYQk+yIfso1JsROVugkO2SyguLBWcp4fI9rFjlGeEuxyarW/uXP22Gl1tRxbMhGkgbysQlbZ8YE9Gq5opo3R4ag2ipsbuRWJ/0Fn1ObuiuW7b734y6UR9796xDj6SxwpV0ZKDjcutti1t16nhhcYF0LVimvO0Q0XNuyPTvaee6FzCRpPYl1+xqIVQKqYmWDFtSyzJ5DRRdrQYu13jSBouNd9JvYuZtMa1WC6cNdcOwyO+GMWpVQiIVJs8jHZZNAAe2b84rs9nxfHZI5KDjWNcWxmwyZsFQcrJCfMSGxGcg/x9ryDv9VuPhX4QSJ66MzFdfUPS22tmndNe5aclCADs+FnHngmmZKe/hUBc4pm2NR9CDLKPXF4ypW7WtuHWL4Tt/FFHhzi1gla6U14/MZtLVCOzaPb+81wM43ne117DeADxpw8wkV9qglLTHG3S0j8w/HIONt7vie4i973cufIWUF84xqWQ5u4d7O9sWepnqSo3JrjN+eDVaXVAB2HiJuvz56NidYWtvJWXf+IgKZrK/EycBk9KMRLDQtJx3vBuDfNm+H6NbAi35Zl3i45vj7busxehirMh+7pOxpnmVGWH/cidHtieqr4bBp5JeWG8rI9JKQJ1M+JbTdh75dSEC+3iY59/DDkeffvBfp7+3hchK8V2LIv74fDvw15KvlDWStsPJCawL8F6l13y64aBVpC9xeZTIzqMLpQpK7kEm/H/71m6WRzRIho9tA8zH/ftvU8iu7Dih/aJlEYBs33pI8vPqbO8vclr89WikmNDC+nEQ83K9w5PriCzBFhlQc9GTltariBzgoZ/A1AP1qpzMCtvyBrNWrrgn865OnjWYzrFYm2pmjUmhfkfFGOs6bj/vv8EHrAwX7Xa78L1BLAwQUAAIACAC4tvNKD4Xayk0AAABqAAAAGwAAAHVuaXZlcnNhbC91bml2ZXJzYWwucG5nLnhtbLOxr8jNUShLLSrOzM+zVTLUM1Cyt+PlsikoSi3LTC1XqACKGekZQICSQqWtkgkStzwzpSTDVsncyBwhlpGamZ5RYqtkamIKF9QHGgkAUEsBAgAAFAACAAgAt7bzSqC4XxVlBAAABBEAAB0AAAAAAAAAAQAAAAAAAAAAAHVuaXZlcnNhbC9jb21tb25fbWVzc2FnZXMubG5nUEsBAgAAFAACAAgAt7bzSkPIPPmFBAAADBYAACcAAAAAAAAAAQAAAAAAoAQAAHVuaXZlcnNhbC9mbGFzaF9wdWJsaXNoaW5nX3NldHRpbmdzLnhtbFBLAQIAABQAAgAIALe280qUMH5muAIAAFQKAAAhAAAAAAAAAAEAAAAAAGoJAAB1bml2ZXJzYWwvZmxhc2hfc2tpbl9zZXR0aW5ncy54bWxQSwECAAAUAAIACAC3tvNKGQQLbVgEAAAdFQAAJgAAAAAAAAABAAAAAABhDAAAdW5pdmVyc2FsL2h0bWxfcHVibGlzaGluZ19zZXR0aW5ncy54bWxQSwECAAAUAAIACAC3tvNK1cxcJpUBAAAgBgAAHwAAAAAAAAABAAAAAAD9EAAAdW5pdmVyc2FsL2h0bWxfc2tpbl9zZXR0aW5ncy5qc1BLAQIAABQAAgAIALe280o9PC/RwQAAAOUBAAAaAAAAAAAAAAEAAAAAAM8SAAB1bml2ZXJzYWwvaTE4bl9wcmVzZXRzLnhtbFBLAQIAABQAAgAIALe280qmQ2VXZwAAAGsAAAAcAAAAAAAAAAEAAAAAAMgTAAB1bml2ZXJzYWwvbG9jYWxfc2V0dGluZ3MueG1sUEsBAgAAFAACAAgARJRXRyO0Tvv7AgAAsAgAABQAAAAAAAAAAQAAAAAAaRQAAHVuaXZlcnNhbC9wbGF5ZXIueG1sUEsBAgAAFAACAAgAt7bzSqtYCahECAAAfyAAACkAAAAAAAAAAQAAAAAAlhcAAHVuaXZlcnNhbC9za2luX2N1c3RvbWl6YXRpb25fc2V0dGluZ3MueG1sUEsBAgAAFAACAAgAuLbzSgrKPODnPwAAJXYAABcAAAAAAAAAAAAAAAAAISAAAHVuaXZlcnNhbC91bml2ZXJzYWwucG5nUEsBAgAAFAACAAgAuLbzSg+F2spNAAAAagAAABsAAAAAAAAAAQAAAAAAPWAAAHVuaXZlcnNhbC91bml2ZXJzYWwucG5nLnhtbFBLBQYAAAAACwALAEkDAADDYAAAAAA="/>
  <p:tag name="ISPRING_OUTPUT_FOLDER" val="C:\Users\Administrator\Desktop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53"/>
  <p:tag name="MH_LIBRARY" val="GRAPHIC"/>
  <p:tag name="MH_TYPE" val="SubTitle"/>
  <p:tag name="MH_ORDER" val="5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44"/>
  <p:tag name="MH_LIBRARY" val="GRAPHIC"/>
  <p:tag name="MH_TYPE" val="Other"/>
  <p:tag name="MH_ORDER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44"/>
  <p:tag name="MH_LIBRARY" val="GRAPHIC"/>
  <p:tag name="MH_TYPE" val="Other"/>
  <p:tag name="MH_ORDER" val="2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44"/>
  <p:tag name="MH_LIBRARY" val="GRAPHIC"/>
  <p:tag name="MH_TYPE" val="Other"/>
  <p:tag name="MH_ORDER" val="3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44"/>
  <p:tag name="MH_LIBRARY" val="GRAPHIC"/>
  <p:tag name="MH_TYPE" val="Other"/>
  <p:tag name="MH_ORDER" val="4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44"/>
  <p:tag name="MH_LIBRARY" val="GRAPHIC"/>
  <p:tag name="MH_TYPE" val="Other"/>
  <p:tag name="MH_ORDER" val="5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44"/>
  <p:tag name="MH_LIBRARY" val="GRAPHIC"/>
  <p:tag name="MH_TYPE" val="Text"/>
  <p:tag name="MH_ORDER" val="2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44"/>
  <p:tag name="MH_LIBRARY" val="GRAPHIC"/>
  <p:tag name="MH_TYPE" val="Text"/>
  <p:tag name="MH_ORDER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44"/>
  <p:tag name="MH_LIBRARY" val="GRAPHIC"/>
  <p:tag name="MH_TYPE" val="Text"/>
  <p:tag name="MH_ORDER" val="3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44"/>
  <p:tag name="MH_LIBRARY" val="GRAPHIC"/>
  <p:tag name="MH_TYPE" val="Text"/>
  <p:tag name="MH_ORDER" val="4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44"/>
  <p:tag name="MH_LIBRARY" val="GRAPHIC"/>
  <p:tag name="MH_TYPE" val="SubTitle"/>
  <p:tag name="MH_ORDER" val="4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44"/>
  <p:tag name="MH_LIBRARY" val="GRAPHIC"/>
  <p:tag name="MH_TYPE" val="Other"/>
  <p:tag name="MH_ORDER" val="9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44"/>
  <p:tag name="MH_LIBRARY" val="GRAPHIC"/>
  <p:tag name="MH_TYPE" val="SubTitle"/>
  <p:tag name="MH_ORDER" val="3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44"/>
  <p:tag name="MH_LIBRARY" val="GRAPHIC"/>
  <p:tag name="MH_TYPE" val="Other"/>
  <p:tag name="MH_ORDER" val="8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44"/>
  <p:tag name="MH_LIBRARY" val="GRAPHIC"/>
  <p:tag name="MH_TYPE" val="SubTitle"/>
  <p:tag name="MH_ORDER" val="2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44"/>
  <p:tag name="MH_LIBRARY" val="GRAPHIC"/>
  <p:tag name="MH_TYPE" val="Other"/>
  <p:tag name="MH_ORDER" val="7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44"/>
  <p:tag name="MH_LIBRARY" val="GRAPHIC"/>
  <p:tag name="MH_TYPE" val="SubTitle"/>
  <p:tag name="MH_ORDER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44"/>
  <p:tag name="MH_LIBRARY" val="GRAPHIC"/>
  <p:tag name="MH_TYPE" val="Other"/>
  <p:tag name="MH_ORDER" val="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32"/>
  <p:tag name="MH_LIBRARY" val="GRAPHIC"/>
  <p:tag name="MH_TYPE" val="Other"/>
  <p:tag name="MH_ORDER" val="3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32"/>
  <p:tag name="MH_LIBRARY" val="GRAPHIC"/>
  <p:tag name="MH_TYPE" val="Other"/>
  <p:tag name="MH_ORDER" val="4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32"/>
  <p:tag name="MH_LIBRARY" val="GRAPHIC"/>
  <p:tag name="MH_TYPE" val="Other"/>
  <p:tag name="MH_ORDER" val="5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32"/>
  <p:tag name="MH_LIBRARY" val="GRAPHIC"/>
  <p:tag name="MH_TYPE" val="Other"/>
  <p:tag name="MH_ORDER" val="6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32"/>
  <p:tag name="MH_LIBRARY" val="GRAPHIC"/>
  <p:tag name="MH_TYPE" val="Other"/>
  <p:tag name="MH_ORDER" val="7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32"/>
  <p:tag name="MH_LIBRARY" val="GRAPHIC"/>
  <p:tag name="MH_TYPE" val="Text"/>
  <p:tag name="MH_ORDER" val="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32"/>
  <p:tag name="MH_LIBRARY" val="GRAPHIC"/>
  <p:tag name="MH_TYPE" val="SubTitle"/>
  <p:tag name="MH_ORDER" val="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32"/>
  <p:tag name="MH_LIBRARY" val="GRAPHIC"/>
  <p:tag name="MH_TYPE" val="Text"/>
  <p:tag name="MH_ORDER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32"/>
  <p:tag name="MH_LIBRARY" val="GRAPHIC"/>
  <p:tag name="MH_TYPE" val="SubTitle"/>
  <p:tag name="MH_ORDER" val="2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32"/>
  <p:tag name="MH_LIBRARY" val="GRAPHIC"/>
  <p:tag name="MH_TYPE" val="Other"/>
  <p:tag name="MH_ORDER" val="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32"/>
  <p:tag name="MH_LIBRARY" val="GRAPHIC"/>
  <p:tag name="MH_TYPE" val="Other"/>
  <p:tag name="MH_ORDER" val="2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26"/>
  <p:tag name="MH_LIBRARY" val="GRAPHIC"/>
  <p:tag name="MH_TYPE" val="Desc"/>
  <p:tag name="MH_ORDER" val="1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26"/>
  <p:tag name="MH_LIBRARY" val="GRAPHIC"/>
  <p:tag name="MH_TYPE" val="Other"/>
  <p:tag name="MH_ORDER" val="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26"/>
  <p:tag name="MH_LIBRARY" val="GRAPHIC"/>
  <p:tag name="MH_TYPE" val="Other"/>
  <p:tag name="MH_ORDER" val="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26"/>
  <p:tag name="MH_LIBRARY" val="GRAPHIC"/>
  <p:tag name="MH_TYPE" val="Other"/>
  <p:tag name="MH_ORDER" val="3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26"/>
  <p:tag name="MH_LIBRARY" val="GRAPHIC"/>
  <p:tag name="MH_TYPE" val="Other"/>
  <p:tag name="MH_ORDER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26"/>
  <p:tag name="MH_LIBRARY" val="GRAPHIC"/>
  <p:tag name="MH_TYPE" val="Text"/>
  <p:tag name="MH_ORDER" val="1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26"/>
  <p:tag name="MH_LIBRARY" val="GRAPHIC"/>
  <p:tag name="MH_TYPE" val="SubTitle"/>
  <p:tag name="MH_ORDER" val="1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26"/>
  <p:tag name="MH_LIBRARY" val="GRAPHIC"/>
  <p:tag name="MH_TYPE" val="Text"/>
  <p:tag name="MH_ORDER" val="2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26"/>
  <p:tag name="MH_LIBRARY" val="GRAPHIC"/>
  <p:tag name="MH_TYPE" val="SubTitle"/>
  <p:tag name="MH_ORDER" val="2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26"/>
  <p:tag name="MH_LIBRARY" val="GRAPHIC"/>
  <p:tag name="MH_TYPE" val="Other"/>
  <p:tag name="MH_ORDER" val="5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30"/>
  <p:tag name="MH_LIBRARY" val="GRAPHIC"/>
  <p:tag name="MH_TYPE" val="SubTitle"/>
  <p:tag name="MH_ORDER" val="4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30"/>
  <p:tag name="MH_LIBRARY" val="GRAPHIC"/>
  <p:tag name="MH_TYPE" val="Other"/>
  <p:tag name="MH_ORDER" val="10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30"/>
  <p:tag name="MH_LIBRARY" val="GRAPHIC"/>
  <p:tag name="MH_TYPE" val="SubTitle"/>
  <p:tag name="MH_ORDER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30"/>
  <p:tag name="MH_LIBRARY" val="GRAPHIC"/>
  <p:tag name="MH_TYPE" val="Other"/>
  <p:tag name="MH_ORDER" val="8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30"/>
  <p:tag name="MH_LIBRARY" val="GRAPHIC"/>
  <p:tag name="MH_TYPE" val="SubTitle"/>
  <p:tag name="MH_ORDER" val="3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30"/>
  <p:tag name="MH_LIBRARY" val="GRAPHIC"/>
  <p:tag name="MH_TYPE" val="Other"/>
  <p:tag name="MH_ORDER" val="4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30"/>
  <p:tag name="MH_LIBRARY" val="GRAPHIC"/>
  <p:tag name="MH_TYPE" val="SubTitle"/>
  <p:tag name="MH_ORDER" val="1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30"/>
  <p:tag name="MH_LIBRARY" val="GRAPHIC"/>
  <p:tag name="MH_TYPE" val="Other"/>
  <p:tag name="MH_ORDER" val="2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11"/>
  <p:tag name="MH_LIBRARY" val="GRAPHIC"/>
  <p:tag name="MH_TYPE" val="Other"/>
  <p:tag name="MH_ORDER" val="1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11"/>
  <p:tag name="MH_LIBRARY" val="GRAPHIC"/>
  <p:tag name="MH_TYPE" val="Other"/>
  <p:tag name="MH_ORDER" val="2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11"/>
  <p:tag name="MH_LIBRARY" val="GRAPHIC"/>
  <p:tag name="MH_TYPE" val="Other"/>
  <p:tag name="MH_ORDER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11"/>
  <p:tag name="MH_LIBRARY" val="GRAPHIC"/>
  <p:tag name="MH_TYPE" val="Other"/>
  <p:tag name="MH_ORDER" val="4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11"/>
  <p:tag name="MH_LIBRARY" val="GRAPHIC"/>
  <p:tag name="MH_TYPE" val="Other"/>
  <p:tag name="MH_ORDER" val="5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11"/>
  <p:tag name="MH_LIBRARY" val="GRAPHIC"/>
  <p:tag name="MH_TYPE" val="Other"/>
  <p:tag name="MH_ORDER" val="6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11"/>
  <p:tag name="MH_LIBRARY" val="GRAPHIC"/>
  <p:tag name="MH_TYPE" val="Other"/>
  <p:tag name="MH_ORDER" val="7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11"/>
  <p:tag name="MH_LIBRARY" val="GRAPHIC"/>
  <p:tag name="MH_TYPE" val="Other"/>
  <p:tag name="MH_ORDER" val="8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11"/>
  <p:tag name="MH_LIBRARY" val="GRAPHIC"/>
  <p:tag name="MH_TYPE" val="Other"/>
  <p:tag name="MH_ORDER" val="9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11"/>
  <p:tag name="MH_LIBRARY" val="GRAPHIC"/>
  <p:tag name="MH_TYPE" val="Text"/>
  <p:tag name="MH_ORDER" val="4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11"/>
  <p:tag name="MH_LIBRARY" val="GRAPHIC"/>
  <p:tag name="MH_TYPE" val="SubTitle"/>
  <p:tag name="MH_ORDER" val="4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11"/>
  <p:tag name="MH_LIBRARY" val="GRAPHIC"/>
  <p:tag name="MH_TYPE" val="Text"/>
  <p:tag name="MH_ORDER" val="3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11"/>
  <p:tag name="MH_LIBRARY" val="GRAPHIC"/>
  <p:tag name="MH_TYPE" val="SubTitle"/>
  <p:tag name="MH_ORDER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11"/>
  <p:tag name="MH_LIBRARY" val="GRAPHIC"/>
  <p:tag name="MH_TYPE" val="Text"/>
  <p:tag name="MH_ORDER" val="2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11"/>
  <p:tag name="MH_LIBRARY" val="GRAPHIC"/>
  <p:tag name="MH_TYPE" val="SubTitle"/>
  <p:tag name="MH_ORDER" val="2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11"/>
  <p:tag name="MH_LIBRARY" val="GRAPHIC"/>
  <p:tag name="MH_TYPE" val="Text"/>
  <p:tag name="MH_ORDER" val="1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11"/>
  <p:tag name="MH_LIBRARY" val="GRAPHIC"/>
  <p:tag name="MH_TYPE" val="SubTitle"/>
  <p:tag name="MH_ORDER" val="1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2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3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1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1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2800"/>
  <p:tag name="MH_LIBRARY" val="GRAPHIC"/>
  <p:tag name="MH_TYPE" val="Other"/>
  <p:tag name="MH_ORDER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15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16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SubTitle"/>
  <p:tag name="MH_ORDER" val="3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17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18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14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15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16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SubTitle"/>
  <p:tag name="MH_ORDER" val="3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1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2800"/>
  <p:tag name="MH_LIBRARY" val="GRAPHIC"/>
  <p:tag name="MH_TYPE" val="Other"/>
  <p:tag name="MH_ORDER" val="2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18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21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19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20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Title"/>
  <p:tag name="MH_ORDER" val="1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22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23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14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15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2800"/>
  <p:tag name="MH_LIBRARY" val="GRAPHIC"/>
  <p:tag name="MH_TYPE" val="SubTitle"/>
  <p:tag name="MH_ORDER" val="1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SubTitle"/>
  <p:tag name="MH_ORDER" val="3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17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406"/>
  <p:tag name="MH_LIBRARY" val="GRAPHIC"/>
  <p:tag name="MH_TYPE" val="Other"/>
  <p:tag name="MH_ORDER" val="18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39"/>
  <p:tag name="MH_LIBRARY" val="GRAPHIC"/>
  <p:tag name="MH_TYPE" val="Picture"/>
  <p:tag name="MH_ORDER" val="1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39"/>
  <p:tag name="MH_LIBRARY" val="GRAPHIC"/>
  <p:tag name="MH_TYPE" val="Picture"/>
  <p:tag name="MH_ORDER" val="4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39"/>
  <p:tag name="MH_LIBRARY" val="GRAPHIC"/>
  <p:tag name="MH_TYPE" val="Picture"/>
  <p:tag name="MH_ORDER" val="2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39"/>
  <p:tag name="MH_LIBRARY" val="GRAPHIC"/>
  <p:tag name="MH_TYPE" val="Picture"/>
  <p:tag name="MH_ORDER" val="3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39"/>
  <p:tag name="MH_LIBRARY" val="GRAPHIC"/>
  <p:tag name="MH_TYPE" val="Text"/>
  <p:tag name="MH_ORDER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2800"/>
  <p:tag name="MH_LIBRARY" val="GRAPHIC"/>
  <p:tag name="MH_TYPE" val="Other"/>
  <p:tag name="MH_ORDER" val="3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10"/>
  <p:tag name="MH_LIBRARY" val="GRAPHIC"/>
  <p:tag name="MH_TYPE" val="Other"/>
  <p:tag name="MH_ORDER" val="1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10"/>
  <p:tag name="MH_LIBRARY" val="GRAPHIC"/>
  <p:tag name="MH_TYPE" val="Other"/>
  <p:tag name="MH_ORDER" val="2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10"/>
  <p:tag name="MH_LIBRARY" val="GRAPHIC"/>
  <p:tag name="MH_TYPE" val="Other"/>
  <p:tag name="MH_ORDER" val="3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10"/>
  <p:tag name="MH_LIBRARY" val="GRAPHIC"/>
  <p:tag name="MH_TYPE" val="Other"/>
  <p:tag name="MH_ORDER" val="4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10"/>
  <p:tag name="MH_LIBRARY" val="GRAPHIC"/>
  <p:tag name="MH_TYPE" val="SubTitle"/>
  <p:tag name="MH_ORDER" val="4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10"/>
  <p:tag name="MH_LIBRARY" val="GRAPHIC"/>
  <p:tag name="MH_TYPE" val="SubTitle"/>
  <p:tag name="MH_ORDER" val="1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10"/>
  <p:tag name="MH_LIBRARY" val="GRAPHIC"/>
  <p:tag name="MH_TYPE" val="SubTitle"/>
  <p:tag name="MH_ORDER" val="2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10"/>
  <p:tag name="MH_LIBRARY" val="GRAPHIC"/>
  <p:tag name="MH_TYPE" val="SubTitle"/>
  <p:tag name="MH_ORDER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2800"/>
  <p:tag name="MH_LIBRARY" val="GRAPHIC"/>
  <p:tag name="MH_TYPE" val="Other"/>
  <p:tag name="MH_ORDER" val="4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10"/>
  <p:tag name="MH_LIBRARY" val="GRAPHIC"/>
  <p:tag name="MH_TYPE" val="Text"/>
  <p:tag name="MH_ORDER" val="3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10"/>
  <p:tag name="MH_LIBRARY" val="GRAPHIC"/>
  <p:tag name="MH_TYPE" val="Text"/>
  <p:tag name="MH_ORDER" val="4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10"/>
  <p:tag name="MH_LIBRARY" val="GRAPHIC"/>
  <p:tag name="MH_TYPE" val="Text"/>
  <p:tag name="MH_ORDER" val="1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10"/>
  <p:tag name="MH_LIBRARY" val="GRAPHIC"/>
  <p:tag name="MH_TYPE" val="Text"/>
  <p:tag name="MH_ORDER" val="2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10"/>
  <p:tag name="MH_LIBRARY" val="GRAPHIC"/>
  <p:tag name="MH_TYPE" val="Other"/>
  <p:tag name="MH_ORDER" val="11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10"/>
  <p:tag name="MH_LIBRARY" val="GRAPHIC"/>
  <p:tag name="MH_TYPE" val="Other"/>
  <p:tag name="MH_ORDER" val="12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10"/>
  <p:tag name="MH_LIBRARY" val="GRAPHIC"/>
  <p:tag name="MH_TYPE" val="Other"/>
  <p:tag name="MH_ORDER" val="9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10"/>
  <p:tag name="MH_LIBRARY" val="GRAPHIC"/>
  <p:tag name="MH_TYPE" val="Other"/>
  <p:tag name="MH_ORDER" val="10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10"/>
  <p:tag name="MH_LIBRARY" val="GRAPHIC"/>
  <p:tag name="MH_TYPE" val="Other"/>
  <p:tag name="MH_ORDER" val="7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10"/>
  <p:tag name="MH_LIBRARY" val="GRAPHIC"/>
  <p:tag name="MH_TYPE" val="Other"/>
  <p:tag name="MH_ORDER" val="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2800"/>
  <p:tag name="MH_LIBRARY" val="GRAPHIC"/>
  <p:tag name="MH_TYPE" val="Other"/>
  <p:tag name="MH_ORDER" val="5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10"/>
  <p:tag name="MH_LIBRARY" val="GRAPHIC"/>
  <p:tag name="MH_TYPE" val="Other"/>
  <p:tag name="MH_ORDER" val="5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810"/>
  <p:tag name="MH_LIBRARY" val="GRAPHIC"/>
  <p:tag name="MH_TYPE" val="Other"/>
  <p:tag name="MH_ORDER" val="6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33"/>
  <p:tag name="MH_LIBRARY" val="GRAPHIC"/>
  <p:tag name="MH_TYPE" val="SubTitle"/>
  <p:tag name="MH_ORDER" val="1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33"/>
  <p:tag name="MH_LIBRARY" val="GRAPHIC"/>
  <p:tag name="MH_TYPE" val="SubTitle"/>
  <p:tag name="MH_ORDER" val="2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33"/>
  <p:tag name="MH_LIBRARY" val="GRAPHIC"/>
  <p:tag name="MH_TYPE" val="SubTitle"/>
  <p:tag name="MH_ORDER" val="3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33"/>
  <p:tag name="MH_LIBRARY" val="GRAPHIC"/>
  <p:tag name="MH_TYPE" val="SubTitle"/>
  <p:tag name="MH_ORDER" val="4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33"/>
  <p:tag name="MH_LIBRARY" val="GRAPHIC"/>
  <p:tag name="MH_TYPE" val="Text"/>
  <p:tag name="MH_ORDER" val="1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33"/>
  <p:tag name="MH_LIBRARY" val="GRAPHIC"/>
  <p:tag name="MH_TYPE" val="Text"/>
  <p:tag name="MH_ORDER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2800"/>
  <p:tag name="MH_LIBRARY" val="GRAPHIC"/>
  <p:tag name="MH_TYPE" val="SubTitle"/>
  <p:tag name="MH_ORDER" val="2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33"/>
  <p:tag name="MH_LIBRARY" val="GRAPHIC"/>
  <p:tag name="MH_TYPE" val="Text"/>
  <p:tag name="MH_ORDER" val="2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33"/>
  <p:tag name="MH_LIBRARY" val="GRAPHIC"/>
  <p:tag name="MH_TYPE" val="Text"/>
  <p:tag name="MH_ORDER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2800"/>
  <p:tag name="MH_LIBRARY" val="GRAPHIC"/>
  <p:tag name="MH_TYPE" val="Other"/>
  <p:tag name="MH_ORDER" val="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2800"/>
  <p:tag name="MH_LIBRARY" val="GRAPHIC"/>
  <p:tag name="MH_TYPE" val="Other"/>
  <p:tag name="MH_ORDER" val="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2800"/>
  <p:tag name="MH_LIBRARY" val="GRAPHIC"/>
  <p:tag name="MH_TYPE" val="Other"/>
  <p:tag name="MH_ORDER" val="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2800"/>
  <p:tag name="MH_LIBRARY" val="GRAPHIC"/>
  <p:tag name="MH_TYPE" val="SubTitle"/>
  <p:tag name="MH_ORDER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2800"/>
  <p:tag name="MH_LIBRARY" val="GRAPHIC"/>
  <p:tag name="MH_TYPE" val="Other"/>
  <p:tag name="MH_ORDER" val="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2800"/>
  <p:tag name="MH_LIBRARY" val="GRAPHIC"/>
  <p:tag name="MH_TYPE" val="Desc"/>
  <p:tag name="MH_ORDER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349"/>
  <p:tag name="MH_LIBRARY" val="GRAPHIC"/>
  <p:tag name="MH_TYPE" val="SubTitle"/>
  <p:tag name="MH_ORDER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349"/>
  <p:tag name="MH_LIBRARY" val="GRAPHIC"/>
  <p:tag name="MH_TYPE" val="SubTitle"/>
  <p:tag name="MH_ORDER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349"/>
  <p:tag name="MH_LIBRARY" val="GRAPHIC"/>
  <p:tag name="MH_TYPE" val="SubTitle"/>
  <p:tag name="MH_ORDER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349"/>
  <p:tag name="MH_LIBRARY" val="GRAPHIC"/>
  <p:tag name="MH_TYPE" val="SubTitle"/>
  <p:tag name="MH_ORDER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349"/>
  <p:tag name="MH_LIBRARY" val="GRAPHIC"/>
  <p:tag name="MH_TYPE" val="Other"/>
  <p:tag name="MH_ORDER" val="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349"/>
  <p:tag name="MH_LIBRARY" val="GRAPHIC"/>
  <p:tag name="MH_TYPE" val="Other"/>
  <p:tag name="MH_ORDER" val="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349"/>
  <p:tag name="MH_LIBRARY" val="GRAPHIC"/>
  <p:tag name="MH_TYPE" val="Other"/>
  <p:tag name="MH_ORDER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349"/>
  <p:tag name="MH_LIBRARY" val="GRAPHIC"/>
  <p:tag name="MH_TYPE" val="Other"/>
  <p:tag name="MH_ORDER" val="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349"/>
  <p:tag name="MH_LIBRARY" val="GRAPHIC"/>
  <p:tag name="MH_TYPE" val="Other"/>
  <p:tag name="MH_ORDER" val="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349"/>
  <p:tag name="MH_LIBRARY" val="GRAPHIC"/>
  <p:tag name="MH_TYPE" val="Other"/>
  <p:tag name="MH_ORDER" val="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349"/>
  <p:tag name="MH_LIBRARY" val="GRAPHIC"/>
  <p:tag name="MH_TYPE" val="Other"/>
  <p:tag name="MH_ORDER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349"/>
  <p:tag name="MH_LIBRARY" val="GRAPHIC"/>
  <p:tag name="MH_TYPE" val="Other"/>
  <p:tag name="MH_ORDER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27"/>
  <p:tag name="MH_LIBRARY" val="GRAPHIC"/>
  <p:tag name="MH_TYPE" val="Text"/>
  <p:tag name="MH_ORDER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27"/>
  <p:tag name="MH_LIBRARY" val="GRAPHIC"/>
  <p:tag name="MH_TYPE" val="Text"/>
  <p:tag name="MH_ORDER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27"/>
  <p:tag name="MH_LIBRARY" val="GRAPHIC"/>
  <p:tag name="MH_TYPE" val="Text"/>
  <p:tag name="MH_ORDER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27"/>
  <p:tag name="MH_LIBRARY" val="GRAPHIC"/>
  <p:tag name="MH_TYPE" val="Text"/>
  <p:tag name="MH_ORDER" val="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27"/>
  <p:tag name="MH_LIBRARY" val="GRAPHIC"/>
  <p:tag name="MH_TYPE" val="Other"/>
  <p:tag name="MH_ORDER" val="1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27"/>
  <p:tag name="MH_LIBRARY" val="GRAPHIC"/>
  <p:tag name="MH_TYPE" val="SubTitle"/>
  <p:tag name="MH_ORDER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27"/>
  <p:tag name="MH_LIBRARY" val="GRAPHIC"/>
  <p:tag name="MH_TYPE" val="Other"/>
  <p:tag name="MH_ORDER" val="1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27"/>
  <p:tag name="MH_LIBRARY" val="GRAPHIC"/>
  <p:tag name="MH_TYPE" val="Other"/>
  <p:tag name="MH_ORDER" val="1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27"/>
  <p:tag name="MH_LIBRARY" val="GRAPHIC"/>
  <p:tag name="MH_TYPE" val="Other"/>
  <p:tag name="MH_ORDER" val="1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27"/>
  <p:tag name="MH_LIBRARY" val="GRAPHIC"/>
  <p:tag name="MH_TYPE" val="SubTitle"/>
  <p:tag name="MH_ORDER" val="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27"/>
  <p:tag name="MH_LIBRARY" val="GRAPHIC"/>
  <p:tag name="MH_TYPE" val="Other"/>
  <p:tag name="MH_ORDER" val="1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27"/>
  <p:tag name="MH_LIBRARY" val="GRAPHIC"/>
  <p:tag name="MH_TYPE" val="Other"/>
  <p:tag name="MH_ORDER" val="1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27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27"/>
  <p:tag name="MH_LIBRARY" val="GRAPHIC"/>
  <p:tag name="MH_TYPE" val="SubTitle"/>
  <p:tag name="MH_ORDER" val="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27"/>
  <p:tag name="MH_LIBRARY" val="GRAPHIC"/>
  <p:tag name="MH_TYPE" val="Other"/>
  <p:tag name="MH_ORDER" val="7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27"/>
  <p:tag name="MH_LIBRARY" val="GRAPHIC"/>
  <p:tag name="MH_TYPE" val="Other"/>
  <p:tag name="MH_ORDER" val="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27"/>
  <p:tag name="MH_LIBRARY" val="GRAPHIC"/>
  <p:tag name="MH_TYPE" val="Other"/>
  <p:tag name="MH_ORDER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27"/>
  <p:tag name="MH_LIBRARY" val="GRAPHIC"/>
  <p:tag name="MH_TYPE" val="SubTitle"/>
  <p:tag name="MH_ORDER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27"/>
  <p:tag name="MH_LIBRARY" val="GRAPHIC"/>
  <p:tag name="MH_TYPE" val="Other"/>
  <p:tag name="MH_ORDER" val="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27"/>
  <p:tag name="MH_LIBRARY" val="GRAPHIC"/>
  <p:tag name="MH_TYPE" val="Other"/>
  <p:tag name="MH_ORDER" val="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07"/>
  <p:tag name="MH_LIBRARY" val="GRAPHIC"/>
  <p:tag name="MH_TYPE" val="Other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07"/>
  <p:tag name="MH_LIBRARY" val="GRAPHIC"/>
  <p:tag name="MH_TYPE" val="Other"/>
  <p:tag name="MH_ORDER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07"/>
  <p:tag name="MH_LIBRARY" val="GRAPHIC"/>
  <p:tag name="MH_TYPE" val="Other"/>
  <p:tag name="MH_ORDER" val="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07"/>
  <p:tag name="MH_LIBRARY" val="GRAPHIC"/>
  <p:tag name="MH_TYPE" val="Other"/>
  <p:tag name="MH_ORDER" val="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07"/>
  <p:tag name="MH_LIBRARY" val="GRAPHIC"/>
  <p:tag name="MH_TYPE" val="Other"/>
  <p:tag name="MH_ORDER" val="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07"/>
  <p:tag name="MH_LIBRARY" val="GRAPHIC"/>
  <p:tag name="MH_TYPE" val="Other"/>
  <p:tag name="MH_ORDER" val="6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07"/>
  <p:tag name="MH_LIBRARY" val="GRAPHIC"/>
  <p:tag name="MH_TYPE" val="Other"/>
  <p:tag name="MH_ORDER" val="7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07"/>
  <p:tag name="MH_LIBRARY" val="GRAPHIC"/>
  <p:tag name="MH_TYPE" val="Other"/>
  <p:tag name="MH_ORDER" val="8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07"/>
  <p:tag name="MH_LIBRARY" val="GRAPHIC"/>
  <p:tag name="MH_TYPE" val="Other"/>
  <p:tag name="MH_ORDER" val="9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07"/>
  <p:tag name="MH_LIBRARY" val="GRAPHIC"/>
  <p:tag name="MH_TYPE" val="Other"/>
  <p:tag name="MH_ORDER" val="1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07"/>
  <p:tag name="MH_LIBRARY" val="GRAPHIC"/>
  <p:tag name="MH_TYPE" val="SubTitle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07"/>
  <p:tag name="MH_LIBRARY" val="GRAPHIC"/>
  <p:tag name="MH_TYPE" val="SubTitle"/>
  <p:tag name="MH_ORDER" val="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07"/>
  <p:tag name="MH_LIBRARY" val="GRAPHIC"/>
  <p:tag name="MH_TYPE" val="SubTitle"/>
  <p:tag name="MH_ORDER" val="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707"/>
  <p:tag name="MH_LIBRARY" val="GRAPHIC"/>
  <p:tag name="MH_TYPE" val="SubTitle"/>
  <p:tag name="MH_ORDER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53"/>
  <p:tag name="MH_LIBRARY" val="GRAPHIC"/>
  <p:tag name="MH_TYPE" val="Other"/>
  <p:tag name="MH_ORDER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53"/>
  <p:tag name="MH_LIBRARY" val="GRAPHIC"/>
  <p:tag name="MH_TYPE" val="Other"/>
  <p:tag name="MH_ORDER" val="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53"/>
  <p:tag name="MH_LIBRARY" val="GRAPHIC"/>
  <p:tag name="MH_TYPE" val="Text"/>
  <p:tag name="MH_ORDER" val="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53"/>
  <p:tag name="MH_LIBRARY" val="GRAPHIC"/>
  <p:tag name="MH_TYPE" val="SubTitle"/>
  <p:tag name="MH_ORDER" val="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53"/>
  <p:tag name="MH_LIBRARY" val="GRAPHIC"/>
  <p:tag name="MH_TYPE" val="Other"/>
  <p:tag name="MH_ORDER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53"/>
  <p:tag name="MH_LIBRARY" val="GRAPHIC"/>
  <p:tag name="MH_TYPE" val="Text"/>
  <p:tag name="MH_ORDER" val="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53"/>
  <p:tag name="MH_LIBRARY" val="GRAPHIC"/>
  <p:tag name="MH_TYPE" val="SubTitle"/>
  <p:tag name="MH_ORDER" val="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53"/>
  <p:tag name="MH_LIBRARY" val="GRAPHIC"/>
  <p:tag name="MH_TYPE" val="Other"/>
  <p:tag name="MH_ORDER" val="4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53"/>
  <p:tag name="MH_LIBRARY" val="GRAPHIC"/>
  <p:tag name="MH_TYPE" val="Text"/>
  <p:tag name="MH_ORDER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53"/>
  <p:tag name="MH_LIBRARY" val="GRAPHIC"/>
  <p:tag name="MH_TYPE" val="SubTitle"/>
  <p:tag name="MH_ORDER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53"/>
  <p:tag name="MH_LIBRARY" val="GRAPHIC"/>
  <p:tag name="MH_TYPE" val="Other"/>
  <p:tag name="MH_ORDER" val="5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53"/>
  <p:tag name="MH_LIBRARY" val="GRAPHIC"/>
  <p:tag name="MH_TYPE" val="Text"/>
  <p:tag name="MH_ORDER" val="3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53"/>
  <p:tag name="MH_LIBRARY" val="GRAPHIC"/>
  <p:tag name="MH_TYPE" val="SubTitle"/>
  <p:tag name="MH_ORDER" val="3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53"/>
  <p:tag name="MH_LIBRARY" val="GRAPHIC"/>
  <p:tag name="MH_TYPE" val="Other"/>
  <p:tag name="MH_ORDER" val="6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3155653"/>
  <p:tag name="MH_LIBRARY" val="GRAPHIC"/>
  <p:tag name="MH_TYPE" val="Text"/>
  <p:tag name="MH_ORDER" val="5"/>
</p:tagLst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3E3429"/>
      </a:accent1>
      <a:accent2>
        <a:srgbClr val="694D39"/>
      </a:accent2>
      <a:accent3>
        <a:srgbClr val="80500D"/>
      </a:accent3>
      <a:accent4>
        <a:srgbClr val="BA6C1F"/>
      </a:accent4>
      <a:accent5>
        <a:srgbClr val="C58315"/>
      </a:accent5>
      <a:accent6>
        <a:srgbClr val="FFBB53"/>
      </a:accent6>
      <a:hlink>
        <a:srgbClr val="3E3429"/>
      </a:hlink>
      <a:folHlink>
        <a:srgbClr val="BFBFBF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3E3429"/>
    </a:accent1>
    <a:accent2>
      <a:srgbClr val="694D39"/>
    </a:accent2>
    <a:accent3>
      <a:srgbClr val="80500D"/>
    </a:accent3>
    <a:accent4>
      <a:srgbClr val="BA6C1F"/>
    </a:accent4>
    <a:accent5>
      <a:srgbClr val="C58315"/>
    </a:accent5>
    <a:accent6>
      <a:srgbClr val="FFBB53"/>
    </a:accent6>
    <a:hlink>
      <a:srgbClr val="3E3429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3E3429"/>
    </a:accent1>
    <a:accent2>
      <a:srgbClr val="694D39"/>
    </a:accent2>
    <a:accent3>
      <a:srgbClr val="80500D"/>
    </a:accent3>
    <a:accent4>
      <a:srgbClr val="BA6C1F"/>
    </a:accent4>
    <a:accent5>
      <a:srgbClr val="C58315"/>
    </a:accent5>
    <a:accent6>
      <a:srgbClr val="FFBB53"/>
    </a:accent6>
    <a:hlink>
      <a:srgbClr val="3E3429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3E3429"/>
    </a:accent1>
    <a:accent2>
      <a:srgbClr val="694D39"/>
    </a:accent2>
    <a:accent3>
      <a:srgbClr val="80500D"/>
    </a:accent3>
    <a:accent4>
      <a:srgbClr val="BA6C1F"/>
    </a:accent4>
    <a:accent5>
      <a:srgbClr val="C58315"/>
    </a:accent5>
    <a:accent6>
      <a:srgbClr val="FFBB53"/>
    </a:accent6>
    <a:hlink>
      <a:srgbClr val="3E3429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3E3429"/>
    </a:accent1>
    <a:accent2>
      <a:srgbClr val="694D39"/>
    </a:accent2>
    <a:accent3>
      <a:srgbClr val="80500D"/>
    </a:accent3>
    <a:accent4>
      <a:srgbClr val="BA6C1F"/>
    </a:accent4>
    <a:accent5>
      <a:srgbClr val="C58315"/>
    </a:accent5>
    <a:accent6>
      <a:srgbClr val="FFBB53"/>
    </a:accent6>
    <a:hlink>
      <a:srgbClr val="3E3429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3E3429"/>
    </a:accent1>
    <a:accent2>
      <a:srgbClr val="694D39"/>
    </a:accent2>
    <a:accent3>
      <a:srgbClr val="80500D"/>
    </a:accent3>
    <a:accent4>
      <a:srgbClr val="BA6C1F"/>
    </a:accent4>
    <a:accent5>
      <a:srgbClr val="C58315"/>
    </a:accent5>
    <a:accent6>
      <a:srgbClr val="FFBB53"/>
    </a:accent6>
    <a:hlink>
      <a:srgbClr val="3E3429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1639</Words>
  <Application>Microsoft Office PowerPoint</Application>
  <PresentationFormat>自定义</PresentationFormat>
  <Paragraphs>281</Paragraphs>
  <Slides>25</Slides>
  <Notes>25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6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2017-07-02T06:27:46Z</dcterms:created>
  <dcterms:modified xsi:type="dcterms:W3CDTF">2017-09-27T06:40:29Z</dcterms:modified>
</cp:coreProperties>
</file>