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79" r:id="rId27"/>
    <p:sldId id="282" r:id="rId28"/>
  </p:sldIdLst>
  <p:sldSz cx="12192000" cy="6858000"/>
  <p:notesSz cx="7104063" cy="10234613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B72B"/>
    <a:srgbClr val="A8DC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27DA0-A3FD-409A-8DF0-74563133B55C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C6D98-046A-405E-9FCB-494EC8D89F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9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33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458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60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629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316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73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574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675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820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50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355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21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6519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678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827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30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907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403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703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957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913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01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6D98-046A-405E-9FCB-494EC8D89F4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929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2017/9/17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E:\素材\卡通\2eda1b5881d68c7bd19974ddd6672194.png2eda1b5881d68c7bd19974ddd6672194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905" y="245110"/>
            <a:ext cx="12188190" cy="6648450"/>
          </a:xfrm>
          <a:prstGeom prst="rect">
            <a:avLst/>
          </a:prstGeom>
        </p:spPr>
      </p:pic>
      <p:pic>
        <p:nvPicPr>
          <p:cNvPr id="17" name="图片 16" descr="E:\素材\卡通\dd2fa15830b53acb0d7380b2390f694c.pngdd2fa15830b53acb0d7380b2390f694c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455960" y="245396"/>
            <a:ext cx="1999615" cy="1999645"/>
          </a:xfrm>
          <a:prstGeom prst="rect">
            <a:avLst/>
          </a:prstGeom>
        </p:spPr>
      </p:pic>
      <p:pic>
        <p:nvPicPr>
          <p:cNvPr id="19" name="图片 18" descr="E:\素材\卡通\92ae4d8057413ac541816c85d7c4bf83.png92ae4d8057413ac541816c85d7c4bf83"/>
          <p:cNvPicPr>
            <a:picLocks noChangeAspect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 flipH="1">
            <a:off x="0" y="-36195"/>
            <a:ext cx="5517515" cy="6929755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3001106" y="1547793"/>
            <a:ext cx="6691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spc="-3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小学生自我介绍班干部竞选</a:t>
            </a:r>
            <a:r>
              <a:rPr lang="en-US" altLang="zh-CN" sz="6000" spc="-3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PPT</a:t>
            </a:r>
            <a:r>
              <a:rPr lang="zh-CN" altLang="en-US" sz="6000" spc="-3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模板</a:t>
            </a:r>
            <a:endParaRPr lang="en-US" sz="6000" spc="-300" dirty="0">
              <a:latin typeface="方正经黑简体" panose="02000000000000000000" pitchFamily="34" charset="-122"/>
              <a:ea typeface="方正经黑简体" panose="02000000000000000000" pitchFamily="34" charset="-122"/>
            </a:endParaRPr>
          </a:p>
        </p:txBody>
      </p:sp>
      <p:sp>
        <p:nvSpPr>
          <p:cNvPr id="23" name="TextBox 65"/>
          <p:cNvSpPr txBox="1"/>
          <p:nvPr/>
        </p:nvSpPr>
        <p:spPr>
          <a:xfrm>
            <a:off x="8926218" y="75704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pic>
        <p:nvPicPr>
          <p:cNvPr id="13" name="图片 12" descr="E:\素材\卡通\543b8de0e1c0138c2e66a9325a79873e.png543b8de0e1c0138c2e66a9325a79873e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9785" y="3284855"/>
            <a:ext cx="4843145" cy="3251835"/>
          </a:xfrm>
          <a:prstGeom prst="rect">
            <a:avLst/>
          </a:prstGeom>
        </p:spPr>
      </p:pic>
      <p:sp>
        <p:nvSpPr>
          <p:cNvPr id="21" name="TextBox 12"/>
          <p:cNvSpPr txBox="1"/>
          <p:nvPr/>
        </p:nvSpPr>
        <p:spPr>
          <a:xfrm>
            <a:off x="5070915" y="3420444"/>
            <a:ext cx="2609460" cy="323165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500" dirty="0">
                <a:latin typeface="方正咆哮简体" panose="02010600010101010101" pitchFamily="2" charset="-122"/>
                <a:ea typeface="方正咆哮简体" panose="02010600010101010101" pitchFamily="2" charset="-122"/>
              </a:rPr>
              <a:t>姓名：</a:t>
            </a:r>
            <a:r>
              <a:rPr lang="en-US" altLang="zh-CN" sz="1500" dirty="0">
                <a:latin typeface="方正咆哮简体" panose="02010600010101010101" pitchFamily="2" charset="-122"/>
                <a:ea typeface="方正咆哮简体" panose="02010600010101010101" pitchFamily="2" charset="-122"/>
              </a:rPr>
              <a:t>XXXX</a:t>
            </a:r>
            <a:r>
              <a:rPr lang="zh-CN" altLang="en-US" sz="1500" dirty="0">
                <a:latin typeface="方正咆哮简体" panose="02010600010101010101" pitchFamily="2" charset="-122"/>
                <a:ea typeface="方正咆哮简体" panose="02010600010101010101" pitchFamily="2" charset="-122"/>
              </a:rPr>
              <a:t>  班级：</a:t>
            </a:r>
            <a:r>
              <a:rPr lang="en-US" altLang="zh-CN" sz="1500" dirty="0">
                <a:latin typeface="方正咆哮简体" panose="02010600010101010101" pitchFamily="2" charset="-122"/>
                <a:ea typeface="方正咆哮简体" panose="02010600010101010101" pitchFamily="2" charset="-122"/>
              </a:rPr>
              <a:t>2</a:t>
            </a:r>
            <a:r>
              <a:rPr lang="zh-CN" altLang="en-US" sz="1500" dirty="0">
                <a:latin typeface="方正咆哮简体" panose="02010600010101010101" pitchFamily="2" charset="-122"/>
                <a:ea typeface="方正咆哮简体" panose="02010600010101010101" pitchFamily="2" charset="-122"/>
              </a:rPr>
              <a:t>（</a:t>
            </a:r>
            <a:r>
              <a:rPr lang="en-US" altLang="zh-CN" sz="1500" dirty="0">
                <a:latin typeface="方正咆哮简体" panose="02010600010101010101" pitchFamily="2" charset="-122"/>
                <a:ea typeface="方正咆哮简体" panose="02010600010101010101" pitchFamily="2" charset="-122"/>
              </a:rPr>
              <a:t>6</a:t>
            </a:r>
            <a:r>
              <a:rPr lang="zh-CN" altLang="en-US" sz="1500" dirty="0">
                <a:latin typeface="方正咆哮简体" panose="02010600010101010101" pitchFamily="2" charset="-122"/>
                <a:ea typeface="方正咆哮简体" panose="02010600010101010101" pitchFamily="2" charset="-122"/>
              </a:rPr>
              <a:t>）</a:t>
            </a:r>
            <a:endParaRPr lang="en-US" sz="1500" dirty="0">
              <a:latin typeface="方正咆哮简体" panose="02010600010101010101" pitchFamily="2" charset="-122"/>
              <a:ea typeface="方正咆哮简体" panose="02010600010101010101" pitchFamily="2" charset="-122"/>
            </a:endParaRPr>
          </a:p>
        </p:txBody>
      </p:sp>
      <p:pic>
        <p:nvPicPr>
          <p:cNvPr id="2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6DF80118-C1FB-489B-810D-2D7AA6F30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-50514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742"/>
    </mc:Choice>
    <mc:Fallback xmlns="">
      <p:transition advTm="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1" grpId="0" bldLvl="0" animBg="1"/>
    </p:bldLst>
  </p:timing>
  <p:extLst mod="1">
    <p:ext uri="{E180D4A7-C9FB-4DFB-919C-405C955672EB}">
      <p14:showEvtLst xmlns:p14="http://schemas.microsoft.com/office/powerpoint/2010/main">
        <p14:playEvt time="31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sp>
        <p:nvSpPr>
          <p:cNvPr id="7" name="矩形 6"/>
          <p:cNvSpPr/>
          <p:nvPr/>
        </p:nvSpPr>
        <p:spPr>
          <a:xfrm>
            <a:off x="2922447" y="0"/>
            <a:ext cx="3563449" cy="6862961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757" y="122039"/>
            <a:ext cx="1662144" cy="120468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17630" y="379639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生说中的我</a:t>
            </a:r>
          </a:p>
        </p:txBody>
      </p:sp>
      <p:sp>
        <p:nvSpPr>
          <p:cNvPr id="14" name="矩形 13"/>
          <p:cNvSpPr/>
          <p:nvPr/>
        </p:nvSpPr>
        <p:spPr>
          <a:xfrm>
            <a:off x="7251300" y="2307999"/>
            <a:ext cx="3174267" cy="2246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665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尊老爱幼</a:t>
            </a:r>
            <a:endParaRPr lang="en-US" altLang="zh-CN" sz="4665" dirty="0"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r>
              <a:rPr lang="zh-CN" altLang="en-US" sz="4665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帮助他人</a:t>
            </a:r>
            <a:endParaRPr lang="en-US" altLang="zh-CN" sz="4665" dirty="0"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r>
              <a:rPr lang="zh-CN" altLang="en-US" sz="4665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礼让、谦虚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271" y="1580349"/>
            <a:ext cx="2932223" cy="1851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163" y="4184477"/>
            <a:ext cx="2976331" cy="1768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30" y="4382520"/>
            <a:ext cx="2283227" cy="24804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530">
        <p:blinds dir="vert"/>
      </p:transition>
    </mc:Choice>
    <mc:Fallback xmlns="">
      <p:transition spd="slow" advTm="853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ldLvl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sp>
        <p:nvSpPr>
          <p:cNvPr id="44" name="矩形 43"/>
          <p:cNvSpPr/>
          <p:nvPr/>
        </p:nvSpPr>
        <p:spPr>
          <a:xfrm>
            <a:off x="-12702" y="2847952"/>
            <a:ext cx="12204702" cy="1577952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97" y="2180125"/>
            <a:ext cx="3206605" cy="19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5"/>
          <a:srcRect t="3676"/>
          <a:stretch>
            <a:fillRect/>
          </a:stretch>
        </p:blipFill>
        <p:spPr>
          <a:xfrm>
            <a:off x="4355843" y="2180125"/>
            <a:ext cx="3811791" cy="19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875" y="2180125"/>
            <a:ext cx="2857111" cy="19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TextBox 105"/>
          <p:cNvSpPr txBox="1">
            <a:spLocks noChangeArrowheads="1"/>
          </p:cNvSpPr>
          <p:nvPr/>
        </p:nvSpPr>
        <p:spPr bwMode="auto">
          <a:xfrm>
            <a:off x="1808313" y="4538867"/>
            <a:ext cx="2134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 sz="1600" b="1" spc="300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投影仪</a:t>
            </a:r>
            <a:endParaRPr lang="id-ID" altLang="zh-CN" sz="1600" b="1" spc="300" dirty="0">
              <a:latin typeface="微软雅黑" panose="020B0503020204020204" charset="-122"/>
              <a:ea typeface="微软雅黑" panose="020B0503020204020204" charset="-122"/>
              <a:cs typeface="Lato Regular"/>
            </a:endParaRPr>
          </a:p>
        </p:txBody>
      </p:sp>
      <p:sp>
        <p:nvSpPr>
          <p:cNvPr id="49" name="TextBox 106"/>
          <p:cNvSpPr txBox="1">
            <a:spLocks noChangeArrowheads="1"/>
          </p:cNvSpPr>
          <p:nvPr/>
        </p:nvSpPr>
        <p:spPr bwMode="auto">
          <a:xfrm>
            <a:off x="983071" y="4877421"/>
            <a:ext cx="2439708" cy="6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1000" spc="300" dirty="0">
                <a:latin typeface="方正喵呜体" panose="02010600010101010101" pitchFamily="2" charset="-122"/>
                <a:ea typeface="方正喵呜体" panose="02010600010101010101" pitchFamily="2" charset="-122"/>
                <a:cs typeface="微软雅黑 Light" panose="020B0502040204020203" charset="-122"/>
              </a:rPr>
              <a:t>点击输入简要文字内容，文字内容需概括精炼，不用多余的文字修饰，言简意赅的说明分项内容。</a:t>
            </a:r>
            <a:endParaRPr lang="en-US" altLang="zh-CN" sz="1000" dirty="0"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50" name="TextBox 105"/>
          <p:cNvSpPr txBox="1">
            <a:spLocks noChangeArrowheads="1"/>
          </p:cNvSpPr>
          <p:nvPr/>
        </p:nvSpPr>
        <p:spPr bwMode="auto">
          <a:xfrm>
            <a:off x="5467218" y="4538866"/>
            <a:ext cx="2134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 sz="1600" b="1" spc="300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书本 笔记本</a:t>
            </a:r>
            <a:endParaRPr lang="id-ID" altLang="zh-CN" sz="1600" b="1" spc="300" dirty="0">
              <a:latin typeface="微软雅黑" panose="020B0503020204020204" charset="-122"/>
              <a:ea typeface="微软雅黑" panose="020B0503020204020204" charset="-122"/>
              <a:cs typeface="Lato Regular"/>
            </a:endParaRPr>
          </a:p>
        </p:txBody>
      </p:sp>
      <p:sp>
        <p:nvSpPr>
          <p:cNvPr id="51" name="TextBox 106"/>
          <p:cNvSpPr txBox="1">
            <a:spLocks noChangeArrowheads="1"/>
          </p:cNvSpPr>
          <p:nvPr/>
        </p:nvSpPr>
        <p:spPr bwMode="auto">
          <a:xfrm>
            <a:off x="4786337" y="4877420"/>
            <a:ext cx="2681008" cy="6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1000" spc="300" dirty="0">
                <a:latin typeface="方正喵呜体" panose="02010600010101010101" pitchFamily="2" charset="-122"/>
                <a:ea typeface="方正喵呜体" panose="02010600010101010101" pitchFamily="2" charset="-122"/>
                <a:cs typeface="微软雅黑 Light" panose="020B0502040204020203" charset="-122"/>
              </a:rPr>
              <a:t>点击输入简要文字内容，文字内容需概括精炼，不用多余的文字修饰，言简意赅的说明分项内容。</a:t>
            </a:r>
            <a:endParaRPr lang="en-US" altLang="zh-CN" sz="1000" dirty="0"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52" name="TextBox 105"/>
          <p:cNvSpPr txBox="1">
            <a:spLocks noChangeArrowheads="1"/>
          </p:cNvSpPr>
          <p:nvPr/>
        </p:nvSpPr>
        <p:spPr bwMode="auto">
          <a:xfrm>
            <a:off x="9285512" y="4556533"/>
            <a:ext cx="21341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r>
              <a:rPr lang="zh-CN" altLang="en-US" sz="1600" b="1" spc="300" dirty="0">
                <a:latin typeface="微软雅黑" panose="020B0503020204020204" charset="-122"/>
                <a:ea typeface="微软雅黑" panose="020B0503020204020204" charset="-122"/>
                <a:cs typeface="Lato Regular"/>
              </a:rPr>
              <a:t>铅笔、透明胶</a:t>
            </a:r>
            <a:endParaRPr lang="id-ID" altLang="zh-CN" sz="1600" b="1" spc="300" dirty="0">
              <a:latin typeface="微软雅黑" panose="020B0503020204020204" charset="-122"/>
              <a:ea typeface="微软雅黑" panose="020B0503020204020204" charset="-122"/>
              <a:cs typeface="Lato Regular"/>
            </a:endParaRPr>
          </a:p>
        </p:txBody>
      </p:sp>
      <p:sp>
        <p:nvSpPr>
          <p:cNvPr id="53" name="TextBox 106"/>
          <p:cNvSpPr txBox="1">
            <a:spLocks noChangeArrowheads="1"/>
          </p:cNvSpPr>
          <p:nvPr/>
        </p:nvSpPr>
        <p:spPr bwMode="auto">
          <a:xfrm>
            <a:off x="8992134" y="4895086"/>
            <a:ext cx="2402094" cy="6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defTabSz="108712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zh-CN" altLang="en-US" sz="1000" spc="300" dirty="0">
                <a:latin typeface="方正喵呜体" panose="02010600010101010101" pitchFamily="2" charset="-122"/>
                <a:ea typeface="方正喵呜体" panose="02010600010101010101" pitchFamily="2" charset="-122"/>
                <a:cs typeface="微软雅黑 Light" panose="020B0502040204020203" charset="-122"/>
              </a:rPr>
              <a:t>点击输入简要文字内容，文字内容需概括精炼，不用多余的文字修饰，言简意赅的说明分项内容。</a:t>
            </a:r>
            <a:endParaRPr lang="en-US" altLang="zh-CN" sz="1000" dirty="0"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644">
        <p:blinds dir="vert"/>
      </p:transition>
    </mc:Choice>
    <mc:Fallback xmlns="">
      <p:transition spd="slow" advTm="264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4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grpSp>
        <p:nvGrpSpPr>
          <p:cNvPr id="8" name="Group 74"/>
          <p:cNvGrpSpPr/>
          <p:nvPr/>
        </p:nvGrpSpPr>
        <p:grpSpPr bwMode="auto">
          <a:xfrm>
            <a:off x="1399200" y="3683627"/>
            <a:ext cx="2134116" cy="977773"/>
            <a:chOff x="838200" y="3111245"/>
            <a:chExt cx="1600200" cy="733808"/>
          </a:xfrm>
        </p:grpSpPr>
        <p:sp>
          <p:nvSpPr>
            <p:cNvPr id="9" name="TextBox 75"/>
            <p:cNvSpPr txBox="1">
              <a:spLocks noChangeArrowheads="1"/>
            </p:cNvSpPr>
            <p:nvPr/>
          </p:nvSpPr>
          <p:spPr bwMode="auto">
            <a:xfrm>
              <a:off x="838200" y="3111245"/>
              <a:ext cx="1600200" cy="254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r>
                <a:rPr lang="zh-CN" altLang="en-US" sz="1600" b="1" spc="30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latin typeface="方正经黑简体" panose="02000000000000000000" pitchFamily="34" charset="-122"/>
                <a:ea typeface="方正经黑简体" panose="02000000000000000000" pitchFamily="34" charset="-122"/>
                <a:cs typeface="Lato Regular"/>
              </a:endParaRPr>
            </a:p>
          </p:txBody>
        </p:sp>
        <p:sp>
          <p:nvSpPr>
            <p:cNvPr id="10" name="TextBox 76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r>
                <a:rPr lang="zh-CN" altLang="en-US" sz="800" spc="300" dirty="0">
                  <a:solidFill>
                    <a:schemeClr val="bg1">
                      <a:lumMod val="50000"/>
                    </a:schemeClr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cs typeface="微软雅黑 Light" panose="020B0502040204020203" charset="-122"/>
                </a:rPr>
                <a:t>点击输入简要文字内容，文字内容需概括精炼，不用多余的文字修饰，言简意赅的说明分项内容。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endParaRPr>
            </a:p>
          </p:txBody>
        </p:sp>
      </p:grpSp>
      <p:grpSp>
        <p:nvGrpSpPr>
          <p:cNvPr id="11" name="Group 78"/>
          <p:cNvGrpSpPr/>
          <p:nvPr/>
        </p:nvGrpSpPr>
        <p:grpSpPr bwMode="auto">
          <a:xfrm>
            <a:off x="1399200" y="4959811"/>
            <a:ext cx="2134116" cy="977773"/>
            <a:chOff x="838200" y="3111245"/>
            <a:chExt cx="1600200" cy="733808"/>
          </a:xfrm>
        </p:grpSpPr>
        <p:sp>
          <p:nvSpPr>
            <p:cNvPr id="12" name="TextBox 79"/>
            <p:cNvSpPr txBox="1">
              <a:spLocks noChangeArrowheads="1"/>
            </p:cNvSpPr>
            <p:nvPr/>
          </p:nvSpPr>
          <p:spPr bwMode="auto">
            <a:xfrm>
              <a:off x="838200" y="3111245"/>
              <a:ext cx="1600200" cy="254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r>
                <a:rPr lang="zh-CN" altLang="en-US" sz="1600" b="1" spc="30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latin typeface="方正经黑简体" panose="02000000000000000000" pitchFamily="34" charset="-122"/>
                <a:ea typeface="方正经黑简体" panose="02000000000000000000" pitchFamily="34" charset="-122"/>
                <a:cs typeface="Lato Regular"/>
              </a:endParaRPr>
            </a:p>
          </p:txBody>
        </p:sp>
        <p:sp>
          <p:nvSpPr>
            <p:cNvPr id="14" name="TextBox 8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r>
                <a:rPr lang="zh-CN" altLang="en-US" sz="800" spc="300" dirty="0">
                  <a:solidFill>
                    <a:schemeClr val="bg1">
                      <a:lumMod val="50000"/>
                    </a:schemeClr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cs typeface="微软雅黑 Light" panose="020B0502040204020203" charset="-122"/>
                </a:rPr>
                <a:t>点击输入简要文字内容，文字内容需概括精炼，不用多余的文字修饰，言简意赅的说明分项内容。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endParaRPr>
            </a:p>
          </p:txBody>
        </p:sp>
      </p:grpSp>
      <p:sp>
        <p:nvSpPr>
          <p:cNvPr id="15" name="AutoShape 12"/>
          <p:cNvSpPr/>
          <p:nvPr/>
        </p:nvSpPr>
        <p:spPr bwMode="auto">
          <a:xfrm>
            <a:off x="932535" y="3727279"/>
            <a:ext cx="330157" cy="353966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rgbClr val="7AB005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方正经黑简体" panose="02000000000000000000" pitchFamily="34" charset="-122"/>
              <a:ea typeface="方正经黑简体" panose="02000000000000000000" pitchFamily="34" charset="-122"/>
              <a:cs typeface="Gill Sans" charset="0"/>
              <a:sym typeface="Gill Sans" charset="0"/>
            </a:endParaRPr>
          </a:p>
        </p:txBody>
      </p:sp>
      <p:sp>
        <p:nvSpPr>
          <p:cNvPr id="16" name="AutoShape 127"/>
          <p:cNvSpPr/>
          <p:nvPr/>
        </p:nvSpPr>
        <p:spPr bwMode="auto">
          <a:xfrm>
            <a:off x="932536" y="5002668"/>
            <a:ext cx="330950" cy="3214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139" y="11870"/>
                </a:moveTo>
                <a:cubicBezTo>
                  <a:pt x="21267" y="11870"/>
                  <a:pt x="21374" y="11920"/>
                  <a:pt x="21462" y="12023"/>
                </a:cubicBezTo>
                <a:cubicBezTo>
                  <a:pt x="21553" y="12129"/>
                  <a:pt x="21599" y="12261"/>
                  <a:pt x="21599" y="12417"/>
                </a:cubicBezTo>
                <a:lnTo>
                  <a:pt x="21599" y="21053"/>
                </a:lnTo>
                <a:cubicBezTo>
                  <a:pt x="21599" y="21418"/>
                  <a:pt x="21448" y="21599"/>
                  <a:pt x="21139" y="21599"/>
                </a:cubicBezTo>
                <a:lnTo>
                  <a:pt x="457" y="21599"/>
                </a:lnTo>
                <a:cubicBezTo>
                  <a:pt x="154" y="21599"/>
                  <a:pt x="0" y="21417"/>
                  <a:pt x="0" y="21053"/>
                </a:cubicBezTo>
                <a:lnTo>
                  <a:pt x="0" y="12417"/>
                </a:lnTo>
                <a:cubicBezTo>
                  <a:pt x="0" y="12267"/>
                  <a:pt x="46" y="12138"/>
                  <a:pt x="134" y="12029"/>
                </a:cubicBezTo>
                <a:cubicBezTo>
                  <a:pt x="225" y="11923"/>
                  <a:pt x="332" y="11870"/>
                  <a:pt x="457" y="11870"/>
                </a:cubicBezTo>
                <a:lnTo>
                  <a:pt x="3143" y="11870"/>
                </a:lnTo>
                <a:cubicBezTo>
                  <a:pt x="3267" y="11870"/>
                  <a:pt x="3375" y="11920"/>
                  <a:pt x="3466" y="12023"/>
                </a:cubicBezTo>
                <a:cubicBezTo>
                  <a:pt x="3554" y="12129"/>
                  <a:pt x="3600" y="12261"/>
                  <a:pt x="3600" y="12416"/>
                </a:cubicBezTo>
                <a:lnTo>
                  <a:pt x="3600" y="17281"/>
                </a:lnTo>
                <a:lnTo>
                  <a:pt x="18004" y="17281"/>
                </a:lnTo>
                <a:lnTo>
                  <a:pt x="18004" y="12416"/>
                </a:lnTo>
                <a:cubicBezTo>
                  <a:pt x="18004" y="12267"/>
                  <a:pt x="18050" y="12137"/>
                  <a:pt x="18138" y="12029"/>
                </a:cubicBezTo>
                <a:cubicBezTo>
                  <a:pt x="18229" y="11923"/>
                  <a:pt x="18337" y="11870"/>
                  <a:pt x="18461" y="11870"/>
                </a:cubicBezTo>
                <a:lnTo>
                  <a:pt x="21139" y="11870"/>
                </a:lnTo>
                <a:close/>
                <a:moveTo>
                  <a:pt x="17379" y="7426"/>
                </a:moveTo>
                <a:cubicBezTo>
                  <a:pt x="17558" y="7640"/>
                  <a:pt x="17619" y="7822"/>
                  <a:pt x="17561" y="7969"/>
                </a:cubicBezTo>
                <a:cubicBezTo>
                  <a:pt x="17502" y="8110"/>
                  <a:pt x="17350" y="8187"/>
                  <a:pt x="17108" y="8187"/>
                </a:cubicBezTo>
                <a:lnTo>
                  <a:pt x="13509" y="8187"/>
                </a:lnTo>
                <a:lnTo>
                  <a:pt x="13509" y="15201"/>
                </a:lnTo>
                <a:cubicBezTo>
                  <a:pt x="13509" y="15513"/>
                  <a:pt x="13421" y="15771"/>
                  <a:pt x="13247" y="15983"/>
                </a:cubicBezTo>
                <a:cubicBezTo>
                  <a:pt x="13071" y="16194"/>
                  <a:pt x="12856" y="16300"/>
                  <a:pt x="12596" y="16300"/>
                </a:cubicBezTo>
                <a:lnTo>
                  <a:pt x="8998" y="16300"/>
                </a:lnTo>
                <a:cubicBezTo>
                  <a:pt x="8741" y="16300"/>
                  <a:pt x="8528" y="16194"/>
                  <a:pt x="8359" y="15983"/>
                </a:cubicBezTo>
                <a:cubicBezTo>
                  <a:pt x="8190" y="15771"/>
                  <a:pt x="8104" y="15513"/>
                  <a:pt x="8104" y="15201"/>
                </a:cubicBezTo>
                <a:lnTo>
                  <a:pt x="8104" y="8187"/>
                </a:lnTo>
                <a:lnTo>
                  <a:pt x="4506" y="8187"/>
                </a:lnTo>
                <a:cubicBezTo>
                  <a:pt x="4251" y="8187"/>
                  <a:pt x="4097" y="8110"/>
                  <a:pt x="4048" y="7969"/>
                </a:cubicBezTo>
                <a:cubicBezTo>
                  <a:pt x="4002" y="7822"/>
                  <a:pt x="4065" y="7640"/>
                  <a:pt x="4237" y="7426"/>
                </a:cubicBezTo>
                <a:lnTo>
                  <a:pt x="10141" y="323"/>
                </a:lnTo>
                <a:cubicBezTo>
                  <a:pt x="10320" y="108"/>
                  <a:pt x="10538" y="0"/>
                  <a:pt x="10795" y="0"/>
                </a:cubicBezTo>
                <a:cubicBezTo>
                  <a:pt x="11049" y="0"/>
                  <a:pt x="11262" y="108"/>
                  <a:pt x="11443" y="323"/>
                </a:cubicBezTo>
                <a:lnTo>
                  <a:pt x="17379" y="7426"/>
                </a:lnTo>
                <a:close/>
              </a:path>
            </a:pathLst>
          </a:custGeom>
          <a:solidFill>
            <a:srgbClr val="7AB005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方正经黑简体" panose="02000000000000000000" pitchFamily="34" charset="-122"/>
              <a:ea typeface="方正经黑简体" panose="02000000000000000000" pitchFamily="34" charset="-122"/>
              <a:cs typeface="Gill Sans" charset="0"/>
              <a:sym typeface="Gill Sans" charset="0"/>
            </a:endParaRPr>
          </a:p>
        </p:txBody>
      </p:sp>
      <p:grpSp>
        <p:nvGrpSpPr>
          <p:cNvPr id="17" name="Group 35"/>
          <p:cNvGrpSpPr/>
          <p:nvPr/>
        </p:nvGrpSpPr>
        <p:grpSpPr bwMode="auto">
          <a:xfrm>
            <a:off x="8686463" y="3683627"/>
            <a:ext cx="2133322" cy="977773"/>
            <a:chOff x="838200" y="3111245"/>
            <a:chExt cx="1600200" cy="733808"/>
          </a:xfrm>
        </p:grpSpPr>
        <p:sp>
          <p:nvSpPr>
            <p:cNvPr id="18" name="TextBox 36"/>
            <p:cNvSpPr txBox="1">
              <a:spLocks noChangeArrowheads="1"/>
            </p:cNvSpPr>
            <p:nvPr/>
          </p:nvSpPr>
          <p:spPr bwMode="auto">
            <a:xfrm>
              <a:off x="838200" y="3111245"/>
              <a:ext cx="1600200" cy="254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algn="r"/>
              <a:r>
                <a:rPr lang="zh-CN" altLang="en-US" sz="1600" b="1" spc="30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latin typeface="方正经黑简体" panose="02000000000000000000" pitchFamily="34" charset="-122"/>
                <a:ea typeface="方正经黑简体" panose="02000000000000000000" pitchFamily="34" charset="-122"/>
                <a:cs typeface="Lato Regular"/>
              </a:endParaRPr>
            </a:p>
          </p:txBody>
        </p:sp>
        <p:sp>
          <p:nvSpPr>
            <p:cNvPr id="19" name="TextBox 37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algn="r"/>
              <a:r>
                <a:rPr lang="zh-CN" altLang="en-US" sz="800" spc="300" dirty="0">
                  <a:solidFill>
                    <a:schemeClr val="bg1">
                      <a:lumMod val="50000"/>
                    </a:schemeClr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cs typeface="微软雅黑 Light" panose="020B0502040204020203" charset="-122"/>
                </a:rPr>
                <a:t>点击输入简要文字内容，文字内容需概括精炼，不用多余的文字修饰，言简意赅的说明分项内容。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endParaRPr>
            </a:p>
          </p:txBody>
        </p:sp>
      </p:grpSp>
      <p:grpSp>
        <p:nvGrpSpPr>
          <p:cNvPr id="20" name="Group 38"/>
          <p:cNvGrpSpPr/>
          <p:nvPr/>
        </p:nvGrpSpPr>
        <p:grpSpPr bwMode="auto">
          <a:xfrm>
            <a:off x="8686463" y="4959811"/>
            <a:ext cx="2133322" cy="977773"/>
            <a:chOff x="838200" y="3111245"/>
            <a:chExt cx="1600200" cy="733808"/>
          </a:xfrm>
        </p:grpSpPr>
        <p:sp>
          <p:nvSpPr>
            <p:cNvPr id="21" name="TextBox 39"/>
            <p:cNvSpPr txBox="1">
              <a:spLocks noChangeArrowheads="1"/>
            </p:cNvSpPr>
            <p:nvPr/>
          </p:nvSpPr>
          <p:spPr bwMode="auto">
            <a:xfrm>
              <a:off x="838200" y="3111245"/>
              <a:ext cx="1600200" cy="254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algn="r"/>
              <a:r>
                <a:rPr lang="zh-CN" altLang="en-US" sz="1600" b="1" spc="30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Lato Regular"/>
                </a:rPr>
                <a:t>在此添加标题</a:t>
              </a:r>
              <a:endParaRPr lang="id-ID" altLang="zh-CN" sz="1600" b="1" spc="300" dirty="0">
                <a:latin typeface="方正经黑简体" panose="02000000000000000000" pitchFamily="34" charset="-122"/>
                <a:ea typeface="方正经黑简体" panose="02000000000000000000" pitchFamily="34" charset="-122"/>
                <a:cs typeface="Lato Regular"/>
              </a:endParaRPr>
            </a:p>
          </p:txBody>
        </p:sp>
        <p:sp>
          <p:nvSpPr>
            <p:cNvPr id="22" name="TextBox 4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r>
                <a:rPr lang="zh-CN" altLang="en-US" sz="800" spc="300" dirty="0">
                  <a:solidFill>
                    <a:schemeClr val="bg1">
                      <a:lumMod val="50000"/>
                    </a:schemeClr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cs typeface="微软雅黑 Light" panose="020B0502040204020203" charset="-122"/>
                </a:rPr>
                <a:t>点击输入简要文字内容，文字内容需概括精炼，不用多余的文字修饰，言简意赅的说明分项内容。</a:t>
              </a:r>
              <a:endParaRPr lang="en-US" altLang="zh-CN" sz="800" dirty="0">
                <a:solidFill>
                  <a:schemeClr val="bg1">
                    <a:lumMod val="50000"/>
                  </a:schemeClr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endParaRPr>
            </a:p>
          </p:txBody>
        </p:sp>
      </p:grpSp>
      <p:sp>
        <p:nvSpPr>
          <p:cNvPr id="23" name="AutoShape 111"/>
          <p:cNvSpPr/>
          <p:nvPr/>
        </p:nvSpPr>
        <p:spPr bwMode="auto">
          <a:xfrm>
            <a:off x="10868198" y="3756643"/>
            <a:ext cx="364284" cy="322221"/>
          </a:xfrm>
          <a:custGeom>
            <a:avLst/>
            <a:gdLst>
              <a:gd name="T0" fmla="+- 0 10800 61"/>
              <a:gd name="T1" fmla="*/ T0 w 21478"/>
              <a:gd name="T2" fmla="*/ 10800 h 21600"/>
              <a:gd name="T3" fmla="+- 0 10800 61"/>
              <a:gd name="T4" fmla="*/ T3 w 21478"/>
              <a:gd name="T5" fmla="*/ 10800 h 21600"/>
              <a:gd name="T6" fmla="+- 0 10800 61"/>
              <a:gd name="T7" fmla="*/ T6 w 21478"/>
              <a:gd name="T8" fmla="*/ 10800 h 21600"/>
              <a:gd name="T9" fmla="+- 0 10800 61"/>
              <a:gd name="T10" fmla="*/ T9 w 21478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478" h="21600">
                <a:moveTo>
                  <a:pt x="9108" y="16746"/>
                </a:moveTo>
                <a:cubicBezTo>
                  <a:pt x="9155" y="16837"/>
                  <a:pt x="9197" y="16924"/>
                  <a:pt x="9243" y="17012"/>
                </a:cubicBezTo>
                <a:cubicBezTo>
                  <a:pt x="9290" y="17097"/>
                  <a:pt x="9351" y="17181"/>
                  <a:pt x="9431" y="17274"/>
                </a:cubicBezTo>
                <a:lnTo>
                  <a:pt x="12259" y="21069"/>
                </a:lnTo>
                <a:lnTo>
                  <a:pt x="4473" y="21069"/>
                </a:lnTo>
                <a:cubicBezTo>
                  <a:pt x="4227" y="21069"/>
                  <a:pt x="4014" y="20964"/>
                  <a:pt x="3839" y="20755"/>
                </a:cubicBezTo>
                <a:cubicBezTo>
                  <a:pt x="3663" y="20543"/>
                  <a:pt x="3574" y="20286"/>
                  <a:pt x="3574" y="19987"/>
                </a:cubicBezTo>
                <a:lnTo>
                  <a:pt x="3574" y="7554"/>
                </a:lnTo>
                <a:lnTo>
                  <a:pt x="788" y="7554"/>
                </a:lnTo>
                <a:cubicBezTo>
                  <a:pt x="376" y="7554"/>
                  <a:pt x="126" y="7419"/>
                  <a:pt x="32" y="7145"/>
                </a:cubicBezTo>
                <a:cubicBezTo>
                  <a:pt x="-61" y="6871"/>
                  <a:pt x="46" y="6529"/>
                  <a:pt x="353" y="6123"/>
                </a:cubicBezTo>
                <a:lnTo>
                  <a:pt x="4665" y="392"/>
                </a:lnTo>
                <a:cubicBezTo>
                  <a:pt x="4850" y="132"/>
                  <a:pt x="5088" y="0"/>
                  <a:pt x="5371" y="0"/>
                </a:cubicBezTo>
                <a:cubicBezTo>
                  <a:pt x="5661" y="0"/>
                  <a:pt x="5902" y="132"/>
                  <a:pt x="6090" y="392"/>
                </a:cubicBezTo>
                <a:lnTo>
                  <a:pt x="10402" y="6123"/>
                </a:lnTo>
                <a:cubicBezTo>
                  <a:pt x="10708" y="6529"/>
                  <a:pt x="10813" y="6871"/>
                  <a:pt x="10722" y="7145"/>
                </a:cubicBezTo>
                <a:cubicBezTo>
                  <a:pt x="10629" y="7419"/>
                  <a:pt x="10376" y="7554"/>
                  <a:pt x="9966" y="7554"/>
                </a:cubicBezTo>
                <a:lnTo>
                  <a:pt x="7166" y="7554"/>
                </a:lnTo>
                <a:lnTo>
                  <a:pt x="7166" y="16746"/>
                </a:lnTo>
                <a:lnTo>
                  <a:pt x="9108" y="16746"/>
                </a:lnTo>
                <a:close/>
                <a:moveTo>
                  <a:pt x="20689" y="14045"/>
                </a:moveTo>
                <a:cubicBezTo>
                  <a:pt x="21101" y="14045"/>
                  <a:pt x="21351" y="14183"/>
                  <a:pt x="21445" y="14457"/>
                </a:cubicBezTo>
                <a:cubicBezTo>
                  <a:pt x="21539" y="14731"/>
                  <a:pt x="21431" y="15069"/>
                  <a:pt x="21127" y="15476"/>
                </a:cubicBezTo>
                <a:lnTo>
                  <a:pt x="16812" y="21207"/>
                </a:lnTo>
                <a:cubicBezTo>
                  <a:pt x="16625" y="21467"/>
                  <a:pt x="16389" y="21599"/>
                  <a:pt x="16106" y="21599"/>
                </a:cubicBezTo>
                <a:cubicBezTo>
                  <a:pt x="15813" y="21599"/>
                  <a:pt x="15575" y="21467"/>
                  <a:pt x="15387" y="21207"/>
                </a:cubicBezTo>
                <a:lnTo>
                  <a:pt x="11075" y="15476"/>
                </a:lnTo>
                <a:cubicBezTo>
                  <a:pt x="10769" y="15070"/>
                  <a:pt x="10661" y="14731"/>
                  <a:pt x="10755" y="14457"/>
                </a:cubicBezTo>
                <a:cubicBezTo>
                  <a:pt x="10848" y="14183"/>
                  <a:pt x="11099" y="14045"/>
                  <a:pt x="11511" y="14045"/>
                </a:cubicBezTo>
                <a:lnTo>
                  <a:pt x="14311" y="14045"/>
                </a:lnTo>
                <a:lnTo>
                  <a:pt x="14311" y="4881"/>
                </a:lnTo>
                <a:lnTo>
                  <a:pt x="12362" y="4881"/>
                </a:lnTo>
                <a:cubicBezTo>
                  <a:pt x="12315" y="4791"/>
                  <a:pt x="12271" y="4697"/>
                  <a:pt x="12220" y="4604"/>
                </a:cubicBezTo>
                <a:cubicBezTo>
                  <a:pt x="12170" y="4508"/>
                  <a:pt x="12117" y="4418"/>
                  <a:pt x="12056" y="4327"/>
                </a:cubicBezTo>
                <a:lnTo>
                  <a:pt x="9213" y="556"/>
                </a:lnTo>
                <a:lnTo>
                  <a:pt x="16997" y="556"/>
                </a:lnTo>
                <a:cubicBezTo>
                  <a:pt x="17243" y="556"/>
                  <a:pt x="17451" y="657"/>
                  <a:pt x="17627" y="861"/>
                </a:cubicBezTo>
                <a:cubicBezTo>
                  <a:pt x="17797" y="1061"/>
                  <a:pt x="17882" y="1321"/>
                  <a:pt x="17882" y="1637"/>
                </a:cubicBezTo>
                <a:lnTo>
                  <a:pt x="17882" y="14045"/>
                </a:lnTo>
                <a:lnTo>
                  <a:pt x="20689" y="14045"/>
                </a:lnTo>
                <a:close/>
              </a:path>
            </a:pathLst>
          </a:custGeom>
          <a:solidFill>
            <a:srgbClr val="7AB005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方正经黑简体" panose="02000000000000000000" pitchFamily="34" charset="-122"/>
              <a:ea typeface="方正经黑简体" panose="02000000000000000000" pitchFamily="34" charset="-122"/>
              <a:cs typeface="Gill Sans" charset="0"/>
              <a:sym typeface="Gill Sans" charset="0"/>
            </a:endParaRPr>
          </a:p>
        </p:txBody>
      </p:sp>
      <p:sp>
        <p:nvSpPr>
          <p:cNvPr id="24" name="AutoShape 73"/>
          <p:cNvSpPr/>
          <p:nvPr/>
        </p:nvSpPr>
        <p:spPr bwMode="auto">
          <a:xfrm>
            <a:off x="10886452" y="5002668"/>
            <a:ext cx="329363" cy="321427"/>
          </a:xfrm>
          <a:custGeom>
            <a:avLst/>
            <a:gdLst>
              <a:gd name="T0" fmla="*/ 10800 w 21600"/>
              <a:gd name="T1" fmla="*/ 10794 h 21588"/>
              <a:gd name="T2" fmla="*/ 10800 w 21600"/>
              <a:gd name="T3" fmla="*/ 10794 h 21588"/>
              <a:gd name="T4" fmla="*/ 10800 w 21600"/>
              <a:gd name="T5" fmla="*/ 10794 h 21588"/>
              <a:gd name="T6" fmla="*/ 10800 w 21600"/>
              <a:gd name="T7" fmla="*/ 10794 h 2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88">
                <a:moveTo>
                  <a:pt x="17530" y="7696"/>
                </a:moveTo>
                <a:cubicBezTo>
                  <a:pt x="17530" y="8751"/>
                  <a:pt x="17302" y="9747"/>
                  <a:pt x="16843" y="10684"/>
                </a:cubicBezTo>
                <a:cubicBezTo>
                  <a:pt x="16386" y="11620"/>
                  <a:pt x="15760" y="12436"/>
                  <a:pt x="14969" y="13127"/>
                </a:cubicBezTo>
                <a:cubicBezTo>
                  <a:pt x="14176" y="13821"/>
                  <a:pt x="13249" y="14371"/>
                  <a:pt x="12185" y="14775"/>
                </a:cubicBezTo>
                <a:cubicBezTo>
                  <a:pt x="11121" y="15181"/>
                  <a:pt x="9982" y="15384"/>
                  <a:pt x="8765" y="15384"/>
                </a:cubicBezTo>
                <a:cubicBezTo>
                  <a:pt x="8487" y="15384"/>
                  <a:pt x="8212" y="15370"/>
                  <a:pt x="7936" y="15342"/>
                </a:cubicBezTo>
                <a:cubicBezTo>
                  <a:pt x="7663" y="15316"/>
                  <a:pt x="7395" y="15283"/>
                  <a:pt x="7131" y="15249"/>
                </a:cubicBezTo>
                <a:cubicBezTo>
                  <a:pt x="6027" y="16264"/>
                  <a:pt x="4766" y="16967"/>
                  <a:pt x="3346" y="17339"/>
                </a:cubicBezTo>
                <a:cubicBezTo>
                  <a:pt x="3196" y="17379"/>
                  <a:pt x="3043" y="17413"/>
                  <a:pt x="2890" y="17444"/>
                </a:cubicBezTo>
                <a:cubicBezTo>
                  <a:pt x="2735" y="17475"/>
                  <a:pt x="2572" y="17509"/>
                  <a:pt x="2398" y="17545"/>
                </a:cubicBezTo>
                <a:cubicBezTo>
                  <a:pt x="2308" y="17562"/>
                  <a:pt x="2228" y="17534"/>
                  <a:pt x="2155" y="17455"/>
                </a:cubicBezTo>
                <a:cubicBezTo>
                  <a:pt x="2085" y="17379"/>
                  <a:pt x="2033" y="17297"/>
                  <a:pt x="2005" y="17207"/>
                </a:cubicBezTo>
                <a:lnTo>
                  <a:pt x="2005" y="17181"/>
                </a:lnTo>
                <a:cubicBezTo>
                  <a:pt x="1974" y="17071"/>
                  <a:pt x="1986" y="16984"/>
                  <a:pt x="2038" y="16916"/>
                </a:cubicBezTo>
                <a:cubicBezTo>
                  <a:pt x="2090" y="16851"/>
                  <a:pt x="2158" y="16769"/>
                  <a:pt x="2240" y="16679"/>
                </a:cubicBezTo>
                <a:cubicBezTo>
                  <a:pt x="2377" y="16518"/>
                  <a:pt x="2506" y="16355"/>
                  <a:pt x="2629" y="16188"/>
                </a:cubicBezTo>
                <a:cubicBezTo>
                  <a:pt x="2753" y="16022"/>
                  <a:pt x="2864" y="15830"/>
                  <a:pt x="2963" y="15621"/>
                </a:cubicBezTo>
                <a:cubicBezTo>
                  <a:pt x="3059" y="15410"/>
                  <a:pt x="3151" y="15159"/>
                  <a:pt x="3238" y="14871"/>
                </a:cubicBezTo>
                <a:cubicBezTo>
                  <a:pt x="3325" y="14580"/>
                  <a:pt x="3398" y="14225"/>
                  <a:pt x="3457" y="13801"/>
                </a:cubicBezTo>
                <a:cubicBezTo>
                  <a:pt x="2398" y="13102"/>
                  <a:pt x="1558" y="12222"/>
                  <a:pt x="934" y="11164"/>
                </a:cubicBezTo>
                <a:cubicBezTo>
                  <a:pt x="310" y="10106"/>
                  <a:pt x="0" y="8952"/>
                  <a:pt x="0" y="7696"/>
                </a:cubicBezTo>
                <a:cubicBezTo>
                  <a:pt x="0" y="6627"/>
                  <a:pt x="230" y="5625"/>
                  <a:pt x="691" y="4694"/>
                </a:cubicBezTo>
                <a:cubicBezTo>
                  <a:pt x="1153" y="3763"/>
                  <a:pt x="1781" y="2948"/>
                  <a:pt x="2574" y="2257"/>
                </a:cubicBezTo>
                <a:cubicBezTo>
                  <a:pt x="3365" y="1565"/>
                  <a:pt x="4290" y="1012"/>
                  <a:pt x="5352" y="609"/>
                </a:cubicBezTo>
                <a:cubicBezTo>
                  <a:pt x="6409" y="203"/>
                  <a:pt x="7548" y="0"/>
                  <a:pt x="8765" y="0"/>
                </a:cubicBezTo>
                <a:cubicBezTo>
                  <a:pt x="9982" y="0"/>
                  <a:pt x="11121" y="203"/>
                  <a:pt x="12185" y="609"/>
                </a:cubicBezTo>
                <a:cubicBezTo>
                  <a:pt x="13249" y="1012"/>
                  <a:pt x="14176" y="1565"/>
                  <a:pt x="14969" y="2257"/>
                </a:cubicBezTo>
                <a:cubicBezTo>
                  <a:pt x="15760" y="2948"/>
                  <a:pt x="16386" y="3763"/>
                  <a:pt x="16843" y="4694"/>
                </a:cubicBezTo>
                <a:cubicBezTo>
                  <a:pt x="17302" y="5625"/>
                  <a:pt x="17530" y="6627"/>
                  <a:pt x="17530" y="7696"/>
                </a:cubicBezTo>
                <a:moveTo>
                  <a:pt x="21599" y="11736"/>
                </a:moveTo>
                <a:cubicBezTo>
                  <a:pt x="21599" y="12986"/>
                  <a:pt x="21286" y="14146"/>
                  <a:pt x="20665" y="15204"/>
                </a:cubicBezTo>
                <a:cubicBezTo>
                  <a:pt x="20039" y="16261"/>
                  <a:pt x="19199" y="17139"/>
                  <a:pt x="18140" y="17841"/>
                </a:cubicBezTo>
                <a:cubicBezTo>
                  <a:pt x="18201" y="18265"/>
                  <a:pt x="18271" y="18620"/>
                  <a:pt x="18354" y="18908"/>
                </a:cubicBezTo>
                <a:cubicBezTo>
                  <a:pt x="18436" y="19199"/>
                  <a:pt x="18533" y="19444"/>
                  <a:pt x="18641" y="19661"/>
                </a:cubicBezTo>
                <a:cubicBezTo>
                  <a:pt x="18752" y="19870"/>
                  <a:pt x="18862" y="20059"/>
                  <a:pt x="18980" y="20226"/>
                </a:cubicBezTo>
                <a:cubicBezTo>
                  <a:pt x="19095" y="20392"/>
                  <a:pt x="19222" y="20556"/>
                  <a:pt x="19356" y="20719"/>
                </a:cubicBezTo>
                <a:cubicBezTo>
                  <a:pt x="19432" y="20809"/>
                  <a:pt x="19498" y="20891"/>
                  <a:pt x="19554" y="20968"/>
                </a:cubicBezTo>
                <a:cubicBezTo>
                  <a:pt x="19611" y="21047"/>
                  <a:pt x="19622" y="21128"/>
                  <a:pt x="19592" y="21219"/>
                </a:cubicBezTo>
                <a:lnTo>
                  <a:pt x="19592" y="21247"/>
                </a:lnTo>
                <a:cubicBezTo>
                  <a:pt x="19578" y="21351"/>
                  <a:pt x="19533" y="21439"/>
                  <a:pt x="19453" y="21509"/>
                </a:cubicBezTo>
                <a:cubicBezTo>
                  <a:pt x="19373" y="21577"/>
                  <a:pt x="19291" y="21599"/>
                  <a:pt x="19199" y="21583"/>
                </a:cubicBezTo>
                <a:cubicBezTo>
                  <a:pt x="19027" y="21549"/>
                  <a:pt x="18862" y="21512"/>
                  <a:pt x="18709" y="21481"/>
                </a:cubicBezTo>
                <a:cubicBezTo>
                  <a:pt x="18556" y="21450"/>
                  <a:pt x="18403" y="21419"/>
                  <a:pt x="18253" y="21379"/>
                </a:cubicBezTo>
                <a:cubicBezTo>
                  <a:pt x="17530" y="21199"/>
                  <a:pt x="16854" y="20931"/>
                  <a:pt x="16224" y="20570"/>
                </a:cubicBezTo>
                <a:cubicBezTo>
                  <a:pt x="15593" y="20211"/>
                  <a:pt x="15007" y="19783"/>
                  <a:pt x="14468" y="19286"/>
                </a:cubicBezTo>
                <a:cubicBezTo>
                  <a:pt x="14204" y="19323"/>
                  <a:pt x="13936" y="19354"/>
                  <a:pt x="13660" y="19382"/>
                </a:cubicBezTo>
                <a:cubicBezTo>
                  <a:pt x="13387" y="19407"/>
                  <a:pt x="13112" y="19424"/>
                  <a:pt x="12832" y="19424"/>
                </a:cubicBezTo>
                <a:cubicBezTo>
                  <a:pt x="11773" y="19424"/>
                  <a:pt x="10777" y="19263"/>
                  <a:pt x="9847" y="18950"/>
                </a:cubicBezTo>
                <a:cubicBezTo>
                  <a:pt x="8915" y="18634"/>
                  <a:pt x="8070" y="18211"/>
                  <a:pt x="7312" y="17678"/>
                </a:cubicBezTo>
                <a:cubicBezTo>
                  <a:pt x="7357" y="17644"/>
                  <a:pt x="7407" y="17607"/>
                  <a:pt x="7463" y="17571"/>
                </a:cubicBezTo>
                <a:cubicBezTo>
                  <a:pt x="7520" y="17537"/>
                  <a:pt x="7571" y="17500"/>
                  <a:pt x="7616" y="17463"/>
                </a:cubicBezTo>
                <a:cubicBezTo>
                  <a:pt x="8000" y="17517"/>
                  <a:pt x="8381" y="17545"/>
                  <a:pt x="8765" y="17545"/>
                </a:cubicBezTo>
                <a:cubicBezTo>
                  <a:pt x="10245" y="17545"/>
                  <a:pt x="11632" y="17291"/>
                  <a:pt x="12921" y="16781"/>
                </a:cubicBezTo>
                <a:cubicBezTo>
                  <a:pt x="14214" y="16270"/>
                  <a:pt x="15334" y="15576"/>
                  <a:pt x="16280" y="14690"/>
                </a:cubicBezTo>
                <a:cubicBezTo>
                  <a:pt x="17229" y="13801"/>
                  <a:pt x="17972" y="12757"/>
                  <a:pt x="18516" y="11558"/>
                </a:cubicBezTo>
                <a:cubicBezTo>
                  <a:pt x="19062" y="10365"/>
                  <a:pt x="19335" y="9075"/>
                  <a:pt x="19335" y="7696"/>
                </a:cubicBezTo>
                <a:cubicBezTo>
                  <a:pt x="19335" y="7326"/>
                  <a:pt x="19312" y="6954"/>
                  <a:pt x="19267" y="6564"/>
                </a:cubicBezTo>
                <a:cubicBezTo>
                  <a:pt x="19987" y="7267"/>
                  <a:pt x="20557" y="8054"/>
                  <a:pt x="20973" y="8926"/>
                </a:cubicBezTo>
                <a:cubicBezTo>
                  <a:pt x="21392" y="9801"/>
                  <a:pt x="21599" y="10737"/>
                  <a:pt x="21599" y="11736"/>
                </a:cubicBezTo>
              </a:path>
            </a:pathLst>
          </a:custGeom>
          <a:solidFill>
            <a:srgbClr val="7AB005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方正经黑简体" panose="02000000000000000000" pitchFamily="34" charset="-122"/>
              <a:ea typeface="方正经黑简体" panose="02000000000000000000" pitchFamily="34" charset="-122"/>
              <a:cs typeface="Gill Sans" charset="0"/>
              <a:sym typeface="Gill Sans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316650" y="1049514"/>
            <a:ext cx="5381718" cy="4716642"/>
            <a:chOff x="3316650" y="1049514"/>
            <a:chExt cx="5381718" cy="4716642"/>
          </a:xfrm>
        </p:grpSpPr>
        <p:pic>
          <p:nvPicPr>
            <p:cNvPr id="26" name="Picture 22" descr="iMa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6650" y="1049514"/>
              <a:ext cx="5381718" cy="4716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3620" y="1723689"/>
              <a:ext cx="3949760" cy="218057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828">
        <p:blinds dir="vert"/>
      </p:transition>
    </mc:Choice>
    <mc:Fallback xmlns="">
      <p:transition spd="slow" advTm="682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8488" y="5309348"/>
            <a:ext cx="5979273" cy="1695618"/>
          </a:xfrm>
          <a:prstGeom prst="rect">
            <a:avLst/>
          </a:prstGeom>
        </p:spPr>
      </p:pic>
      <p:grpSp>
        <p:nvGrpSpPr>
          <p:cNvPr id="28" name="Group 108"/>
          <p:cNvGrpSpPr/>
          <p:nvPr/>
        </p:nvGrpSpPr>
        <p:grpSpPr bwMode="auto">
          <a:xfrm>
            <a:off x="1321200" y="1752089"/>
            <a:ext cx="2471307" cy="830467"/>
            <a:chOff x="3816824" y="5527674"/>
            <a:chExt cx="2470227" cy="830800"/>
          </a:xfrm>
        </p:grpSpPr>
        <p:sp>
          <p:nvSpPr>
            <p:cNvPr id="29" name="TextBox 109"/>
            <p:cNvSpPr txBox="1"/>
            <p:nvPr/>
          </p:nvSpPr>
          <p:spPr>
            <a:xfrm>
              <a:off x="3816825" y="5527674"/>
              <a:ext cx="1645886" cy="33869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zh-CN" altLang="en-US" sz="1600" b="1" spc="300" dirty="0">
                  <a:latin typeface="微软雅黑" panose="020B0503020204020204" charset="-122"/>
                  <a:ea typeface="微软雅黑" panose="020B0503020204020204" charset="-122"/>
                  <a:cs typeface="Lato Regular"/>
                </a:rPr>
                <a:t>在此添加标题</a:t>
              </a:r>
              <a:endParaRPr lang="id-ID" altLang="zh-CN" sz="1600" b="1" spc="300" dirty="0">
                <a:latin typeface="微软雅黑" panose="020B0503020204020204" charset="-122"/>
                <a:ea typeface="微软雅黑" panose="020B0503020204020204" charset="-122"/>
                <a:cs typeface="Lato Regular"/>
              </a:endParaRPr>
            </a:p>
          </p:txBody>
        </p:sp>
        <p:sp>
          <p:nvSpPr>
            <p:cNvPr id="30" name="Rectangle 110"/>
            <p:cNvSpPr>
              <a:spLocks noChangeArrowheads="1"/>
            </p:cNvSpPr>
            <p:nvPr/>
          </p:nvSpPr>
          <p:spPr bwMode="auto">
            <a:xfrm>
              <a:off x="3816824" y="5822728"/>
              <a:ext cx="2470227" cy="535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200" spc="300" dirty="0">
                  <a:latin typeface="方正喵呜体" panose="02010600010101010101" pitchFamily="2" charset="-122"/>
                  <a:ea typeface="方正喵呜体" panose="02010600010101010101" pitchFamily="2" charset="-122"/>
                  <a:cs typeface="Lato Light"/>
                </a:rPr>
                <a:t>您的内容打在这里，或者通过复制您的文本后</a:t>
              </a:r>
              <a:endParaRPr lang="en-US" altLang="zh-CN" sz="1200" spc="300" dirty="0">
                <a:latin typeface="方正喵呜体" panose="02010600010101010101" pitchFamily="2" charset="-122"/>
                <a:ea typeface="方正喵呜体" panose="02010600010101010101" pitchFamily="2" charset="-122"/>
                <a:cs typeface="Lato Light"/>
              </a:endParaRPr>
            </a:p>
          </p:txBody>
        </p:sp>
      </p:grpSp>
      <p:sp>
        <p:nvSpPr>
          <p:cNvPr id="31" name="Freeform 5"/>
          <p:cNvSpPr/>
          <p:nvPr/>
        </p:nvSpPr>
        <p:spPr bwMode="auto">
          <a:xfrm>
            <a:off x="7533476" y="1848179"/>
            <a:ext cx="1647826" cy="931544"/>
          </a:xfrm>
          <a:custGeom>
            <a:avLst/>
            <a:gdLst>
              <a:gd name="T0" fmla="*/ 954 w 1034"/>
              <a:gd name="T1" fmla="*/ 252 h 583"/>
              <a:gd name="T2" fmla="*/ 954 w 1034"/>
              <a:gd name="T3" fmla="*/ 249 h 583"/>
              <a:gd name="T4" fmla="*/ 815 w 1034"/>
              <a:gd name="T5" fmla="*/ 110 h 583"/>
              <a:gd name="T6" fmla="*/ 767 w 1034"/>
              <a:gd name="T7" fmla="*/ 119 h 583"/>
              <a:gd name="T8" fmla="*/ 578 w 1034"/>
              <a:gd name="T9" fmla="*/ 0 h 583"/>
              <a:gd name="T10" fmla="*/ 377 w 1034"/>
              <a:gd name="T11" fmla="*/ 152 h 583"/>
              <a:gd name="T12" fmla="*/ 301 w 1034"/>
              <a:gd name="T13" fmla="*/ 131 h 583"/>
              <a:gd name="T14" fmla="*/ 150 w 1034"/>
              <a:gd name="T15" fmla="*/ 282 h 583"/>
              <a:gd name="T16" fmla="*/ 0 w 1034"/>
              <a:gd name="T17" fmla="*/ 432 h 583"/>
              <a:gd name="T18" fmla="*/ 150 w 1034"/>
              <a:gd name="T19" fmla="*/ 583 h 583"/>
              <a:gd name="T20" fmla="*/ 853 w 1034"/>
              <a:gd name="T21" fmla="*/ 583 h 583"/>
              <a:gd name="T22" fmla="*/ 1034 w 1034"/>
              <a:gd name="T23" fmla="*/ 402 h 583"/>
              <a:gd name="T24" fmla="*/ 954 w 1034"/>
              <a:gd name="T25" fmla="*/ 25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34" h="583">
                <a:moveTo>
                  <a:pt x="954" y="252"/>
                </a:moveTo>
                <a:cubicBezTo>
                  <a:pt x="954" y="251"/>
                  <a:pt x="954" y="250"/>
                  <a:pt x="954" y="249"/>
                </a:cubicBezTo>
                <a:cubicBezTo>
                  <a:pt x="954" y="172"/>
                  <a:pt x="892" y="110"/>
                  <a:pt x="815" y="110"/>
                </a:cubicBezTo>
                <a:cubicBezTo>
                  <a:pt x="798" y="110"/>
                  <a:pt x="782" y="113"/>
                  <a:pt x="767" y="119"/>
                </a:cubicBezTo>
                <a:cubicBezTo>
                  <a:pt x="733" y="49"/>
                  <a:pt x="661" y="0"/>
                  <a:pt x="578" y="0"/>
                </a:cubicBezTo>
                <a:cubicBezTo>
                  <a:pt x="482" y="0"/>
                  <a:pt x="402" y="64"/>
                  <a:pt x="377" y="152"/>
                </a:cubicBezTo>
                <a:cubicBezTo>
                  <a:pt x="355" y="139"/>
                  <a:pt x="329" y="131"/>
                  <a:pt x="301" y="131"/>
                </a:cubicBezTo>
                <a:cubicBezTo>
                  <a:pt x="218" y="131"/>
                  <a:pt x="150" y="199"/>
                  <a:pt x="150" y="282"/>
                </a:cubicBezTo>
                <a:cubicBezTo>
                  <a:pt x="67" y="282"/>
                  <a:pt x="0" y="349"/>
                  <a:pt x="0" y="432"/>
                </a:cubicBezTo>
                <a:cubicBezTo>
                  <a:pt x="0" y="515"/>
                  <a:pt x="67" y="583"/>
                  <a:pt x="150" y="583"/>
                </a:cubicBezTo>
                <a:cubicBezTo>
                  <a:pt x="853" y="583"/>
                  <a:pt x="853" y="583"/>
                  <a:pt x="853" y="583"/>
                </a:cubicBezTo>
                <a:cubicBezTo>
                  <a:pt x="953" y="583"/>
                  <a:pt x="1034" y="502"/>
                  <a:pt x="1034" y="402"/>
                </a:cubicBezTo>
                <a:cubicBezTo>
                  <a:pt x="1034" y="339"/>
                  <a:pt x="1002" y="284"/>
                  <a:pt x="954" y="252"/>
                </a:cubicBezTo>
                <a:close/>
              </a:path>
            </a:pathLst>
          </a:custGeom>
          <a:solidFill>
            <a:srgbClr val="A8DC00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grpSp>
        <p:nvGrpSpPr>
          <p:cNvPr id="32" name="Group 8"/>
          <p:cNvGrpSpPr>
            <a:grpSpLocks noChangeAspect="1"/>
          </p:cNvGrpSpPr>
          <p:nvPr/>
        </p:nvGrpSpPr>
        <p:grpSpPr bwMode="auto">
          <a:xfrm>
            <a:off x="5380827" y="2282519"/>
            <a:ext cx="1718310" cy="3470910"/>
            <a:chOff x="2326" y="893"/>
            <a:chExt cx="902" cy="1822"/>
          </a:xfrm>
        </p:grpSpPr>
        <p:sp>
          <p:nvSpPr>
            <p:cNvPr id="33" name="Freeform 9"/>
            <p:cNvSpPr/>
            <p:nvPr/>
          </p:nvSpPr>
          <p:spPr bwMode="auto">
            <a:xfrm>
              <a:off x="2934" y="1915"/>
              <a:ext cx="294" cy="563"/>
            </a:xfrm>
            <a:custGeom>
              <a:avLst/>
              <a:gdLst>
                <a:gd name="T0" fmla="*/ 53 w 247"/>
                <a:gd name="T1" fmla="*/ 103 h 475"/>
                <a:gd name="T2" fmla="*/ 0 w 247"/>
                <a:gd name="T3" fmla="*/ 379 h 475"/>
                <a:gd name="T4" fmla="*/ 97 w 247"/>
                <a:gd name="T5" fmla="*/ 475 h 475"/>
                <a:gd name="T6" fmla="*/ 53 w 247"/>
                <a:gd name="T7" fmla="*/ 103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" h="475">
                  <a:moveTo>
                    <a:pt x="53" y="103"/>
                  </a:moveTo>
                  <a:cubicBezTo>
                    <a:pt x="50" y="186"/>
                    <a:pt x="0" y="379"/>
                    <a:pt x="0" y="379"/>
                  </a:cubicBezTo>
                  <a:cubicBezTo>
                    <a:pt x="92" y="311"/>
                    <a:pt x="97" y="475"/>
                    <a:pt x="97" y="475"/>
                  </a:cubicBezTo>
                  <a:cubicBezTo>
                    <a:pt x="247" y="0"/>
                    <a:pt x="53" y="103"/>
                    <a:pt x="53" y="103"/>
                  </a:cubicBezTo>
                  <a:close/>
                </a:path>
              </a:pathLst>
            </a:custGeom>
            <a:solidFill>
              <a:srgbClr val="A8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55345">
                <a:defRPr/>
              </a:pPr>
              <a:endParaRPr lang="bg-BG" sz="1685"/>
            </a:p>
          </p:txBody>
        </p:sp>
        <p:sp>
          <p:nvSpPr>
            <p:cNvPr id="34" name="Freeform 10"/>
            <p:cNvSpPr/>
            <p:nvPr/>
          </p:nvSpPr>
          <p:spPr bwMode="auto">
            <a:xfrm>
              <a:off x="2326" y="1915"/>
              <a:ext cx="292" cy="563"/>
            </a:xfrm>
            <a:custGeom>
              <a:avLst/>
              <a:gdLst>
                <a:gd name="T0" fmla="*/ 150 w 246"/>
                <a:gd name="T1" fmla="*/ 475 h 475"/>
                <a:gd name="T2" fmla="*/ 246 w 246"/>
                <a:gd name="T3" fmla="*/ 379 h 475"/>
                <a:gd name="T4" fmla="*/ 193 w 246"/>
                <a:gd name="T5" fmla="*/ 103 h 475"/>
                <a:gd name="T6" fmla="*/ 150 w 246"/>
                <a:gd name="T7" fmla="*/ 475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6" h="475">
                  <a:moveTo>
                    <a:pt x="150" y="475"/>
                  </a:moveTo>
                  <a:cubicBezTo>
                    <a:pt x="150" y="475"/>
                    <a:pt x="154" y="311"/>
                    <a:pt x="246" y="379"/>
                  </a:cubicBezTo>
                  <a:cubicBezTo>
                    <a:pt x="246" y="379"/>
                    <a:pt x="197" y="186"/>
                    <a:pt x="193" y="103"/>
                  </a:cubicBezTo>
                  <a:cubicBezTo>
                    <a:pt x="193" y="103"/>
                    <a:pt x="0" y="0"/>
                    <a:pt x="150" y="475"/>
                  </a:cubicBezTo>
                  <a:close/>
                </a:path>
              </a:pathLst>
            </a:custGeom>
            <a:solidFill>
              <a:srgbClr val="A8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55345">
                <a:defRPr/>
              </a:pPr>
              <a:endParaRPr lang="bg-BG" sz="1685"/>
            </a:p>
          </p:txBody>
        </p:sp>
        <p:sp>
          <p:nvSpPr>
            <p:cNvPr id="35" name="Freeform 11"/>
            <p:cNvSpPr>
              <a:spLocks noEditPoints="1"/>
            </p:cNvSpPr>
            <p:nvPr/>
          </p:nvSpPr>
          <p:spPr bwMode="auto">
            <a:xfrm>
              <a:off x="2556" y="893"/>
              <a:ext cx="440" cy="1461"/>
            </a:xfrm>
            <a:custGeom>
              <a:avLst/>
              <a:gdLst>
                <a:gd name="T0" fmla="*/ 287 w 370"/>
                <a:gd name="T1" fmla="*/ 379 h 1232"/>
                <a:gd name="T2" fmla="*/ 287 w 370"/>
                <a:gd name="T3" fmla="*/ 379 h 1232"/>
                <a:gd name="T4" fmla="*/ 286 w 370"/>
                <a:gd name="T5" fmla="*/ 379 h 1232"/>
                <a:gd name="T6" fmla="*/ 287 w 370"/>
                <a:gd name="T7" fmla="*/ 378 h 1232"/>
                <a:gd name="T8" fmla="*/ 284 w 370"/>
                <a:gd name="T9" fmla="*/ 374 h 1232"/>
                <a:gd name="T10" fmla="*/ 185 w 370"/>
                <a:gd name="T11" fmla="*/ 25 h 1232"/>
                <a:gd name="T12" fmla="*/ 197 w 370"/>
                <a:gd name="T13" fmla="*/ 12 h 1232"/>
                <a:gd name="T14" fmla="*/ 185 w 370"/>
                <a:gd name="T15" fmla="*/ 0 h 1232"/>
                <a:gd name="T16" fmla="*/ 173 w 370"/>
                <a:gd name="T17" fmla="*/ 12 h 1232"/>
                <a:gd name="T18" fmla="*/ 185 w 370"/>
                <a:gd name="T19" fmla="*/ 25 h 1232"/>
                <a:gd name="T20" fmla="*/ 86 w 370"/>
                <a:gd name="T21" fmla="*/ 374 h 1232"/>
                <a:gd name="T22" fmla="*/ 83 w 370"/>
                <a:gd name="T23" fmla="*/ 378 h 1232"/>
                <a:gd name="T24" fmla="*/ 84 w 370"/>
                <a:gd name="T25" fmla="*/ 379 h 1232"/>
                <a:gd name="T26" fmla="*/ 0 w 370"/>
                <a:gd name="T27" fmla="*/ 717 h 1232"/>
                <a:gd name="T28" fmla="*/ 70 w 370"/>
                <a:gd name="T29" fmla="*/ 1232 h 1232"/>
                <a:gd name="T30" fmla="*/ 185 w 370"/>
                <a:gd name="T31" fmla="*/ 1232 h 1232"/>
                <a:gd name="T32" fmla="*/ 300 w 370"/>
                <a:gd name="T33" fmla="*/ 1232 h 1232"/>
                <a:gd name="T34" fmla="*/ 370 w 370"/>
                <a:gd name="T35" fmla="*/ 717 h 1232"/>
                <a:gd name="T36" fmla="*/ 287 w 370"/>
                <a:gd name="T37" fmla="*/ 379 h 1232"/>
                <a:gd name="T38" fmla="*/ 185 w 370"/>
                <a:gd name="T39" fmla="*/ 489 h 1232"/>
                <a:gd name="T40" fmla="*/ 245 w 370"/>
                <a:gd name="T41" fmla="*/ 549 h 1232"/>
                <a:gd name="T42" fmla="*/ 185 w 370"/>
                <a:gd name="T43" fmla="*/ 609 h 1232"/>
                <a:gd name="T44" fmla="*/ 125 w 370"/>
                <a:gd name="T45" fmla="*/ 549 h 1232"/>
                <a:gd name="T46" fmla="*/ 185 w 370"/>
                <a:gd name="T47" fmla="*/ 489 h 1232"/>
                <a:gd name="T48" fmla="*/ 185 w 370"/>
                <a:gd name="T49" fmla="*/ 702 h 1232"/>
                <a:gd name="T50" fmla="*/ 245 w 370"/>
                <a:gd name="T51" fmla="*/ 762 h 1232"/>
                <a:gd name="T52" fmla="*/ 185 w 370"/>
                <a:gd name="T53" fmla="*/ 822 h 1232"/>
                <a:gd name="T54" fmla="*/ 125 w 370"/>
                <a:gd name="T55" fmla="*/ 762 h 1232"/>
                <a:gd name="T56" fmla="*/ 185 w 370"/>
                <a:gd name="T57" fmla="*/ 702 h 1232"/>
                <a:gd name="T58" fmla="*/ 185 w 370"/>
                <a:gd name="T59" fmla="*/ 1035 h 1232"/>
                <a:gd name="T60" fmla="*/ 125 w 370"/>
                <a:gd name="T61" fmla="*/ 975 h 1232"/>
                <a:gd name="T62" fmla="*/ 185 w 370"/>
                <a:gd name="T63" fmla="*/ 915 h 1232"/>
                <a:gd name="T64" fmla="*/ 245 w 370"/>
                <a:gd name="T65" fmla="*/ 975 h 1232"/>
                <a:gd name="T66" fmla="*/ 185 w 370"/>
                <a:gd name="T67" fmla="*/ 1035 h 1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0" h="1232">
                  <a:moveTo>
                    <a:pt x="287" y="379"/>
                  </a:moveTo>
                  <a:cubicBezTo>
                    <a:pt x="287" y="379"/>
                    <a:pt x="287" y="379"/>
                    <a:pt x="287" y="379"/>
                  </a:cubicBezTo>
                  <a:cubicBezTo>
                    <a:pt x="287" y="379"/>
                    <a:pt x="287" y="379"/>
                    <a:pt x="286" y="379"/>
                  </a:cubicBezTo>
                  <a:cubicBezTo>
                    <a:pt x="287" y="379"/>
                    <a:pt x="287" y="378"/>
                    <a:pt x="287" y="378"/>
                  </a:cubicBezTo>
                  <a:cubicBezTo>
                    <a:pt x="287" y="377"/>
                    <a:pt x="286" y="376"/>
                    <a:pt x="284" y="374"/>
                  </a:cubicBezTo>
                  <a:cubicBezTo>
                    <a:pt x="268" y="347"/>
                    <a:pt x="189" y="198"/>
                    <a:pt x="185" y="25"/>
                  </a:cubicBezTo>
                  <a:cubicBezTo>
                    <a:pt x="192" y="25"/>
                    <a:pt x="197" y="19"/>
                    <a:pt x="197" y="12"/>
                  </a:cubicBezTo>
                  <a:cubicBezTo>
                    <a:pt x="197" y="6"/>
                    <a:pt x="192" y="0"/>
                    <a:pt x="185" y="0"/>
                  </a:cubicBezTo>
                  <a:cubicBezTo>
                    <a:pt x="178" y="0"/>
                    <a:pt x="173" y="6"/>
                    <a:pt x="173" y="12"/>
                  </a:cubicBezTo>
                  <a:cubicBezTo>
                    <a:pt x="173" y="19"/>
                    <a:pt x="178" y="25"/>
                    <a:pt x="185" y="25"/>
                  </a:cubicBezTo>
                  <a:cubicBezTo>
                    <a:pt x="181" y="198"/>
                    <a:pt x="102" y="346"/>
                    <a:pt x="86" y="374"/>
                  </a:cubicBezTo>
                  <a:cubicBezTo>
                    <a:pt x="84" y="375"/>
                    <a:pt x="83" y="377"/>
                    <a:pt x="83" y="378"/>
                  </a:cubicBezTo>
                  <a:cubicBezTo>
                    <a:pt x="83" y="378"/>
                    <a:pt x="84" y="379"/>
                    <a:pt x="84" y="379"/>
                  </a:cubicBezTo>
                  <a:cubicBezTo>
                    <a:pt x="75" y="388"/>
                    <a:pt x="0" y="471"/>
                    <a:pt x="0" y="717"/>
                  </a:cubicBezTo>
                  <a:cubicBezTo>
                    <a:pt x="1" y="978"/>
                    <a:pt x="70" y="1232"/>
                    <a:pt x="70" y="1232"/>
                  </a:cubicBezTo>
                  <a:cubicBezTo>
                    <a:pt x="185" y="1232"/>
                    <a:pt x="185" y="1232"/>
                    <a:pt x="185" y="1232"/>
                  </a:cubicBezTo>
                  <a:cubicBezTo>
                    <a:pt x="300" y="1232"/>
                    <a:pt x="300" y="1232"/>
                    <a:pt x="300" y="1232"/>
                  </a:cubicBezTo>
                  <a:cubicBezTo>
                    <a:pt x="300" y="1232"/>
                    <a:pt x="370" y="978"/>
                    <a:pt x="370" y="717"/>
                  </a:cubicBezTo>
                  <a:cubicBezTo>
                    <a:pt x="370" y="472"/>
                    <a:pt x="295" y="388"/>
                    <a:pt x="287" y="379"/>
                  </a:cubicBezTo>
                  <a:close/>
                  <a:moveTo>
                    <a:pt x="185" y="489"/>
                  </a:moveTo>
                  <a:cubicBezTo>
                    <a:pt x="218" y="489"/>
                    <a:pt x="245" y="516"/>
                    <a:pt x="245" y="549"/>
                  </a:cubicBezTo>
                  <a:cubicBezTo>
                    <a:pt x="245" y="582"/>
                    <a:pt x="218" y="609"/>
                    <a:pt x="185" y="609"/>
                  </a:cubicBezTo>
                  <a:cubicBezTo>
                    <a:pt x="152" y="609"/>
                    <a:pt x="125" y="582"/>
                    <a:pt x="125" y="549"/>
                  </a:cubicBezTo>
                  <a:cubicBezTo>
                    <a:pt x="125" y="516"/>
                    <a:pt x="152" y="489"/>
                    <a:pt x="185" y="489"/>
                  </a:cubicBezTo>
                  <a:close/>
                  <a:moveTo>
                    <a:pt x="185" y="702"/>
                  </a:moveTo>
                  <a:cubicBezTo>
                    <a:pt x="218" y="702"/>
                    <a:pt x="245" y="729"/>
                    <a:pt x="245" y="762"/>
                  </a:cubicBezTo>
                  <a:cubicBezTo>
                    <a:pt x="245" y="795"/>
                    <a:pt x="218" y="822"/>
                    <a:pt x="185" y="822"/>
                  </a:cubicBezTo>
                  <a:cubicBezTo>
                    <a:pt x="152" y="822"/>
                    <a:pt x="125" y="795"/>
                    <a:pt x="125" y="762"/>
                  </a:cubicBezTo>
                  <a:cubicBezTo>
                    <a:pt x="125" y="729"/>
                    <a:pt x="152" y="702"/>
                    <a:pt x="185" y="702"/>
                  </a:cubicBezTo>
                  <a:close/>
                  <a:moveTo>
                    <a:pt x="185" y="1035"/>
                  </a:moveTo>
                  <a:cubicBezTo>
                    <a:pt x="152" y="1035"/>
                    <a:pt x="125" y="1008"/>
                    <a:pt x="125" y="975"/>
                  </a:cubicBezTo>
                  <a:cubicBezTo>
                    <a:pt x="125" y="942"/>
                    <a:pt x="152" y="915"/>
                    <a:pt x="185" y="915"/>
                  </a:cubicBezTo>
                  <a:cubicBezTo>
                    <a:pt x="218" y="915"/>
                    <a:pt x="245" y="942"/>
                    <a:pt x="245" y="975"/>
                  </a:cubicBezTo>
                  <a:cubicBezTo>
                    <a:pt x="245" y="1008"/>
                    <a:pt x="218" y="1035"/>
                    <a:pt x="185" y="103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55345">
                <a:defRPr/>
              </a:pPr>
              <a:endParaRPr lang="bg-BG" sz="1685"/>
            </a:p>
          </p:txBody>
        </p:sp>
        <p:sp>
          <p:nvSpPr>
            <p:cNvPr id="36" name="Freeform 12"/>
            <p:cNvSpPr/>
            <p:nvPr/>
          </p:nvSpPr>
          <p:spPr bwMode="auto">
            <a:xfrm>
              <a:off x="2629" y="2394"/>
              <a:ext cx="296" cy="321"/>
            </a:xfrm>
            <a:custGeom>
              <a:avLst/>
              <a:gdLst>
                <a:gd name="T0" fmla="*/ 192 w 249"/>
                <a:gd name="T1" fmla="*/ 0 h 271"/>
                <a:gd name="T2" fmla="*/ 187 w 249"/>
                <a:gd name="T3" fmla="*/ 91 h 271"/>
                <a:gd name="T4" fmla="*/ 181 w 249"/>
                <a:gd name="T5" fmla="*/ 72 h 271"/>
                <a:gd name="T6" fmla="*/ 176 w 249"/>
                <a:gd name="T7" fmla="*/ 69 h 271"/>
                <a:gd name="T8" fmla="*/ 125 w 249"/>
                <a:gd name="T9" fmla="*/ 183 h 271"/>
                <a:gd name="T10" fmla="*/ 73 w 249"/>
                <a:gd name="T11" fmla="*/ 69 h 271"/>
                <a:gd name="T12" fmla="*/ 68 w 249"/>
                <a:gd name="T13" fmla="*/ 72 h 271"/>
                <a:gd name="T14" fmla="*/ 62 w 249"/>
                <a:gd name="T15" fmla="*/ 91 h 271"/>
                <a:gd name="T16" fmla="*/ 57 w 249"/>
                <a:gd name="T17" fmla="*/ 0 h 271"/>
                <a:gd name="T18" fmla="*/ 25 w 249"/>
                <a:gd name="T19" fmla="*/ 0 h 271"/>
                <a:gd name="T20" fmla="*/ 32 w 249"/>
                <a:gd name="T21" fmla="*/ 136 h 271"/>
                <a:gd name="T22" fmla="*/ 40 w 249"/>
                <a:gd name="T23" fmla="*/ 107 h 271"/>
                <a:gd name="T24" fmla="*/ 48 w 249"/>
                <a:gd name="T25" fmla="*/ 103 h 271"/>
                <a:gd name="T26" fmla="*/ 125 w 249"/>
                <a:gd name="T27" fmla="*/ 271 h 271"/>
                <a:gd name="T28" fmla="*/ 201 w 249"/>
                <a:gd name="T29" fmla="*/ 103 h 271"/>
                <a:gd name="T30" fmla="*/ 209 w 249"/>
                <a:gd name="T31" fmla="*/ 107 h 271"/>
                <a:gd name="T32" fmla="*/ 217 w 249"/>
                <a:gd name="T33" fmla="*/ 136 h 271"/>
                <a:gd name="T34" fmla="*/ 224 w 249"/>
                <a:gd name="T35" fmla="*/ 0 h 271"/>
                <a:gd name="T36" fmla="*/ 192 w 249"/>
                <a:gd name="T37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9" h="271">
                  <a:moveTo>
                    <a:pt x="192" y="0"/>
                  </a:moveTo>
                  <a:cubicBezTo>
                    <a:pt x="192" y="0"/>
                    <a:pt x="208" y="46"/>
                    <a:pt x="187" y="91"/>
                  </a:cubicBezTo>
                  <a:cubicBezTo>
                    <a:pt x="187" y="91"/>
                    <a:pt x="189" y="78"/>
                    <a:pt x="181" y="72"/>
                  </a:cubicBezTo>
                  <a:cubicBezTo>
                    <a:pt x="180" y="71"/>
                    <a:pt x="178" y="70"/>
                    <a:pt x="176" y="69"/>
                  </a:cubicBezTo>
                  <a:cubicBezTo>
                    <a:pt x="162" y="65"/>
                    <a:pt x="177" y="126"/>
                    <a:pt x="125" y="183"/>
                  </a:cubicBezTo>
                  <a:cubicBezTo>
                    <a:pt x="72" y="126"/>
                    <a:pt x="87" y="65"/>
                    <a:pt x="73" y="69"/>
                  </a:cubicBezTo>
                  <a:cubicBezTo>
                    <a:pt x="71" y="70"/>
                    <a:pt x="69" y="71"/>
                    <a:pt x="68" y="72"/>
                  </a:cubicBezTo>
                  <a:cubicBezTo>
                    <a:pt x="60" y="78"/>
                    <a:pt x="62" y="91"/>
                    <a:pt x="62" y="91"/>
                  </a:cubicBezTo>
                  <a:cubicBezTo>
                    <a:pt x="41" y="46"/>
                    <a:pt x="57" y="0"/>
                    <a:pt x="5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0" y="68"/>
                    <a:pt x="32" y="136"/>
                  </a:cubicBezTo>
                  <a:cubicBezTo>
                    <a:pt x="32" y="136"/>
                    <a:pt x="28" y="116"/>
                    <a:pt x="40" y="107"/>
                  </a:cubicBezTo>
                  <a:cubicBezTo>
                    <a:pt x="42" y="105"/>
                    <a:pt x="45" y="104"/>
                    <a:pt x="48" y="103"/>
                  </a:cubicBezTo>
                  <a:cubicBezTo>
                    <a:pt x="69" y="97"/>
                    <a:pt x="47" y="187"/>
                    <a:pt x="125" y="271"/>
                  </a:cubicBezTo>
                  <a:cubicBezTo>
                    <a:pt x="203" y="187"/>
                    <a:pt x="180" y="97"/>
                    <a:pt x="201" y="103"/>
                  </a:cubicBezTo>
                  <a:cubicBezTo>
                    <a:pt x="204" y="104"/>
                    <a:pt x="207" y="105"/>
                    <a:pt x="209" y="107"/>
                  </a:cubicBezTo>
                  <a:cubicBezTo>
                    <a:pt x="221" y="116"/>
                    <a:pt x="217" y="136"/>
                    <a:pt x="217" y="136"/>
                  </a:cubicBezTo>
                  <a:cubicBezTo>
                    <a:pt x="249" y="68"/>
                    <a:pt x="224" y="0"/>
                    <a:pt x="224" y="0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55345">
                <a:defRPr/>
              </a:pPr>
              <a:endParaRPr lang="bg-BG" sz="1685"/>
            </a:p>
          </p:txBody>
        </p:sp>
      </p:grpSp>
      <p:sp>
        <p:nvSpPr>
          <p:cNvPr id="37" name="Freeform 5"/>
          <p:cNvSpPr/>
          <p:nvPr/>
        </p:nvSpPr>
        <p:spPr bwMode="auto">
          <a:xfrm>
            <a:off x="8594562" y="4078933"/>
            <a:ext cx="958214" cy="541020"/>
          </a:xfrm>
          <a:custGeom>
            <a:avLst/>
            <a:gdLst>
              <a:gd name="T0" fmla="*/ 954 w 1034"/>
              <a:gd name="T1" fmla="*/ 252 h 583"/>
              <a:gd name="T2" fmla="*/ 954 w 1034"/>
              <a:gd name="T3" fmla="*/ 249 h 583"/>
              <a:gd name="T4" fmla="*/ 815 w 1034"/>
              <a:gd name="T5" fmla="*/ 110 h 583"/>
              <a:gd name="T6" fmla="*/ 767 w 1034"/>
              <a:gd name="T7" fmla="*/ 119 h 583"/>
              <a:gd name="T8" fmla="*/ 578 w 1034"/>
              <a:gd name="T9" fmla="*/ 0 h 583"/>
              <a:gd name="T10" fmla="*/ 377 w 1034"/>
              <a:gd name="T11" fmla="*/ 152 h 583"/>
              <a:gd name="T12" fmla="*/ 301 w 1034"/>
              <a:gd name="T13" fmla="*/ 131 h 583"/>
              <a:gd name="T14" fmla="*/ 150 w 1034"/>
              <a:gd name="T15" fmla="*/ 282 h 583"/>
              <a:gd name="T16" fmla="*/ 0 w 1034"/>
              <a:gd name="T17" fmla="*/ 432 h 583"/>
              <a:gd name="T18" fmla="*/ 150 w 1034"/>
              <a:gd name="T19" fmla="*/ 583 h 583"/>
              <a:gd name="T20" fmla="*/ 853 w 1034"/>
              <a:gd name="T21" fmla="*/ 583 h 583"/>
              <a:gd name="T22" fmla="*/ 1034 w 1034"/>
              <a:gd name="T23" fmla="*/ 402 h 583"/>
              <a:gd name="T24" fmla="*/ 954 w 1034"/>
              <a:gd name="T25" fmla="*/ 25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34" h="583">
                <a:moveTo>
                  <a:pt x="954" y="252"/>
                </a:moveTo>
                <a:cubicBezTo>
                  <a:pt x="954" y="251"/>
                  <a:pt x="954" y="250"/>
                  <a:pt x="954" y="249"/>
                </a:cubicBezTo>
                <a:cubicBezTo>
                  <a:pt x="954" y="172"/>
                  <a:pt x="892" y="110"/>
                  <a:pt x="815" y="110"/>
                </a:cubicBezTo>
                <a:cubicBezTo>
                  <a:pt x="798" y="110"/>
                  <a:pt x="782" y="113"/>
                  <a:pt x="767" y="119"/>
                </a:cubicBezTo>
                <a:cubicBezTo>
                  <a:pt x="733" y="49"/>
                  <a:pt x="661" y="0"/>
                  <a:pt x="578" y="0"/>
                </a:cubicBezTo>
                <a:cubicBezTo>
                  <a:pt x="482" y="0"/>
                  <a:pt x="402" y="64"/>
                  <a:pt x="377" y="152"/>
                </a:cubicBezTo>
                <a:cubicBezTo>
                  <a:pt x="355" y="139"/>
                  <a:pt x="329" y="131"/>
                  <a:pt x="301" y="131"/>
                </a:cubicBezTo>
                <a:cubicBezTo>
                  <a:pt x="218" y="131"/>
                  <a:pt x="150" y="199"/>
                  <a:pt x="150" y="282"/>
                </a:cubicBezTo>
                <a:cubicBezTo>
                  <a:pt x="67" y="282"/>
                  <a:pt x="0" y="349"/>
                  <a:pt x="0" y="432"/>
                </a:cubicBezTo>
                <a:cubicBezTo>
                  <a:pt x="0" y="515"/>
                  <a:pt x="67" y="583"/>
                  <a:pt x="150" y="583"/>
                </a:cubicBezTo>
                <a:cubicBezTo>
                  <a:pt x="853" y="583"/>
                  <a:pt x="853" y="583"/>
                  <a:pt x="853" y="583"/>
                </a:cubicBezTo>
                <a:cubicBezTo>
                  <a:pt x="953" y="583"/>
                  <a:pt x="1034" y="502"/>
                  <a:pt x="1034" y="402"/>
                </a:cubicBezTo>
                <a:cubicBezTo>
                  <a:pt x="1034" y="339"/>
                  <a:pt x="1002" y="284"/>
                  <a:pt x="954" y="252"/>
                </a:cubicBezTo>
                <a:close/>
              </a:path>
            </a:pathLst>
          </a:custGeom>
          <a:solidFill>
            <a:srgbClr val="A8DC00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38" name="Freeform 5"/>
          <p:cNvSpPr/>
          <p:nvPr/>
        </p:nvSpPr>
        <p:spPr bwMode="auto">
          <a:xfrm>
            <a:off x="2690966" y="3764609"/>
            <a:ext cx="1647826" cy="931544"/>
          </a:xfrm>
          <a:custGeom>
            <a:avLst/>
            <a:gdLst>
              <a:gd name="T0" fmla="*/ 954 w 1034"/>
              <a:gd name="T1" fmla="*/ 252 h 583"/>
              <a:gd name="T2" fmla="*/ 954 w 1034"/>
              <a:gd name="T3" fmla="*/ 249 h 583"/>
              <a:gd name="T4" fmla="*/ 815 w 1034"/>
              <a:gd name="T5" fmla="*/ 110 h 583"/>
              <a:gd name="T6" fmla="*/ 767 w 1034"/>
              <a:gd name="T7" fmla="*/ 119 h 583"/>
              <a:gd name="T8" fmla="*/ 578 w 1034"/>
              <a:gd name="T9" fmla="*/ 0 h 583"/>
              <a:gd name="T10" fmla="*/ 377 w 1034"/>
              <a:gd name="T11" fmla="*/ 152 h 583"/>
              <a:gd name="T12" fmla="*/ 301 w 1034"/>
              <a:gd name="T13" fmla="*/ 131 h 583"/>
              <a:gd name="T14" fmla="*/ 150 w 1034"/>
              <a:gd name="T15" fmla="*/ 282 h 583"/>
              <a:gd name="T16" fmla="*/ 0 w 1034"/>
              <a:gd name="T17" fmla="*/ 432 h 583"/>
              <a:gd name="T18" fmla="*/ 150 w 1034"/>
              <a:gd name="T19" fmla="*/ 583 h 583"/>
              <a:gd name="T20" fmla="*/ 853 w 1034"/>
              <a:gd name="T21" fmla="*/ 583 h 583"/>
              <a:gd name="T22" fmla="*/ 1034 w 1034"/>
              <a:gd name="T23" fmla="*/ 402 h 583"/>
              <a:gd name="T24" fmla="*/ 954 w 1034"/>
              <a:gd name="T25" fmla="*/ 252 h 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34" h="583">
                <a:moveTo>
                  <a:pt x="954" y="252"/>
                </a:moveTo>
                <a:cubicBezTo>
                  <a:pt x="954" y="251"/>
                  <a:pt x="954" y="250"/>
                  <a:pt x="954" y="249"/>
                </a:cubicBezTo>
                <a:cubicBezTo>
                  <a:pt x="954" y="172"/>
                  <a:pt x="892" y="110"/>
                  <a:pt x="815" y="110"/>
                </a:cubicBezTo>
                <a:cubicBezTo>
                  <a:pt x="798" y="110"/>
                  <a:pt x="782" y="113"/>
                  <a:pt x="767" y="119"/>
                </a:cubicBezTo>
                <a:cubicBezTo>
                  <a:pt x="733" y="49"/>
                  <a:pt x="661" y="0"/>
                  <a:pt x="578" y="0"/>
                </a:cubicBezTo>
                <a:cubicBezTo>
                  <a:pt x="482" y="0"/>
                  <a:pt x="402" y="64"/>
                  <a:pt x="377" y="152"/>
                </a:cubicBezTo>
                <a:cubicBezTo>
                  <a:pt x="355" y="139"/>
                  <a:pt x="329" y="131"/>
                  <a:pt x="301" y="131"/>
                </a:cubicBezTo>
                <a:cubicBezTo>
                  <a:pt x="218" y="131"/>
                  <a:pt x="150" y="199"/>
                  <a:pt x="150" y="282"/>
                </a:cubicBezTo>
                <a:cubicBezTo>
                  <a:pt x="67" y="282"/>
                  <a:pt x="0" y="349"/>
                  <a:pt x="0" y="432"/>
                </a:cubicBezTo>
                <a:cubicBezTo>
                  <a:pt x="0" y="515"/>
                  <a:pt x="67" y="583"/>
                  <a:pt x="150" y="583"/>
                </a:cubicBezTo>
                <a:cubicBezTo>
                  <a:pt x="853" y="583"/>
                  <a:pt x="853" y="583"/>
                  <a:pt x="853" y="583"/>
                </a:cubicBezTo>
                <a:cubicBezTo>
                  <a:pt x="953" y="583"/>
                  <a:pt x="1034" y="502"/>
                  <a:pt x="1034" y="402"/>
                </a:cubicBezTo>
                <a:cubicBezTo>
                  <a:pt x="1034" y="339"/>
                  <a:pt x="1002" y="284"/>
                  <a:pt x="954" y="252"/>
                </a:cubicBezTo>
                <a:close/>
              </a:path>
            </a:pathLst>
          </a:custGeom>
          <a:solidFill>
            <a:srgbClr val="A8DC00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39" name="TextBox 68"/>
          <p:cNvSpPr txBox="1">
            <a:spLocks noChangeArrowheads="1"/>
          </p:cNvSpPr>
          <p:nvPr/>
        </p:nvSpPr>
        <p:spPr bwMode="auto">
          <a:xfrm>
            <a:off x="2003262" y="4749494"/>
            <a:ext cx="307657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spc="300" dirty="0">
                <a:latin typeface="方正喵呜体" panose="02010600010101010101" pitchFamily="2" charset="-122"/>
                <a:ea typeface="方正喵呜体" panose="02010600010101010101" pitchFamily="2" charset="-122"/>
                <a:cs typeface="Lato Light"/>
              </a:rPr>
              <a:t>您的内容打在这里，或者通过复制您的文本后</a:t>
            </a:r>
            <a:endParaRPr lang="en-US" altLang="zh-CN" sz="1200" spc="300" dirty="0">
              <a:latin typeface="方正喵呜体" panose="02010600010101010101" pitchFamily="2" charset="-122"/>
              <a:ea typeface="方正喵呜体" panose="02010600010101010101" pitchFamily="2" charset="-122"/>
              <a:cs typeface="Lato Light"/>
            </a:endParaRPr>
          </a:p>
        </p:txBody>
      </p:sp>
      <p:sp>
        <p:nvSpPr>
          <p:cNvPr id="40" name="TextBox 69"/>
          <p:cNvSpPr txBox="1">
            <a:spLocks noChangeArrowheads="1"/>
          </p:cNvSpPr>
          <p:nvPr/>
        </p:nvSpPr>
        <p:spPr bwMode="auto">
          <a:xfrm>
            <a:off x="7002923" y="2909921"/>
            <a:ext cx="307657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spc="300" dirty="0">
                <a:latin typeface="方正喵呜体" panose="02010600010101010101" pitchFamily="2" charset="-122"/>
                <a:ea typeface="方正喵呜体" panose="02010600010101010101" pitchFamily="2" charset="-122"/>
                <a:cs typeface="Lato Light"/>
              </a:rPr>
              <a:t>您的内容打在这里，或者通过复制您的文本后</a:t>
            </a:r>
            <a:endParaRPr lang="en-US" altLang="zh-CN" sz="1200" spc="300" dirty="0">
              <a:latin typeface="方正喵呜体" panose="02010600010101010101" pitchFamily="2" charset="-122"/>
              <a:ea typeface="方正喵呜体" panose="02010600010101010101" pitchFamily="2" charset="-122"/>
              <a:cs typeface="Lato Light"/>
            </a:endParaRPr>
          </a:p>
        </p:txBody>
      </p:sp>
      <p:sp>
        <p:nvSpPr>
          <p:cNvPr id="41" name="Rectangle 70"/>
          <p:cNvSpPr>
            <a:spLocks noChangeArrowheads="1"/>
          </p:cNvSpPr>
          <p:nvPr/>
        </p:nvSpPr>
        <p:spPr bwMode="auto">
          <a:xfrm>
            <a:off x="8435482" y="4729196"/>
            <a:ext cx="2579043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200" spc="300" dirty="0">
                <a:latin typeface="方正喵呜体" panose="02010600010101010101" pitchFamily="2" charset="-122"/>
                <a:ea typeface="方正喵呜体" panose="02010600010101010101" pitchFamily="2" charset="-122"/>
                <a:cs typeface="Lato Light"/>
              </a:rPr>
              <a:t>您的内容打在这里，或者通过复制您的文本后</a:t>
            </a:r>
            <a:endParaRPr lang="en-US" altLang="zh-CN" sz="1200" spc="300" dirty="0">
              <a:latin typeface="方正喵呜体" panose="02010600010101010101" pitchFamily="2" charset="-122"/>
              <a:ea typeface="方正喵呜体" panose="02010600010101010101" pitchFamily="2" charset="-122"/>
              <a:cs typeface="Lato Light"/>
            </a:endParaRPr>
          </a:p>
        </p:txBody>
      </p:sp>
      <p:sp>
        <p:nvSpPr>
          <p:cNvPr id="42" name="Rectangle 71"/>
          <p:cNvSpPr>
            <a:spLocks noChangeArrowheads="1"/>
          </p:cNvSpPr>
          <p:nvPr/>
        </p:nvSpPr>
        <p:spPr bwMode="auto">
          <a:xfrm>
            <a:off x="3037557" y="4008448"/>
            <a:ext cx="1042273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/>
            <a:r>
              <a:rPr lang="en-US" altLang="zh-CN" sz="1680">
                <a:solidFill>
                  <a:srgbClr val="FFFFFF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Start</a:t>
            </a:r>
          </a:p>
          <a:p>
            <a:pPr algn="ctr" eaLnBrk="1" hangingPunct="1"/>
            <a:r>
              <a:rPr lang="en-US" altLang="zh-CN" sz="1680">
                <a:solidFill>
                  <a:srgbClr val="FFFFFF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Business</a:t>
            </a:r>
          </a:p>
        </p:txBody>
      </p:sp>
      <p:sp>
        <p:nvSpPr>
          <p:cNvPr id="43" name="Rectangle 72"/>
          <p:cNvSpPr>
            <a:spLocks noChangeArrowheads="1"/>
          </p:cNvSpPr>
          <p:nvPr/>
        </p:nvSpPr>
        <p:spPr bwMode="auto">
          <a:xfrm>
            <a:off x="7860123" y="2271089"/>
            <a:ext cx="1063112" cy="35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/>
            <a:r>
              <a:rPr lang="en-US" altLang="zh-CN" sz="1680" dirty="0">
                <a:solidFill>
                  <a:srgbClr val="FFFFFF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Continue</a:t>
            </a:r>
          </a:p>
        </p:txBody>
      </p:sp>
      <p:sp>
        <p:nvSpPr>
          <p:cNvPr id="44" name="Rectangle 73"/>
          <p:cNvSpPr>
            <a:spLocks noChangeArrowheads="1"/>
          </p:cNvSpPr>
          <p:nvPr/>
        </p:nvSpPr>
        <p:spPr bwMode="auto">
          <a:xfrm>
            <a:off x="8747612" y="4273243"/>
            <a:ext cx="68640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/>
            <a:r>
              <a:rPr lang="en-US" altLang="zh-CN" sz="1440">
                <a:solidFill>
                  <a:srgbClr val="FFFFFF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Pause</a:t>
            </a:r>
          </a:p>
        </p:txBody>
      </p:sp>
      <p:sp>
        <p:nvSpPr>
          <p:cNvPr id="45" name="Arc 33"/>
          <p:cNvSpPr/>
          <p:nvPr/>
        </p:nvSpPr>
        <p:spPr>
          <a:xfrm rot="18000000">
            <a:off x="3614892" y="1859609"/>
            <a:ext cx="3076574" cy="3076574"/>
          </a:xfrm>
          <a:prstGeom prst="arc">
            <a:avLst>
              <a:gd name="adj1" fmla="val 13858610"/>
              <a:gd name="adj2" fmla="val 597357"/>
            </a:avLst>
          </a:prstGeom>
          <a:ln w="12700">
            <a:solidFill>
              <a:schemeClr val="tx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855345">
              <a:defRPr/>
            </a:pPr>
            <a:endParaRPr lang="bg-BG" sz="1685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78">
        <p:blinds dir="vert"/>
      </p:transition>
    </mc:Choice>
    <mc:Fallback xmlns="">
      <p:transition spd="slow" advTm="707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272672"/>
            <a:ext cx="5979273" cy="1695618"/>
          </a:xfrm>
          <a:prstGeom prst="rect">
            <a:avLst/>
          </a:prstGeom>
        </p:spPr>
      </p:pic>
      <p:sp>
        <p:nvSpPr>
          <p:cNvPr id="7" name="Freeform 5"/>
          <p:cNvSpPr>
            <a:spLocks noEditPoints="1"/>
          </p:cNvSpPr>
          <p:nvPr/>
        </p:nvSpPr>
        <p:spPr bwMode="auto">
          <a:xfrm>
            <a:off x="2839357" y="1258329"/>
            <a:ext cx="6429376" cy="2021204"/>
          </a:xfrm>
          <a:custGeom>
            <a:avLst/>
            <a:gdLst>
              <a:gd name="T0" fmla="*/ 1369 w 2176"/>
              <a:gd name="T1" fmla="*/ 674 h 682"/>
              <a:gd name="T2" fmla="*/ 1441 w 2176"/>
              <a:gd name="T3" fmla="*/ 513 h 682"/>
              <a:gd name="T4" fmla="*/ 1521 w 2176"/>
              <a:gd name="T5" fmla="*/ 578 h 682"/>
              <a:gd name="T6" fmla="*/ 1783 w 2176"/>
              <a:gd name="T7" fmla="*/ 521 h 682"/>
              <a:gd name="T8" fmla="*/ 1833 w 2176"/>
              <a:gd name="T9" fmla="*/ 479 h 682"/>
              <a:gd name="T10" fmla="*/ 1356 w 2176"/>
              <a:gd name="T11" fmla="*/ 518 h 682"/>
              <a:gd name="T12" fmla="*/ 1356 w 2176"/>
              <a:gd name="T13" fmla="*/ 406 h 682"/>
              <a:gd name="T14" fmla="*/ 1356 w 2176"/>
              <a:gd name="T15" fmla="*/ 386 h 682"/>
              <a:gd name="T16" fmla="*/ 1332 w 2176"/>
              <a:gd name="T17" fmla="*/ 627 h 682"/>
              <a:gd name="T18" fmla="*/ 1341 w 2176"/>
              <a:gd name="T19" fmla="*/ 640 h 682"/>
              <a:gd name="T20" fmla="*/ 1336 w 2176"/>
              <a:gd name="T21" fmla="*/ 658 h 682"/>
              <a:gd name="T22" fmla="*/ 1317 w 2176"/>
              <a:gd name="T23" fmla="*/ 654 h 682"/>
              <a:gd name="T24" fmla="*/ 1308 w 2176"/>
              <a:gd name="T25" fmla="*/ 674 h 682"/>
              <a:gd name="T26" fmla="*/ 1308 w 2176"/>
              <a:gd name="T27" fmla="*/ 628 h 682"/>
              <a:gd name="T28" fmla="*/ 1317 w 2176"/>
              <a:gd name="T29" fmla="*/ 647 h 682"/>
              <a:gd name="T30" fmla="*/ 1321 w 2176"/>
              <a:gd name="T31" fmla="*/ 601 h 682"/>
              <a:gd name="T32" fmla="*/ 1321 w 2176"/>
              <a:gd name="T33" fmla="*/ 521 h 682"/>
              <a:gd name="T34" fmla="*/ 1353 w 2176"/>
              <a:gd name="T35" fmla="*/ 619 h 682"/>
              <a:gd name="T36" fmla="*/ 1356 w 2176"/>
              <a:gd name="T37" fmla="*/ 619 h 682"/>
              <a:gd name="T38" fmla="*/ 1214 w 2176"/>
              <a:gd name="T39" fmla="*/ 451 h 682"/>
              <a:gd name="T40" fmla="*/ 1282 w 2176"/>
              <a:gd name="T41" fmla="*/ 548 h 682"/>
              <a:gd name="T42" fmla="*/ 1293 w 2176"/>
              <a:gd name="T43" fmla="*/ 573 h 682"/>
              <a:gd name="T44" fmla="*/ 1185 w 2176"/>
              <a:gd name="T45" fmla="*/ 532 h 682"/>
              <a:gd name="T46" fmla="*/ 1293 w 2176"/>
              <a:gd name="T47" fmla="*/ 391 h 682"/>
              <a:gd name="T48" fmla="*/ 1284 w 2176"/>
              <a:gd name="T49" fmla="*/ 628 h 682"/>
              <a:gd name="T50" fmla="*/ 1185 w 2176"/>
              <a:gd name="T51" fmla="*/ 523 h 682"/>
              <a:gd name="T52" fmla="*/ 1179 w 2176"/>
              <a:gd name="T53" fmla="*/ 587 h 682"/>
              <a:gd name="T54" fmla="*/ 1157 w 2176"/>
              <a:gd name="T55" fmla="*/ 549 h 682"/>
              <a:gd name="T56" fmla="*/ 1155 w 2176"/>
              <a:gd name="T57" fmla="*/ 551 h 682"/>
              <a:gd name="T58" fmla="*/ 1151 w 2176"/>
              <a:gd name="T59" fmla="*/ 554 h 682"/>
              <a:gd name="T60" fmla="*/ 1151 w 2176"/>
              <a:gd name="T61" fmla="*/ 314 h 682"/>
              <a:gd name="T62" fmla="*/ 1149 w 2176"/>
              <a:gd name="T63" fmla="*/ 555 h 682"/>
              <a:gd name="T64" fmla="*/ 1090 w 2176"/>
              <a:gd name="T65" fmla="*/ 584 h 682"/>
              <a:gd name="T66" fmla="*/ 1096 w 2176"/>
              <a:gd name="T67" fmla="*/ 648 h 682"/>
              <a:gd name="T68" fmla="*/ 1112 w 2176"/>
              <a:gd name="T69" fmla="*/ 641 h 682"/>
              <a:gd name="T70" fmla="*/ 1098 w 2176"/>
              <a:gd name="T71" fmla="*/ 659 h 682"/>
              <a:gd name="T72" fmla="*/ 1090 w 2176"/>
              <a:gd name="T73" fmla="*/ 657 h 682"/>
              <a:gd name="T74" fmla="*/ 1078 w 2176"/>
              <a:gd name="T75" fmla="*/ 661 h 682"/>
              <a:gd name="T76" fmla="*/ 1062 w 2176"/>
              <a:gd name="T77" fmla="*/ 668 h 682"/>
              <a:gd name="T78" fmla="*/ 1077 w 2176"/>
              <a:gd name="T79" fmla="*/ 650 h 682"/>
              <a:gd name="T80" fmla="*/ 1084 w 2176"/>
              <a:gd name="T81" fmla="*/ 652 h 682"/>
              <a:gd name="T82" fmla="*/ 855 w 2176"/>
              <a:gd name="T83" fmla="*/ 611 h 682"/>
              <a:gd name="T84" fmla="*/ 865 w 2176"/>
              <a:gd name="T85" fmla="*/ 640 h 682"/>
              <a:gd name="T86" fmla="*/ 892 w 2176"/>
              <a:gd name="T87" fmla="*/ 628 h 682"/>
              <a:gd name="T88" fmla="*/ 867 w 2176"/>
              <a:gd name="T89" fmla="*/ 658 h 682"/>
              <a:gd name="T90" fmla="*/ 855 w 2176"/>
              <a:gd name="T91" fmla="*/ 654 h 682"/>
              <a:gd name="T92" fmla="*/ 837 w 2176"/>
              <a:gd name="T93" fmla="*/ 661 h 682"/>
              <a:gd name="T94" fmla="*/ 837 w 2176"/>
              <a:gd name="T95" fmla="*/ 640 h 682"/>
              <a:gd name="T96" fmla="*/ 832 w 2176"/>
              <a:gd name="T97" fmla="*/ 598 h 682"/>
              <a:gd name="T98" fmla="*/ 961 w 2176"/>
              <a:gd name="T99" fmla="*/ 450 h 682"/>
              <a:gd name="T100" fmla="*/ 965 w 2176"/>
              <a:gd name="T101" fmla="*/ 398 h 682"/>
              <a:gd name="T102" fmla="*/ 1095 w 2176"/>
              <a:gd name="T103" fmla="*/ 296 h 682"/>
              <a:gd name="T104" fmla="*/ 832 w 2176"/>
              <a:gd name="T105" fmla="*/ 628 h 682"/>
              <a:gd name="T106" fmla="*/ 350 w 2176"/>
              <a:gd name="T107" fmla="*/ 573 h 682"/>
              <a:gd name="T108" fmla="*/ 819 w 2176"/>
              <a:gd name="T109" fmla="*/ 406 h 682"/>
              <a:gd name="T110" fmla="*/ 350 w 2176"/>
              <a:gd name="T111" fmla="*/ 446 h 682"/>
              <a:gd name="T112" fmla="*/ 658 w 2176"/>
              <a:gd name="T113" fmla="*/ 600 h 682"/>
              <a:gd name="T114" fmla="*/ 735 w 2176"/>
              <a:gd name="T115" fmla="*/ 510 h 682"/>
              <a:gd name="T116" fmla="*/ 815 w 2176"/>
              <a:gd name="T117" fmla="*/ 682 h 682"/>
              <a:gd name="T118" fmla="*/ 350 w 2176"/>
              <a:gd name="T119" fmla="*/ 573 h 682"/>
              <a:gd name="T120" fmla="*/ 350 w 2176"/>
              <a:gd name="T121" fmla="*/ 446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76" h="682">
                <a:moveTo>
                  <a:pt x="1356" y="682"/>
                </a:moveTo>
                <a:cubicBezTo>
                  <a:pt x="1356" y="619"/>
                  <a:pt x="1356" y="619"/>
                  <a:pt x="1356" y="619"/>
                </a:cubicBezTo>
                <a:cubicBezTo>
                  <a:pt x="1360" y="619"/>
                  <a:pt x="1360" y="619"/>
                  <a:pt x="1360" y="619"/>
                </a:cubicBezTo>
                <a:cubicBezTo>
                  <a:pt x="1365" y="619"/>
                  <a:pt x="1369" y="623"/>
                  <a:pt x="1369" y="628"/>
                </a:cubicBezTo>
                <a:cubicBezTo>
                  <a:pt x="1369" y="674"/>
                  <a:pt x="1369" y="674"/>
                  <a:pt x="1369" y="674"/>
                </a:cubicBezTo>
                <a:cubicBezTo>
                  <a:pt x="1369" y="678"/>
                  <a:pt x="1365" y="682"/>
                  <a:pt x="1360" y="682"/>
                </a:cubicBezTo>
                <a:cubicBezTo>
                  <a:pt x="1356" y="682"/>
                  <a:pt x="1356" y="682"/>
                  <a:pt x="1356" y="682"/>
                </a:cubicBezTo>
                <a:close/>
                <a:moveTo>
                  <a:pt x="1356" y="518"/>
                </a:moveTo>
                <a:cubicBezTo>
                  <a:pt x="1440" y="510"/>
                  <a:pt x="1440" y="510"/>
                  <a:pt x="1440" y="510"/>
                </a:cubicBezTo>
                <a:cubicBezTo>
                  <a:pt x="1441" y="513"/>
                  <a:pt x="1441" y="513"/>
                  <a:pt x="1441" y="513"/>
                </a:cubicBezTo>
                <a:cubicBezTo>
                  <a:pt x="1411" y="519"/>
                  <a:pt x="1388" y="546"/>
                  <a:pt x="1388" y="578"/>
                </a:cubicBezTo>
                <a:cubicBezTo>
                  <a:pt x="1388" y="586"/>
                  <a:pt x="1389" y="593"/>
                  <a:pt x="1391" y="600"/>
                </a:cubicBezTo>
                <a:cubicBezTo>
                  <a:pt x="1394" y="632"/>
                  <a:pt x="1421" y="658"/>
                  <a:pt x="1454" y="658"/>
                </a:cubicBezTo>
                <a:cubicBezTo>
                  <a:pt x="1488" y="658"/>
                  <a:pt x="1515" y="632"/>
                  <a:pt x="1518" y="600"/>
                </a:cubicBezTo>
                <a:cubicBezTo>
                  <a:pt x="1520" y="593"/>
                  <a:pt x="1521" y="586"/>
                  <a:pt x="1521" y="578"/>
                </a:cubicBezTo>
                <a:cubicBezTo>
                  <a:pt x="1521" y="546"/>
                  <a:pt x="1497" y="519"/>
                  <a:pt x="1466" y="513"/>
                </a:cubicBezTo>
                <a:cubicBezTo>
                  <a:pt x="1468" y="508"/>
                  <a:pt x="1468" y="508"/>
                  <a:pt x="1468" y="508"/>
                </a:cubicBezTo>
                <a:cubicBezTo>
                  <a:pt x="1817" y="478"/>
                  <a:pt x="1817" y="478"/>
                  <a:pt x="1817" y="478"/>
                </a:cubicBezTo>
                <a:cubicBezTo>
                  <a:pt x="1818" y="479"/>
                  <a:pt x="1818" y="479"/>
                  <a:pt x="1818" y="479"/>
                </a:cubicBezTo>
                <a:cubicBezTo>
                  <a:pt x="1798" y="483"/>
                  <a:pt x="1783" y="501"/>
                  <a:pt x="1783" y="521"/>
                </a:cubicBezTo>
                <a:cubicBezTo>
                  <a:pt x="1783" y="526"/>
                  <a:pt x="1784" y="531"/>
                  <a:pt x="1785" y="535"/>
                </a:cubicBezTo>
                <a:cubicBezTo>
                  <a:pt x="1787" y="556"/>
                  <a:pt x="1805" y="573"/>
                  <a:pt x="1826" y="573"/>
                </a:cubicBezTo>
                <a:cubicBezTo>
                  <a:pt x="1847" y="573"/>
                  <a:pt x="1865" y="556"/>
                  <a:pt x="1867" y="535"/>
                </a:cubicBezTo>
                <a:cubicBezTo>
                  <a:pt x="1868" y="531"/>
                  <a:pt x="1869" y="526"/>
                  <a:pt x="1869" y="521"/>
                </a:cubicBezTo>
                <a:cubicBezTo>
                  <a:pt x="1869" y="500"/>
                  <a:pt x="1854" y="483"/>
                  <a:pt x="1833" y="479"/>
                </a:cubicBezTo>
                <a:cubicBezTo>
                  <a:pt x="1834" y="477"/>
                  <a:pt x="1834" y="477"/>
                  <a:pt x="1834" y="477"/>
                </a:cubicBezTo>
                <a:cubicBezTo>
                  <a:pt x="2141" y="451"/>
                  <a:pt x="2141" y="451"/>
                  <a:pt x="2141" y="451"/>
                </a:cubicBezTo>
                <a:cubicBezTo>
                  <a:pt x="2172" y="448"/>
                  <a:pt x="2176" y="424"/>
                  <a:pt x="2135" y="426"/>
                </a:cubicBezTo>
                <a:cubicBezTo>
                  <a:pt x="1356" y="475"/>
                  <a:pt x="1356" y="475"/>
                  <a:pt x="1356" y="475"/>
                </a:cubicBezTo>
                <a:cubicBezTo>
                  <a:pt x="1356" y="518"/>
                  <a:pt x="1356" y="518"/>
                  <a:pt x="1356" y="518"/>
                </a:cubicBezTo>
                <a:close/>
                <a:moveTo>
                  <a:pt x="1356" y="406"/>
                </a:moveTo>
                <a:cubicBezTo>
                  <a:pt x="1356" y="386"/>
                  <a:pt x="1356" y="386"/>
                  <a:pt x="1356" y="386"/>
                </a:cubicBezTo>
                <a:cubicBezTo>
                  <a:pt x="1435" y="379"/>
                  <a:pt x="1435" y="379"/>
                  <a:pt x="1435" y="379"/>
                </a:cubicBezTo>
                <a:cubicBezTo>
                  <a:pt x="1466" y="376"/>
                  <a:pt x="1463" y="395"/>
                  <a:pt x="1440" y="397"/>
                </a:cubicBezTo>
                <a:lnTo>
                  <a:pt x="1356" y="406"/>
                </a:lnTo>
                <a:close/>
                <a:moveTo>
                  <a:pt x="1356" y="386"/>
                </a:moveTo>
                <a:cubicBezTo>
                  <a:pt x="1356" y="406"/>
                  <a:pt x="1356" y="406"/>
                  <a:pt x="1356" y="406"/>
                </a:cubicBezTo>
                <a:cubicBezTo>
                  <a:pt x="1293" y="412"/>
                  <a:pt x="1293" y="412"/>
                  <a:pt x="1293" y="412"/>
                </a:cubicBezTo>
                <a:cubicBezTo>
                  <a:pt x="1293" y="391"/>
                  <a:pt x="1293" y="391"/>
                  <a:pt x="1293" y="391"/>
                </a:cubicBezTo>
                <a:cubicBezTo>
                  <a:pt x="1356" y="386"/>
                  <a:pt x="1356" y="386"/>
                  <a:pt x="1356" y="386"/>
                </a:cubicBezTo>
                <a:close/>
                <a:moveTo>
                  <a:pt x="1356" y="475"/>
                </a:moveTo>
                <a:cubicBezTo>
                  <a:pt x="1356" y="518"/>
                  <a:pt x="1356" y="518"/>
                  <a:pt x="1356" y="518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4" y="598"/>
                  <a:pt x="1344" y="598"/>
                  <a:pt x="1344" y="598"/>
                </a:cubicBezTo>
                <a:cubicBezTo>
                  <a:pt x="1332" y="627"/>
                  <a:pt x="1332" y="627"/>
                  <a:pt x="1332" y="627"/>
                </a:cubicBezTo>
                <a:cubicBezTo>
                  <a:pt x="1332" y="647"/>
                  <a:pt x="1332" y="647"/>
                  <a:pt x="1332" y="647"/>
                </a:cubicBezTo>
                <a:cubicBezTo>
                  <a:pt x="1336" y="647"/>
                  <a:pt x="1336" y="647"/>
                  <a:pt x="1336" y="647"/>
                </a:cubicBezTo>
                <a:cubicBezTo>
                  <a:pt x="1336" y="643"/>
                  <a:pt x="1336" y="643"/>
                  <a:pt x="1336" y="643"/>
                </a:cubicBezTo>
                <a:cubicBezTo>
                  <a:pt x="1336" y="641"/>
                  <a:pt x="1337" y="640"/>
                  <a:pt x="1339" y="640"/>
                </a:cubicBezTo>
                <a:cubicBezTo>
                  <a:pt x="1341" y="640"/>
                  <a:pt x="1341" y="640"/>
                  <a:pt x="1341" y="640"/>
                </a:cubicBezTo>
                <a:cubicBezTo>
                  <a:pt x="1343" y="640"/>
                  <a:pt x="1344" y="641"/>
                  <a:pt x="1344" y="643"/>
                </a:cubicBezTo>
                <a:cubicBezTo>
                  <a:pt x="1344" y="658"/>
                  <a:pt x="1344" y="658"/>
                  <a:pt x="1344" y="658"/>
                </a:cubicBezTo>
                <a:cubicBezTo>
                  <a:pt x="1344" y="660"/>
                  <a:pt x="1343" y="661"/>
                  <a:pt x="1341" y="661"/>
                </a:cubicBezTo>
                <a:cubicBezTo>
                  <a:pt x="1339" y="661"/>
                  <a:pt x="1339" y="661"/>
                  <a:pt x="1339" y="661"/>
                </a:cubicBezTo>
                <a:cubicBezTo>
                  <a:pt x="1337" y="661"/>
                  <a:pt x="1336" y="660"/>
                  <a:pt x="1336" y="658"/>
                </a:cubicBezTo>
                <a:cubicBezTo>
                  <a:pt x="1336" y="654"/>
                  <a:pt x="1336" y="654"/>
                  <a:pt x="1336" y="654"/>
                </a:cubicBezTo>
                <a:cubicBezTo>
                  <a:pt x="1332" y="654"/>
                  <a:pt x="1332" y="654"/>
                  <a:pt x="1332" y="654"/>
                </a:cubicBezTo>
                <a:cubicBezTo>
                  <a:pt x="1321" y="654"/>
                  <a:pt x="1321" y="654"/>
                  <a:pt x="1321" y="654"/>
                </a:cubicBezTo>
                <a:cubicBezTo>
                  <a:pt x="1321" y="654"/>
                  <a:pt x="1321" y="654"/>
                  <a:pt x="1321" y="654"/>
                </a:cubicBezTo>
                <a:cubicBezTo>
                  <a:pt x="1317" y="654"/>
                  <a:pt x="1317" y="654"/>
                  <a:pt x="1317" y="654"/>
                </a:cubicBezTo>
                <a:cubicBezTo>
                  <a:pt x="1317" y="658"/>
                  <a:pt x="1317" y="658"/>
                  <a:pt x="1317" y="658"/>
                </a:cubicBezTo>
                <a:cubicBezTo>
                  <a:pt x="1317" y="660"/>
                  <a:pt x="1316" y="661"/>
                  <a:pt x="1314" y="661"/>
                </a:cubicBezTo>
                <a:cubicBezTo>
                  <a:pt x="1311" y="661"/>
                  <a:pt x="1311" y="661"/>
                  <a:pt x="1311" y="661"/>
                </a:cubicBezTo>
                <a:cubicBezTo>
                  <a:pt x="1310" y="661"/>
                  <a:pt x="1308" y="660"/>
                  <a:pt x="1308" y="658"/>
                </a:cubicBezTo>
                <a:cubicBezTo>
                  <a:pt x="1308" y="674"/>
                  <a:pt x="1308" y="674"/>
                  <a:pt x="1308" y="674"/>
                </a:cubicBezTo>
                <a:cubicBezTo>
                  <a:pt x="1308" y="678"/>
                  <a:pt x="1305" y="682"/>
                  <a:pt x="1300" y="682"/>
                </a:cubicBezTo>
                <a:cubicBezTo>
                  <a:pt x="1293" y="682"/>
                  <a:pt x="1293" y="682"/>
                  <a:pt x="1293" y="682"/>
                </a:cubicBezTo>
                <a:cubicBezTo>
                  <a:pt x="1293" y="619"/>
                  <a:pt x="1293" y="619"/>
                  <a:pt x="1293" y="619"/>
                </a:cubicBezTo>
                <a:cubicBezTo>
                  <a:pt x="1300" y="619"/>
                  <a:pt x="1300" y="619"/>
                  <a:pt x="1300" y="619"/>
                </a:cubicBezTo>
                <a:cubicBezTo>
                  <a:pt x="1305" y="619"/>
                  <a:pt x="1308" y="623"/>
                  <a:pt x="1308" y="628"/>
                </a:cubicBezTo>
                <a:cubicBezTo>
                  <a:pt x="1308" y="643"/>
                  <a:pt x="1308" y="643"/>
                  <a:pt x="1308" y="643"/>
                </a:cubicBezTo>
                <a:cubicBezTo>
                  <a:pt x="1308" y="641"/>
                  <a:pt x="1310" y="640"/>
                  <a:pt x="1311" y="640"/>
                </a:cubicBezTo>
                <a:cubicBezTo>
                  <a:pt x="1314" y="640"/>
                  <a:pt x="1314" y="640"/>
                  <a:pt x="1314" y="640"/>
                </a:cubicBezTo>
                <a:cubicBezTo>
                  <a:pt x="1316" y="640"/>
                  <a:pt x="1317" y="641"/>
                  <a:pt x="1317" y="643"/>
                </a:cubicBezTo>
                <a:cubicBezTo>
                  <a:pt x="1317" y="647"/>
                  <a:pt x="1317" y="647"/>
                  <a:pt x="1317" y="647"/>
                </a:cubicBezTo>
                <a:cubicBezTo>
                  <a:pt x="1321" y="647"/>
                  <a:pt x="1321" y="647"/>
                  <a:pt x="1321" y="647"/>
                </a:cubicBezTo>
                <a:cubicBezTo>
                  <a:pt x="1321" y="611"/>
                  <a:pt x="1321" y="611"/>
                  <a:pt x="1321" y="611"/>
                </a:cubicBezTo>
                <a:cubicBezTo>
                  <a:pt x="1293" y="573"/>
                  <a:pt x="1293" y="573"/>
                  <a:pt x="1293" y="573"/>
                </a:cubicBezTo>
                <a:cubicBezTo>
                  <a:pt x="1293" y="563"/>
                  <a:pt x="1293" y="563"/>
                  <a:pt x="1293" y="563"/>
                </a:cubicBezTo>
                <a:cubicBezTo>
                  <a:pt x="1321" y="601"/>
                  <a:pt x="1321" y="601"/>
                  <a:pt x="1321" y="601"/>
                </a:cubicBezTo>
                <a:cubicBezTo>
                  <a:pt x="1321" y="530"/>
                  <a:pt x="1321" y="530"/>
                  <a:pt x="1321" y="530"/>
                </a:cubicBezTo>
                <a:cubicBezTo>
                  <a:pt x="1293" y="546"/>
                  <a:pt x="1293" y="546"/>
                  <a:pt x="1293" y="546"/>
                </a:cubicBezTo>
                <a:cubicBezTo>
                  <a:pt x="1293" y="542"/>
                  <a:pt x="1293" y="542"/>
                  <a:pt x="1293" y="542"/>
                </a:cubicBezTo>
                <a:cubicBezTo>
                  <a:pt x="1321" y="526"/>
                  <a:pt x="1321" y="526"/>
                  <a:pt x="1321" y="526"/>
                </a:cubicBezTo>
                <a:cubicBezTo>
                  <a:pt x="1321" y="521"/>
                  <a:pt x="1321" y="521"/>
                  <a:pt x="1321" y="521"/>
                </a:cubicBezTo>
                <a:cubicBezTo>
                  <a:pt x="1293" y="523"/>
                  <a:pt x="1293" y="523"/>
                  <a:pt x="1293" y="523"/>
                </a:cubicBezTo>
                <a:cubicBezTo>
                  <a:pt x="1293" y="479"/>
                  <a:pt x="1293" y="479"/>
                  <a:pt x="1293" y="479"/>
                </a:cubicBezTo>
                <a:cubicBezTo>
                  <a:pt x="1356" y="475"/>
                  <a:pt x="1356" y="475"/>
                  <a:pt x="1356" y="475"/>
                </a:cubicBezTo>
                <a:close/>
                <a:moveTo>
                  <a:pt x="1356" y="619"/>
                </a:moveTo>
                <a:cubicBezTo>
                  <a:pt x="1353" y="619"/>
                  <a:pt x="1353" y="619"/>
                  <a:pt x="1353" y="619"/>
                </a:cubicBezTo>
                <a:cubicBezTo>
                  <a:pt x="1348" y="619"/>
                  <a:pt x="1344" y="623"/>
                  <a:pt x="1344" y="628"/>
                </a:cubicBezTo>
                <a:cubicBezTo>
                  <a:pt x="1344" y="674"/>
                  <a:pt x="1344" y="674"/>
                  <a:pt x="1344" y="674"/>
                </a:cubicBezTo>
                <a:cubicBezTo>
                  <a:pt x="1344" y="678"/>
                  <a:pt x="1348" y="682"/>
                  <a:pt x="1353" y="682"/>
                </a:cubicBezTo>
                <a:cubicBezTo>
                  <a:pt x="1356" y="682"/>
                  <a:pt x="1356" y="682"/>
                  <a:pt x="1356" y="682"/>
                </a:cubicBezTo>
                <a:lnTo>
                  <a:pt x="1356" y="619"/>
                </a:lnTo>
                <a:close/>
                <a:moveTo>
                  <a:pt x="1293" y="391"/>
                </a:moveTo>
                <a:cubicBezTo>
                  <a:pt x="1293" y="412"/>
                  <a:pt x="1293" y="412"/>
                  <a:pt x="1293" y="412"/>
                </a:cubicBezTo>
                <a:cubicBezTo>
                  <a:pt x="1215" y="420"/>
                  <a:pt x="1215" y="420"/>
                  <a:pt x="1215" y="420"/>
                </a:cubicBezTo>
                <a:cubicBezTo>
                  <a:pt x="1215" y="425"/>
                  <a:pt x="1215" y="429"/>
                  <a:pt x="1215" y="434"/>
                </a:cubicBezTo>
                <a:cubicBezTo>
                  <a:pt x="1215" y="440"/>
                  <a:pt x="1215" y="445"/>
                  <a:pt x="1214" y="451"/>
                </a:cubicBezTo>
                <a:cubicBezTo>
                  <a:pt x="1214" y="465"/>
                  <a:pt x="1219" y="475"/>
                  <a:pt x="1225" y="483"/>
                </a:cubicBezTo>
                <a:cubicBezTo>
                  <a:pt x="1293" y="479"/>
                  <a:pt x="1293" y="479"/>
                  <a:pt x="1293" y="479"/>
                </a:cubicBezTo>
                <a:cubicBezTo>
                  <a:pt x="1293" y="523"/>
                  <a:pt x="1293" y="523"/>
                  <a:pt x="1293" y="523"/>
                </a:cubicBezTo>
                <a:cubicBezTo>
                  <a:pt x="1265" y="525"/>
                  <a:pt x="1265" y="525"/>
                  <a:pt x="1265" y="525"/>
                </a:cubicBezTo>
                <a:cubicBezTo>
                  <a:pt x="1282" y="548"/>
                  <a:pt x="1282" y="548"/>
                  <a:pt x="1282" y="548"/>
                </a:cubicBezTo>
                <a:cubicBezTo>
                  <a:pt x="1293" y="542"/>
                  <a:pt x="1293" y="542"/>
                  <a:pt x="1293" y="542"/>
                </a:cubicBezTo>
                <a:cubicBezTo>
                  <a:pt x="1293" y="546"/>
                  <a:pt x="1293" y="546"/>
                  <a:pt x="1293" y="546"/>
                </a:cubicBezTo>
                <a:cubicBezTo>
                  <a:pt x="1284" y="551"/>
                  <a:pt x="1284" y="551"/>
                  <a:pt x="1284" y="551"/>
                </a:cubicBezTo>
                <a:cubicBezTo>
                  <a:pt x="1293" y="563"/>
                  <a:pt x="1293" y="563"/>
                  <a:pt x="1293" y="563"/>
                </a:cubicBezTo>
                <a:cubicBezTo>
                  <a:pt x="1293" y="573"/>
                  <a:pt x="1293" y="573"/>
                  <a:pt x="1293" y="573"/>
                </a:cubicBezTo>
                <a:cubicBezTo>
                  <a:pt x="1259" y="526"/>
                  <a:pt x="1259" y="526"/>
                  <a:pt x="1259" y="526"/>
                </a:cubicBezTo>
                <a:cubicBezTo>
                  <a:pt x="1217" y="530"/>
                  <a:pt x="1217" y="530"/>
                  <a:pt x="1217" y="530"/>
                </a:cubicBezTo>
                <a:cubicBezTo>
                  <a:pt x="1209" y="546"/>
                  <a:pt x="1218" y="577"/>
                  <a:pt x="1185" y="586"/>
                </a:cubicBezTo>
                <a:cubicBezTo>
                  <a:pt x="1185" y="530"/>
                  <a:pt x="1185" y="530"/>
                  <a:pt x="1185" y="530"/>
                </a:cubicBezTo>
                <a:cubicBezTo>
                  <a:pt x="1185" y="531"/>
                  <a:pt x="1185" y="532"/>
                  <a:pt x="1185" y="532"/>
                </a:cubicBezTo>
                <a:cubicBezTo>
                  <a:pt x="1185" y="528"/>
                  <a:pt x="1185" y="528"/>
                  <a:pt x="1185" y="528"/>
                </a:cubicBezTo>
                <a:cubicBezTo>
                  <a:pt x="1185" y="345"/>
                  <a:pt x="1185" y="345"/>
                  <a:pt x="1185" y="345"/>
                </a:cubicBezTo>
                <a:cubicBezTo>
                  <a:pt x="1197" y="360"/>
                  <a:pt x="1206" y="378"/>
                  <a:pt x="1211" y="398"/>
                </a:cubicBezTo>
                <a:cubicBezTo>
                  <a:pt x="1211" y="398"/>
                  <a:pt x="1211" y="398"/>
                  <a:pt x="1211" y="398"/>
                </a:cubicBezTo>
                <a:cubicBezTo>
                  <a:pt x="1293" y="391"/>
                  <a:pt x="1293" y="391"/>
                  <a:pt x="1293" y="391"/>
                </a:cubicBezTo>
                <a:close/>
                <a:moveTo>
                  <a:pt x="1293" y="619"/>
                </a:moveTo>
                <a:cubicBezTo>
                  <a:pt x="1293" y="682"/>
                  <a:pt x="1293" y="682"/>
                  <a:pt x="1293" y="682"/>
                </a:cubicBezTo>
                <a:cubicBezTo>
                  <a:pt x="1292" y="682"/>
                  <a:pt x="1292" y="682"/>
                  <a:pt x="1292" y="682"/>
                </a:cubicBezTo>
                <a:cubicBezTo>
                  <a:pt x="1288" y="682"/>
                  <a:pt x="1284" y="678"/>
                  <a:pt x="1284" y="674"/>
                </a:cubicBezTo>
                <a:cubicBezTo>
                  <a:pt x="1284" y="628"/>
                  <a:pt x="1284" y="628"/>
                  <a:pt x="1284" y="628"/>
                </a:cubicBezTo>
                <a:cubicBezTo>
                  <a:pt x="1284" y="623"/>
                  <a:pt x="1288" y="619"/>
                  <a:pt x="1292" y="619"/>
                </a:cubicBezTo>
                <a:lnTo>
                  <a:pt x="1293" y="619"/>
                </a:lnTo>
                <a:close/>
                <a:moveTo>
                  <a:pt x="1185" y="345"/>
                </a:moveTo>
                <a:cubicBezTo>
                  <a:pt x="1185" y="528"/>
                  <a:pt x="1185" y="528"/>
                  <a:pt x="1185" y="528"/>
                </a:cubicBezTo>
                <a:cubicBezTo>
                  <a:pt x="1185" y="523"/>
                  <a:pt x="1185" y="523"/>
                  <a:pt x="1185" y="523"/>
                </a:cubicBezTo>
                <a:cubicBezTo>
                  <a:pt x="1185" y="523"/>
                  <a:pt x="1185" y="523"/>
                  <a:pt x="1185" y="523"/>
                </a:cubicBezTo>
                <a:cubicBezTo>
                  <a:pt x="1185" y="523"/>
                  <a:pt x="1185" y="523"/>
                  <a:pt x="1185" y="523"/>
                </a:cubicBezTo>
                <a:cubicBezTo>
                  <a:pt x="1185" y="526"/>
                  <a:pt x="1185" y="528"/>
                  <a:pt x="1185" y="530"/>
                </a:cubicBezTo>
                <a:cubicBezTo>
                  <a:pt x="1185" y="586"/>
                  <a:pt x="1185" y="586"/>
                  <a:pt x="1185" y="586"/>
                </a:cubicBezTo>
                <a:cubicBezTo>
                  <a:pt x="1183" y="587"/>
                  <a:pt x="1181" y="587"/>
                  <a:pt x="1179" y="587"/>
                </a:cubicBezTo>
                <a:cubicBezTo>
                  <a:pt x="1170" y="589"/>
                  <a:pt x="1163" y="589"/>
                  <a:pt x="1157" y="590"/>
                </a:cubicBezTo>
                <a:cubicBezTo>
                  <a:pt x="1157" y="550"/>
                  <a:pt x="1157" y="550"/>
                  <a:pt x="1157" y="550"/>
                </a:cubicBezTo>
                <a:cubicBezTo>
                  <a:pt x="1157" y="549"/>
                  <a:pt x="1157" y="549"/>
                  <a:pt x="1157" y="549"/>
                </a:cubicBezTo>
                <a:cubicBezTo>
                  <a:pt x="1158" y="549"/>
                  <a:pt x="1158" y="549"/>
                  <a:pt x="1159" y="548"/>
                </a:cubicBezTo>
                <a:cubicBezTo>
                  <a:pt x="1157" y="549"/>
                  <a:pt x="1157" y="549"/>
                  <a:pt x="1157" y="549"/>
                </a:cubicBezTo>
                <a:cubicBezTo>
                  <a:pt x="1157" y="318"/>
                  <a:pt x="1157" y="318"/>
                  <a:pt x="1157" y="318"/>
                </a:cubicBezTo>
                <a:cubicBezTo>
                  <a:pt x="1168" y="325"/>
                  <a:pt x="1177" y="334"/>
                  <a:pt x="1185" y="345"/>
                </a:cubicBezTo>
                <a:close/>
                <a:moveTo>
                  <a:pt x="1157" y="318"/>
                </a:moveTo>
                <a:cubicBezTo>
                  <a:pt x="1157" y="549"/>
                  <a:pt x="1157" y="549"/>
                  <a:pt x="1157" y="549"/>
                </a:cubicBezTo>
                <a:cubicBezTo>
                  <a:pt x="1155" y="551"/>
                  <a:pt x="1155" y="551"/>
                  <a:pt x="1155" y="551"/>
                </a:cubicBezTo>
                <a:cubicBezTo>
                  <a:pt x="1156" y="550"/>
                  <a:pt x="1156" y="550"/>
                  <a:pt x="1156" y="550"/>
                </a:cubicBezTo>
                <a:cubicBezTo>
                  <a:pt x="1157" y="550"/>
                  <a:pt x="1157" y="550"/>
                  <a:pt x="1157" y="550"/>
                </a:cubicBezTo>
                <a:cubicBezTo>
                  <a:pt x="1157" y="590"/>
                  <a:pt x="1157" y="590"/>
                  <a:pt x="1157" y="590"/>
                </a:cubicBezTo>
                <a:cubicBezTo>
                  <a:pt x="1155" y="590"/>
                  <a:pt x="1153" y="590"/>
                  <a:pt x="1151" y="590"/>
                </a:cubicBezTo>
                <a:cubicBezTo>
                  <a:pt x="1151" y="554"/>
                  <a:pt x="1151" y="554"/>
                  <a:pt x="1151" y="554"/>
                </a:cubicBezTo>
                <a:cubicBezTo>
                  <a:pt x="1151" y="553"/>
                  <a:pt x="1151" y="553"/>
                  <a:pt x="1151" y="553"/>
                </a:cubicBezTo>
                <a:cubicBezTo>
                  <a:pt x="1152" y="553"/>
                  <a:pt x="1152" y="553"/>
                  <a:pt x="1153" y="552"/>
                </a:cubicBezTo>
                <a:cubicBezTo>
                  <a:pt x="1153" y="552"/>
                  <a:pt x="1153" y="552"/>
                  <a:pt x="1153" y="552"/>
                </a:cubicBezTo>
                <a:cubicBezTo>
                  <a:pt x="1151" y="554"/>
                  <a:pt x="1151" y="554"/>
                  <a:pt x="1151" y="554"/>
                </a:cubicBezTo>
                <a:cubicBezTo>
                  <a:pt x="1151" y="314"/>
                  <a:pt x="1151" y="314"/>
                  <a:pt x="1151" y="314"/>
                </a:cubicBezTo>
                <a:cubicBezTo>
                  <a:pt x="1153" y="315"/>
                  <a:pt x="1155" y="316"/>
                  <a:pt x="1157" y="318"/>
                </a:cubicBezTo>
                <a:close/>
                <a:moveTo>
                  <a:pt x="1151" y="314"/>
                </a:moveTo>
                <a:cubicBezTo>
                  <a:pt x="1151" y="554"/>
                  <a:pt x="1151" y="554"/>
                  <a:pt x="1151" y="554"/>
                </a:cubicBezTo>
                <a:cubicBezTo>
                  <a:pt x="1148" y="555"/>
                  <a:pt x="1148" y="555"/>
                  <a:pt x="1148" y="555"/>
                </a:cubicBezTo>
                <a:cubicBezTo>
                  <a:pt x="1149" y="555"/>
                  <a:pt x="1149" y="555"/>
                  <a:pt x="1149" y="555"/>
                </a:cubicBezTo>
                <a:cubicBezTo>
                  <a:pt x="1150" y="554"/>
                  <a:pt x="1150" y="554"/>
                  <a:pt x="1150" y="554"/>
                </a:cubicBezTo>
                <a:cubicBezTo>
                  <a:pt x="1150" y="554"/>
                  <a:pt x="1150" y="554"/>
                  <a:pt x="1150" y="554"/>
                </a:cubicBezTo>
                <a:cubicBezTo>
                  <a:pt x="1151" y="554"/>
                  <a:pt x="1151" y="554"/>
                  <a:pt x="1151" y="554"/>
                </a:cubicBezTo>
                <a:cubicBezTo>
                  <a:pt x="1151" y="590"/>
                  <a:pt x="1151" y="590"/>
                  <a:pt x="1151" y="590"/>
                </a:cubicBezTo>
                <a:cubicBezTo>
                  <a:pt x="1132" y="590"/>
                  <a:pt x="1121" y="585"/>
                  <a:pt x="1090" y="584"/>
                </a:cubicBezTo>
                <a:cubicBezTo>
                  <a:pt x="1090" y="652"/>
                  <a:pt x="1090" y="652"/>
                  <a:pt x="1090" y="652"/>
                </a:cubicBezTo>
                <a:cubicBezTo>
                  <a:pt x="1093" y="652"/>
                  <a:pt x="1093" y="652"/>
                  <a:pt x="1093" y="652"/>
                </a:cubicBezTo>
                <a:cubicBezTo>
                  <a:pt x="1093" y="650"/>
                  <a:pt x="1093" y="650"/>
                  <a:pt x="1093" y="650"/>
                </a:cubicBezTo>
                <a:cubicBezTo>
                  <a:pt x="1093" y="649"/>
                  <a:pt x="1093" y="648"/>
                  <a:pt x="1094" y="648"/>
                </a:cubicBezTo>
                <a:cubicBezTo>
                  <a:pt x="1096" y="648"/>
                  <a:pt x="1096" y="648"/>
                  <a:pt x="1096" y="648"/>
                </a:cubicBezTo>
                <a:cubicBezTo>
                  <a:pt x="1097" y="648"/>
                  <a:pt x="1098" y="649"/>
                  <a:pt x="1098" y="650"/>
                </a:cubicBezTo>
                <a:cubicBezTo>
                  <a:pt x="1098" y="641"/>
                  <a:pt x="1098" y="641"/>
                  <a:pt x="1098" y="641"/>
                </a:cubicBezTo>
                <a:cubicBezTo>
                  <a:pt x="1098" y="638"/>
                  <a:pt x="1100" y="636"/>
                  <a:pt x="1102" y="636"/>
                </a:cubicBezTo>
                <a:cubicBezTo>
                  <a:pt x="1107" y="636"/>
                  <a:pt x="1107" y="636"/>
                  <a:pt x="1107" y="636"/>
                </a:cubicBezTo>
                <a:cubicBezTo>
                  <a:pt x="1110" y="636"/>
                  <a:pt x="1112" y="638"/>
                  <a:pt x="1112" y="641"/>
                </a:cubicBezTo>
                <a:cubicBezTo>
                  <a:pt x="1112" y="668"/>
                  <a:pt x="1112" y="668"/>
                  <a:pt x="1112" y="668"/>
                </a:cubicBezTo>
                <a:cubicBezTo>
                  <a:pt x="1112" y="671"/>
                  <a:pt x="1110" y="673"/>
                  <a:pt x="1107" y="673"/>
                </a:cubicBezTo>
                <a:cubicBezTo>
                  <a:pt x="1102" y="673"/>
                  <a:pt x="1102" y="673"/>
                  <a:pt x="1102" y="673"/>
                </a:cubicBezTo>
                <a:cubicBezTo>
                  <a:pt x="1100" y="673"/>
                  <a:pt x="1098" y="671"/>
                  <a:pt x="1098" y="668"/>
                </a:cubicBezTo>
                <a:cubicBezTo>
                  <a:pt x="1098" y="659"/>
                  <a:pt x="1098" y="659"/>
                  <a:pt x="1098" y="659"/>
                </a:cubicBezTo>
                <a:cubicBezTo>
                  <a:pt x="1098" y="660"/>
                  <a:pt x="1097" y="661"/>
                  <a:pt x="1096" y="661"/>
                </a:cubicBezTo>
                <a:cubicBezTo>
                  <a:pt x="1094" y="661"/>
                  <a:pt x="1094" y="661"/>
                  <a:pt x="1094" y="661"/>
                </a:cubicBezTo>
                <a:cubicBezTo>
                  <a:pt x="1093" y="661"/>
                  <a:pt x="1093" y="660"/>
                  <a:pt x="1093" y="659"/>
                </a:cubicBezTo>
                <a:cubicBezTo>
                  <a:pt x="1093" y="657"/>
                  <a:pt x="1093" y="657"/>
                  <a:pt x="1093" y="657"/>
                </a:cubicBezTo>
                <a:cubicBezTo>
                  <a:pt x="1090" y="657"/>
                  <a:pt x="1090" y="657"/>
                  <a:pt x="1090" y="657"/>
                </a:cubicBezTo>
                <a:cubicBezTo>
                  <a:pt x="1084" y="657"/>
                  <a:pt x="1084" y="657"/>
                  <a:pt x="1084" y="657"/>
                </a:cubicBezTo>
                <a:cubicBezTo>
                  <a:pt x="1082" y="657"/>
                  <a:pt x="1082" y="657"/>
                  <a:pt x="1082" y="657"/>
                </a:cubicBezTo>
                <a:cubicBezTo>
                  <a:pt x="1082" y="659"/>
                  <a:pt x="1082" y="659"/>
                  <a:pt x="1082" y="659"/>
                </a:cubicBezTo>
                <a:cubicBezTo>
                  <a:pt x="1082" y="660"/>
                  <a:pt x="1081" y="661"/>
                  <a:pt x="1080" y="661"/>
                </a:cubicBezTo>
                <a:cubicBezTo>
                  <a:pt x="1078" y="661"/>
                  <a:pt x="1078" y="661"/>
                  <a:pt x="1078" y="661"/>
                </a:cubicBezTo>
                <a:cubicBezTo>
                  <a:pt x="1077" y="661"/>
                  <a:pt x="1077" y="660"/>
                  <a:pt x="1077" y="659"/>
                </a:cubicBezTo>
                <a:cubicBezTo>
                  <a:pt x="1077" y="668"/>
                  <a:pt x="1077" y="668"/>
                  <a:pt x="1077" y="668"/>
                </a:cubicBezTo>
                <a:cubicBezTo>
                  <a:pt x="1077" y="671"/>
                  <a:pt x="1075" y="673"/>
                  <a:pt x="1072" y="673"/>
                </a:cubicBezTo>
                <a:cubicBezTo>
                  <a:pt x="1067" y="673"/>
                  <a:pt x="1067" y="673"/>
                  <a:pt x="1067" y="673"/>
                </a:cubicBezTo>
                <a:cubicBezTo>
                  <a:pt x="1065" y="673"/>
                  <a:pt x="1062" y="671"/>
                  <a:pt x="1062" y="668"/>
                </a:cubicBezTo>
                <a:cubicBezTo>
                  <a:pt x="1062" y="641"/>
                  <a:pt x="1062" y="641"/>
                  <a:pt x="1062" y="641"/>
                </a:cubicBezTo>
                <a:cubicBezTo>
                  <a:pt x="1062" y="638"/>
                  <a:pt x="1065" y="636"/>
                  <a:pt x="1067" y="636"/>
                </a:cubicBezTo>
                <a:cubicBezTo>
                  <a:pt x="1072" y="636"/>
                  <a:pt x="1072" y="636"/>
                  <a:pt x="1072" y="636"/>
                </a:cubicBezTo>
                <a:cubicBezTo>
                  <a:pt x="1075" y="636"/>
                  <a:pt x="1077" y="638"/>
                  <a:pt x="1077" y="641"/>
                </a:cubicBezTo>
                <a:cubicBezTo>
                  <a:pt x="1077" y="650"/>
                  <a:pt x="1077" y="650"/>
                  <a:pt x="1077" y="650"/>
                </a:cubicBezTo>
                <a:cubicBezTo>
                  <a:pt x="1077" y="649"/>
                  <a:pt x="1077" y="648"/>
                  <a:pt x="1078" y="648"/>
                </a:cubicBezTo>
                <a:cubicBezTo>
                  <a:pt x="1080" y="648"/>
                  <a:pt x="1080" y="648"/>
                  <a:pt x="1080" y="648"/>
                </a:cubicBezTo>
                <a:cubicBezTo>
                  <a:pt x="1081" y="648"/>
                  <a:pt x="1082" y="649"/>
                  <a:pt x="1082" y="650"/>
                </a:cubicBezTo>
                <a:cubicBezTo>
                  <a:pt x="1082" y="652"/>
                  <a:pt x="1082" y="652"/>
                  <a:pt x="1082" y="652"/>
                </a:cubicBezTo>
                <a:cubicBezTo>
                  <a:pt x="1084" y="652"/>
                  <a:pt x="1084" y="652"/>
                  <a:pt x="1084" y="652"/>
                </a:cubicBezTo>
                <a:cubicBezTo>
                  <a:pt x="1084" y="584"/>
                  <a:pt x="1084" y="584"/>
                  <a:pt x="1084" y="584"/>
                </a:cubicBezTo>
                <a:cubicBezTo>
                  <a:pt x="1042" y="585"/>
                  <a:pt x="1039" y="594"/>
                  <a:pt x="996" y="587"/>
                </a:cubicBezTo>
                <a:cubicBezTo>
                  <a:pt x="957" y="581"/>
                  <a:pt x="967" y="547"/>
                  <a:pt x="959" y="530"/>
                </a:cubicBezTo>
                <a:cubicBezTo>
                  <a:pt x="917" y="526"/>
                  <a:pt x="917" y="526"/>
                  <a:pt x="917" y="526"/>
                </a:cubicBezTo>
                <a:cubicBezTo>
                  <a:pt x="855" y="611"/>
                  <a:pt x="855" y="611"/>
                  <a:pt x="855" y="611"/>
                </a:cubicBezTo>
                <a:cubicBezTo>
                  <a:pt x="855" y="647"/>
                  <a:pt x="855" y="647"/>
                  <a:pt x="855" y="647"/>
                </a:cubicBezTo>
                <a:cubicBezTo>
                  <a:pt x="859" y="647"/>
                  <a:pt x="859" y="647"/>
                  <a:pt x="859" y="647"/>
                </a:cubicBezTo>
                <a:cubicBezTo>
                  <a:pt x="859" y="643"/>
                  <a:pt x="859" y="643"/>
                  <a:pt x="859" y="643"/>
                </a:cubicBezTo>
                <a:cubicBezTo>
                  <a:pt x="859" y="641"/>
                  <a:pt x="860" y="640"/>
                  <a:pt x="862" y="640"/>
                </a:cubicBezTo>
                <a:cubicBezTo>
                  <a:pt x="865" y="640"/>
                  <a:pt x="865" y="640"/>
                  <a:pt x="865" y="640"/>
                </a:cubicBezTo>
                <a:cubicBezTo>
                  <a:pt x="866" y="640"/>
                  <a:pt x="867" y="641"/>
                  <a:pt x="867" y="643"/>
                </a:cubicBezTo>
                <a:cubicBezTo>
                  <a:pt x="867" y="628"/>
                  <a:pt x="867" y="628"/>
                  <a:pt x="867" y="628"/>
                </a:cubicBezTo>
                <a:cubicBezTo>
                  <a:pt x="867" y="623"/>
                  <a:pt x="871" y="619"/>
                  <a:pt x="876" y="619"/>
                </a:cubicBezTo>
                <a:cubicBezTo>
                  <a:pt x="884" y="619"/>
                  <a:pt x="884" y="619"/>
                  <a:pt x="884" y="619"/>
                </a:cubicBezTo>
                <a:cubicBezTo>
                  <a:pt x="888" y="619"/>
                  <a:pt x="892" y="623"/>
                  <a:pt x="892" y="628"/>
                </a:cubicBezTo>
                <a:cubicBezTo>
                  <a:pt x="892" y="674"/>
                  <a:pt x="892" y="674"/>
                  <a:pt x="892" y="674"/>
                </a:cubicBezTo>
                <a:cubicBezTo>
                  <a:pt x="892" y="678"/>
                  <a:pt x="888" y="682"/>
                  <a:pt x="884" y="682"/>
                </a:cubicBezTo>
                <a:cubicBezTo>
                  <a:pt x="876" y="682"/>
                  <a:pt x="876" y="682"/>
                  <a:pt x="876" y="682"/>
                </a:cubicBezTo>
                <a:cubicBezTo>
                  <a:pt x="871" y="682"/>
                  <a:pt x="867" y="678"/>
                  <a:pt x="867" y="674"/>
                </a:cubicBezTo>
                <a:cubicBezTo>
                  <a:pt x="867" y="658"/>
                  <a:pt x="867" y="658"/>
                  <a:pt x="867" y="658"/>
                </a:cubicBezTo>
                <a:cubicBezTo>
                  <a:pt x="867" y="660"/>
                  <a:pt x="866" y="661"/>
                  <a:pt x="865" y="661"/>
                </a:cubicBezTo>
                <a:cubicBezTo>
                  <a:pt x="862" y="661"/>
                  <a:pt x="862" y="661"/>
                  <a:pt x="862" y="661"/>
                </a:cubicBezTo>
                <a:cubicBezTo>
                  <a:pt x="860" y="661"/>
                  <a:pt x="859" y="660"/>
                  <a:pt x="859" y="658"/>
                </a:cubicBezTo>
                <a:cubicBezTo>
                  <a:pt x="859" y="654"/>
                  <a:pt x="859" y="654"/>
                  <a:pt x="859" y="654"/>
                </a:cubicBezTo>
                <a:cubicBezTo>
                  <a:pt x="855" y="654"/>
                  <a:pt x="855" y="654"/>
                  <a:pt x="855" y="654"/>
                </a:cubicBezTo>
                <a:cubicBezTo>
                  <a:pt x="855" y="654"/>
                  <a:pt x="855" y="654"/>
                  <a:pt x="855" y="654"/>
                </a:cubicBezTo>
                <a:cubicBezTo>
                  <a:pt x="844" y="654"/>
                  <a:pt x="844" y="654"/>
                  <a:pt x="844" y="654"/>
                </a:cubicBezTo>
                <a:cubicBezTo>
                  <a:pt x="840" y="654"/>
                  <a:pt x="840" y="654"/>
                  <a:pt x="840" y="654"/>
                </a:cubicBezTo>
                <a:cubicBezTo>
                  <a:pt x="840" y="658"/>
                  <a:pt x="840" y="658"/>
                  <a:pt x="840" y="658"/>
                </a:cubicBezTo>
                <a:cubicBezTo>
                  <a:pt x="840" y="660"/>
                  <a:pt x="839" y="661"/>
                  <a:pt x="837" y="661"/>
                </a:cubicBezTo>
                <a:cubicBezTo>
                  <a:pt x="834" y="661"/>
                  <a:pt x="834" y="661"/>
                  <a:pt x="834" y="661"/>
                </a:cubicBezTo>
                <a:cubicBezTo>
                  <a:pt x="833" y="661"/>
                  <a:pt x="832" y="660"/>
                  <a:pt x="832" y="658"/>
                </a:cubicBezTo>
                <a:cubicBezTo>
                  <a:pt x="832" y="643"/>
                  <a:pt x="832" y="643"/>
                  <a:pt x="832" y="643"/>
                </a:cubicBezTo>
                <a:cubicBezTo>
                  <a:pt x="832" y="641"/>
                  <a:pt x="833" y="640"/>
                  <a:pt x="834" y="640"/>
                </a:cubicBezTo>
                <a:cubicBezTo>
                  <a:pt x="837" y="640"/>
                  <a:pt x="837" y="640"/>
                  <a:pt x="837" y="640"/>
                </a:cubicBezTo>
                <a:cubicBezTo>
                  <a:pt x="839" y="640"/>
                  <a:pt x="840" y="641"/>
                  <a:pt x="840" y="643"/>
                </a:cubicBezTo>
                <a:cubicBezTo>
                  <a:pt x="840" y="647"/>
                  <a:pt x="840" y="647"/>
                  <a:pt x="840" y="647"/>
                </a:cubicBezTo>
                <a:cubicBezTo>
                  <a:pt x="844" y="647"/>
                  <a:pt x="844" y="647"/>
                  <a:pt x="844" y="647"/>
                </a:cubicBezTo>
                <a:cubicBezTo>
                  <a:pt x="844" y="627"/>
                  <a:pt x="844" y="627"/>
                  <a:pt x="844" y="627"/>
                </a:cubicBezTo>
                <a:cubicBezTo>
                  <a:pt x="832" y="598"/>
                  <a:pt x="832" y="598"/>
                  <a:pt x="832" y="598"/>
                </a:cubicBezTo>
                <a:cubicBezTo>
                  <a:pt x="832" y="519"/>
                  <a:pt x="832" y="519"/>
                  <a:pt x="832" y="519"/>
                </a:cubicBezTo>
                <a:cubicBezTo>
                  <a:pt x="819" y="518"/>
                  <a:pt x="819" y="518"/>
                  <a:pt x="819" y="518"/>
                </a:cubicBezTo>
                <a:cubicBezTo>
                  <a:pt x="819" y="475"/>
                  <a:pt x="819" y="475"/>
                  <a:pt x="819" y="475"/>
                </a:cubicBezTo>
                <a:cubicBezTo>
                  <a:pt x="951" y="483"/>
                  <a:pt x="951" y="483"/>
                  <a:pt x="951" y="483"/>
                </a:cubicBezTo>
                <a:cubicBezTo>
                  <a:pt x="957" y="475"/>
                  <a:pt x="962" y="465"/>
                  <a:pt x="961" y="450"/>
                </a:cubicBezTo>
                <a:cubicBezTo>
                  <a:pt x="961" y="445"/>
                  <a:pt x="961" y="439"/>
                  <a:pt x="961" y="434"/>
                </a:cubicBezTo>
                <a:cubicBezTo>
                  <a:pt x="961" y="429"/>
                  <a:pt x="961" y="425"/>
                  <a:pt x="961" y="420"/>
                </a:cubicBezTo>
                <a:cubicBezTo>
                  <a:pt x="819" y="406"/>
                  <a:pt x="819" y="406"/>
                  <a:pt x="819" y="406"/>
                </a:cubicBezTo>
                <a:cubicBezTo>
                  <a:pt x="819" y="386"/>
                  <a:pt x="819" y="386"/>
                  <a:pt x="819" y="386"/>
                </a:cubicBezTo>
                <a:cubicBezTo>
                  <a:pt x="965" y="398"/>
                  <a:pt x="965" y="398"/>
                  <a:pt x="965" y="398"/>
                </a:cubicBezTo>
                <a:cubicBezTo>
                  <a:pt x="979" y="342"/>
                  <a:pt x="1025" y="299"/>
                  <a:pt x="1081" y="296"/>
                </a:cubicBezTo>
                <a:cubicBezTo>
                  <a:pt x="1084" y="10"/>
                  <a:pt x="1084" y="10"/>
                  <a:pt x="1084" y="10"/>
                </a:cubicBezTo>
                <a:cubicBezTo>
                  <a:pt x="1084" y="1"/>
                  <a:pt x="1091" y="0"/>
                  <a:pt x="1092" y="10"/>
                </a:cubicBezTo>
                <a:cubicBezTo>
                  <a:pt x="1095" y="296"/>
                  <a:pt x="1095" y="296"/>
                  <a:pt x="1095" y="296"/>
                </a:cubicBezTo>
                <a:cubicBezTo>
                  <a:pt x="1095" y="296"/>
                  <a:pt x="1095" y="296"/>
                  <a:pt x="1095" y="296"/>
                </a:cubicBezTo>
                <a:cubicBezTo>
                  <a:pt x="1115" y="297"/>
                  <a:pt x="1134" y="304"/>
                  <a:pt x="1151" y="314"/>
                </a:cubicBezTo>
                <a:close/>
                <a:moveTo>
                  <a:pt x="819" y="682"/>
                </a:moveTo>
                <a:cubicBezTo>
                  <a:pt x="823" y="682"/>
                  <a:pt x="823" y="682"/>
                  <a:pt x="823" y="682"/>
                </a:cubicBezTo>
                <a:cubicBezTo>
                  <a:pt x="828" y="682"/>
                  <a:pt x="832" y="678"/>
                  <a:pt x="832" y="674"/>
                </a:cubicBezTo>
                <a:cubicBezTo>
                  <a:pt x="832" y="628"/>
                  <a:pt x="832" y="628"/>
                  <a:pt x="832" y="628"/>
                </a:cubicBezTo>
                <a:cubicBezTo>
                  <a:pt x="832" y="623"/>
                  <a:pt x="828" y="619"/>
                  <a:pt x="823" y="619"/>
                </a:cubicBezTo>
                <a:cubicBezTo>
                  <a:pt x="819" y="619"/>
                  <a:pt x="819" y="619"/>
                  <a:pt x="819" y="619"/>
                </a:cubicBezTo>
                <a:lnTo>
                  <a:pt x="819" y="682"/>
                </a:lnTo>
                <a:close/>
                <a:moveTo>
                  <a:pt x="390" y="535"/>
                </a:moveTo>
                <a:cubicBezTo>
                  <a:pt x="389" y="556"/>
                  <a:pt x="371" y="573"/>
                  <a:pt x="350" y="573"/>
                </a:cubicBezTo>
                <a:cubicBezTo>
                  <a:pt x="350" y="479"/>
                  <a:pt x="350" y="479"/>
                  <a:pt x="350" y="479"/>
                </a:cubicBezTo>
                <a:cubicBezTo>
                  <a:pt x="374" y="479"/>
                  <a:pt x="393" y="498"/>
                  <a:pt x="393" y="521"/>
                </a:cubicBezTo>
                <a:cubicBezTo>
                  <a:pt x="393" y="526"/>
                  <a:pt x="392" y="531"/>
                  <a:pt x="390" y="535"/>
                </a:cubicBezTo>
                <a:close/>
                <a:moveTo>
                  <a:pt x="819" y="386"/>
                </a:moveTo>
                <a:cubicBezTo>
                  <a:pt x="819" y="406"/>
                  <a:pt x="819" y="406"/>
                  <a:pt x="819" y="406"/>
                </a:cubicBezTo>
                <a:cubicBezTo>
                  <a:pt x="736" y="397"/>
                  <a:pt x="736" y="397"/>
                  <a:pt x="736" y="397"/>
                </a:cubicBezTo>
                <a:cubicBezTo>
                  <a:pt x="713" y="395"/>
                  <a:pt x="710" y="376"/>
                  <a:pt x="741" y="379"/>
                </a:cubicBezTo>
                <a:cubicBezTo>
                  <a:pt x="819" y="386"/>
                  <a:pt x="819" y="386"/>
                  <a:pt x="819" y="386"/>
                </a:cubicBezTo>
                <a:close/>
                <a:moveTo>
                  <a:pt x="819" y="475"/>
                </a:moveTo>
                <a:cubicBezTo>
                  <a:pt x="350" y="446"/>
                  <a:pt x="350" y="446"/>
                  <a:pt x="350" y="446"/>
                </a:cubicBezTo>
                <a:cubicBezTo>
                  <a:pt x="350" y="478"/>
                  <a:pt x="350" y="478"/>
                  <a:pt x="350" y="478"/>
                </a:cubicBezTo>
                <a:cubicBezTo>
                  <a:pt x="713" y="509"/>
                  <a:pt x="713" y="509"/>
                  <a:pt x="713" y="509"/>
                </a:cubicBezTo>
                <a:cubicBezTo>
                  <a:pt x="714" y="512"/>
                  <a:pt x="714" y="512"/>
                  <a:pt x="714" y="512"/>
                </a:cubicBezTo>
                <a:cubicBezTo>
                  <a:pt x="681" y="516"/>
                  <a:pt x="655" y="544"/>
                  <a:pt x="655" y="578"/>
                </a:cubicBezTo>
                <a:cubicBezTo>
                  <a:pt x="655" y="586"/>
                  <a:pt x="656" y="593"/>
                  <a:pt x="658" y="600"/>
                </a:cubicBezTo>
                <a:cubicBezTo>
                  <a:pt x="661" y="632"/>
                  <a:pt x="688" y="658"/>
                  <a:pt x="721" y="658"/>
                </a:cubicBezTo>
                <a:cubicBezTo>
                  <a:pt x="754" y="658"/>
                  <a:pt x="782" y="632"/>
                  <a:pt x="784" y="600"/>
                </a:cubicBezTo>
                <a:cubicBezTo>
                  <a:pt x="787" y="593"/>
                  <a:pt x="788" y="586"/>
                  <a:pt x="788" y="578"/>
                </a:cubicBezTo>
                <a:cubicBezTo>
                  <a:pt x="788" y="546"/>
                  <a:pt x="765" y="519"/>
                  <a:pt x="734" y="513"/>
                </a:cubicBezTo>
                <a:cubicBezTo>
                  <a:pt x="735" y="510"/>
                  <a:pt x="735" y="510"/>
                  <a:pt x="735" y="510"/>
                </a:cubicBezTo>
                <a:cubicBezTo>
                  <a:pt x="819" y="518"/>
                  <a:pt x="819" y="518"/>
                  <a:pt x="819" y="518"/>
                </a:cubicBezTo>
                <a:cubicBezTo>
                  <a:pt x="819" y="475"/>
                  <a:pt x="819" y="475"/>
                  <a:pt x="819" y="475"/>
                </a:cubicBezTo>
                <a:close/>
                <a:moveTo>
                  <a:pt x="819" y="619"/>
                </a:moveTo>
                <a:cubicBezTo>
                  <a:pt x="819" y="682"/>
                  <a:pt x="819" y="682"/>
                  <a:pt x="819" y="682"/>
                </a:cubicBezTo>
                <a:cubicBezTo>
                  <a:pt x="815" y="682"/>
                  <a:pt x="815" y="682"/>
                  <a:pt x="815" y="682"/>
                </a:cubicBezTo>
                <a:cubicBezTo>
                  <a:pt x="811" y="682"/>
                  <a:pt x="807" y="678"/>
                  <a:pt x="807" y="674"/>
                </a:cubicBezTo>
                <a:cubicBezTo>
                  <a:pt x="807" y="628"/>
                  <a:pt x="807" y="628"/>
                  <a:pt x="807" y="628"/>
                </a:cubicBezTo>
                <a:cubicBezTo>
                  <a:pt x="807" y="623"/>
                  <a:pt x="811" y="619"/>
                  <a:pt x="815" y="619"/>
                </a:cubicBezTo>
                <a:lnTo>
                  <a:pt x="819" y="619"/>
                </a:lnTo>
                <a:close/>
                <a:moveTo>
                  <a:pt x="350" y="573"/>
                </a:moveTo>
                <a:cubicBezTo>
                  <a:pt x="329" y="573"/>
                  <a:pt x="311" y="556"/>
                  <a:pt x="309" y="535"/>
                </a:cubicBezTo>
                <a:cubicBezTo>
                  <a:pt x="308" y="531"/>
                  <a:pt x="307" y="526"/>
                  <a:pt x="307" y="521"/>
                </a:cubicBezTo>
                <a:cubicBezTo>
                  <a:pt x="307" y="498"/>
                  <a:pt x="326" y="479"/>
                  <a:pt x="350" y="479"/>
                </a:cubicBezTo>
                <a:cubicBezTo>
                  <a:pt x="350" y="573"/>
                  <a:pt x="350" y="573"/>
                  <a:pt x="350" y="573"/>
                </a:cubicBezTo>
                <a:close/>
                <a:moveTo>
                  <a:pt x="350" y="446"/>
                </a:moveTo>
                <a:cubicBezTo>
                  <a:pt x="350" y="478"/>
                  <a:pt x="350" y="478"/>
                  <a:pt x="350" y="478"/>
                </a:cubicBezTo>
                <a:cubicBezTo>
                  <a:pt x="35" y="451"/>
                  <a:pt x="35" y="451"/>
                  <a:pt x="35" y="451"/>
                </a:cubicBezTo>
                <a:cubicBezTo>
                  <a:pt x="4" y="448"/>
                  <a:pt x="0" y="424"/>
                  <a:pt x="41" y="426"/>
                </a:cubicBezTo>
                <a:lnTo>
                  <a:pt x="350" y="446"/>
                </a:lnTo>
                <a:close/>
              </a:path>
            </a:pathLst>
          </a:custGeom>
          <a:solidFill>
            <a:srgbClr val="A8DC00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8" name="Round Same Side Corner Rectangle 41"/>
          <p:cNvSpPr/>
          <p:nvPr/>
        </p:nvSpPr>
        <p:spPr>
          <a:xfrm rot="5400000">
            <a:off x="2959373" y="3277629"/>
            <a:ext cx="346710" cy="146685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855345">
              <a:defRPr/>
            </a:pPr>
            <a:endParaRPr lang="bg-BG" sz="1685" dirty="0"/>
          </a:p>
        </p:txBody>
      </p:sp>
      <p:sp>
        <p:nvSpPr>
          <p:cNvPr id="9" name="Freeform 11"/>
          <p:cNvSpPr/>
          <p:nvPr/>
        </p:nvSpPr>
        <p:spPr bwMode="auto">
          <a:xfrm>
            <a:off x="2399303" y="3841509"/>
            <a:ext cx="350520" cy="342900"/>
          </a:xfrm>
          <a:custGeom>
            <a:avLst/>
            <a:gdLst>
              <a:gd name="T0" fmla="*/ 44 w 87"/>
              <a:gd name="T1" fmla="*/ 0 h 87"/>
              <a:gd name="T2" fmla="*/ 0 w 87"/>
              <a:gd name="T3" fmla="*/ 44 h 87"/>
              <a:gd name="T4" fmla="*/ 44 w 87"/>
              <a:gd name="T5" fmla="*/ 87 h 87"/>
              <a:gd name="T6" fmla="*/ 87 w 87"/>
              <a:gd name="T7" fmla="*/ 87 h 87"/>
              <a:gd name="T8" fmla="*/ 87 w 87"/>
              <a:gd name="T9" fmla="*/ 44 h 87"/>
              <a:gd name="T10" fmla="*/ 44 w 87"/>
              <a:gd name="T11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" h="87">
                <a:moveTo>
                  <a:pt x="44" y="0"/>
                </a:move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4" y="87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44"/>
                  <a:pt x="87" y="44"/>
                  <a:pt x="87" y="44"/>
                </a:cubicBezTo>
                <a:cubicBezTo>
                  <a:pt x="87" y="20"/>
                  <a:pt x="68" y="0"/>
                  <a:pt x="44" y="0"/>
                </a:cubicBezTo>
                <a:close/>
              </a:path>
            </a:pathLst>
          </a:custGeom>
          <a:solidFill>
            <a:srgbClr val="A8DC00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0" name="Freeform 17"/>
          <p:cNvSpPr/>
          <p:nvPr/>
        </p:nvSpPr>
        <p:spPr bwMode="auto">
          <a:xfrm>
            <a:off x="2530747" y="3932949"/>
            <a:ext cx="81916" cy="179070"/>
          </a:xfrm>
          <a:custGeom>
            <a:avLst/>
            <a:gdLst>
              <a:gd name="T0" fmla="*/ 172 w 760"/>
              <a:gd name="T1" fmla="*/ 539 h 1648"/>
              <a:gd name="T2" fmla="*/ 0 w 760"/>
              <a:gd name="T3" fmla="*/ 539 h 1648"/>
              <a:gd name="T4" fmla="*/ 0 w 760"/>
              <a:gd name="T5" fmla="*/ 820 h 1648"/>
              <a:gd name="T6" fmla="*/ 172 w 760"/>
              <a:gd name="T7" fmla="*/ 820 h 1648"/>
              <a:gd name="T8" fmla="*/ 172 w 760"/>
              <a:gd name="T9" fmla="*/ 1648 h 1648"/>
              <a:gd name="T10" fmla="*/ 504 w 760"/>
              <a:gd name="T11" fmla="*/ 1648 h 1648"/>
              <a:gd name="T12" fmla="*/ 504 w 760"/>
              <a:gd name="T13" fmla="*/ 817 h 1648"/>
              <a:gd name="T14" fmla="*/ 736 w 760"/>
              <a:gd name="T15" fmla="*/ 817 h 1648"/>
              <a:gd name="T16" fmla="*/ 760 w 760"/>
              <a:gd name="T17" fmla="*/ 539 h 1648"/>
              <a:gd name="T18" fmla="*/ 504 w 760"/>
              <a:gd name="T19" fmla="*/ 539 h 1648"/>
              <a:gd name="T20" fmla="*/ 504 w 760"/>
              <a:gd name="T21" fmla="*/ 380 h 1648"/>
              <a:gd name="T22" fmla="*/ 581 w 760"/>
              <a:gd name="T23" fmla="*/ 289 h 1648"/>
              <a:gd name="T24" fmla="*/ 760 w 760"/>
              <a:gd name="T25" fmla="*/ 289 h 1648"/>
              <a:gd name="T26" fmla="*/ 760 w 760"/>
              <a:gd name="T27" fmla="*/ 0 h 1648"/>
              <a:gd name="T28" fmla="*/ 531 w 760"/>
              <a:gd name="T29" fmla="*/ 0 h 1648"/>
              <a:gd name="T30" fmla="*/ 172 w 760"/>
              <a:gd name="T31" fmla="*/ 317 h 1648"/>
              <a:gd name="T32" fmla="*/ 172 w 760"/>
              <a:gd name="T33" fmla="*/ 539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60" h="1648">
                <a:moveTo>
                  <a:pt x="172" y="539"/>
                </a:moveTo>
                <a:cubicBezTo>
                  <a:pt x="0" y="539"/>
                  <a:pt x="0" y="539"/>
                  <a:pt x="0" y="539"/>
                </a:cubicBezTo>
                <a:cubicBezTo>
                  <a:pt x="0" y="820"/>
                  <a:pt x="0" y="820"/>
                  <a:pt x="0" y="820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172" y="1648"/>
                  <a:pt x="172" y="1648"/>
                  <a:pt x="172" y="1648"/>
                </a:cubicBezTo>
                <a:cubicBezTo>
                  <a:pt x="504" y="1648"/>
                  <a:pt x="504" y="1648"/>
                  <a:pt x="504" y="1648"/>
                </a:cubicBezTo>
                <a:cubicBezTo>
                  <a:pt x="504" y="817"/>
                  <a:pt x="504" y="817"/>
                  <a:pt x="504" y="817"/>
                </a:cubicBezTo>
                <a:cubicBezTo>
                  <a:pt x="736" y="817"/>
                  <a:pt x="736" y="817"/>
                  <a:pt x="736" y="817"/>
                </a:cubicBezTo>
                <a:cubicBezTo>
                  <a:pt x="760" y="539"/>
                  <a:pt x="760" y="539"/>
                  <a:pt x="760" y="539"/>
                </a:cubicBezTo>
                <a:cubicBezTo>
                  <a:pt x="504" y="539"/>
                  <a:pt x="504" y="539"/>
                  <a:pt x="504" y="539"/>
                </a:cubicBezTo>
                <a:cubicBezTo>
                  <a:pt x="504" y="539"/>
                  <a:pt x="504" y="435"/>
                  <a:pt x="504" y="380"/>
                </a:cubicBezTo>
                <a:cubicBezTo>
                  <a:pt x="504" y="315"/>
                  <a:pt x="517" y="289"/>
                  <a:pt x="581" y="289"/>
                </a:cubicBezTo>
                <a:cubicBezTo>
                  <a:pt x="632" y="289"/>
                  <a:pt x="760" y="289"/>
                  <a:pt x="760" y="289"/>
                </a:cubicBezTo>
                <a:cubicBezTo>
                  <a:pt x="760" y="0"/>
                  <a:pt x="760" y="0"/>
                  <a:pt x="760" y="0"/>
                </a:cubicBezTo>
                <a:cubicBezTo>
                  <a:pt x="760" y="0"/>
                  <a:pt x="571" y="0"/>
                  <a:pt x="531" y="0"/>
                </a:cubicBezTo>
                <a:cubicBezTo>
                  <a:pt x="284" y="0"/>
                  <a:pt x="172" y="109"/>
                  <a:pt x="172" y="317"/>
                </a:cubicBezTo>
                <a:cubicBezTo>
                  <a:pt x="172" y="498"/>
                  <a:pt x="172" y="539"/>
                  <a:pt x="172" y="5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1" name="Rectangle 44"/>
          <p:cNvSpPr>
            <a:spLocks noChangeArrowheads="1"/>
          </p:cNvSpPr>
          <p:nvPr/>
        </p:nvSpPr>
        <p:spPr bwMode="auto">
          <a:xfrm>
            <a:off x="2736488" y="3871989"/>
            <a:ext cx="846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chemeClr val="tx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Facebook</a:t>
            </a:r>
            <a:endParaRPr lang="bg-BG" altLang="zh-CN" sz="1200"/>
          </a:p>
        </p:txBody>
      </p:sp>
      <p:sp>
        <p:nvSpPr>
          <p:cNvPr id="12" name="Round Same Side Corner Rectangle 45"/>
          <p:cNvSpPr/>
          <p:nvPr/>
        </p:nvSpPr>
        <p:spPr>
          <a:xfrm rot="5400000">
            <a:off x="4866278" y="3260484"/>
            <a:ext cx="346710" cy="146685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855345">
              <a:defRPr/>
            </a:pPr>
            <a:endParaRPr lang="bg-BG" sz="1685" dirty="0"/>
          </a:p>
        </p:txBody>
      </p:sp>
      <p:sp>
        <p:nvSpPr>
          <p:cNvPr id="14" name="Freeform 11"/>
          <p:cNvSpPr/>
          <p:nvPr/>
        </p:nvSpPr>
        <p:spPr bwMode="auto">
          <a:xfrm>
            <a:off x="4306207" y="3824363"/>
            <a:ext cx="350520" cy="342900"/>
          </a:xfrm>
          <a:custGeom>
            <a:avLst/>
            <a:gdLst>
              <a:gd name="T0" fmla="*/ 44 w 87"/>
              <a:gd name="T1" fmla="*/ 0 h 87"/>
              <a:gd name="T2" fmla="*/ 0 w 87"/>
              <a:gd name="T3" fmla="*/ 44 h 87"/>
              <a:gd name="T4" fmla="*/ 44 w 87"/>
              <a:gd name="T5" fmla="*/ 87 h 87"/>
              <a:gd name="T6" fmla="*/ 87 w 87"/>
              <a:gd name="T7" fmla="*/ 87 h 87"/>
              <a:gd name="T8" fmla="*/ 87 w 87"/>
              <a:gd name="T9" fmla="*/ 44 h 87"/>
              <a:gd name="T10" fmla="*/ 44 w 87"/>
              <a:gd name="T11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" h="87">
                <a:moveTo>
                  <a:pt x="44" y="0"/>
                </a:move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4" y="87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44"/>
                  <a:pt x="87" y="44"/>
                  <a:pt x="87" y="44"/>
                </a:cubicBezTo>
                <a:cubicBezTo>
                  <a:pt x="87" y="20"/>
                  <a:pt x="68" y="0"/>
                  <a:pt x="44" y="0"/>
                </a:cubicBezTo>
                <a:close/>
              </a:path>
            </a:pathLst>
          </a:custGeom>
          <a:solidFill>
            <a:srgbClr val="A8DC00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4643393" y="3852939"/>
            <a:ext cx="10038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chemeClr val="tx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Google Plus</a:t>
            </a:r>
            <a:endParaRPr lang="bg-BG" altLang="zh-CN" sz="1200"/>
          </a:p>
        </p:txBody>
      </p:sp>
      <p:sp>
        <p:nvSpPr>
          <p:cNvPr id="16" name="Round Same Side Corner Rectangle 48"/>
          <p:cNvSpPr/>
          <p:nvPr/>
        </p:nvSpPr>
        <p:spPr>
          <a:xfrm rot="5400000">
            <a:off x="6837953" y="3260484"/>
            <a:ext cx="346710" cy="1466850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855345">
              <a:defRPr/>
            </a:pPr>
            <a:endParaRPr lang="bg-BG" sz="1685" dirty="0"/>
          </a:p>
        </p:txBody>
      </p:sp>
      <p:sp>
        <p:nvSpPr>
          <p:cNvPr id="17" name="Freeform 11"/>
          <p:cNvSpPr/>
          <p:nvPr/>
        </p:nvSpPr>
        <p:spPr bwMode="auto">
          <a:xfrm>
            <a:off x="6277883" y="3824363"/>
            <a:ext cx="348614" cy="342900"/>
          </a:xfrm>
          <a:custGeom>
            <a:avLst/>
            <a:gdLst>
              <a:gd name="T0" fmla="*/ 44 w 87"/>
              <a:gd name="T1" fmla="*/ 0 h 87"/>
              <a:gd name="T2" fmla="*/ 0 w 87"/>
              <a:gd name="T3" fmla="*/ 44 h 87"/>
              <a:gd name="T4" fmla="*/ 44 w 87"/>
              <a:gd name="T5" fmla="*/ 87 h 87"/>
              <a:gd name="T6" fmla="*/ 87 w 87"/>
              <a:gd name="T7" fmla="*/ 87 h 87"/>
              <a:gd name="T8" fmla="*/ 87 w 87"/>
              <a:gd name="T9" fmla="*/ 44 h 87"/>
              <a:gd name="T10" fmla="*/ 44 w 87"/>
              <a:gd name="T11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" h="87">
                <a:moveTo>
                  <a:pt x="44" y="0"/>
                </a:move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4" y="87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44"/>
                  <a:pt x="87" y="44"/>
                  <a:pt x="87" y="44"/>
                </a:cubicBezTo>
                <a:cubicBezTo>
                  <a:pt x="87" y="20"/>
                  <a:pt x="68" y="0"/>
                  <a:pt x="44" y="0"/>
                </a:cubicBezTo>
                <a:close/>
              </a:path>
            </a:pathLst>
          </a:custGeom>
          <a:solidFill>
            <a:srgbClr val="A8DC00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18" name="Rectangle 53"/>
          <p:cNvSpPr>
            <a:spLocks noChangeArrowheads="1"/>
          </p:cNvSpPr>
          <p:nvPr/>
        </p:nvSpPr>
        <p:spPr bwMode="auto">
          <a:xfrm>
            <a:off x="6615068" y="3852939"/>
            <a:ext cx="654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chemeClr val="tx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Twitter</a:t>
            </a:r>
            <a:endParaRPr lang="bg-BG" altLang="zh-CN" sz="1200"/>
          </a:p>
        </p:txBody>
      </p:sp>
      <p:sp>
        <p:nvSpPr>
          <p:cNvPr id="19" name="Round Same Side Corner Rectangle 54"/>
          <p:cNvSpPr/>
          <p:nvPr/>
        </p:nvSpPr>
        <p:spPr>
          <a:xfrm rot="5400000">
            <a:off x="8768670" y="3261437"/>
            <a:ext cx="346710" cy="14649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tx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855345">
              <a:defRPr/>
            </a:pPr>
            <a:endParaRPr lang="bg-BG" sz="1685" dirty="0"/>
          </a:p>
        </p:txBody>
      </p:sp>
      <p:sp>
        <p:nvSpPr>
          <p:cNvPr id="20" name="Freeform 11"/>
          <p:cNvSpPr/>
          <p:nvPr/>
        </p:nvSpPr>
        <p:spPr bwMode="auto">
          <a:xfrm>
            <a:off x="8209553" y="3824363"/>
            <a:ext cx="348614" cy="342900"/>
          </a:xfrm>
          <a:custGeom>
            <a:avLst/>
            <a:gdLst>
              <a:gd name="T0" fmla="*/ 44 w 87"/>
              <a:gd name="T1" fmla="*/ 0 h 87"/>
              <a:gd name="T2" fmla="*/ 0 w 87"/>
              <a:gd name="T3" fmla="*/ 44 h 87"/>
              <a:gd name="T4" fmla="*/ 44 w 87"/>
              <a:gd name="T5" fmla="*/ 87 h 87"/>
              <a:gd name="T6" fmla="*/ 87 w 87"/>
              <a:gd name="T7" fmla="*/ 87 h 87"/>
              <a:gd name="T8" fmla="*/ 87 w 87"/>
              <a:gd name="T9" fmla="*/ 44 h 87"/>
              <a:gd name="T10" fmla="*/ 44 w 87"/>
              <a:gd name="T11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" h="87">
                <a:moveTo>
                  <a:pt x="44" y="0"/>
                </a:moveTo>
                <a:cubicBezTo>
                  <a:pt x="19" y="0"/>
                  <a:pt x="0" y="20"/>
                  <a:pt x="0" y="44"/>
                </a:cubicBezTo>
                <a:cubicBezTo>
                  <a:pt x="0" y="68"/>
                  <a:pt x="19" y="87"/>
                  <a:pt x="44" y="87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44"/>
                  <a:pt x="87" y="44"/>
                  <a:pt x="87" y="44"/>
                </a:cubicBezTo>
                <a:cubicBezTo>
                  <a:pt x="87" y="20"/>
                  <a:pt x="68" y="0"/>
                  <a:pt x="44" y="0"/>
                </a:cubicBezTo>
                <a:close/>
              </a:path>
            </a:pathLst>
          </a:custGeom>
          <a:solidFill>
            <a:srgbClr val="A8DC00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21" name="Rectangle 56"/>
          <p:cNvSpPr>
            <a:spLocks noChangeArrowheads="1"/>
          </p:cNvSpPr>
          <p:nvPr/>
        </p:nvSpPr>
        <p:spPr bwMode="auto">
          <a:xfrm>
            <a:off x="8546738" y="3852939"/>
            <a:ext cx="7634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/>
            <a:r>
              <a:rPr lang="en-US" altLang="zh-CN" sz="1200">
                <a:solidFill>
                  <a:schemeClr val="tx2"/>
                </a:solidFill>
                <a:latin typeface="Open Sans Light" panose="020B0306030504020204" pitchFamily="34" charset="0"/>
                <a:cs typeface="Open Sans Light" panose="020B0306030504020204" pitchFamily="34" charset="0"/>
              </a:rPr>
              <a:t>Linkedin</a:t>
            </a:r>
            <a:endParaRPr lang="bg-BG" altLang="zh-CN" sz="1200"/>
          </a:p>
        </p:txBody>
      </p:sp>
      <p:sp>
        <p:nvSpPr>
          <p:cNvPr id="22" name="Freeform 5"/>
          <p:cNvSpPr/>
          <p:nvPr/>
        </p:nvSpPr>
        <p:spPr bwMode="auto">
          <a:xfrm>
            <a:off x="6378847" y="3942473"/>
            <a:ext cx="177166" cy="144780"/>
          </a:xfrm>
          <a:custGeom>
            <a:avLst/>
            <a:gdLst>
              <a:gd name="T0" fmla="*/ 1648 w 1648"/>
              <a:gd name="T1" fmla="*/ 159 h 1340"/>
              <a:gd name="T2" fmla="*/ 1454 w 1648"/>
              <a:gd name="T3" fmla="*/ 212 h 1340"/>
              <a:gd name="T4" fmla="*/ 1602 w 1648"/>
              <a:gd name="T5" fmla="*/ 25 h 1340"/>
              <a:gd name="T6" fmla="*/ 1388 w 1648"/>
              <a:gd name="T7" fmla="*/ 107 h 1340"/>
              <a:gd name="T8" fmla="*/ 1141 w 1648"/>
              <a:gd name="T9" fmla="*/ 0 h 1340"/>
              <a:gd name="T10" fmla="*/ 812 w 1648"/>
              <a:gd name="T11" fmla="*/ 416 h 1340"/>
              <a:gd name="T12" fmla="*/ 115 w 1648"/>
              <a:gd name="T13" fmla="*/ 62 h 1340"/>
              <a:gd name="T14" fmla="*/ 219 w 1648"/>
              <a:gd name="T15" fmla="*/ 514 h 1340"/>
              <a:gd name="T16" fmla="*/ 66 w 1648"/>
              <a:gd name="T17" fmla="*/ 471 h 1340"/>
              <a:gd name="T18" fmla="*/ 337 w 1648"/>
              <a:gd name="T19" fmla="*/ 807 h 1340"/>
              <a:gd name="T20" fmla="*/ 185 w 1648"/>
              <a:gd name="T21" fmla="*/ 813 h 1340"/>
              <a:gd name="T22" fmla="*/ 501 w 1648"/>
              <a:gd name="T23" fmla="*/ 1048 h 1340"/>
              <a:gd name="T24" fmla="*/ 0 w 1648"/>
              <a:gd name="T25" fmla="*/ 1188 h 1340"/>
              <a:gd name="T26" fmla="*/ 518 w 1648"/>
              <a:gd name="T27" fmla="*/ 1340 h 1340"/>
              <a:gd name="T28" fmla="*/ 1479 w 1648"/>
              <a:gd name="T29" fmla="*/ 334 h 1340"/>
              <a:gd name="T30" fmla="*/ 1648 w 1648"/>
              <a:gd name="T31" fmla="*/ 159 h 1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48" h="1340">
                <a:moveTo>
                  <a:pt x="1648" y="159"/>
                </a:moveTo>
                <a:cubicBezTo>
                  <a:pt x="1587" y="186"/>
                  <a:pt x="1522" y="204"/>
                  <a:pt x="1454" y="212"/>
                </a:cubicBezTo>
                <a:cubicBezTo>
                  <a:pt x="1524" y="170"/>
                  <a:pt x="1577" y="104"/>
                  <a:pt x="1602" y="25"/>
                </a:cubicBezTo>
                <a:cubicBezTo>
                  <a:pt x="1537" y="64"/>
                  <a:pt x="1465" y="92"/>
                  <a:pt x="1388" y="107"/>
                </a:cubicBezTo>
                <a:cubicBezTo>
                  <a:pt x="1326" y="41"/>
                  <a:pt x="1238" y="0"/>
                  <a:pt x="1141" y="0"/>
                </a:cubicBezTo>
                <a:cubicBezTo>
                  <a:pt x="923" y="0"/>
                  <a:pt x="762" y="204"/>
                  <a:pt x="812" y="416"/>
                </a:cubicBezTo>
                <a:cubicBezTo>
                  <a:pt x="531" y="401"/>
                  <a:pt x="281" y="267"/>
                  <a:pt x="115" y="62"/>
                </a:cubicBezTo>
                <a:cubicBezTo>
                  <a:pt x="26" y="214"/>
                  <a:pt x="69" y="413"/>
                  <a:pt x="219" y="514"/>
                </a:cubicBezTo>
                <a:cubicBezTo>
                  <a:pt x="164" y="512"/>
                  <a:pt x="112" y="497"/>
                  <a:pt x="66" y="471"/>
                </a:cubicBezTo>
                <a:cubicBezTo>
                  <a:pt x="63" y="628"/>
                  <a:pt x="175" y="774"/>
                  <a:pt x="337" y="807"/>
                </a:cubicBezTo>
                <a:cubicBezTo>
                  <a:pt x="290" y="820"/>
                  <a:pt x="238" y="823"/>
                  <a:pt x="185" y="813"/>
                </a:cubicBezTo>
                <a:cubicBezTo>
                  <a:pt x="228" y="947"/>
                  <a:pt x="353" y="1045"/>
                  <a:pt x="501" y="1048"/>
                </a:cubicBezTo>
                <a:cubicBezTo>
                  <a:pt x="358" y="1159"/>
                  <a:pt x="179" y="1209"/>
                  <a:pt x="0" y="1188"/>
                </a:cubicBezTo>
                <a:cubicBezTo>
                  <a:pt x="150" y="1284"/>
                  <a:pt x="327" y="1340"/>
                  <a:pt x="518" y="1340"/>
                </a:cubicBezTo>
                <a:cubicBezTo>
                  <a:pt x="1146" y="1340"/>
                  <a:pt x="1501" y="809"/>
                  <a:pt x="1479" y="334"/>
                </a:cubicBezTo>
                <a:cubicBezTo>
                  <a:pt x="1545" y="286"/>
                  <a:pt x="1603" y="227"/>
                  <a:pt x="1648" y="1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23" name="Freeform 9"/>
          <p:cNvSpPr>
            <a:spLocks noEditPoints="1"/>
          </p:cNvSpPr>
          <p:nvPr/>
        </p:nvSpPr>
        <p:spPr bwMode="auto">
          <a:xfrm>
            <a:off x="4412887" y="3931044"/>
            <a:ext cx="182880" cy="179070"/>
          </a:xfrm>
          <a:custGeom>
            <a:avLst/>
            <a:gdLst>
              <a:gd name="T0" fmla="*/ 1648 w 1648"/>
              <a:gd name="T1" fmla="*/ 349 h 1616"/>
              <a:gd name="T2" fmla="*/ 1430 w 1648"/>
              <a:gd name="T3" fmla="*/ 349 h 1616"/>
              <a:gd name="T4" fmla="*/ 1430 w 1648"/>
              <a:gd name="T5" fmla="*/ 568 h 1616"/>
              <a:gd name="T6" fmla="*/ 1320 w 1648"/>
              <a:gd name="T7" fmla="*/ 568 h 1616"/>
              <a:gd name="T8" fmla="*/ 1320 w 1648"/>
              <a:gd name="T9" fmla="*/ 349 h 1616"/>
              <a:gd name="T10" fmla="*/ 1102 w 1648"/>
              <a:gd name="T11" fmla="*/ 349 h 1616"/>
              <a:gd name="T12" fmla="*/ 1102 w 1648"/>
              <a:gd name="T13" fmla="*/ 240 h 1616"/>
              <a:gd name="T14" fmla="*/ 1320 w 1648"/>
              <a:gd name="T15" fmla="*/ 240 h 1616"/>
              <a:gd name="T16" fmla="*/ 1320 w 1648"/>
              <a:gd name="T17" fmla="*/ 22 h 1616"/>
              <a:gd name="T18" fmla="*/ 1430 w 1648"/>
              <a:gd name="T19" fmla="*/ 22 h 1616"/>
              <a:gd name="T20" fmla="*/ 1430 w 1648"/>
              <a:gd name="T21" fmla="*/ 240 h 1616"/>
              <a:gd name="T22" fmla="*/ 1648 w 1648"/>
              <a:gd name="T23" fmla="*/ 240 h 1616"/>
              <a:gd name="T24" fmla="*/ 1648 w 1648"/>
              <a:gd name="T25" fmla="*/ 349 h 1616"/>
              <a:gd name="T26" fmla="*/ 1030 w 1648"/>
              <a:gd name="T27" fmla="*/ 1253 h 1616"/>
              <a:gd name="T28" fmla="*/ 505 w 1648"/>
              <a:gd name="T29" fmla="*/ 1616 h 1616"/>
              <a:gd name="T30" fmla="*/ 0 w 1648"/>
              <a:gd name="T31" fmla="*/ 1298 h 1616"/>
              <a:gd name="T32" fmla="*/ 553 w 1648"/>
              <a:gd name="T33" fmla="*/ 944 h 1616"/>
              <a:gd name="T34" fmla="*/ 510 w 1648"/>
              <a:gd name="T35" fmla="*/ 728 h 1616"/>
              <a:gd name="T36" fmla="*/ 107 w 1648"/>
              <a:gd name="T37" fmla="*/ 372 h 1616"/>
              <a:gd name="T38" fmla="*/ 547 w 1648"/>
              <a:gd name="T39" fmla="*/ 0 h 1616"/>
              <a:gd name="T40" fmla="*/ 1021 w 1648"/>
              <a:gd name="T41" fmla="*/ 0 h 1616"/>
              <a:gd name="T42" fmla="*/ 915 w 1648"/>
              <a:gd name="T43" fmla="*/ 111 h 1616"/>
              <a:gd name="T44" fmla="*/ 791 w 1648"/>
              <a:gd name="T45" fmla="*/ 111 h 1616"/>
              <a:gd name="T46" fmla="*/ 925 w 1648"/>
              <a:gd name="T47" fmla="*/ 379 h 1616"/>
              <a:gd name="T48" fmla="*/ 785 w 1648"/>
              <a:gd name="T49" fmla="*/ 632 h 1616"/>
              <a:gd name="T50" fmla="*/ 830 w 1648"/>
              <a:gd name="T51" fmla="*/ 919 h 1616"/>
              <a:gd name="T52" fmla="*/ 1030 w 1648"/>
              <a:gd name="T53" fmla="*/ 1253 h 1616"/>
              <a:gd name="T54" fmla="*/ 735 w 1648"/>
              <a:gd name="T55" fmla="*/ 386 h 1616"/>
              <a:gd name="T56" fmla="*/ 476 w 1648"/>
              <a:gd name="T57" fmla="*/ 77 h 1616"/>
              <a:gd name="T58" fmla="*/ 285 w 1648"/>
              <a:gd name="T59" fmla="*/ 369 h 1616"/>
              <a:gd name="T60" fmla="*/ 556 w 1648"/>
              <a:gd name="T61" fmla="*/ 658 h 1616"/>
              <a:gd name="T62" fmla="*/ 735 w 1648"/>
              <a:gd name="T63" fmla="*/ 386 h 1616"/>
              <a:gd name="T64" fmla="*/ 867 w 1648"/>
              <a:gd name="T65" fmla="*/ 1270 h 1616"/>
              <a:gd name="T66" fmla="*/ 530 w 1648"/>
              <a:gd name="T67" fmla="*/ 1001 h 1616"/>
              <a:gd name="T68" fmla="*/ 178 w 1648"/>
              <a:gd name="T69" fmla="*/ 1262 h 1616"/>
              <a:gd name="T70" fmla="*/ 506 w 1648"/>
              <a:gd name="T71" fmla="*/ 1527 h 1616"/>
              <a:gd name="T72" fmla="*/ 867 w 1648"/>
              <a:gd name="T73" fmla="*/ 1270 h 1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648" h="1616">
                <a:moveTo>
                  <a:pt x="1648" y="349"/>
                </a:moveTo>
                <a:cubicBezTo>
                  <a:pt x="1430" y="349"/>
                  <a:pt x="1430" y="349"/>
                  <a:pt x="1430" y="349"/>
                </a:cubicBezTo>
                <a:cubicBezTo>
                  <a:pt x="1430" y="568"/>
                  <a:pt x="1430" y="568"/>
                  <a:pt x="1430" y="568"/>
                </a:cubicBezTo>
                <a:cubicBezTo>
                  <a:pt x="1320" y="568"/>
                  <a:pt x="1320" y="568"/>
                  <a:pt x="1320" y="568"/>
                </a:cubicBezTo>
                <a:cubicBezTo>
                  <a:pt x="1320" y="349"/>
                  <a:pt x="1320" y="349"/>
                  <a:pt x="1320" y="349"/>
                </a:cubicBezTo>
                <a:cubicBezTo>
                  <a:pt x="1102" y="349"/>
                  <a:pt x="1102" y="349"/>
                  <a:pt x="1102" y="349"/>
                </a:cubicBezTo>
                <a:cubicBezTo>
                  <a:pt x="1102" y="240"/>
                  <a:pt x="1102" y="240"/>
                  <a:pt x="1102" y="240"/>
                </a:cubicBezTo>
                <a:cubicBezTo>
                  <a:pt x="1320" y="240"/>
                  <a:pt x="1320" y="240"/>
                  <a:pt x="1320" y="240"/>
                </a:cubicBezTo>
                <a:cubicBezTo>
                  <a:pt x="1320" y="22"/>
                  <a:pt x="1320" y="22"/>
                  <a:pt x="1320" y="22"/>
                </a:cubicBezTo>
                <a:cubicBezTo>
                  <a:pt x="1430" y="22"/>
                  <a:pt x="1430" y="22"/>
                  <a:pt x="1430" y="22"/>
                </a:cubicBezTo>
                <a:cubicBezTo>
                  <a:pt x="1430" y="240"/>
                  <a:pt x="1430" y="240"/>
                  <a:pt x="1430" y="240"/>
                </a:cubicBezTo>
                <a:cubicBezTo>
                  <a:pt x="1648" y="240"/>
                  <a:pt x="1648" y="240"/>
                  <a:pt x="1648" y="240"/>
                </a:cubicBezTo>
                <a:lnTo>
                  <a:pt x="1648" y="349"/>
                </a:lnTo>
                <a:close/>
                <a:moveTo>
                  <a:pt x="1030" y="1253"/>
                </a:moveTo>
                <a:cubicBezTo>
                  <a:pt x="1030" y="1417"/>
                  <a:pt x="881" y="1616"/>
                  <a:pt x="505" y="1616"/>
                </a:cubicBezTo>
                <a:cubicBezTo>
                  <a:pt x="229" y="1616"/>
                  <a:pt x="0" y="1498"/>
                  <a:pt x="0" y="1298"/>
                </a:cubicBezTo>
                <a:cubicBezTo>
                  <a:pt x="0" y="1144"/>
                  <a:pt x="98" y="944"/>
                  <a:pt x="553" y="944"/>
                </a:cubicBezTo>
                <a:cubicBezTo>
                  <a:pt x="486" y="889"/>
                  <a:pt x="469" y="812"/>
                  <a:pt x="510" y="728"/>
                </a:cubicBezTo>
                <a:cubicBezTo>
                  <a:pt x="244" y="728"/>
                  <a:pt x="107" y="571"/>
                  <a:pt x="107" y="372"/>
                </a:cubicBezTo>
                <a:cubicBezTo>
                  <a:pt x="107" y="177"/>
                  <a:pt x="252" y="0"/>
                  <a:pt x="547" y="0"/>
                </a:cubicBezTo>
                <a:cubicBezTo>
                  <a:pt x="622" y="0"/>
                  <a:pt x="1021" y="0"/>
                  <a:pt x="1021" y="0"/>
                </a:cubicBezTo>
                <a:cubicBezTo>
                  <a:pt x="915" y="111"/>
                  <a:pt x="915" y="111"/>
                  <a:pt x="915" y="111"/>
                </a:cubicBezTo>
                <a:cubicBezTo>
                  <a:pt x="791" y="111"/>
                  <a:pt x="791" y="111"/>
                  <a:pt x="791" y="111"/>
                </a:cubicBezTo>
                <a:cubicBezTo>
                  <a:pt x="879" y="161"/>
                  <a:pt x="925" y="265"/>
                  <a:pt x="925" y="379"/>
                </a:cubicBezTo>
                <a:cubicBezTo>
                  <a:pt x="925" y="483"/>
                  <a:pt x="868" y="568"/>
                  <a:pt x="785" y="632"/>
                </a:cubicBezTo>
                <a:cubicBezTo>
                  <a:pt x="639" y="745"/>
                  <a:pt x="677" y="808"/>
                  <a:pt x="830" y="919"/>
                </a:cubicBezTo>
                <a:cubicBezTo>
                  <a:pt x="980" y="1032"/>
                  <a:pt x="1030" y="1120"/>
                  <a:pt x="1030" y="1253"/>
                </a:cubicBezTo>
                <a:close/>
                <a:moveTo>
                  <a:pt x="735" y="386"/>
                </a:moveTo>
                <a:cubicBezTo>
                  <a:pt x="713" y="218"/>
                  <a:pt x="604" y="81"/>
                  <a:pt x="476" y="77"/>
                </a:cubicBezTo>
                <a:cubicBezTo>
                  <a:pt x="349" y="73"/>
                  <a:pt x="263" y="201"/>
                  <a:pt x="285" y="369"/>
                </a:cubicBezTo>
                <a:cubicBezTo>
                  <a:pt x="307" y="537"/>
                  <a:pt x="428" y="654"/>
                  <a:pt x="556" y="658"/>
                </a:cubicBezTo>
                <a:cubicBezTo>
                  <a:pt x="684" y="661"/>
                  <a:pt x="757" y="553"/>
                  <a:pt x="735" y="386"/>
                </a:cubicBezTo>
                <a:close/>
                <a:moveTo>
                  <a:pt x="867" y="1270"/>
                </a:moveTo>
                <a:cubicBezTo>
                  <a:pt x="867" y="1132"/>
                  <a:pt x="741" y="1001"/>
                  <a:pt x="530" y="1001"/>
                </a:cubicBezTo>
                <a:cubicBezTo>
                  <a:pt x="340" y="998"/>
                  <a:pt x="178" y="1121"/>
                  <a:pt x="178" y="1262"/>
                </a:cubicBezTo>
                <a:cubicBezTo>
                  <a:pt x="178" y="1407"/>
                  <a:pt x="316" y="1527"/>
                  <a:pt x="506" y="1527"/>
                </a:cubicBezTo>
                <a:cubicBezTo>
                  <a:pt x="749" y="1527"/>
                  <a:pt x="867" y="1414"/>
                  <a:pt x="867" y="12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24" name="Freeform 13"/>
          <p:cNvSpPr>
            <a:spLocks noEditPoints="1"/>
          </p:cNvSpPr>
          <p:nvPr/>
        </p:nvSpPr>
        <p:spPr bwMode="auto">
          <a:xfrm>
            <a:off x="8323853" y="3925329"/>
            <a:ext cx="156210" cy="156210"/>
          </a:xfrm>
          <a:custGeom>
            <a:avLst/>
            <a:gdLst>
              <a:gd name="T0" fmla="*/ 403 w 1648"/>
              <a:gd name="T1" fmla="*/ 203 h 1648"/>
              <a:gd name="T2" fmla="*/ 202 w 1648"/>
              <a:gd name="T3" fmla="*/ 405 h 1648"/>
              <a:gd name="T4" fmla="*/ 0 w 1648"/>
              <a:gd name="T5" fmla="*/ 203 h 1648"/>
              <a:gd name="T6" fmla="*/ 202 w 1648"/>
              <a:gd name="T7" fmla="*/ 0 h 1648"/>
              <a:gd name="T8" fmla="*/ 403 w 1648"/>
              <a:gd name="T9" fmla="*/ 203 h 1648"/>
              <a:gd name="T10" fmla="*/ 373 w 1648"/>
              <a:gd name="T11" fmla="*/ 549 h 1648"/>
              <a:gd name="T12" fmla="*/ 33 w 1648"/>
              <a:gd name="T13" fmla="*/ 549 h 1648"/>
              <a:gd name="T14" fmla="*/ 33 w 1648"/>
              <a:gd name="T15" fmla="*/ 1648 h 1648"/>
              <a:gd name="T16" fmla="*/ 373 w 1648"/>
              <a:gd name="T17" fmla="*/ 1648 h 1648"/>
              <a:gd name="T18" fmla="*/ 373 w 1648"/>
              <a:gd name="T19" fmla="*/ 549 h 1648"/>
              <a:gd name="T20" fmla="*/ 917 w 1648"/>
              <a:gd name="T21" fmla="*/ 549 h 1648"/>
              <a:gd name="T22" fmla="*/ 591 w 1648"/>
              <a:gd name="T23" fmla="*/ 549 h 1648"/>
              <a:gd name="T24" fmla="*/ 591 w 1648"/>
              <a:gd name="T25" fmla="*/ 1648 h 1648"/>
              <a:gd name="T26" fmla="*/ 917 w 1648"/>
              <a:gd name="T27" fmla="*/ 1648 h 1648"/>
              <a:gd name="T28" fmla="*/ 917 w 1648"/>
              <a:gd name="T29" fmla="*/ 1071 h 1648"/>
              <a:gd name="T30" fmla="*/ 1124 w 1648"/>
              <a:gd name="T31" fmla="*/ 825 h 1648"/>
              <a:gd name="T32" fmla="*/ 1309 w 1648"/>
              <a:gd name="T33" fmla="*/ 1071 h 1648"/>
              <a:gd name="T34" fmla="*/ 1309 w 1648"/>
              <a:gd name="T35" fmla="*/ 1648 h 1648"/>
              <a:gd name="T36" fmla="*/ 1648 w 1648"/>
              <a:gd name="T37" fmla="*/ 1648 h 1648"/>
              <a:gd name="T38" fmla="*/ 1648 w 1648"/>
              <a:gd name="T39" fmla="*/ 952 h 1648"/>
              <a:gd name="T40" fmla="*/ 1248 w 1648"/>
              <a:gd name="T41" fmla="*/ 516 h 1648"/>
              <a:gd name="T42" fmla="*/ 917 w 1648"/>
              <a:gd name="T43" fmla="*/ 697 h 1648"/>
              <a:gd name="T44" fmla="*/ 917 w 1648"/>
              <a:gd name="T45" fmla="*/ 549 h 1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48" h="1648">
                <a:moveTo>
                  <a:pt x="403" y="203"/>
                </a:moveTo>
                <a:cubicBezTo>
                  <a:pt x="403" y="315"/>
                  <a:pt x="313" y="405"/>
                  <a:pt x="202" y="405"/>
                </a:cubicBezTo>
                <a:cubicBezTo>
                  <a:pt x="90" y="405"/>
                  <a:pt x="0" y="315"/>
                  <a:pt x="0" y="203"/>
                </a:cubicBezTo>
                <a:cubicBezTo>
                  <a:pt x="0" y="91"/>
                  <a:pt x="90" y="0"/>
                  <a:pt x="202" y="0"/>
                </a:cubicBezTo>
                <a:cubicBezTo>
                  <a:pt x="313" y="0"/>
                  <a:pt x="403" y="91"/>
                  <a:pt x="403" y="203"/>
                </a:cubicBezTo>
                <a:close/>
                <a:moveTo>
                  <a:pt x="373" y="549"/>
                </a:moveTo>
                <a:cubicBezTo>
                  <a:pt x="33" y="549"/>
                  <a:pt x="33" y="549"/>
                  <a:pt x="33" y="549"/>
                </a:cubicBezTo>
                <a:cubicBezTo>
                  <a:pt x="33" y="1648"/>
                  <a:pt x="33" y="1648"/>
                  <a:pt x="33" y="1648"/>
                </a:cubicBezTo>
                <a:cubicBezTo>
                  <a:pt x="373" y="1648"/>
                  <a:pt x="373" y="1648"/>
                  <a:pt x="373" y="1648"/>
                </a:cubicBezTo>
                <a:lnTo>
                  <a:pt x="373" y="549"/>
                </a:lnTo>
                <a:close/>
                <a:moveTo>
                  <a:pt x="917" y="549"/>
                </a:moveTo>
                <a:cubicBezTo>
                  <a:pt x="591" y="549"/>
                  <a:pt x="591" y="549"/>
                  <a:pt x="591" y="549"/>
                </a:cubicBezTo>
                <a:cubicBezTo>
                  <a:pt x="591" y="1648"/>
                  <a:pt x="591" y="1648"/>
                  <a:pt x="591" y="1648"/>
                </a:cubicBezTo>
                <a:cubicBezTo>
                  <a:pt x="917" y="1648"/>
                  <a:pt x="917" y="1648"/>
                  <a:pt x="917" y="1648"/>
                </a:cubicBezTo>
                <a:cubicBezTo>
                  <a:pt x="917" y="1648"/>
                  <a:pt x="917" y="1240"/>
                  <a:pt x="917" y="1071"/>
                </a:cubicBezTo>
                <a:cubicBezTo>
                  <a:pt x="917" y="917"/>
                  <a:pt x="988" y="825"/>
                  <a:pt x="1124" y="825"/>
                </a:cubicBezTo>
                <a:cubicBezTo>
                  <a:pt x="1249" y="825"/>
                  <a:pt x="1309" y="913"/>
                  <a:pt x="1309" y="1071"/>
                </a:cubicBezTo>
                <a:cubicBezTo>
                  <a:pt x="1309" y="1229"/>
                  <a:pt x="1309" y="1648"/>
                  <a:pt x="1309" y="1648"/>
                </a:cubicBezTo>
                <a:cubicBezTo>
                  <a:pt x="1648" y="1648"/>
                  <a:pt x="1648" y="1648"/>
                  <a:pt x="1648" y="1648"/>
                </a:cubicBezTo>
                <a:cubicBezTo>
                  <a:pt x="1648" y="1648"/>
                  <a:pt x="1648" y="1247"/>
                  <a:pt x="1648" y="952"/>
                </a:cubicBezTo>
                <a:cubicBezTo>
                  <a:pt x="1648" y="658"/>
                  <a:pt x="1481" y="516"/>
                  <a:pt x="1248" y="516"/>
                </a:cubicBezTo>
                <a:cubicBezTo>
                  <a:pt x="1015" y="516"/>
                  <a:pt x="917" y="697"/>
                  <a:pt x="917" y="697"/>
                </a:cubicBezTo>
                <a:cubicBezTo>
                  <a:pt x="917" y="549"/>
                  <a:pt x="917" y="549"/>
                  <a:pt x="917" y="5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defTabSz="855345">
              <a:defRPr/>
            </a:pPr>
            <a:endParaRPr lang="bg-BG" sz="1685"/>
          </a:p>
        </p:txBody>
      </p:sp>
      <p:sp>
        <p:nvSpPr>
          <p:cNvPr id="25" name="Rectangle 60"/>
          <p:cNvSpPr>
            <a:spLocks noChangeArrowheads="1"/>
          </p:cNvSpPr>
          <p:nvPr/>
        </p:nvSpPr>
        <p:spPr bwMode="auto">
          <a:xfrm>
            <a:off x="2309767" y="4540490"/>
            <a:ext cx="1645920" cy="6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00" spc="300" dirty="0">
                <a:latin typeface="方正喵呜体" panose="02010600010101010101" pitchFamily="2" charset="-122"/>
                <a:ea typeface="方正喵呜体" panose="02010600010101010101" pitchFamily="2" charset="-122"/>
                <a:cs typeface="Lato Light"/>
              </a:rPr>
              <a:t>您的内容打在这里，或者通过复制您的文本后</a:t>
            </a:r>
            <a:endParaRPr lang="en-US" altLang="zh-CN" sz="1000" spc="300" dirty="0">
              <a:latin typeface="方正喵呜体" panose="02010600010101010101" pitchFamily="2" charset="-122"/>
              <a:ea typeface="方正喵呜体" panose="02010600010101010101" pitchFamily="2" charset="-122"/>
              <a:cs typeface="Lato Light"/>
            </a:endParaRPr>
          </a:p>
        </p:txBody>
      </p:sp>
      <p:sp>
        <p:nvSpPr>
          <p:cNvPr id="26" name="Rectangle 61"/>
          <p:cNvSpPr>
            <a:spLocks noChangeArrowheads="1"/>
          </p:cNvSpPr>
          <p:nvPr/>
        </p:nvSpPr>
        <p:spPr bwMode="auto">
          <a:xfrm>
            <a:off x="4205243" y="4540490"/>
            <a:ext cx="1644014" cy="6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00" spc="300" dirty="0">
                <a:latin typeface="方正喵呜体" panose="02010600010101010101" pitchFamily="2" charset="-122"/>
                <a:ea typeface="方正喵呜体" panose="02010600010101010101" pitchFamily="2" charset="-122"/>
                <a:cs typeface="Lato Light"/>
              </a:rPr>
              <a:t>您的内容打在这里，或者通过复制您的文本后</a:t>
            </a:r>
            <a:endParaRPr lang="en-US" altLang="zh-CN" sz="1000" spc="300" dirty="0">
              <a:latin typeface="方正喵呜体" panose="02010600010101010101" pitchFamily="2" charset="-122"/>
              <a:ea typeface="方正喵呜体" panose="02010600010101010101" pitchFamily="2" charset="-122"/>
              <a:cs typeface="Lato Light"/>
            </a:endParaRPr>
          </a:p>
        </p:txBody>
      </p:sp>
      <p:sp>
        <p:nvSpPr>
          <p:cNvPr id="27" name="Rectangle 62"/>
          <p:cNvSpPr>
            <a:spLocks noChangeArrowheads="1"/>
          </p:cNvSpPr>
          <p:nvPr/>
        </p:nvSpPr>
        <p:spPr bwMode="auto">
          <a:xfrm>
            <a:off x="6175013" y="4540490"/>
            <a:ext cx="1645920" cy="6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00" spc="300" dirty="0">
                <a:latin typeface="方正喵呜体" panose="02010600010101010101" pitchFamily="2" charset="-122"/>
                <a:ea typeface="方正喵呜体" panose="02010600010101010101" pitchFamily="2" charset="-122"/>
                <a:cs typeface="Lato Light"/>
              </a:rPr>
              <a:t>您的内容打在这里，或者通过复制您的文本后</a:t>
            </a:r>
            <a:endParaRPr lang="en-US" altLang="zh-CN" sz="1000" spc="300" dirty="0">
              <a:latin typeface="方正喵呜体" panose="02010600010101010101" pitchFamily="2" charset="-122"/>
              <a:ea typeface="方正喵呜体" panose="02010600010101010101" pitchFamily="2" charset="-122"/>
              <a:cs typeface="Lato Light"/>
            </a:endParaRPr>
          </a:p>
        </p:txBody>
      </p:sp>
      <p:sp>
        <p:nvSpPr>
          <p:cNvPr id="28" name="Rectangle 63"/>
          <p:cNvSpPr>
            <a:spLocks noChangeArrowheads="1"/>
          </p:cNvSpPr>
          <p:nvPr/>
        </p:nvSpPr>
        <p:spPr bwMode="auto">
          <a:xfrm>
            <a:off x="8129543" y="4540490"/>
            <a:ext cx="1645920" cy="6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71247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000" spc="300" dirty="0">
                <a:latin typeface="方正喵呜体" panose="02010600010101010101" pitchFamily="2" charset="-122"/>
                <a:ea typeface="方正喵呜体" panose="02010600010101010101" pitchFamily="2" charset="-122"/>
                <a:cs typeface="Lato Light"/>
              </a:rPr>
              <a:t>您的内容打在这里，或者通过复制您的文本后</a:t>
            </a:r>
            <a:endParaRPr lang="en-US" altLang="zh-CN" sz="1000" spc="300" dirty="0">
              <a:latin typeface="方正喵呜体" panose="02010600010101010101" pitchFamily="2" charset="-122"/>
              <a:ea typeface="方正喵呜体" panose="02010600010101010101" pitchFamily="2" charset="-122"/>
              <a:cs typeface="Lato Light"/>
            </a:endParaRPr>
          </a:p>
        </p:txBody>
      </p:sp>
      <p:cxnSp>
        <p:nvCxnSpPr>
          <p:cNvPr id="29" name="Straight Connector 49"/>
          <p:cNvCxnSpPr/>
          <p:nvPr/>
        </p:nvCxnSpPr>
        <p:spPr>
          <a:xfrm flipH="1">
            <a:off x="3155587" y="3031884"/>
            <a:ext cx="581026" cy="69723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50"/>
          <p:cNvCxnSpPr/>
          <p:nvPr/>
        </p:nvCxnSpPr>
        <p:spPr>
          <a:xfrm>
            <a:off x="8325757" y="3031884"/>
            <a:ext cx="617220" cy="69723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51"/>
          <p:cNvCxnSpPr/>
          <p:nvPr/>
        </p:nvCxnSpPr>
        <p:spPr>
          <a:xfrm flipH="1">
            <a:off x="7003687" y="3279533"/>
            <a:ext cx="154306" cy="44958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64"/>
          <p:cNvCxnSpPr/>
          <p:nvPr/>
        </p:nvCxnSpPr>
        <p:spPr>
          <a:xfrm>
            <a:off x="4953908" y="3279533"/>
            <a:ext cx="156210" cy="449580"/>
          </a:xfrm>
          <a:prstGeom prst="line">
            <a:avLst/>
          </a:prstGeom>
          <a:ln w="12700">
            <a:solidFill>
              <a:schemeClr val="tx1">
                <a:lumMod val="9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837">
        <p:blinds dir="vert"/>
      </p:transition>
    </mc:Choice>
    <mc:Fallback xmlns="">
      <p:transition spd="slow" advTm="483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/>
      <p:bldP spid="18" grpId="0"/>
      <p:bldP spid="21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39022" y="1203777"/>
            <a:ext cx="1719658" cy="1735464"/>
            <a:chOff x="9125196" y="1278496"/>
            <a:chExt cx="1193743" cy="12047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196" y="1278496"/>
              <a:ext cx="1193743" cy="1204717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 flipH="1">
              <a:off x="9266021" y="1543791"/>
              <a:ext cx="912092" cy="768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66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10" y="3776789"/>
            <a:ext cx="8488697" cy="3249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screen"/>
          <a:srcRect l="62055" t="32662" r="1"/>
          <a:stretch>
            <a:fillRect/>
          </a:stretch>
        </p:blipFill>
        <p:spPr>
          <a:xfrm>
            <a:off x="9686854" y="403530"/>
            <a:ext cx="2285325" cy="457862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474888" y="1507431"/>
            <a:ext cx="376728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spc="-300" dirty="0">
                <a:solidFill>
                  <a:srgbClr val="39B72B"/>
                </a:solidFill>
                <a:latin typeface="微软雅黑" panose="020B0503020204020204" charset="-122"/>
                <a:ea typeface="微软雅黑" panose="020B0503020204020204" charset="-122"/>
              </a:rPr>
              <a:t>相关标题文字</a:t>
            </a:r>
          </a:p>
        </p:txBody>
      </p:sp>
      <p:sp>
        <p:nvSpPr>
          <p:cNvPr id="19" name="文本框 155"/>
          <p:cNvSpPr txBox="1">
            <a:spLocks noChangeArrowheads="1"/>
          </p:cNvSpPr>
          <p:nvPr/>
        </p:nvSpPr>
        <p:spPr bwMode="auto">
          <a:xfrm>
            <a:off x="4474888" y="2276872"/>
            <a:ext cx="5078096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zh-CN" altLang="en-US" sz="20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71" y="2692844"/>
            <a:ext cx="2569550" cy="4100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74">
        <p:blinds dir="vert"/>
      </p:transition>
    </mc:Choice>
    <mc:Fallback xmlns="">
      <p:transition spd="slow" advTm="167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272672"/>
            <a:ext cx="5979273" cy="1695618"/>
          </a:xfrm>
          <a:prstGeom prst="rect">
            <a:avLst/>
          </a:prstGeom>
        </p:spPr>
      </p:pic>
      <p:grpSp>
        <p:nvGrpSpPr>
          <p:cNvPr id="7" name="Group 18"/>
          <p:cNvGrpSpPr/>
          <p:nvPr/>
        </p:nvGrpSpPr>
        <p:grpSpPr bwMode="auto">
          <a:xfrm rot="-924553">
            <a:off x="-31950" y="2535130"/>
            <a:ext cx="4833369" cy="2383702"/>
            <a:chOff x="812493" y="1298947"/>
            <a:chExt cx="6862137" cy="3384233"/>
          </a:xfrm>
        </p:grpSpPr>
        <p:sp>
          <p:nvSpPr>
            <p:cNvPr id="8" name="Freeform 13"/>
            <p:cNvSpPr>
              <a:spLocks noEditPoints="1"/>
            </p:cNvSpPr>
            <p:nvPr/>
          </p:nvSpPr>
          <p:spPr bwMode="auto">
            <a:xfrm rot="1715850">
              <a:off x="811969" y="3762876"/>
              <a:ext cx="3665204" cy="919076"/>
            </a:xfrm>
            <a:custGeom>
              <a:avLst/>
              <a:gdLst>
                <a:gd name="T0" fmla="*/ 229 w 695"/>
                <a:gd name="T1" fmla="*/ 157 h 174"/>
                <a:gd name="T2" fmla="*/ 338 w 695"/>
                <a:gd name="T3" fmla="*/ 173 h 174"/>
                <a:gd name="T4" fmla="*/ 395 w 695"/>
                <a:gd name="T5" fmla="*/ 157 h 174"/>
                <a:gd name="T6" fmla="*/ 273 w 695"/>
                <a:gd name="T7" fmla="*/ 86 h 174"/>
                <a:gd name="T8" fmla="*/ 273 w 695"/>
                <a:gd name="T9" fmla="*/ 72 h 174"/>
                <a:gd name="T10" fmla="*/ 355 w 695"/>
                <a:gd name="T11" fmla="*/ 82 h 174"/>
                <a:gd name="T12" fmla="*/ 493 w 695"/>
                <a:gd name="T13" fmla="*/ 99 h 174"/>
                <a:gd name="T14" fmla="*/ 563 w 695"/>
                <a:gd name="T15" fmla="*/ 86 h 174"/>
                <a:gd name="T16" fmla="*/ 534 w 695"/>
                <a:gd name="T17" fmla="*/ 47 h 174"/>
                <a:gd name="T18" fmla="*/ 569 w 695"/>
                <a:gd name="T19" fmla="*/ 32 h 174"/>
                <a:gd name="T20" fmla="*/ 656 w 695"/>
                <a:gd name="T21" fmla="*/ 39 h 174"/>
                <a:gd name="T22" fmla="*/ 653 w 695"/>
                <a:gd name="T23" fmla="*/ 8 h 174"/>
                <a:gd name="T24" fmla="*/ 656 w 695"/>
                <a:gd name="T25" fmla="*/ 4 h 174"/>
                <a:gd name="T26" fmla="*/ 677 w 695"/>
                <a:gd name="T27" fmla="*/ 3 h 174"/>
                <a:gd name="T28" fmla="*/ 689 w 695"/>
                <a:gd name="T29" fmla="*/ 2 h 174"/>
                <a:gd name="T30" fmla="*/ 656 w 695"/>
                <a:gd name="T31" fmla="*/ 1 h 174"/>
                <a:gd name="T32" fmla="*/ 645 w 695"/>
                <a:gd name="T33" fmla="*/ 8 h 174"/>
                <a:gd name="T34" fmla="*/ 652 w 695"/>
                <a:gd name="T35" fmla="*/ 28 h 174"/>
                <a:gd name="T36" fmla="*/ 633 w 695"/>
                <a:gd name="T37" fmla="*/ 32 h 174"/>
                <a:gd name="T38" fmla="*/ 631 w 695"/>
                <a:gd name="T39" fmla="*/ 31 h 174"/>
                <a:gd name="T40" fmla="*/ 623 w 695"/>
                <a:gd name="T41" fmla="*/ 29 h 174"/>
                <a:gd name="T42" fmla="*/ 588 w 695"/>
                <a:gd name="T43" fmla="*/ 27 h 174"/>
                <a:gd name="T44" fmla="*/ 573 w 695"/>
                <a:gd name="T45" fmla="*/ 24 h 174"/>
                <a:gd name="T46" fmla="*/ 562 w 695"/>
                <a:gd name="T47" fmla="*/ 22 h 174"/>
                <a:gd name="T48" fmla="*/ 532 w 695"/>
                <a:gd name="T49" fmla="*/ 21 h 174"/>
                <a:gd name="T50" fmla="*/ 498 w 695"/>
                <a:gd name="T51" fmla="*/ 36 h 174"/>
                <a:gd name="T52" fmla="*/ 500 w 695"/>
                <a:gd name="T53" fmla="*/ 43 h 174"/>
                <a:gd name="T54" fmla="*/ 516 w 695"/>
                <a:gd name="T55" fmla="*/ 47 h 174"/>
                <a:gd name="T56" fmla="*/ 509 w 695"/>
                <a:gd name="T57" fmla="*/ 51 h 174"/>
                <a:gd name="T58" fmla="*/ 529 w 695"/>
                <a:gd name="T59" fmla="*/ 74 h 174"/>
                <a:gd name="T60" fmla="*/ 535 w 695"/>
                <a:gd name="T61" fmla="*/ 83 h 174"/>
                <a:gd name="T62" fmla="*/ 515 w 695"/>
                <a:gd name="T63" fmla="*/ 91 h 174"/>
                <a:gd name="T64" fmla="*/ 466 w 695"/>
                <a:gd name="T65" fmla="*/ 86 h 174"/>
                <a:gd name="T66" fmla="*/ 444 w 695"/>
                <a:gd name="T67" fmla="*/ 84 h 174"/>
                <a:gd name="T68" fmla="*/ 435 w 695"/>
                <a:gd name="T69" fmla="*/ 82 h 174"/>
                <a:gd name="T70" fmla="*/ 418 w 695"/>
                <a:gd name="T71" fmla="*/ 82 h 174"/>
                <a:gd name="T72" fmla="*/ 383 w 695"/>
                <a:gd name="T73" fmla="*/ 77 h 174"/>
                <a:gd name="T74" fmla="*/ 346 w 695"/>
                <a:gd name="T75" fmla="*/ 71 h 174"/>
                <a:gd name="T76" fmla="*/ 307 w 695"/>
                <a:gd name="T77" fmla="*/ 68 h 174"/>
                <a:gd name="T78" fmla="*/ 240 w 695"/>
                <a:gd name="T79" fmla="*/ 69 h 174"/>
                <a:gd name="T80" fmla="*/ 241 w 695"/>
                <a:gd name="T81" fmla="*/ 78 h 174"/>
                <a:gd name="T82" fmla="*/ 247 w 695"/>
                <a:gd name="T83" fmla="*/ 84 h 174"/>
                <a:gd name="T84" fmla="*/ 245 w 695"/>
                <a:gd name="T85" fmla="*/ 86 h 174"/>
                <a:gd name="T86" fmla="*/ 269 w 695"/>
                <a:gd name="T87" fmla="*/ 98 h 174"/>
                <a:gd name="T88" fmla="*/ 293 w 695"/>
                <a:gd name="T89" fmla="*/ 111 h 174"/>
                <a:gd name="T90" fmla="*/ 308 w 695"/>
                <a:gd name="T91" fmla="*/ 118 h 174"/>
                <a:gd name="T92" fmla="*/ 332 w 695"/>
                <a:gd name="T93" fmla="*/ 128 h 174"/>
                <a:gd name="T94" fmla="*/ 352 w 695"/>
                <a:gd name="T95" fmla="*/ 144 h 174"/>
                <a:gd name="T96" fmla="*/ 371 w 695"/>
                <a:gd name="T97" fmla="*/ 156 h 174"/>
                <a:gd name="T98" fmla="*/ 370 w 695"/>
                <a:gd name="T99" fmla="*/ 167 h 174"/>
                <a:gd name="T100" fmla="*/ 281 w 695"/>
                <a:gd name="T101" fmla="*/ 157 h 174"/>
                <a:gd name="T102" fmla="*/ 249 w 695"/>
                <a:gd name="T103" fmla="*/ 152 h 174"/>
                <a:gd name="T104" fmla="*/ 160 w 695"/>
                <a:gd name="T105" fmla="*/ 140 h 174"/>
                <a:gd name="T106" fmla="*/ 79 w 695"/>
                <a:gd name="T107" fmla="*/ 123 h 174"/>
                <a:gd name="T108" fmla="*/ 656 w 695"/>
                <a:gd name="T109" fmla="*/ 33 h 174"/>
                <a:gd name="T110" fmla="*/ 648 w 695"/>
                <a:gd name="T111" fmla="*/ 5 h 174"/>
                <a:gd name="T112" fmla="*/ 655 w 695"/>
                <a:gd name="T113" fmla="*/ 33 h 174"/>
                <a:gd name="T114" fmla="*/ 648 w 695"/>
                <a:gd name="T115" fmla="*/ 37 h 174"/>
                <a:gd name="T116" fmla="*/ 535 w 695"/>
                <a:gd name="T117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74">
                  <a:moveTo>
                    <a:pt x="78" y="130"/>
                  </a:moveTo>
                  <a:cubicBezTo>
                    <a:pt x="88" y="132"/>
                    <a:pt x="101" y="134"/>
                    <a:pt x="109" y="136"/>
                  </a:cubicBezTo>
                  <a:cubicBezTo>
                    <a:pt x="147" y="143"/>
                    <a:pt x="179" y="151"/>
                    <a:pt x="220" y="157"/>
                  </a:cubicBezTo>
                  <a:cubicBezTo>
                    <a:pt x="219" y="157"/>
                    <a:pt x="222" y="157"/>
                    <a:pt x="225" y="157"/>
                  </a:cubicBezTo>
                  <a:cubicBezTo>
                    <a:pt x="224" y="157"/>
                    <a:pt x="224" y="157"/>
                    <a:pt x="224" y="157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2" y="157"/>
                    <a:pt x="229" y="158"/>
                    <a:pt x="226" y="158"/>
                  </a:cubicBezTo>
                  <a:cubicBezTo>
                    <a:pt x="242" y="160"/>
                    <a:pt x="257" y="162"/>
                    <a:pt x="272" y="165"/>
                  </a:cubicBezTo>
                  <a:cubicBezTo>
                    <a:pt x="275" y="164"/>
                    <a:pt x="280" y="166"/>
                    <a:pt x="283" y="165"/>
                  </a:cubicBezTo>
                  <a:cubicBezTo>
                    <a:pt x="283" y="166"/>
                    <a:pt x="283" y="166"/>
                    <a:pt x="282" y="166"/>
                  </a:cubicBezTo>
                  <a:cubicBezTo>
                    <a:pt x="294" y="167"/>
                    <a:pt x="295" y="167"/>
                    <a:pt x="303" y="169"/>
                  </a:cubicBezTo>
                  <a:cubicBezTo>
                    <a:pt x="314" y="171"/>
                    <a:pt x="325" y="172"/>
                    <a:pt x="338" y="173"/>
                  </a:cubicBezTo>
                  <a:cubicBezTo>
                    <a:pt x="346" y="174"/>
                    <a:pt x="351" y="174"/>
                    <a:pt x="366" y="173"/>
                  </a:cubicBezTo>
                  <a:cubicBezTo>
                    <a:pt x="367" y="173"/>
                    <a:pt x="372" y="173"/>
                    <a:pt x="375" y="172"/>
                  </a:cubicBezTo>
                  <a:cubicBezTo>
                    <a:pt x="379" y="171"/>
                    <a:pt x="379" y="171"/>
                    <a:pt x="379" y="171"/>
                  </a:cubicBezTo>
                  <a:cubicBezTo>
                    <a:pt x="396" y="166"/>
                    <a:pt x="387" y="169"/>
                    <a:pt x="391" y="167"/>
                  </a:cubicBezTo>
                  <a:cubicBezTo>
                    <a:pt x="398" y="163"/>
                    <a:pt x="396" y="163"/>
                    <a:pt x="397" y="161"/>
                  </a:cubicBezTo>
                  <a:cubicBezTo>
                    <a:pt x="397" y="160"/>
                    <a:pt x="396" y="158"/>
                    <a:pt x="395" y="157"/>
                  </a:cubicBezTo>
                  <a:cubicBezTo>
                    <a:pt x="389" y="149"/>
                    <a:pt x="378" y="143"/>
                    <a:pt x="368" y="136"/>
                  </a:cubicBezTo>
                  <a:cubicBezTo>
                    <a:pt x="347" y="123"/>
                    <a:pt x="322" y="111"/>
                    <a:pt x="300" y="97"/>
                  </a:cubicBezTo>
                  <a:cubicBezTo>
                    <a:pt x="292" y="96"/>
                    <a:pt x="289" y="93"/>
                    <a:pt x="282" y="92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78" y="90"/>
                    <a:pt x="279" y="89"/>
                    <a:pt x="277" y="86"/>
                  </a:cubicBezTo>
                  <a:cubicBezTo>
                    <a:pt x="276" y="86"/>
                    <a:pt x="275" y="85"/>
                    <a:pt x="273" y="86"/>
                  </a:cubicBezTo>
                  <a:cubicBezTo>
                    <a:pt x="270" y="85"/>
                    <a:pt x="274" y="83"/>
                    <a:pt x="271" y="82"/>
                  </a:cubicBezTo>
                  <a:cubicBezTo>
                    <a:pt x="272" y="82"/>
                    <a:pt x="270" y="83"/>
                    <a:pt x="270" y="82"/>
                  </a:cubicBezTo>
                  <a:cubicBezTo>
                    <a:pt x="262" y="79"/>
                    <a:pt x="272" y="82"/>
                    <a:pt x="269" y="77"/>
                  </a:cubicBezTo>
                  <a:cubicBezTo>
                    <a:pt x="267" y="76"/>
                    <a:pt x="264" y="74"/>
                    <a:pt x="262" y="72"/>
                  </a:cubicBezTo>
                  <a:cubicBezTo>
                    <a:pt x="265" y="72"/>
                    <a:pt x="269" y="72"/>
                    <a:pt x="272" y="73"/>
                  </a:cubicBezTo>
                  <a:cubicBezTo>
                    <a:pt x="270" y="73"/>
                    <a:pt x="271" y="72"/>
                    <a:pt x="273" y="72"/>
                  </a:cubicBezTo>
                  <a:cubicBezTo>
                    <a:pt x="273" y="74"/>
                    <a:pt x="281" y="72"/>
                    <a:pt x="284" y="73"/>
                  </a:cubicBezTo>
                  <a:cubicBezTo>
                    <a:pt x="283" y="73"/>
                    <a:pt x="281" y="73"/>
                    <a:pt x="280" y="73"/>
                  </a:cubicBezTo>
                  <a:cubicBezTo>
                    <a:pt x="288" y="75"/>
                    <a:pt x="297" y="75"/>
                    <a:pt x="304" y="76"/>
                  </a:cubicBezTo>
                  <a:cubicBezTo>
                    <a:pt x="314" y="76"/>
                    <a:pt x="320" y="79"/>
                    <a:pt x="327" y="78"/>
                  </a:cubicBezTo>
                  <a:cubicBezTo>
                    <a:pt x="325" y="79"/>
                    <a:pt x="330" y="79"/>
                    <a:pt x="331" y="80"/>
                  </a:cubicBezTo>
                  <a:cubicBezTo>
                    <a:pt x="341" y="79"/>
                    <a:pt x="345" y="82"/>
                    <a:pt x="355" y="82"/>
                  </a:cubicBezTo>
                  <a:cubicBezTo>
                    <a:pt x="354" y="82"/>
                    <a:pt x="354" y="82"/>
                    <a:pt x="354" y="82"/>
                  </a:cubicBezTo>
                  <a:cubicBezTo>
                    <a:pt x="376" y="85"/>
                    <a:pt x="398" y="88"/>
                    <a:pt x="422" y="90"/>
                  </a:cubicBezTo>
                  <a:cubicBezTo>
                    <a:pt x="436" y="92"/>
                    <a:pt x="446" y="95"/>
                    <a:pt x="463" y="96"/>
                  </a:cubicBezTo>
                  <a:cubicBezTo>
                    <a:pt x="466" y="96"/>
                    <a:pt x="464" y="96"/>
                    <a:pt x="467" y="96"/>
                  </a:cubicBezTo>
                  <a:cubicBezTo>
                    <a:pt x="470" y="96"/>
                    <a:pt x="466" y="96"/>
                    <a:pt x="467" y="96"/>
                  </a:cubicBezTo>
                  <a:cubicBezTo>
                    <a:pt x="475" y="97"/>
                    <a:pt x="483" y="98"/>
                    <a:pt x="493" y="99"/>
                  </a:cubicBezTo>
                  <a:cubicBezTo>
                    <a:pt x="494" y="99"/>
                    <a:pt x="497" y="99"/>
                    <a:pt x="497" y="99"/>
                  </a:cubicBezTo>
                  <a:cubicBezTo>
                    <a:pt x="501" y="100"/>
                    <a:pt x="508" y="100"/>
                    <a:pt x="516" y="100"/>
                  </a:cubicBezTo>
                  <a:cubicBezTo>
                    <a:pt x="520" y="100"/>
                    <a:pt x="524" y="100"/>
                    <a:pt x="530" y="100"/>
                  </a:cubicBezTo>
                  <a:cubicBezTo>
                    <a:pt x="534" y="101"/>
                    <a:pt x="558" y="94"/>
                    <a:pt x="557" y="93"/>
                  </a:cubicBezTo>
                  <a:cubicBezTo>
                    <a:pt x="549" y="96"/>
                    <a:pt x="562" y="89"/>
                    <a:pt x="560" y="87"/>
                  </a:cubicBezTo>
                  <a:cubicBezTo>
                    <a:pt x="561" y="86"/>
                    <a:pt x="562" y="86"/>
                    <a:pt x="563" y="86"/>
                  </a:cubicBezTo>
                  <a:cubicBezTo>
                    <a:pt x="564" y="83"/>
                    <a:pt x="563" y="81"/>
                    <a:pt x="563" y="77"/>
                  </a:cubicBezTo>
                  <a:cubicBezTo>
                    <a:pt x="562" y="76"/>
                    <a:pt x="559" y="76"/>
                    <a:pt x="559" y="74"/>
                  </a:cubicBezTo>
                  <a:cubicBezTo>
                    <a:pt x="561" y="72"/>
                    <a:pt x="557" y="70"/>
                    <a:pt x="557" y="68"/>
                  </a:cubicBezTo>
                  <a:cubicBezTo>
                    <a:pt x="554" y="69"/>
                    <a:pt x="551" y="68"/>
                    <a:pt x="550" y="66"/>
                  </a:cubicBezTo>
                  <a:cubicBezTo>
                    <a:pt x="554" y="65"/>
                    <a:pt x="554" y="65"/>
                    <a:pt x="554" y="65"/>
                  </a:cubicBezTo>
                  <a:cubicBezTo>
                    <a:pt x="548" y="61"/>
                    <a:pt x="545" y="52"/>
                    <a:pt x="534" y="47"/>
                  </a:cubicBezTo>
                  <a:cubicBezTo>
                    <a:pt x="536" y="46"/>
                    <a:pt x="536" y="46"/>
                    <a:pt x="536" y="46"/>
                  </a:cubicBezTo>
                  <a:cubicBezTo>
                    <a:pt x="528" y="41"/>
                    <a:pt x="524" y="34"/>
                    <a:pt x="521" y="29"/>
                  </a:cubicBezTo>
                  <a:cubicBezTo>
                    <a:pt x="521" y="29"/>
                    <a:pt x="520" y="30"/>
                    <a:pt x="527" y="30"/>
                  </a:cubicBezTo>
                  <a:cubicBezTo>
                    <a:pt x="534" y="29"/>
                    <a:pt x="537" y="29"/>
                    <a:pt x="543" y="29"/>
                  </a:cubicBezTo>
                  <a:cubicBezTo>
                    <a:pt x="546" y="29"/>
                    <a:pt x="546" y="30"/>
                    <a:pt x="547" y="30"/>
                  </a:cubicBezTo>
                  <a:cubicBezTo>
                    <a:pt x="555" y="31"/>
                    <a:pt x="560" y="33"/>
                    <a:pt x="569" y="32"/>
                  </a:cubicBezTo>
                  <a:cubicBezTo>
                    <a:pt x="568" y="33"/>
                    <a:pt x="568" y="33"/>
                    <a:pt x="568" y="33"/>
                  </a:cubicBezTo>
                  <a:cubicBezTo>
                    <a:pt x="575" y="33"/>
                    <a:pt x="586" y="34"/>
                    <a:pt x="592" y="35"/>
                  </a:cubicBezTo>
                  <a:cubicBezTo>
                    <a:pt x="595" y="35"/>
                    <a:pt x="603" y="36"/>
                    <a:pt x="601" y="35"/>
                  </a:cubicBezTo>
                  <a:cubicBezTo>
                    <a:pt x="604" y="35"/>
                    <a:pt x="600" y="36"/>
                    <a:pt x="605" y="36"/>
                  </a:cubicBezTo>
                  <a:cubicBezTo>
                    <a:pt x="600" y="36"/>
                    <a:pt x="600" y="36"/>
                    <a:pt x="600" y="36"/>
                  </a:cubicBezTo>
                  <a:cubicBezTo>
                    <a:pt x="618" y="38"/>
                    <a:pt x="625" y="42"/>
                    <a:pt x="656" y="39"/>
                  </a:cubicBezTo>
                  <a:cubicBezTo>
                    <a:pt x="672" y="35"/>
                    <a:pt x="667" y="30"/>
                    <a:pt x="667" y="26"/>
                  </a:cubicBezTo>
                  <a:cubicBezTo>
                    <a:pt x="665" y="25"/>
                    <a:pt x="664" y="21"/>
                    <a:pt x="659" y="21"/>
                  </a:cubicBezTo>
                  <a:cubicBezTo>
                    <a:pt x="661" y="20"/>
                    <a:pt x="661" y="20"/>
                    <a:pt x="661" y="20"/>
                  </a:cubicBezTo>
                  <a:cubicBezTo>
                    <a:pt x="659" y="18"/>
                    <a:pt x="657" y="14"/>
                    <a:pt x="655" y="11"/>
                  </a:cubicBezTo>
                  <a:cubicBezTo>
                    <a:pt x="655" y="9"/>
                    <a:pt x="653" y="10"/>
                    <a:pt x="651" y="8"/>
                  </a:cubicBezTo>
                  <a:cubicBezTo>
                    <a:pt x="653" y="8"/>
                    <a:pt x="653" y="8"/>
                    <a:pt x="653" y="8"/>
                  </a:cubicBezTo>
                  <a:cubicBezTo>
                    <a:pt x="651" y="6"/>
                    <a:pt x="649" y="6"/>
                    <a:pt x="647" y="6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9" y="5"/>
                    <a:pt x="650" y="4"/>
                    <a:pt x="651" y="4"/>
                  </a:cubicBezTo>
                  <a:cubicBezTo>
                    <a:pt x="652" y="5"/>
                    <a:pt x="653" y="5"/>
                    <a:pt x="654" y="5"/>
                  </a:cubicBezTo>
                  <a:cubicBezTo>
                    <a:pt x="653" y="5"/>
                    <a:pt x="654" y="5"/>
                    <a:pt x="654" y="4"/>
                  </a:cubicBezTo>
                  <a:cubicBezTo>
                    <a:pt x="655" y="4"/>
                    <a:pt x="655" y="4"/>
                    <a:pt x="656" y="4"/>
                  </a:cubicBezTo>
                  <a:cubicBezTo>
                    <a:pt x="662" y="4"/>
                    <a:pt x="666" y="4"/>
                    <a:pt x="668" y="3"/>
                  </a:cubicBezTo>
                  <a:cubicBezTo>
                    <a:pt x="666" y="4"/>
                    <a:pt x="671" y="4"/>
                    <a:pt x="667" y="4"/>
                  </a:cubicBezTo>
                  <a:cubicBezTo>
                    <a:pt x="671" y="4"/>
                    <a:pt x="674" y="4"/>
                    <a:pt x="677" y="4"/>
                  </a:cubicBezTo>
                  <a:cubicBezTo>
                    <a:pt x="676" y="4"/>
                    <a:pt x="675" y="4"/>
                    <a:pt x="674" y="4"/>
                  </a:cubicBezTo>
                  <a:cubicBezTo>
                    <a:pt x="678" y="3"/>
                    <a:pt x="682" y="3"/>
                    <a:pt x="682" y="3"/>
                  </a:cubicBezTo>
                  <a:cubicBezTo>
                    <a:pt x="680" y="3"/>
                    <a:pt x="679" y="3"/>
                    <a:pt x="677" y="3"/>
                  </a:cubicBezTo>
                  <a:cubicBezTo>
                    <a:pt x="679" y="2"/>
                    <a:pt x="687" y="2"/>
                    <a:pt x="687" y="3"/>
                  </a:cubicBezTo>
                  <a:cubicBezTo>
                    <a:pt x="687" y="4"/>
                    <a:pt x="681" y="4"/>
                    <a:pt x="683" y="4"/>
                  </a:cubicBezTo>
                  <a:cubicBezTo>
                    <a:pt x="695" y="4"/>
                    <a:pt x="695" y="4"/>
                    <a:pt x="695" y="4"/>
                  </a:cubicBezTo>
                  <a:cubicBezTo>
                    <a:pt x="692" y="4"/>
                    <a:pt x="691" y="3"/>
                    <a:pt x="693" y="3"/>
                  </a:cubicBezTo>
                  <a:cubicBezTo>
                    <a:pt x="688" y="3"/>
                    <a:pt x="688" y="3"/>
                    <a:pt x="688" y="3"/>
                  </a:cubicBezTo>
                  <a:cubicBezTo>
                    <a:pt x="689" y="2"/>
                    <a:pt x="689" y="2"/>
                    <a:pt x="689" y="2"/>
                  </a:cubicBezTo>
                  <a:cubicBezTo>
                    <a:pt x="682" y="2"/>
                    <a:pt x="677" y="1"/>
                    <a:pt x="668" y="1"/>
                  </a:cubicBezTo>
                  <a:cubicBezTo>
                    <a:pt x="670" y="2"/>
                    <a:pt x="670" y="2"/>
                    <a:pt x="670" y="2"/>
                  </a:cubicBezTo>
                  <a:cubicBezTo>
                    <a:pt x="665" y="2"/>
                    <a:pt x="659" y="3"/>
                    <a:pt x="655" y="3"/>
                  </a:cubicBezTo>
                  <a:cubicBezTo>
                    <a:pt x="658" y="2"/>
                    <a:pt x="656" y="2"/>
                    <a:pt x="657" y="2"/>
                  </a:cubicBezTo>
                  <a:cubicBezTo>
                    <a:pt x="655" y="2"/>
                    <a:pt x="654" y="2"/>
                    <a:pt x="652" y="2"/>
                  </a:cubicBezTo>
                  <a:cubicBezTo>
                    <a:pt x="656" y="1"/>
                    <a:pt x="656" y="1"/>
                    <a:pt x="656" y="1"/>
                  </a:cubicBezTo>
                  <a:cubicBezTo>
                    <a:pt x="655" y="1"/>
                    <a:pt x="654" y="2"/>
                    <a:pt x="652" y="2"/>
                  </a:cubicBezTo>
                  <a:cubicBezTo>
                    <a:pt x="649" y="3"/>
                    <a:pt x="655" y="0"/>
                    <a:pt x="645" y="4"/>
                  </a:cubicBezTo>
                  <a:cubicBezTo>
                    <a:pt x="644" y="4"/>
                    <a:pt x="644" y="4"/>
                    <a:pt x="644" y="4"/>
                  </a:cubicBezTo>
                  <a:cubicBezTo>
                    <a:pt x="644" y="6"/>
                    <a:pt x="643" y="7"/>
                    <a:pt x="643" y="7"/>
                  </a:cubicBezTo>
                  <a:cubicBezTo>
                    <a:pt x="643" y="7"/>
                    <a:pt x="643" y="7"/>
                    <a:pt x="643" y="7"/>
                  </a:cubicBezTo>
                  <a:cubicBezTo>
                    <a:pt x="641" y="10"/>
                    <a:pt x="645" y="6"/>
                    <a:pt x="645" y="8"/>
                  </a:cubicBezTo>
                  <a:cubicBezTo>
                    <a:pt x="644" y="9"/>
                    <a:pt x="641" y="9"/>
                    <a:pt x="640" y="11"/>
                  </a:cubicBezTo>
                  <a:cubicBezTo>
                    <a:pt x="640" y="13"/>
                    <a:pt x="645" y="16"/>
                    <a:pt x="644" y="19"/>
                  </a:cubicBezTo>
                  <a:cubicBezTo>
                    <a:pt x="647" y="21"/>
                    <a:pt x="650" y="23"/>
                    <a:pt x="653" y="24"/>
                  </a:cubicBezTo>
                  <a:cubicBezTo>
                    <a:pt x="654" y="25"/>
                    <a:pt x="649" y="25"/>
                    <a:pt x="652" y="26"/>
                  </a:cubicBezTo>
                  <a:cubicBezTo>
                    <a:pt x="650" y="26"/>
                    <a:pt x="649" y="26"/>
                    <a:pt x="648" y="27"/>
                  </a:cubicBezTo>
                  <a:cubicBezTo>
                    <a:pt x="650" y="27"/>
                    <a:pt x="650" y="30"/>
                    <a:pt x="652" y="28"/>
                  </a:cubicBezTo>
                  <a:cubicBezTo>
                    <a:pt x="653" y="30"/>
                    <a:pt x="654" y="32"/>
                    <a:pt x="653" y="33"/>
                  </a:cubicBezTo>
                  <a:cubicBezTo>
                    <a:pt x="652" y="33"/>
                    <a:pt x="650" y="33"/>
                    <a:pt x="649" y="33"/>
                  </a:cubicBezTo>
                  <a:cubicBezTo>
                    <a:pt x="648" y="34"/>
                    <a:pt x="650" y="34"/>
                    <a:pt x="646" y="34"/>
                  </a:cubicBezTo>
                  <a:cubicBezTo>
                    <a:pt x="638" y="35"/>
                    <a:pt x="640" y="33"/>
                    <a:pt x="639" y="32"/>
                  </a:cubicBezTo>
                  <a:cubicBezTo>
                    <a:pt x="643" y="32"/>
                    <a:pt x="643" y="32"/>
                    <a:pt x="643" y="32"/>
                  </a:cubicBezTo>
                  <a:cubicBezTo>
                    <a:pt x="640" y="32"/>
                    <a:pt x="637" y="32"/>
                    <a:pt x="633" y="32"/>
                  </a:cubicBezTo>
                  <a:cubicBezTo>
                    <a:pt x="635" y="30"/>
                    <a:pt x="640" y="32"/>
                    <a:pt x="643" y="32"/>
                  </a:cubicBezTo>
                  <a:cubicBezTo>
                    <a:pt x="642" y="30"/>
                    <a:pt x="642" y="30"/>
                    <a:pt x="642" y="30"/>
                  </a:cubicBezTo>
                  <a:cubicBezTo>
                    <a:pt x="636" y="29"/>
                    <a:pt x="638" y="31"/>
                    <a:pt x="632" y="30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29" y="29"/>
                    <a:pt x="629" y="29"/>
                    <a:pt x="629" y="29"/>
                  </a:cubicBezTo>
                  <a:cubicBezTo>
                    <a:pt x="628" y="30"/>
                    <a:pt x="627" y="31"/>
                    <a:pt x="631" y="31"/>
                  </a:cubicBezTo>
                  <a:cubicBezTo>
                    <a:pt x="626" y="32"/>
                    <a:pt x="627" y="31"/>
                    <a:pt x="621" y="30"/>
                  </a:cubicBezTo>
                  <a:cubicBezTo>
                    <a:pt x="618" y="31"/>
                    <a:pt x="624" y="31"/>
                    <a:pt x="622" y="31"/>
                  </a:cubicBezTo>
                  <a:cubicBezTo>
                    <a:pt x="621" y="32"/>
                    <a:pt x="617" y="32"/>
                    <a:pt x="614" y="31"/>
                  </a:cubicBezTo>
                  <a:cubicBezTo>
                    <a:pt x="609" y="31"/>
                    <a:pt x="614" y="30"/>
                    <a:pt x="613" y="30"/>
                  </a:cubicBezTo>
                  <a:cubicBezTo>
                    <a:pt x="614" y="30"/>
                    <a:pt x="618" y="30"/>
                    <a:pt x="616" y="30"/>
                  </a:cubicBezTo>
                  <a:cubicBezTo>
                    <a:pt x="624" y="30"/>
                    <a:pt x="618" y="29"/>
                    <a:pt x="623" y="29"/>
                  </a:cubicBezTo>
                  <a:cubicBezTo>
                    <a:pt x="619" y="27"/>
                    <a:pt x="617" y="28"/>
                    <a:pt x="615" y="28"/>
                  </a:cubicBezTo>
                  <a:cubicBezTo>
                    <a:pt x="616" y="29"/>
                    <a:pt x="612" y="29"/>
                    <a:pt x="613" y="29"/>
                  </a:cubicBezTo>
                  <a:cubicBezTo>
                    <a:pt x="600" y="30"/>
                    <a:pt x="611" y="27"/>
                    <a:pt x="603" y="27"/>
                  </a:cubicBezTo>
                  <a:cubicBezTo>
                    <a:pt x="602" y="28"/>
                    <a:pt x="589" y="27"/>
                    <a:pt x="591" y="29"/>
                  </a:cubicBezTo>
                  <a:cubicBezTo>
                    <a:pt x="589" y="29"/>
                    <a:pt x="586" y="29"/>
                    <a:pt x="585" y="29"/>
                  </a:cubicBezTo>
                  <a:cubicBezTo>
                    <a:pt x="589" y="28"/>
                    <a:pt x="583" y="28"/>
                    <a:pt x="588" y="27"/>
                  </a:cubicBezTo>
                  <a:cubicBezTo>
                    <a:pt x="586" y="27"/>
                    <a:pt x="586" y="27"/>
                    <a:pt x="586" y="27"/>
                  </a:cubicBezTo>
                  <a:cubicBezTo>
                    <a:pt x="592" y="27"/>
                    <a:pt x="592" y="27"/>
                    <a:pt x="592" y="27"/>
                  </a:cubicBezTo>
                  <a:cubicBezTo>
                    <a:pt x="590" y="26"/>
                    <a:pt x="587" y="24"/>
                    <a:pt x="586" y="24"/>
                  </a:cubicBezTo>
                  <a:cubicBezTo>
                    <a:pt x="581" y="24"/>
                    <a:pt x="586" y="25"/>
                    <a:pt x="580" y="24"/>
                  </a:cubicBezTo>
                  <a:cubicBezTo>
                    <a:pt x="583" y="24"/>
                    <a:pt x="581" y="23"/>
                    <a:pt x="579" y="23"/>
                  </a:cubicBezTo>
                  <a:cubicBezTo>
                    <a:pt x="582" y="24"/>
                    <a:pt x="576" y="24"/>
                    <a:pt x="573" y="24"/>
                  </a:cubicBezTo>
                  <a:cubicBezTo>
                    <a:pt x="569" y="24"/>
                    <a:pt x="567" y="23"/>
                    <a:pt x="568" y="23"/>
                  </a:cubicBezTo>
                  <a:cubicBezTo>
                    <a:pt x="574" y="22"/>
                    <a:pt x="574" y="22"/>
                    <a:pt x="574" y="22"/>
                  </a:cubicBezTo>
                  <a:cubicBezTo>
                    <a:pt x="570" y="23"/>
                    <a:pt x="573" y="22"/>
                    <a:pt x="570" y="22"/>
                  </a:cubicBezTo>
                  <a:cubicBezTo>
                    <a:pt x="568" y="22"/>
                    <a:pt x="564" y="23"/>
                    <a:pt x="562" y="23"/>
                  </a:cubicBezTo>
                  <a:cubicBezTo>
                    <a:pt x="558" y="23"/>
                    <a:pt x="558" y="22"/>
                    <a:pt x="556" y="22"/>
                  </a:cubicBezTo>
                  <a:cubicBezTo>
                    <a:pt x="562" y="22"/>
                    <a:pt x="562" y="22"/>
                    <a:pt x="562" y="22"/>
                  </a:cubicBezTo>
                  <a:cubicBezTo>
                    <a:pt x="556" y="22"/>
                    <a:pt x="564" y="21"/>
                    <a:pt x="556" y="21"/>
                  </a:cubicBezTo>
                  <a:cubicBezTo>
                    <a:pt x="553" y="21"/>
                    <a:pt x="553" y="21"/>
                    <a:pt x="553" y="21"/>
                  </a:cubicBezTo>
                  <a:cubicBezTo>
                    <a:pt x="552" y="21"/>
                    <a:pt x="552" y="21"/>
                    <a:pt x="554" y="20"/>
                  </a:cubicBezTo>
                  <a:cubicBezTo>
                    <a:pt x="552" y="21"/>
                    <a:pt x="548" y="21"/>
                    <a:pt x="546" y="21"/>
                  </a:cubicBezTo>
                  <a:cubicBezTo>
                    <a:pt x="546" y="20"/>
                    <a:pt x="546" y="20"/>
                    <a:pt x="546" y="20"/>
                  </a:cubicBezTo>
                  <a:cubicBezTo>
                    <a:pt x="543" y="20"/>
                    <a:pt x="536" y="21"/>
                    <a:pt x="532" y="21"/>
                  </a:cubicBezTo>
                  <a:cubicBezTo>
                    <a:pt x="534" y="22"/>
                    <a:pt x="538" y="20"/>
                    <a:pt x="543" y="21"/>
                  </a:cubicBezTo>
                  <a:cubicBezTo>
                    <a:pt x="545" y="22"/>
                    <a:pt x="536" y="22"/>
                    <a:pt x="534" y="22"/>
                  </a:cubicBezTo>
                  <a:cubicBezTo>
                    <a:pt x="537" y="21"/>
                    <a:pt x="523" y="22"/>
                    <a:pt x="513" y="25"/>
                  </a:cubicBezTo>
                  <a:cubicBezTo>
                    <a:pt x="507" y="26"/>
                    <a:pt x="500" y="29"/>
                    <a:pt x="500" y="29"/>
                  </a:cubicBezTo>
                  <a:cubicBezTo>
                    <a:pt x="501" y="30"/>
                    <a:pt x="501" y="30"/>
                    <a:pt x="501" y="30"/>
                  </a:cubicBezTo>
                  <a:cubicBezTo>
                    <a:pt x="493" y="32"/>
                    <a:pt x="499" y="34"/>
                    <a:pt x="498" y="36"/>
                  </a:cubicBezTo>
                  <a:cubicBezTo>
                    <a:pt x="496" y="35"/>
                    <a:pt x="494" y="35"/>
                    <a:pt x="494" y="37"/>
                  </a:cubicBezTo>
                  <a:cubicBezTo>
                    <a:pt x="497" y="35"/>
                    <a:pt x="499" y="38"/>
                    <a:pt x="501" y="37"/>
                  </a:cubicBezTo>
                  <a:cubicBezTo>
                    <a:pt x="501" y="39"/>
                    <a:pt x="496" y="37"/>
                    <a:pt x="494" y="38"/>
                  </a:cubicBezTo>
                  <a:cubicBezTo>
                    <a:pt x="497" y="39"/>
                    <a:pt x="494" y="41"/>
                    <a:pt x="498" y="41"/>
                  </a:cubicBezTo>
                  <a:cubicBezTo>
                    <a:pt x="498" y="40"/>
                    <a:pt x="500" y="41"/>
                    <a:pt x="502" y="41"/>
                  </a:cubicBezTo>
                  <a:cubicBezTo>
                    <a:pt x="503" y="43"/>
                    <a:pt x="500" y="41"/>
                    <a:pt x="500" y="43"/>
                  </a:cubicBezTo>
                  <a:cubicBezTo>
                    <a:pt x="501" y="43"/>
                    <a:pt x="504" y="44"/>
                    <a:pt x="504" y="42"/>
                  </a:cubicBezTo>
                  <a:cubicBezTo>
                    <a:pt x="504" y="43"/>
                    <a:pt x="509" y="44"/>
                    <a:pt x="507" y="45"/>
                  </a:cubicBezTo>
                  <a:cubicBezTo>
                    <a:pt x="506" y="46"/>
                    <a:pt x="505" y="44"/>
                    <a:pt x="504" y="45"/>
                  </a:cubicBezTo>
                  <a:cubicBezTo>
                    <a:pt x="505" y="47"/>
                    <a:pt x="510" y="45"/>
                    <a:pt x="513" y="47"/>
                  </a:cubicBezTo>
                  <a:cubicBezTo>
                    <a:pt x="513" y="45"/>
                    <a:pt x="518" y="45"/>
                    <a:pt x="520" y="46"/>
                  </a:cubicBezTo>
                  <a:cubicBezTo>
                    <a:pt x="521" y="49"/>
                    <a:pt x="518" y="45"/>
                    <a:pt x="516" y="47"/>
                  </a:cubicBezTo>
                  <a:cubicBezTo>
                    <a:pt x="517" y="48"/>
                    <a:pt x="517" y="48"/>
                    <a:pt x="517" y="48"/>
                  </a:cubicBezTo>
                  <a:cubicBezTo>
                    <a:pt x="515" y="50"/>
                    <a:pt x="508" y="46"/>
                    <a:pt x="506" y="48"/>
                  </a:cubicBezTo>
                  <a:cubicBezTo>
                    <a:pt x="509" y="49"/>
                    <a:pt x="509" y="49"/>
                    <a:pt x="509" y="49"/>
                  </a:cubicBezTo>
                  <a:cubicBezTo>
                    <a:pt x="507" y="49"/>
                    <a:pt x="505" y="49"/>
                    <a:pt x="504" y="50"/>
                  </a:cubicBezTo>
                  <a:cubicBezTo>
                    <a:pt x="507" y="50"/>
                    <a:pt x="507" y="52"/>
                    <a:pt x="508" y="52"/>
                  </a:cubicBezTo>
                  <a:cubicBezTo>
                    <a:pt x="511" y="52"/>
                    <a:pt x="507" y="52"/>
                    <a:pt x="509" y="51"/>
                  </a:cubicBezTo>
                  <a:cubicBezTo>
                    <a:pt x="510" y="52"/>
                    <a:pt x="514" y="52"/>
                    <a:pt x="515" y="54"/>
                  </a:cubicBezTo>
                  <a:cubicBezTo>
                    <a:pt x="512" y="53"/>
                    <a:pt x="512" y="55"/>
                    <a:pt x="510" y="55"/>
                  </a:cubicBezTo>
                  <a:cubicBezTo>
                    <a:pt x="510" y="56"/>
                    <a:pt x="513" y="55"/>
                    <a:pt x="513" y="56"/>
                  </a:cubicBezTo>
                  <a:cubicBezTo>
                    <a:pt x="512" y="56"/>
                    <a:pt x="512" y="56"/>
                    <a:pt x="512" y="56"/>
                  </a:cubicBezTo>
                  <a:cubicBezTo>
                    <a:pt x="516" y="61"/>
                    <a:pt x="521" y="66"/>
                    <a:pt x="530" y="69"/>
                  </a:cubicBezTo>
                  <a:cubicBezTo>
                    <a:pt x="528" y="70"/>
                    <a:pt x="529" y="72"/>
                    <a:pt x="529" y="74"/>
                  </a:cubicBezTo>
                  <a:cubicBezTo>
                    <a:pt x="529" y="73"/>
                    <a:pt x="531" y="74"/>
                    <a:pt x="532" y="74"/>
                  </a:cubicBezTo>
                  <a:cubicBezTo>
                    <a:pt x="530" y="76"/>
                    <a:pt x="530" y="76"/>
                    <a:pt x="530" y="76"/>
                  </a:cubicBezTo>
                  <a:cubicBezTo>
                    <a:pt x="530" y="78"/>
                    <a:pt x="533" y="79"/>
                    <a:pt x="535" y="80"/>
                  </a:cubicBezTo>
                  <a:cubicBezTo>
                    <a:pt x="535" y="80"/>
                    <a:pt x="534" y="80"/>
                    <a:pt x="534" y="80"/>
                  </a:cubicBezTo>
                  <a:cubicBezTo>
                    <a:pt x="533" y="82"/>
                    <a:pt x="536" y="81"/>
                    <a:pt x="537" y="82"/>
                  </a:cubicBezTo>
                  <a:cubicBezTo>
                    <a:pt x="535" y="83"/>
                    <a:pt x="535" y="83"/>
                    <a:pt x="535" y="83"/>
                  </a:cubicBezTo>
                  <a:cubicBezTo>
                    <a:pt x="537" y="83"/>
                    <a:pt x="537" y="83"/>
                    <a:pt x="537" y="83"/>
                  </a:cubicBezTo>
                  <a:cubicBezTo>
                    <a:pt x="538" y="84"/>
                    <a:pt x="538" y="86"/>
                    <a:pt x="535" y="86"/>
                  </a:cubicBezTo>
                  <a:cubicBezTo>
                    <a:pt x="536" y="86"/>
                    <a:pt x="536" y="87"/>
                    <a:pt x="537" y="86"/>
                  </a:cubicBezTo>
                  <a:cubicBezTo>
                    <a:pt x="536" y="87"/>
                    <a:pt x="535" y="90"/>
                    <a:pt x="535" y="91"/>
                  </a:cubicBezTo>
                  <a:cubicBezTo>
                    <a:pt x="530" y="91"/>
                    <a:pt x="523" y="91"/>
                    <a:pt x="518" y="91"/>
                  </a:cubicBezTo>
                  <a:cubicBezTo>
                    <a:pt x="516" y="91"/>
                    <a:pt x="516" y="91"/>
                    <a:pt x="515" y="91"/>
                  </a:cubicBezTo>
                  <a:cubicBezTo>
                    <a:pt x="510" y="89"/>
                    <a:pt x="499" y="90"/>
                    <a:pt x="493" y="88"/>
                  </a:cubicBezTo>
                  <a:cubicBezTo>
                    <a:pt x="494" y="89"/>
                    <a:pt x="489" y="90"/>
                    <a:pt x="485" y="90"/>
                  </a:cubicBezTo>
                  <a:cubicBezTo>
                    <a:pt x="479" y="90"/>
                    <a:pt x="486" y="88"/>
                    <a:pt x="483" y="87"/>
                  </a:cubicBezTo>
                  <a:cubicBezTo>
                    <a:pt x="480" y="87"/>
                    <a:pt x="476" y="87"/>
                    <a:pt x="475" y="87"/>
                  </a:cubicBezTo>
                  <a:cubicBezTo>
                    <a:pt x="475" y="87"/>
                    <a:pt x="475" y="87"/>
                    <a:pt x="475" y="87"/>
                  </a:cubicBezTo>
                  <a:cubicBezTo>
                    <a:pt x="472" y="87"/>
                    <a:pt x="468" y="87"/>
                    <a:pt x="466" y="86"/>
                  </a:cubicBezTo>
                  <a:cubicBezTo>
                    <a:pt x="466" y="86"/>
                    <a:pt x="466" y="86"/>
                    <a:pt x="466" y="86"/>
                  </a:cubicBezTo>
                  <a:cubicBezTo>
                    <a:pt x="464" y="86"/>
                    <a:pt x="463" y="85"/>
                    <a:pt x="460" y="85"/>
                  </a:cubicBezTo>
                  <a:cubicBezTo>
                    <a:pt x="457" y="85"/>
                    <a:pt x="453" y="84"/>
                    <a:pt x="450" y="85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8" y="85"/>
                    <a:pt x="448" y="85"/>
                    <a:pt x="448" y="85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6" y="84"/>
                    <a:pt x="447" y="83"/>
                    <a:pt x="448" y="83"/>
                  </a:cubicBezTo>
                  <a:cubicBezTo>
                    <a:pt x="444" y="82"/>
                    <a:pt x="445" y="84"/>
                    <a:pt x="442" y="84"/>
                  </a:cubicBezTo>
                  <a:cubicBezTo>
                    <a:pt x="437" y="84"/>
                    <a:pt x="439" y="83"/>
                    <a:pt x="438" y="83"/>
                  </a:cubicBezTo>
                  <a:cubicBezTo>
                    <a:pt x="440" y="83"/>
                    <a:pt x="440" y="83"/>
                    <a:pt x="441" y="83"/>
                  </a:cubicBezTo>
                  <a:cubicBezTo>
                    <a:pt x="445" y="83"/>
                    <a:pt x="440" y="83"/>
                    <a:pt x="440" y="82"/>
                  </a:cubicBezTo>
                  <a:cubicBezTo>
                    <a:pt x="440" y="82"/>
                    <a:pt x="438" y="83"/>
                    <a:pt x="435" y="82"/>
                  </a:cubicBezTo>
                  <a:cubicBezTo>
                    <a:pt x="433" y="82"/>
                    <a:pt x="428" y="82"/>
                    <a:pt x="430" y="81"/>
                  </a:cubicBezTo>
                  <a:cubicBezTo>
                    <a:pt x="427" y="81"/>
                    <a:pt x="425" y="81"/>
                    <a:pt x="423" y="81"/>
                  </a:cubicBezTo>
                  <a:cubicBezTo>
                    <a:pt x="424" y="81"/>
                    <a:pt x="427" y="82"/>
                    <a:pt x="427" y="82"/>
                  </a:cubicBezTo>
                  <a:cubicBezTo>
                    <a:pt x="425" y="82"/>
                    <a:pt x="421" y="82"/>
                    <a:pt x="421" y="82"/>
                  </a:cubicBezTo>
                  <a:cubicBezTo>
                    <a:pt x="423" y="82"/>
                    <a:pt x="423" y="82"/>
                    <a:pt x="423" y="82"/>
                  </a:cubicBezTo>
                  <a:cubicBezTo>
                    <a:pt x="421" y="82"/>
                    <a:pt x="417" y="81"/>
                    <a:pt x="418" y="82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81"/>
                    <a:pt x="411" y="80"/>
                    <a:pt x="408" y="80"/>
                  </a:cubicBezTo>
                  <a:cubicBezTo>
                    <a:pt x="409" y="79"/>
                    <a:pt x="413" y="79"/>
                    <a:pt x="408" y="78"/>
                  </a:cubicBezTo>
                  <a:cubicBezTo>
                    <a:pt x="402" y="78"/>
                    <a:pt x="402" y="78"/>
                    <a:pt x="402" y="78"/>
                  </a:cubicBezTo>
                  <a:cubicBezTo>
                    <a:pt x="400" y="78"/>
                    <a:pt x="399" y="78"/>
                    <a:pt x="401" y="77"/>
                  </a:cubicBezTo>
                  <a:cubicBezTo>
                    <a:pt x="393" y="76"/>
                    <a:pt x="388" y="78"/>
                    <a:pt x="383" y="77"/>
                  </a:cubicBezTo>
                  <a:cubicBezTo>
                    <a:pt x="387" y="76"/>
                    <a:pt x="385" y="76"/>
                    <a:pt x="383" y="75"/>
                  </a:cubicBezTo>
                  <a:cubicBezTo>
                    <a:pt x="383" y="75"/>
                    <a:pt x="382" y="76"/>
                    <a:pt x="380" y="76"/>
                  </a:cubicBezTo>
                  <a:cubicBezTo>
                    <a:pt x="380" y="76"/>
                    <a:pt x="383" y="75"/>
                    <a:pt x="384" y="76"/>
                  </a:cubicBezTo>
                  <a:cubicBezTo>
                    <a:pt x="384" y="77"/>
                    <a:pt x="381" y="76"/>
                    <a:pt x="379" y="76"/>
                  </a:cubicBezTo>
                  <a:cubicBezTo>
                    <a:pt x="378" y="73"/>
                    <a:pt x="361" y="73"/>
                    <a:pt x="354" y="71"/>
                  </a:cubicBezTo>
                  <a:cubicBezTo>
                    <a:pt x="352" y="72"/>
                    <a:pt x="349" y="71"/>
                    <a:pt x="346" y="71"/>
                  </a:cubicBezTo>
                  <a:cubicBezTo>
                    <a:pt x="349" y="70"/>
                    <a:pt x="340" y="71"/>
                    <a:pt x="339" y="70"/>
                  </a:cubicBezTo>
                  <a:cubicBezTo>
                    <a:pt x="338" y="71"/>
                    <a:pt x="338" y="71"/>
                    <a:pt x="338" y="71"/>
                  </a:cubicBezTo>
                  <a:cubicBezTo>
                    <a:pt x="333" y="70"/>
                    <a:pt x="325" y="71"/>
                    <a:pt x="324" y="70"/>
                  </a:cubicBezTo>
                  <a:cubicBezTo>
                    <a:pt x="321" y="69"/>
                    <a:pt x="327" y="69"/>
                    <a:pt x="329" y="69"/>
                  </a:cubicBezTo>
                  <a:cubicBezTo>
                    <a:pt x="327" y="67"/>
                    <a:pt x="314" y="69"/>
                    <a:pt x="313" y="67"/>
                  </a:cubicBezTo>
                  <a:cubicBezTo>
                    <a:pt x="312" y="67"/>
                    <a:pt x="312" y="68"/>
                    <a:pt x="307" y="68"/>
                  </a:cubicBezTo>
                  <a:cubicBezTo>
                    <a:pt x="305" y="68"/>
                    <a:pt x="299" y="66"/>
                    <a:pt x="300" y="66"/>
                  </a:cubicBezTo>
                  <a:cubicBezTo>
                    <a:pt x="297" y="66"/>
                    <a:pt x="295" y="67"/>
                    <a:pt x="293" y="66"/>
                  </a:cubicBezTo>
                  <a:cubicBezTo>
                    <a:pt x="294" y="66"/>
                    <a:pt x="295" y="66"/>
                    <a:pt x="297" y="66"/>
                  </a:cubicBezTo>
                  <a:cubicBezTo>
                    <a:pt x="292" y="65"/>
                    <a:pt x="287" y="65"/>
                    <a:pt x="282" y="65"/>
                  </a:cubicBezTo>
                  <a:cubicBezTo>
                    <a:pt x="281" y="64"/>
                    <a:pt x="271" y="64"/>
                    <a:pt x="263" y="64"/>
                  </a:cubicBezTo>
                  <a:cubicBezTo>
                    <a:pt x="259" y="65"/>
                    <a:pt x="244" y="65"/>
                    <a:pt x="240" y="69"/>
                  </a:cubicBezTo>
                  <a:cubicBezTo>
                    <a:pt x="240" y="68"/>
                    <a:pt x="238" y="69"/>
                    <a:pt x="237" y="70"/>
                  </a:cubicBezTo>
                  <a:cubicBezTo>
                    <a:pt x="235" y="72"/>
                    <a:pt x="239" y="72"/>
                    <a:pt x="239" y="73"/>
                  </a:cubicBezTo>
                  <a:cubicBezTo>
                    <a:pt x="236" y="73"/>
                    <a:pt x="236" y="73"/>
                    <a:pt x="236" y="73"/>
                  </a:cubicBezTo>
                  <a:cubicBezTo>
                    <a:pt x="233" y="74"/>
                    <a:pt x="237" y="76"/>
                    <a:pt x="236" y="77"/>
                  </a:cubicBezTo>
                  <a:cubicBezTo>
                    <a:pt x="238" y="76"/>
                    <a:pt x="237" y="78"/>
                    <a:pt x="239" y="77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3" y="80"/>
                    <a:pt x="242" y="78"/>
                    <a:pt x="245" y="80"/>
                  </a:cubicBezTo>
                  <a:cubicBezTo>
                    <a:pt x="246" y="81"/>
                    <a:pt x="242" y="81"/>
                    <a:pt x="242" y="81"/>
                  </a:cubicBezTo>
                  <a:cubicBezTo>
                    <a:pt x="241" y="82"/>
                    <a:pt x="243" y="82"/>
                    <a:pt x="245" y="83"/>
                  </a:cubicBezTo>
                  <a:cubicBezTo>
                    <a:pt x="245" y="83"/>
                    <a:pt x="245" y="83"/>
                    <a:pt x="246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6" y="84"/>
                    <a:pt x="246" y="84"/>
                    <a:pt x="247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6" y="84"/>
                    <a:pt x="246" y="84"/>
                    <a:pt x="245" y="83"/>
                  </a:cubicBezTo>
                  <a:cubicBezTo>
                    <a:pt x="245" y="84"/>
                    <a:pt x="246" y="84"/>
                    <a:pt x="246" y="84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50" y="87"/>
                    <a:pt x="251" y="87"/>
                  </a:cubicBezTo>
                  <a:cubicBezTo>
                    <a:pt x="252" y="90"/>
                    <a:pt x="260" y="94"/>
                    <a:pt x="263" y="95"/>
                  </a:cubicBezTo>
                  <a:cubicBezTo>
                    <a:pt x="262" y="95"/>
                    <a:pt x="262" y="95"/>
                    <a:pt x="263" y="95"/>
                  </a:cubicBezTo>
                  <a:cubicBezTo>
                    <a:pt x="265" y="96"/>
                    <a:pt x="268" y="96"/>
                    <a:pt x="267" y="96"/>
                  </a:cubicBezTo>
                  <a:cubicBezTo>
                    <a:pt x="269" y="97"/>
                    <a:pt x="266" y="97"/>
                    <a:pt x="268" y="99"/>
                  </a:cubicBezTo>
                  <a:cubicBezTo>
                    <a:pt x="268" y="99"/>
                    <a:pt x="270" y="98"/>
                    <a:pt x="269" y="98"/>
                  </a:cubicBezTo>
                  <a:cubicBezTo>
                    <a:pt x="270" y="101"/>
                    <a:pt x="279" y="102"/>
                    <a:pt x="281" y="105"/>
                  </a:cubicBezTo>
                  <a:cubicBezTo>
                    <a:pt x="280" y="105"/>
                    <a:pt x="279" y="105"/>
                    <a:pt x="278" y="105"/>
                  </a:cubicBezTo>
                  <a:cubicBezTo>
                    <a:pt x="282" y="106"/>
                    <a:pt x="285" y="108"/>
                    <a:pt x="291" y="109"/>
                  </a:cubicBezTo>
                  <a:cubicBezTo>
                    <a:pt x="289" y="109"/>
                    <a:pt x="289" y="109"/>
                    <a:pt x="287" y="109"/>
                  </a:cubicBezTo>
                  <a:cubicBezTo>
                    <a:pt x="289" y="110"/>
                    <a:pt x="292" y="112"/>
                    <a:pt x="295" y="112"/>
                  </a:cubicBezTo>
                  <a:cubicBezTo>
                    <a:pt x="295" y="111"/>
                    <a:pt x="294" y="112"/>
                    <a:pt x="293" y="111"/>
                  </a:cubicBezTo>
                  <a:cubicBezTo>
                    <a:pt x="293" y="110"/>
                    <a:pt x="298" y="111"/>
                    <a:pt x="299" y="112"/>
                  </a:cubicBezTo>
                  <a:cubicBezTo>
                    <a:pt x="299" y="112"/>
                    <a:pt x="299" y="112"/>
                    <a:pt x="299" y="112"/>
                  </a:cubicBezTo>
                  <a:cubicBezTo>
                    <a:pt x="301" y="113"/>
                    <a:pt x="302" y="113"/>
                    <a:pt x="304" y="114"/>
                  </a:cubicBezTo>
                  <a:cubicBezTo>
                    <a:pt x="304" y="115"/>
                    <a:pt x="302" y="114"/>
                    <a:pt x="302" y="115"/>
                  </a:cubicBezTo>
                  <a:cubicBezTo>
                    <a:pt x="299" y="116"/>
                    <a:pt x="304" y="118"/>
                    <a:pt x="304" y="118"/>
                  </a:cubicBezTo>
                  <a:cubicBezTo>
                    <a:pt x="306" y="118"/>
                    <a:pt x="307" y="119"/>
                    <a:pt x="308" y="118"/>
                  </a:cubicBezTo>
                  <a:cubicBezTo>
                    <a:pt x="310" y="119"/>
                    <a:pt x="307" y="119"/>
                    <a:pt x="308" y="120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317" y="121"/>
                    <a:pt x="317" y="123"/>
                    <a:pt x="314" y="122"/>
                  </a:cubicBezTo>
                  <a:cubicBezTo>
                    <a:pt x="318" y="124"/>
                    <a:pt x="324" y="124"/>
                    <a:pt x="328" y="125"/>
                  </a:cubicBezTo>
                  <a:cubicBezTo>
                    <a:pt x="329" y="126"/>
                    <a:pt x="333" y="127"/>
                    <a:pt x="334" y="128"/>
                  </a:cubicBezTo>
                  <a:cubicBezTo>
                    <a:pt x="333" y="129"/>
                    <a:pt x="334" y="127"/>
                    <a:pt x="332" y="128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29" y="128"/>
                    <a:pt x="329" y="130"/>
                    <a:pt x="326" y="130"/>
                  </a:cubicBezTo>
                  <a:cubicBezTo>
                    <a:pt x="329" y="131"/>
                    <a:pt x="332" y="133"/>
                    <a:pt x="335" y="135"/>
                  </a:cubicBezTo>
                  <a:cubicBezTo>
                    <a:pt x="336" y="133"/>
                    <a:pt x="340" y="137"/>
                    <a:pt x="343" y="136"/>
                  </a:cubicBezTo>
                  <a:cubicBezTo>
                    <a:pt x="347" y="138"/>
                    <a:pt x="342" y="138"/>
                    <a:pt x="342" y="139"/>
                  </a:cubicBezTo>
                  <a:cubicBezTo>
                    <a:pt x="347" y="140"/>
                    <a:pt x="349" y="143"/>
                    <a:pt x="352" y="144"/>
                  </a:cubicBezTo>
                  <a:cubicBezTo>
                    <a:pt x="352" y="144"/>
                    <a:pt x="352" y="144"/>
                    <a:pt x="351" y="144"/>
                  </a:cubicBezTo>
                  <a:cubicBezTo>
                    <a:pt x="355" y="146"/>
                    <a:pt x="358" y="149"/>
                    <a:pt x="363" y="150"/>
                  </a:cubicBezTo>
                  <a:cubicBezTo>
                    <a:pt x="363" y="150"/>
                    <a:pt x="362" y="150"/>
                    <a:pt x="361" y="150"/>
                  </a:cubicBezTo>
                  <a:cubicBezTo>
                    <a:pt x="362" y="152"/>
                    <a:pt x="366" y="149"/>
                    <a:pt x="367" y="152"/>
                  </a:cubicBezTo>
                  <a:cubicBezTo>
                    <a:pt x="364" y="152"/>
                    <a:pt x="364" y="152"/>
                    <a:pt x="364" y="152"/>
                  </a:cubicBezTo>
                  <a:cubicBezTo>
                    <a:pt x="368" y="153"/>
                    <a:pt x="366" y="155"/>
                    <a:pt x="371" y="156"/>
                  </a:cubicBezTo>
                  <a:cubicBezTo>
                    <a:pt x="370" y="156"/>
                    <a:pt x="369" y="156"/>
                    <a:pt x="368" y="156"/>
                  </a:cubicBezTo>
                  <a:cubicBezTo>
                    <a:pt x="371" y="157"/>
                    <a:pt x="372" y="159"/>
                    <a:pt x="376" y="160"/>
                  </a:cubicBezTo>
                  <a:cubicBezTo>
                    <a:pt x="375" y="160"/>
                    <a:pt x="374" y="160"/>
                    <a:pt x="372" y="160"/>
                  </a:cubicBezTo>
                  <a:cubicBezTo>
                    <a:pt x="372" y="161"/>
                    <a:pt x="377" y="161"/>
                    <a:pt x="376" y="162"/>
                  </a:cubicBezTo>
                  <a:cubicBezTo>
                    <a:pt x="376" y="163"/>
                    <a:pt x="375" y="164"/>
                    <a:pt x="375" y="164"/>
                  </a:cubicBezTo>
                  <a:cubicBezTo>
                    <a:pt x="378" y="164"/>
                    <a:pt x="376" y="167"/>
                    <a:pt x="370" y="167"/>
                  </a:cubicBezTo>
                  <a:cubicBezTo>
                    <a:pt x="370" y="167"/>
                    <a:pt x="368" y="167"/>
                    <a:pt x="365" y="167"/>
                  </a:cubicBezTo>
                  <a:cubicBezTo>
                    <a:pt x="339" y="166"/>
                    <a:pt x="317" y="163"/>
                    <a:pt x="293" y="161"/>
                  </a:cubicBezTo>
                  <a:cubicBezTo>
                    <a:pt x="292" y="159"/>
                    <a:pt x="300" y="161"/>
                    <a:pt x="299" y="160"/>
                  </a:cubicBezTo>
                  <a:cubicBezTo>
                    <a:pt x="297" y="161"/>
                    <a:pt x="295" y="159"/>
                    <a:pt x="288" y="159"/>
                  </a:cubicBezTo>
                  <a:cubicBezTo>
                    <a:pt x="288" y="159"/>
                    <a:pt x="288" y="159"/>
                    <a:pt x="288" y="159"/>
                  </a:cubicBezTo>
                  <a:cubicBezTo>
                    <a:pt x="285" y="158"/>
                    <a:pt x="285" y="157"/>
                    <a:pt x="281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76" y="158"/>
                    <a:pt x="276" y="155"/>
                    <a:pt x="272" y="156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65" y="156"/>
                    <a:pt x="267" y="154"/>
                    <a:pt x="261" y="154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58" y="153"/>
                    <a:pt x="249" y="154"/>
                    <a:pt x="249" y="152"/>
                  </a:cubicBezTo>
                  <a:cubicBezTo>
                    <a:pt x="244" y="152"/>
                    <a:pt x="239" y="151"/>
                    <a:pt x="236" y="152"/>
                  </a:cubicBezTo>
                  <a:cubicBezTo>
                    <a:pt x="236" y="151"/>
                    <a:pt x="238" y="151"/>
                    <a:pt x="239" y="151"/>
                  </a:cubicBezTo>
                  <a:cubicBezTo>
                    <a:pt x="222" y="149"/>
                    <a:pt x="205" y="145"/>
                    <a:pt x="188" y="144"/>
                  </a:cubicBezTo>
                  <a:cubicBezTo>
                    <a:pt x="188" y="143"/>
                    <a:pt x="189" y="144"/>
                    <a:pt x="190" y="143"/>
                  </a:cubicBezTo>
                  <a:cubicBezTo>
                    <a:pt x="179" y="143"/>
                    <a:pt x="175" y="139"/>
                    <a:pt x="164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60" y="139"/>
                    <a:pt x="159" y="138"/>
                  </a:cubicBezTo>
                  <a:cubicBezTo>
                    <a:pt x="156" y="139"/>
                    <a:pt x="151" y="137"/>
                    <a:pt x="148" y="138"/>
                  </a:cubicBezTo>
                  <a:cubicBezTo>
                    <a:pt x="148" y="137"/>
                    <a:pt x="150" y="137"/>
                    <a:pt x="150" y="137"/>
                  </a:cubicBezTo>
                  <a:cubicBezTo>
                    <a:pt x="147" y="136"/>
                    <a:pt x="139" y="136"/>
                    <a:pt x="136" y="135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22" y="130"/>
                    <a:pt x="100" y="124"/>
                    <a:pt x="79" y="123"/>
                  </a:cubicBezTo>
                  <a:cubicBezTo>
                    <a:pt x="74" y="122"/>
                    <a:pt x="80" y="122"/>
                    <a:pt x="78" y="121"/>
                  </a:cubicBezTo>
                  <a:cubicBezTo>
                    <a:pt x="58" y="120"/>
                    <a:pt x="44" y="114"/>
                    <a:pt x="23" y="113"/>
                  </a:cubicBezTo>
                  <a:cubicBezTo>
                    <a:pt x="10" y="111"/>
                    <a:pt x="0" y="113"/>
                    <a:pt x="0" y="113"/>
                  </a:cubicBezTo>
                  <a:cubicBezTo>
                    <a:pt x="31" y="117"/>
                    <a:pt x="53" y="123"/>
                    <a:pt x="78" y="130"/>
                  </a:cubicBezTo>
                  <a:close/>
                  <a:moveTo>
                    <a:pt x="656" y="33"/>
                  </a:moveTo>
                  <a:cubicBezTo>
                    <a:pt x="656" y="33"/>
                    <a:pt x="656" y="33"/>
                    <a:pt x="656" y="33"/>
                  </a:cubicBezTo>
                  <a:moveTo>
                    <a:pt x="655" y="33"/>
                  </a:moveTo>
                  <a:cubicBezTo>
                    <a:pt x="655" y="33"/>
                    <a:pt x="655" y="33"/>
                    <a:pt x="655" y="33"/>
                  </a:cubicBezTo>
                  <a:cubicBezTo>
                    <a:pt x="656" y="33"/>
                    <a:pt x="656" y="33"/>
                    <a:pt x="655" y="33"/>
                  </a:cubicBezTo>
                  <a:close/>
                  <a:moveTo>
                    <a:pt x="650" y="3"/>
                  </a:moveTo>
                  <a:cubicBezTo>
                    <a:pt x="650" y="3"/>
                    <a:pt x="650" y="4"/>
                    <a:pt x="650" y="4"/>
                  </a:cubicBezTo>
                  <a:cubicBezTo>
                    <a:pt x="650" y="4"/>
                    <a:pt x="649" y="4"/>
                    <a:pt x="648" y="5"/>
                  </a:cubicBezTo>
                  <a:cubicBezTo>
                    <a:pt x="648" y="4"/>
                    <a:pt x="648" y="3"/>
                    <a:pt x="650" y="3"/>
                  </a:cubicBezTo>
                  <a:close/>
                  <a:moveTo>
                    <a:pt x="649" y="34"/>
                  </a:moveTo>
                  <a:cubicBezTo>
                    <a:pt x="650" y="34"/>
                    <a:pt x="651" y="34"/>
                    <a:pt x="653" y="34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4"/>
                    <a:pt x="653" y="34"/>
                    <a:pt x="653" y="34"/>
                  </a:cubicBezTo>
                  <a:cubicBezTo>
                    <a:pt x="654" y="34"/>
                    <a:pt x="655" y="33"/>
                    <a:pt x="655" y="33"/>
                  </a:cubicBezTo>
                  <a:cubicBezTo>
                    <a:pt x="654" y="34"/>
                    <a:pt x="654" y="34"/>
                    <a:pt x="653" y="34"/>
                  </a:cubicBezTo>
                  <a:cubicBezTo>
                    <a:pt x="653" y="34"/>
                    <a:pt x="653" y="35"/>
                    <a:pt x="652" y="35"/>
                  </a:cubicBezTo>
                  <a:cubicBezTo>
                    <a:pt x="652" y="35"/>
                    <a:pt x="652" y="35"/>
                    <a:pt x="652" y="35"/>
                  </a:cubicBezTo>
                  <a:cubicBezTo>
                    <a:pt x="652" y="35"/>
                    <a:pt x="651" y="35"/>
                    <a:pt x="650" y="35"/>
                  </a:cubicBezTo>
                  <a:cubicBezTo>
                    <a:pt x="649" y="35"/>
                    <a:pt x="649" y="35"/>
                    <a:pt x="649" y="35"/>
                  </a:cubicBezTo>
                  <a:cubicBezTo>
                    <a:pt x="647" y="36"/>
                    <a:pt x="650" y="36"/>
                    <a:pt x="648" y="37"/>
                  </a:cubicBezTo>
                  <a:cubicBezTo>
                    <a:pt x="646" y="37"/>
                    <a:pt x="644" y="37"/>
                    <a:pt x="643" y="37"/>
                  </a:cubicBezTo>
                  <a:cubicBezTo>
                    <a:pt x="643" y="36"/>
                    <a:pt x="646" y="35"/>
                    <a:pt x="640" y="34"/>
                  </a:cubicBezTo>
                  <a:cubicBezTo>
                    <a:pt x="644" y="33"/>
                    <a:pt x="649" y="35"/>
                    <a:pt x="649" y="34"/>
                  </a:cubicBezTo>
                  <a:close/>
                  <a:moveTo>
                    <a:pt x="539" y="91"/>
                  </a:moveTo>
                  <a:cubicBezTo>
                    <a:pt x="541" y="91"/>
                    <a:pt x="537" y="92"/>
                    <a:pt x="538" y="92"/>
                  </a:cubicBezTo>
                  <a:cubicBezTo>
                    <a:pt x="537" y="92"/>
                    <a:pt x="535" y="93"/>
                    <a:pt x="535" y="92"/>
                  </a:cubicBezTo>
                  <a:cubicBezTo>
                    <a:pt x="538" y="92"/>
                    <a:pt x="539" y="91"/>
                    <a:pt x="539" y="9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grpSp>
          <p:nvGrpSpPr>
            <p:cNvPr id="9" name="Group 20"/>
            <p:cNvGrpSpPr/>
            <p:nvPr/>
          </p:nvGrpSpPr>
          <p:grpSpPr bwMode="auto">
            <a:xfrm>
              <a:off x="4378607" y="1298947"/>
              <a:ext cx="3296023" cy="3382760"/>
              <a:chOff x="4516324" y="1568450"/>
              <a:chExt cx="3559176" cy="3652838"/>
            </a:xfrm>
          </p:grpSpPr>
          <p:sp>
            <p:nvSpPr>
              <p:cNvPr id="10" name="Freeform 18"/>
              <p:cNvSpPr/>
              <p:nvPr/>
            </p:nvSpPr>
            <p:spPr bwMode="auto">
              <a:xfrm>
                <a:off x="7670229" y="1567336"/>
                <a:ext cx="404525" cy="365101"/>
              </a:xfrm>
              <a:custGeom>
                <a:avLst/>
                <a:gdLst>
                  <a:gd name="T0" fmla="*/ 0 w 71"/>
                  <a:gd name="T1" fmla="*/ 18 h 64"/>
                  <a:gd name="T2" fmla="*/ 26 w 71"/>
                  <a:gd name="T3" fmla="*/ 2 h 64"/>
                  <a:gd name="T4" fmla="*/ 55 w 71"/>
                  <a:gd name="T5" fmla="*/ 11 h 64"/>
                  <a:gd name="T6" fmla="*/ 65 w 71"/>
                  <a:gd name="T7" fmla="*/ 40 h 64"/>
                  <a:gd name="T8" fmla="*/ 52 w 71"/>
                  <a:gd name="T9" fmla="*/ 64 h 64"/>
                  <a:gd name="T10" fmla="*/ 0 w 71"/>
                  <a:gd name="T11" fmla="*/ 1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4">
                    <a:moveTo>
                      <a:pt x="0" y="18"/>
                    </a:moveTo>
                    <a:cubicBezTo>
                      <a:pt x="0" y="18"/>
                      <a:pt x="17" y="3"/>
                      <a:pt x="26" y="2"/>
                    </a:cubicBezTo>
                    <a:cubicBezTo>
                      <a:pt x="36" y="0"/>
                      <a:pt x="47" y="3"/>
                      <a:pt x="55" y="11"/>
                    </a:cubicBezTo>
                    <a:cubicBezTo>
                      <a:pt x="62" y="18"/>
                      <a:pt x="71" y="29"/>
                      <a:pt x="65" y="40"/>
                    </a:cubicBezTo>
                    <a:cubicBezTo>
                      <a:pt x="60" y="52"/>
                      <a:pt x="52" y="64"/>
                      <a:pt x="52" y="64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11" name="Freeform 19"/>
              <p:cNvSpPr/>
              <p:nvPr/>
            </p:nvSpPr>
            <p:spPr bwMode="auto">
              <a:xfrm>
                <a:off x="7897011" y="1634427"/>
                <a:ext cx="154268" cy="267397"/>
              </a:xfrm>
              <a:custGeom>
                <a:avLst/>
                <a:gdLst>
                  <a:gd name="T0" fmla="*/ 0 w 27"/>
                  <a:gd name="T1" fmla="*/ 19 h 47"/>
                  <a:gd name="T2" fmla="*/ 14 w 27"/>
                  <a:gd name="T3" fmla="*/ 0 h 47"/>
                  <a:gd name="T4" fmla="*/ 25 w 27"/>
                  <a:gd name="T5" fmla="*/ 22 h 47"/>
                  <a:gd name="T6" fmla="*/ 13 w 27"/>
                  <a:gd name="T7" fmla="*/ 46 h 47"/>
                  <a:gd name="T8" fmla="*/ 0 w 27"/>
                  <a:gd name="T9" fmla="*/ 1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7">
                    <a:moveTo>
                      <a:pt x="0" y="19"/>
                    </a:moveTo>
                    <a:cubicBezTo>
                      <a:pt x="0" y="19"/>
                      <a:pt x="15" y="7"/>
                      <a:pt x="14" y="0"/>
                    </a:cubicBezTo>
                    <a:cubicBezTo>
                      <a:pt x="14" y="0"/>
                      <a:pt x="27" y="12"/>
                      <a:pt x="25" y="22"/>
                    </a:cubicBezTo>
                    <a:cubicBezTo>
                      <a:pt x="23" y="32"/>
                      <a:pt x="14" y="45"/>
                      <a:pt x="13" y="46"/>
                    </a:cubicBezTo>
                    <a:cubicBezTo>
                      <a:pt x="11" y="47"/>
                      <a:pt x="0" y="19"/>
                      <a:pt x="0" y="19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12" name="Freeform 20"/>
              <p:cNvSpPr/>
              <p:nvPr/>
            </p:nvSpPr>
            <p:spPr bwMode="auto">
              <a:xfrm>
                <a:off x="7595639" y="1662490"/>
                <a:ext cx="399382" cy="315392"/>
              </a:xfrm>
              <a:custGeom>
                <a:avLst/>
                <a:gdLst>
                  <a:gd name="T0" fmla="*/ 64 w 70"/>
                  <a:gd name="T1" fmla="*/ 35 h 55"/>
                  <a:gd name="T2" fmla="*/ 18 w 70"/>
                  <a:gd name="T3" fmla="*/ 1 h 55"/>
                  <a:gd name="T4" fmla="*/ 0 w 70"/>
                  <a:gd name="T5" fmla="*/ 10 h 55"/>
                  <a:gd name="T6" fmla="*/ 60 w 70"/>
                  <a:gd name="T7" fmla="*/ 55 h 55"/>
                  <a:gd name="T8" fmla="*/ 64 w 70"/>
                  <a:gd name="T9" fmla="*/ 3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55">
                    <a:moveTo>
                      <a:pt x="64" y="35"/>
                    </a:moveTo>
                    <a:cubicBezTo>
                      <a:pt x="52" y="1"/>
                      <a:pt x="28" y="2"/>
                      <a:pt x="18" y="1"/>
                    </a:cubicBezTo>
                    <a:cubicBezTo>
                      <a:pt x="8" y="0"/>
                      <a:pt x="0" y="10"/>
                      <a:pt x="0" y="10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70" y="47"/>
                      <a:pt x="64" y="35"/>
                      <a:pt x="64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14" name="Freeform 21"/>
              <p:cNvSpPr/>
              <p:nvPr/>
            </p:nvSpPr>
            <p:spPr bwMode="auto">
              <a:xfrm>
                <a:off x="7858645" y="1794292"/>
                <a:ext cx="125129" cy="183408"/>
              </a:xfrm>
              <a:custGeom>
                <a:avLst/>
                <a:gdLst>
                  <a:gd name="T0" fmla="*/ 11 w 22"/>
                  <a:gd name="T1" fmla="*/ 0 h 32"/>
                  <a:gd name="T2" fmla="*/ 6 w 22"/>
                  <a:gd name="T3" fmla="*/ 7 h 32"/>
                  <a:gd name="T4" fmla="*/ 0 w 22"/>
                  <a:gd name="T5" fmla="*/ 22 h 32"/>
                  <a:gd name="T6" fmla="*/ 14 w 22"/>
                  <a:gd name="T7" fmla="*/ 32 h 32"/>
                  <a:gd name="T8" fmla="*/ 18 w 22"/>
                  <a:gd name="T9" fmla="*/ 27 h 32"/>
                  <a:gd name="T10" fmla="*/ 11 w 22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2">
                    <a:moveTo>
                      <a:pt x="11" y="0"/>
                    </a:moveTo>
                    <a:cubicBezTo>
                      <a:pt x="12" y="7"/>
                      <a:pt x="6" y="7"/>
                      <a:pt x="6" y="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6" y="30"/>
                      <a:pt x="17" y="28"/>
                      <a:pt x="18" y="27"/>
                    </a:cubicBezTo>
                    <a:cubicBezTo>
                      <a:pt x="22" y="17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15" name="Freeform 22"/>
              <p:cNvSpPr/>
              <p:nvPr/>
            </p:nvSpPr>
            <p:spPr bwMode="auto">
              <a:xfrm>
                <a:off x="5089886" y="1642040"/>
                <a:ext cx="2847102" cy="2910516"/>
              </a:xfrm>
              <a:custGeom>
                <a:avLst/>
                <a:gdLst>
                  <a:gd name="T0" fmla="*/ 0 w 500"/>
                  <a:gd name="T1" fmla="*/ 338 h 511"/>
                  <a:gd name="T2" fmla="*/ 440 w 500"/>
                  <a:gd name="T3" fmla="*/ 14 h 511"/>
                  <a:gd name="T4" fmla="*/ 500 w 500"/>
                  <a:gd name="T5" fmla="*/ 59 h 511"/>
                  <a:gd name="T6" fmla="*/ 227 w 500"/>
                  <a:gd name="T7" fmla="*/ 511 h 511"/>
                  <a:gd name="T8" fmla="*/ 0 w 500"/>
                  <a:gd name="T9" fmla="*/ 338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0" h="511">
                    <a:moveTo>
                      <a:pt x="0" y="338"/>
                    </a:moveTo>
                    <a:cubicBezTo>
                      <a:pt x="440" y="14"/>
                      <a:pt x="440" y="14"/>
                      <a:pt x="440" y="14"/>
                    </a:cubicBezTo>
                    <a:cubicBezTo>
                      <a:pt x="440" y="14"/>
                      <a:pt x="491" y="0"/>
                      <a:pt x="500" y="59"/>
                    </a:cubicBezTo>
                    <a:cubicBezTo>
                      <a:pt x="227" y="511"/>
                      <a:pt x="227" y="511"/>
                      <a:pt x="227" y="511"/>
                    </a:cubicBezTo>
                    <a:lnTo>
                      <a:pt x="0" y="338"/>
                    </a:lnTo>
                    <a:close/>
                  </a:path>
                </a:pathLst>
              </a:custGeom>
              <a:solidFill>
                <a:srgbClr val="7AB005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16" name="Freeform 23"/>
              <p:cNvSpPr/>
              <p:nvPr/>
            </p:nvSpPr>
            <p:spPr bwMode="auto">
              <a:xfrm>
                <a:off x="6196559" y="1835539"/>
                <a:ext cx="1741514" cy="2716824"/>
              </a:xfrm>
              <a:custGeom>
                <a:avLst/>
                <a:gdLst>
                  <a:gd name="T0" fmla="*/ 0 w 306"/>
                  <a:gd name="T1" fmla="*/ 414 h 477"/>
                  <a:gd name="T2" fmla="*/ 12 w 306"/>
                  <a:gd name="T3" fmla="*/ 461 h 477"/>
                  <a:gd name="T4" fmla="*/ 33 w 306"/>
                  <a:gd name="T5" fmla="*/ 477 h 477"/>
                  <a:gd name="T6" fmla="*/ 306 w 306"/>
                  <a:gd name="T7" fmla="*/ 25 h 477"/>
                  <a:gd name="T8" fmla="*/ 298 w 306"/>
                  <a:gd name="T9" fmla="*/ 0 h 477"/>
                  <a:gd name="T10" fmla="*/ 0 w 306"/>
                  <a:gd name="T11" fmla="*/ 414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77">
                    <a:moveTo>
                      <a:pt x="0" y="414"/>
                    </a:moveTo>
                    <a:cubicBezTo>
                      <a:pt x="12" y="461"/>
                      <a:pt x="12" y="461"/>
                      <a:pt x="12" y="461"/>
                    </a:cubicBezTo>
                    <a:cubicBezTo>
                      <a:pt x="33" y="477"/>
                      <a:pt x="33" y="477"/>
                      <a:pt x="33" y="477"/>
                    </a:cubicBezTo>
                    <a:cubicBezTo>
                      <a:pt x="306" y="25"/>
                      <a:pt x="306" y="25"/>
                      <a:pt x="306" y="25"/>
                    </a:cubicBezTo>
                    <a:cubicBezTo>
                      <a:pt x="304" y="14"/>
                      <a:pt x="302" y="7"/>
                      <a:pt x="298" y="0"/>
                    </a:cubicBezTo>
                    <a:lnTo>
                      <a:pt x="0" y="41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17" name="Freeform 24"/>
              <p:cNvSpPr/>
              <p:nvPr/>
            </p:nvSpPr>
            <p:spPr bwMode="auto">
              <a:xfrm>
                <a:off x="5090159" y="1691192"/>
                <a:ext cx="2694548" cy="2092898"/>
              </a:xfrm>
              <a:custGeom>
                <a:avLst/>
                <a:gdLst>
                  <a:gd name="T0" fmla="*/ 473 w 473"/>
                  <a:gd name="T1" fmla="*/ 8 h 367"/>
                  <a:gd name="T2" fmla="*/ 440 w 473"/>
                  <a:gd name="T3" fmla="*/ 5 h 367"/>
                  <a:gd name="T4" fmla="*/ 0 w 473"/>
                  <a:gd name="T5" fmla="*/ 329 h 367"/>
                  <a:gd name="T6" fmla="*/ 51 w 473"/>
                  <a:gd name="T7" fmla="*/ 367 h 367"/>
                  <a:gd name="T8" fmla="*/ 114 w 473"/>
                  <a:gd name="T9" fmla="*/ 355 h 367"/>
                  <a:gd name="T10" fmla="*/ 473 w 473"/>
                  <a:gd name="T11" fmla="*/ 8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367">
                    <a:moveTo>
                      <a:pt x="473" y="8"/>
                    </a:moveTo>
                    <a:cubicBezTo>
                      <a:pt x="457" y="0"/>
                      <a:pt x="440" y="5"/>
                      <a:pt x="440" y="5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51" y="367"/>
                      <a:pt x="51" y="367"/>
                      <a:pt x="51" y="367"/>
                    </a:cubicBezTo>
                    <a:cubicBezTo>
                      <a:pt x="114" y="355"/>
                      <a:pt x="114" y="355"/>
                      <a:pt x="114" y="355"/>
                    </a:cubicBezTo>
                    <a:cubicBezTo>
                      <a:pt x="473" y="8"/>
                      <a:pt x="473" y="8"/>
                      <a:pt x="473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18" name="Freeform 25"/>
              <p:cNvSpPr/>
              <p:nvPr/>
            </p:nvSpPr>
            <p:spPr bwMode="auto">
              <a:xfrm>
                <a:off x="4822702" y="3333871"/>
                <a:ext cx="1559821" cy="1549533"/>
              </a:xfrm>
              <a:custGeom>
                <a:avLst/>
                <a:gdLst>
                  <a:gd name="T0" fmla="*/ 0 w 274"/>
                  <a:gd name="T1" fmla="*/ 156 h 272"/>
                  <a:gd name="T2" fmla="*/ 47 w 274"/>
                  <a:gd name="T3" fmla="*/ 41 h 272"/>
                  <a:gd name="T4" fmla="*/ 161 w 274"/>
                  <a:gd name="T5" fmla="*/ 67 h 272"/>
                  <a:gd name="T6" fmla="*/ 241 w 274"/>
                  <a:gd name="T7" fmla="*/ 151 h 272"/>
                  <a:gd name="T8" fmla="*/ 274 w 274"/>
                  <a:gd name="T9" fmla="*/ 214 h 272"/>
                  <a:gd name="T10" fmla="*/ 146 w 274"/>
                  <a:gd name="T11" fmla="*/ 272 h 272"/>
                  <a:gd name="T12" fmla="*/ 0 w 274"/>
                  <a:gd name="T13" fmla="*/ 15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272">
                    <a:moveTo>
                      <a:pt x="0" y="156"/>
                    </a:moveTo>
                    <a:cubicBezTo>
                      <a:pt x="0" y="156"/>
                      <a:pt x="41" y="65"/>
                      <a:pt x="47" y="41"/>
                    </a:cubicBezTo>
                    <a:cubicBezTo>
                      <a:pt x="47" y="41"/>
                      <a:pt x="116" y="0"/>
                      <a:pt x="161" y="67"/>
                    </a:cubicBezTo>
                    <a:cubicBezTo>
                      <a:pt x="161" y="67"/>
                      <a:pt x="255" y="55"/>
                      <a:pt x="241" y="151"/>
                    </a:cubicBezTo>
                    <a:cubicBezTo>
                      <a:pt x="241" y="151"/>
                      <a:pt x="274" y="164"/>
                      <a:pt x="274" y="214"/>
                    </a:cubicBezTo>
                    <a:cubicBezTo>
                      <a:pt x="274" y="214"/>
                      <a:pt x="203" y="249"/>
                      <a:pt x="146" y="272"/>
                    </a:cubicBez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7D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19" name="Freeform 26"/>
              <p:cNvSpPr/>
              <p:nvPr/>
            </p:nvSpPr>
            <p:spPr bwMode="auto">
              <a:xfrm>
                <a:off x="4861388" y="3411817"/>
                <a:ext cx="838190" cy="860470"/>
              </a:xfrm>
              <a:custGeom>
                <a:avLst/>
                <a:gdLst>
                  <a:gd name="T0" fmla="*/ 47 w 147"/>
                  <a:gd name="T1" fmla="*/ 31 h 151"/>
                  <a:gd name="T2" fmla="*/ 147 w 147"/>
                  <a:gd name="T3" fmla="*/ 57 h 151"/>
                  <a:gd name="T4" fmla="*/ 63 w 147"/>
                  <a:gd name="T5" fmla="*/ 151 h 151"/>
                  <a:gd name="T6" fmla="*/ 0 w 147"/>
                  <a:gd name="T7" fmla="*/ 141 h 151"/>
                  <a:gd name="T8" fmla="*/ 47 w 147"/>
                  <a:gd name="T9" fmla="*/ 3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51">
                    <a:moveTo>
                      <a:pt x="47" y="31"/>
                    </a:moveTo>
                    <a:cubicBezTo>
                      <a:pt x="47" y="31"/>
                      <a:pt x="104" y="0"/>
                      <a:pt x="147" y="57"/>
                    </a:cubicBezTo>
                    <a:cubicBezTo>
                      <a:pt x="63" y="151"/>
                      <a:pt x="63" y="151"/>
                      <a:pt x="63" y="15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47" y="31"/>
                    </a:lnTo>
                    <a:close/>
                  </a:path>
                </a:pathLst>
              </a:custGeom>
              <a:solidFill>
                <a:srgbClr val="FFF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20" name="Freeform 27"/>
              <p:cNvSpPr/>
              <p:nvPr/>
            </p:nvSpPr>
            <p:spPr bwMode="auto">
              <a:xfrm>
                <a:off x="5511086" y="4216326"/>
                <a:ext cx="848473" cy="666778"/>
              </a:xfrm>
              <a:custGeom>
                <a:avLst/>
                <a:gdLst>
                  <a:gd name="T0" fmla="*/ 116 w 149"/>
                  <a:gd name="T1" fmla="*/ 0 h 117"/>
                  <a:gd name="T2" fmla="*/ 145 w 149"/>
                  <a:gd name="T3" fmla="*/ 63 h 117"/>
                  <a:gd name="T4" fmla="*/ 25 w 149"/>
                  <a:gd name="T5" fmla="*/ 117 h 117"/>
                  <a:gd name="T6" fmla="*/ 0 w 149"/>
                  <a:gd name="T7" fmla="*/ 54 h 117"/>
                  <a:gd name="T8" fmla="*/ 116 w 149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17">
                    <a:moveTo>
                      <a:pt x="116" y="0"/>
                    </a:moveTo>
                    <a:cubicBezTo>
                      <a:pt x="116" y="0"/>
                      <a:pt x="149" y="19"/>
                      <a:pt x="145" y="63"/>
                    </a:cubicBezTo>
                    <a:cubicBezTo>
                      <a:pt x="25" y="117"/>
                      <a:pt x="25" y="117"/>
                      <a:pt x="25" y="117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ECC4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21" name="Freeform 28"/>
              <p:cNvSpPr/>
              <p:nvPr/>
            </p:nvSpPr>
            <p:spPr bwMode="auto">
              <a:xfrm>
                <a:off x="4516351" y="4079800"/>
                <a:ext cx="1138155" cy="1139866"/>
              </a:xfrm>
              <a:custGeom>
                <a:avLst/>
                <a:gdLst>
                  <a:gd name="T0" fmla="*/ 0 w 200"/>
                  <a:gd name="T1" fmla="*/ 200 h 200"/>
                  <a:gd name="T2" fmla="*/ 200 w 200"/>
                  <a:gd name="T3" fmla="*/ 141 h 200"/>
                  <a:gd name="T4" fmla="*/ 54 w 200"/>
                  <a:gd name="T5" fmla="*/ 25 h 200"/>
                  <a:gd name="T6" fmla="*/ 0 w 200"/>
                  <a:gd name="T7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" h="200">
                    <a:moveTo>
                      <a:pt x="0" y="200"/>
                    </a:moveTo>
                    <a:cubicBezTo>
                      <a:pt x="200" y="141"/>
                      <a:pt x="200" y="141"/>
                      <a:pt x="200" y="141"/>
                    </a:cubicBezTo>
                    <a:cubicBezTo>
                      <a:pt x="169" y="0"/>
                      <a:pt x="54" y="25"/>
                      <a:pt x="54" y="25"/>
                    </a:cubicBez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22" name="Freeform 29"/>
              <p:cNvSpPr/>
              <p:nvPr/>
            </p:nvSpPr>
            <p:spPr bwMode="auto">
              <a:xfrm>
                <a:off x="4570210" y="4203626"/>
                <a:ext cx="656495" cy="913608"/>
              </a:xfrm>
              <a:custGeom>
                <a:avLst/>
                <a:gdLst>
                  <a:gd name="T0" fmla="*/ 115 w 115"/>
                  <a:gd name="T1" fmla="*/ 12 h 160"/>
                  <a:gd name="T2" fmla="*/ 115 w 115"/>
                  <a:gd name="T3" fmla="*/ 12 h 160"/>
                  <a:gd name="T4" fmla="*/ 51 w 115"/>
                  <a:gd name="T5" fmla="*/ 2 h 160"/>
                  <a:gd name="T6" fmla="*/ 0 w 115"/>
                  <a:gd name="T7" fmla="*/ 160 h 160"/>
                  <a:gd name="T8" fmla="*/ 115 w 115"/>
                  <a:gd name="T9" fmla="*/ 1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160">
                    <a:moveTo>
                      <a:pt x="115" y="12"/>
                    </a:moveTo>
                    <a:cubicBezTo>
                      <a:pt x="115" y="12"/>
                      <a:pt x="115" y="12"/>
                      <a:pt x="115" y="12"/>
                    </a:cubicBezTo>
                    <a:cubicBezTo>
                      <a:pt x="88" y="0"/>
                      <a:pt x="63" y="1"/>
                      <a:pt x="51" y="2"/>
                    </a:cubicBezTo>
                    <a:cubicBezTo>
                      <a:pt x="0" y="160"/>
                      <a:pt x="0" y="160"/>
                      <a:pt x="0" y="160"/>
                    </a:cubicBezTo>
                    <a:lnTo>
                      <a:pt x="115" y="12"/>
                    </a:lnTo>
                    <a:close/>
                  </a:path>
                </a:pathLst>
              </a:custGeom>
              <a:solidFill>
                <a:srgbClr val="423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23" name="Freeform 30"/>
              <p:cNvSpPr/>
              <p:nvPr/>
            </p:nvSpPr>
            <p:spPr bwMode="auto">
              <a:xfrm>
                <a:off x="5711336" y="1737379"/>
                <a:ext cx="2074047" cy="1976339"/>
              </a:xfrm>
              <a:custGeom>
                <a:avLst/>
                <a:gdLst>
                  <a:gd name="T0" fmla="*/ 1306 w 1306"/>
                  <a:gd name="T1" fmla="*/ 0 h 1245"/>
                  <a:gd name="T2" fmla="*/ 18 w 1306"/>
                  <a:gd name="T3" fmla="*/ 1245 h 1245"/>
                  <a:gd name="T4" fmla="*/ 0 w 1306"/>
                  <a:gd name="T5" fmla="*/ 1220 h 1245"/>
                  <a:gd name="T6" fmla="*/ 1306 w 1306"/>
                  <a:gd name="T7" fmla="*/ 0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6" h="1245">
                    <a:moveTo>
                      <a:pt x="1306" y="0"/>
                    </a:moveTo>
                    <a:lnTo>
                      <a:pt x="18" y="1245"/>
                    </a:lnTo>
                    <a:lnTo>
                      <a:pt x="0" y="1220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24" name="Freeform 31"/>
              <p:cNvSpPr/>
              <p:nvPr/>
            </p:nvSpPr>
            <p:spPr bwMode="auto">
              <a:xfrm>
                <a:off x="6195498" y="1834871"/>
                <a:ext cx="1696948" cy="2358580"/>
              </a:xfrm>
              <a:custGeom>
                <a:avLst/>
                <a:gdLst>
                  <a:gd name="T0" fmla="*/ 1069 w 1069"/>
                  <a:gd name="T1" fmla="*/ 0 h 1486"/>
                  <a:gd name="T2" fmla="*/ 0 w 1069"/>
                  <a:gd name="T3" fmla="*/ 1486 h 1486"/>
                  <a:gd name="T4" fmla="*/ 4 w 1069"/>
                  <a:gd name="T5" fmla="*/ 1450 h 1486"/>
                  <a:gd name="T6" fmla="*/ 1069 w 1069"/>
                  <a:gd name="T7" fmla="*/ 0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9" h="1486">
                    <a:moveTo>
                      <a:pt x="1069" y="0"/>
                    </a:moveTo>
                    <a:lnTo>
                      <a:pt x="0" y="1486"/>
                    </a:lnTo>
                    <a:lnTo>
                      <a:pt x="4" y="1450"/>
                    </a:lnTo>
                    <a:lnTo>
                      <a:pt x="1069" y="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  <p:sp>
            <p:nvSpPr>
              <p:cNvPr id="25" name="Freeform 32"/>
              <p:cNvSpPr/>
              <p:nvPr/>
            </p:nvSpPr>
            <p:spPr bwMode="auto">
              <a:xfrm>
                <a:off x="5089373" y="1720842"/>
                <a:ext cx="2505998" cy="1846070"/>
              </a:xfrm>
              <a:custGeom>
                <a:avLst/>
                <a:gdLst>
                  <a:gd name="T0" fmla="*/ 1579 w 1579"/>
                  <a:gd name="T1" fmla="*/ 0 h 1163"/>
                  <a:gd name="T2" fmla="*/ 0 w 1579"/>
                  <a:gd name="T3" fmla="*/ 1163 h 1163"/>
                  <a:gd name="T4" fmla="*/ 57 w 1579"/>
                  <a:gd name="T5" fmla="*/ 1138 h 1163"/>
                  <a:gd name="T6" fmla="*/ 1579 w 1579"/>
                  <a:gd name="T7" fmla="*/ 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9" h="1163">
                    <a:moveTo>
                      <a:pt x="1579" y="0"/>
                    </a:moveTo>
                    <a:lnTo>
                      <a:pt x="0" y="1163"/>
                    </a:lnTo>
                    <a:lnTo>
                      <a:pt x="57" y="1138"/>
                    </a:lnTo>
                    <a:lnTo>
                      <a:pt x="1579" y="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+mn-lt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4995605" y="2563884"/>
            <a:ext cx="5877247" cy="2335543"/>
            <a:chOff x="5794560" y="2137476"/>
            <a:chExt cx="5877247" cy="2335543"/>
          </a:xfrm>
        </p:grpSpPr>
        <p:sp>
          <p:nvSpPr>
            <p:cNvPr id="27" name="TextBox 172"/>
            <p:cNvSpPr txBox="1"/>
            <p:nvPr/>
          </p:nvSpPr>
          <p:spPr>
            <a:xfrm>
              <a:off x="5794560" y="2137476"/>
              <a:ext cx="2304652" cy="415517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500" b="1" kern="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华文黑体" pitchFamily="2" charset="-122"/>
                </a:rPr>
                <a:t>点击此处添加标题</a:t>
              </a:r>
            </a:p>
          </p:txBody>
        </p:sp>
        <p:sp>
          <p:nvSpPr>
            <p:cNvPr id="28" name="TextBox 173"/>
            <p:cNvSpPr txBox="1"/>
            <p:nvPr/>
          </p:nvSpPr>
          <p:spPr>
            <a:xfrm>
              <a:off x="5794562" y="2652939"/>
              <a:ext cx="2873357" cy="429366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900" kern="0" spc="300" dirty="0">
                  <a:solidFill>
                    <a:schemeClr val="bg1">
                      <a:lumMod val="50000"/>
                    </a:schemeClr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</a:rPr>
                <a:t>您的内容打在这里，或者通过复制您的文本后，在此框中选择粘贴，</a:t>
              </a:r>
            </a:p>
          </p:txBody>
        </p:sp>
        <p:sp>
          <p:nvSpPr>
            <p:cNvPr id="29" name="TextBox 172"/>
            <p:cNvSpPr txBox="1"/>
            <p:nvPr/>
          </p:nvSpPr>
          <p:spPr>
            <a:xfrm>
              <a:off x="8798448" y="2137476"/>
              <a:ext cx="2304652" cy="415517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500" b="1" kern="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华文黑体" pitchFamily="2" charset="-122"/>
                </a:rPr>
                <a:t>点击此处添加标题</a:t>
              </a:r>
            </a:p>
          </p:txBody>
        </p:sp>
        <p:sp>
          <p:nvSpPr>
            <p:cNvPr id="30" name="TextBox 173"/>
            <p:cNvSpPr txBox="1"/>
            <p:nvPr/>
          </p:nvSpPr>
          <p:spPr>
            <a:xfrm>
              <a:off x="8798450" y="2652939"/>
              <a:ext cx="2873357" cy="429366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900" kern="0" spc="300" dirty="0">
                  <a:solidFill>
                    <a:schemeClr val="bg1">
                      <a:lumMod val="50000"/>
                    </a:schemeClr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</a:rPr>
                <a:t>您的内容打在这里，或者通过复制您的文本后，在此框中选择粘贴，</a:t>
              </a:r>
            </a:p>
          </p:txBody>
        </p:sp>
        <p:sp>
          <p:nvSpPr>
            <p:cNvPr id="31" name="TextBox 172"/>
            <p:cNvSpPr txBox="1"/>
            <p:nvPr/>
          </p:nvSpPr>
          <p:spPr>
            <a:xfrm>
              <a:off x="5794560" y="3528190"/>
              <a:ext cx="2304652" cy="415517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500" b="1" kern="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华文黑体" pitchFamily="2" charset="-122"/>
                </a:rPr>
                <a:t>点击此处添加标题</a:t>
              </a:r>
            </a:p>
          </p:txBody>
        </p:sp>
        <p:sp>
          <p:nvSpPr>
            <p:cNvPr id="32" name="TextBox 173"/>
            <p:cNvSpPr txBox="1"/>
            <p:nvPr/>
          </p:nvSpPr>
          <p:spPr>
            <a:xfrm>
              <a:off x="5794562" y="4043653"/>
              <a:ext cx="2873357" cy="429366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900" kern="0" spc="300" dirty="0">
                  <a:solidFill>
                    <a:schemeClr val="bg1">
                      <a:lumMod val="50000"/>
                    </a:schemeClr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</a:rPr>
                <a:t>您的内容打在这里，或者通过复制您的文本后，在此框中选择粘贴，</a:t>
              </a:r>
            </a:p>
          </p:txBody>
        </p:sp>
        <p:sp>
          <p:nvSpPr>
            <p:cNvPr id="33" name="TextBox 172"/>
            <p:cNvSpPr txBox="1"/>
            <p:nvPr/>
          </p:nvSpPr>
          <p:spPr>
            <a:xfrm>
              <a:off x="8798448" y="3528190"/>
              <a:ext cx="2304652" cy="415517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500" b="1" kern="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华文黑体" pitchFamily="2" charset="-122"/>
                </a:rPr>
                <a:t>点击此处添加标题</a:t>
              </a:r>
            </a:p>
          </p:txBody>
        </p:sp>
        <p:sp>
          <p:nvSpPr>
            <p:cNvPr id="2" name="TextBox 173"/>
            <p:cNvSpPr txBox="1"/>
            <p:nvPr/>
          </p:nvSpPr>
          <p:spPr>
            <a:xfrm>
              <a:off x="8798450" y="4043653"/>
              <a:ext cx="2873357" cy="429366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900" kern="0" spc="300" dirty="0">
                  <a:solidFill>
                    <a:schemeClr val="bg1">
                      <a:lumMod val="50000"/>
                    </a:schemeClr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</a:rPr>
                <a:t>您的内容打在这里，或者通过复制您的文本后，在此框中选择粘贴，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01">
        <p:blinds dir="vert"/>
      </p:transition>
    </mc:Choice>
    <mc:Fallback xmlns="">
      <p:transition spd="slow" advTm="430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sp>
        <p:nvSpPr>
          <p:cNvPr id="2" name="等腰三角形 2"/>
          <p:cNvSpPr/>
          <p:nvPr/>
        </p:nvSpPr>
        <p:spPr bwMode="auto">
          <a:xfrm rot="3036074">
            <a:off x="5927953" y="2116374"/>
            <a:ext cx="1789112" cy="2069292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endParaRPr lang="zh-CN" altLang="en-US" sz="1865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6219502" y="2920038"/>
            <a:ext cx="1083839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完成项目一</a:t>
            </a:r>
          </a:p>
        </p:txBody>
      </p:sp>
      <p:sp>
        <p:nvSpPr>
          <p:cNvPr id="7" name="等腰三角形 2"/>
          <p:cNvSpPr/>
          <p:nvPr/>
        </p:nvSpPr>
        <p:spPr bwMode="auto">
          <a:xfrm rot="8763501">
            <a:off x="4783375" y="3372475"/>
            <a:ext cx="1788415" cy="207010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endParaRPr lang="zh-CN" altLang="en-US" sz="1865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032515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完成项目二</a:t>
            </a:r>
          </a:p>
        </p:txBody>
      </p:sp>
      <p:sp>
        <p:nvSpPr>
          <p:cNvPr id="11" name="等腰三角形 2"/>
          <p:cNvSpPr/>
          <p:nvPr/>
        </p:nvSpPr>
        <p:spPr bwMode="auto">
          <a:xfrm rot="16474574">
            <a:off x="4258555" y="1687749"/>
            <a:ext cx="1789112" cy="2069292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endParaRPr lang="zh-CN" altLang="en-US" sz="1865"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749467" y="2297738"/>
            <a:ext cx="1083839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完成项目三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284303" y="1459084"/>
            <a:ext cx="1991202" cy="43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■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请输入您标题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284303" y="1897685"/>
            <a:ext cx="2765932" cy="8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000" spc="600" dirty="0">
                <a:solidFill>
                  <a:schemeClr val="tx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详细内容</a:t>
            </a:r>
            <a:r>
              <a:rPr lang="en-US" altLang="zh-CN" sz="1000" spc="600" dirty="0">
                <a:solidFill>
                  <a:schemeClr val="tx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rPr>
              <a:t>……</a:t>
            </a:r>
            <a:r>
              <a:rPr lang="zh-CN" altLang="en-US" sz="1000" spc="600" dirty="0">
                <a:solidFill>
                  <a:schemeClr val="tx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rPr>
              <a:t>点击输入本栏的具体文字，简明扼要的说明分项内容，此为概念图解，请根据您的具体内容酌情修改。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7999980" y="1405611"/>
            <a:ext cx="1991202" cy="43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■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请输入您标题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7999980" y="3633325"/>
            <a:ext cx="3246926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000" spc="600" dirty="0">
                <a:solidFill>
                  <a:schemeClr val="tx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详细内容</a:t>
            </a:r>
            <a:r>
              <a:rPr lang="en-US" altLang="zh-CN" sz="1000" spc="600" dirty="0">
                <a:solidFill>
                  <a:schemeClr val="tx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rPr>
              <a:t>……</a:t>
            </a:r>
            <a:r>
              <a:rPr lang="zh-CN" altLang="en-US" sz="1000" spc="600" dirty="0">
                <a:solidFill>
                  <a:schemeClr val="tx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rPr>
              <a:t>点击输入本栏的具体文字，简明扼要的说明分项内容，此为概念图解，请根据您的具体内容酌情修改。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2468116" y="5135734"/>
            <a:ext cx="1991202" cy="43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■</a:t>
            </a:r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请输入您标题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2468118" y="5575921"/>
            <a:ext cx="4427396" cy="5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000" spc="600" dirty="0">
                <a:solidFill>
                  <a:schemeClr val="tx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详细内容</a:t>
            </a:r>
            <a:r>
              <a:rPr lang="en-US" altLang="zh-CN" sz="1000" spc="600" dirty="0">
                <a:solidFill>
                  <a:schemeClr val="tx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rPr>
              <a:t>……</a:t>
            </a:r>
            <a:r>
              <a:rPr lang="zh-CN" altLang="en-US" sz="1000" spc="600" dirty="0">
                <a:solidFill>
                  <a:schemeClr val="tx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rPr>
              <a:t>点击输入本栏的具体文字，简明扼要的说明分项内容，此为概念图解，请根据您的具体内容酌情修改。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609" y="2880773"/>
            <a:ext cx="2437696" cy="148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679" y="1892384"/>
            <a:ext cx="2460786" cy="1487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272672"/>
            <a:ext cx="5979273" cy="1695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377">
        <p:blinds dir="vert"/>
      </p:transition>
    </mc:Choice>
    <mc:Fallback xmlns="">
      <p:transition spd="slow" advTm="937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ldLvl="0" animBg="1"/>
      <p:bldP spid="3" grpId="0" autoUpdateAnimBg="0"/>
      <p:bldP spid="7" grpId="0" bldLvl="0" animBg="1"/>
      <p:bldP spid="9" grpId="0" autoUpdateAnimBg="0"/>
      <p:bldP spid="11" grpId="0" bldLvl="0" animBg="1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268019" y="2130760"/>
            <a:ext cx="2078567" cy="3538283"/>
            <a:chOff x="1268019" y="2217845"/>
            <a:chExt cx="2078567" cy="3538283"/>
          </a:xfrm>
        </p:grpSpPr>
        <p:grpSp>
          <p:nvGrpSpPr>
            <p:cNvPr id="3" name="组合 2"/>
            <p:cNvGrpSpPr/>
            <p:nvPr/>
          </p:nvGrpSpPr>
          <p:grpSpPr>
            <a:xfrm>
              <a:off x="1268019" y="2217845"/>
              <a:ext cx="2078567" cy="2089149"/>
              <a:chOff x="1112838" y="1998663"/>
              <a:chExt cx="1558925" cy="1566862"/>
            </a:xfrm>
          </p:grpSpPr>
          <p:sp>
            <p:nvSpPr>
              <p:cNvPr id="11" name="Freeform 95"/>
              <p:cNvSpPr/>
              <p:nvPr/>
            </p:nvSpPr>
            <p:spPr bwMode="auto">
              <a:xfrm>
                <a:off x="1112838" y="1998663"/>
                <a:ext cx="1558925" cy="1566862"/>
              </a:xfrm>
              <a:custGeom>
                <a:avLst/>
                <a:gdLst>
                  <a:gd name="T0" fmla="*/ 422 w 499"/>
                  <a:gd name="T1" fmla="*/ 70 h 499"/>
                  <a:gd name="T2" fmla="*/ 340 w 499"/>
                  <a:gd name="T3" fmla="*/ 17 h 499"/>
                  <a:gd name="T4" fmla="*/ 250 w 499"/>
                  <a:gd name="T5" fmla="*/ 0 h 499"/>
                  <a:gd name="T6" fmla="*/ 250 w 499"/>
                  <a:gd name="T7" fmla="*/ 52 h 499"/>
                  <a:gd name="T8" fmla="*/ 321 w 499"/>
                  <a:gd name="T9" fmla="*/ 65 h 499"/>
                  <a:gd name="T10" fmla="*/ 387 w 499"/>
                  <a:gd name="T11" fmla="*/ 107 h 499"/>
                  <a:gd name="T12" fmla="*/ 431 w 499"/>
                  <a:gd name="T13" fmla="*/ 171 h 499"/>
                  <a:gd name="T14" fmla="*/ 447 w 499"/>
                  <a:gd name="T15" fmla="*/ 249 h 499"/>
                  <a:gd name="T16" fmla="*/ 434 w 499"/>
                  <a:gd name="T17" fmla="*/ 322 h 499"/>
                  <a:gd name="T18" fmla="*/ 401 w 499"/>
                  <a:gd name="T19" fmla="*/ 376 h 499"/>
                  <a:gd name="T20" fmla="*/ 347 w 499"/>
                  <a:gd name="T21" fmla="*/ 422 h 499"/>
                  <a:gd name="T22" fmla="*/ 250 w 499"/>
                  <a:gd name="T23" fmla="*/ 447 h 499"/>
                  <a:gd name="T24" fmla="*/ 196 w 499"/>
                  <a:gd name="T25" fmla="*/ 440 h 499"/>
                  <a:gd name="T26" fmla="*/ 140 w 499"/>
                  <a:gd name="T27" fmla="*/ 414 h 499"/>
                  <a:gd name="T28" fmla="*/ 69 w 499"/>
                  <a:gd name="T29" fmla="*/ 330 h 499"/>
                  <a:gd name="T30" fmla="*/ 52 w 499"/>
                  <a:gd name="T31" fmla="*/ 249 h 499"/>
                  <a:gd name="T32" fmla="*/ 65 w 499"/>
                  <a:gd name="T33" fmla="*/ 179 h 499"/>
                  <a:gd name="T34" fmla="*/ 16 w 499"/>
                  <a:gd name="T35" fmla="*/ 161 h 499"/>
                  <a:gd name="T36" fmla="*/ 0 w 499"/>
                  <a:gd name="T37" fmla="*/ 249 h 499"/>
                  <a:gd name="T38" fmla="*/ 22 w 499"/>
                  <a:gd name="T39" fmla="*/ 351 h 499"/>
                  <a:gd name="T40" fmla="*/ 111 w 499"/>
                  <a:gd name="T41" fmla="*/ 457 h 499"/>
                  <a:gd name="T42" fmla="*/ 182 w 499"/>
                  <a:gd name="T43" fmla="*/ 490 h 499"/>
                  <a:gd name="T44" fmla="*/ 250 w 499"/>
                  <a:gd name="T45" fmla="*/ 499 h 499"/>
                  <a:gd name="T46" fmla="*/ 373 w 499"/>
                  <a:gd name="T47" fmla="*/ 466 h 499"/>
                  <a:gd name="T48" fmla="*/ 441 w 499"/>
                  <a:gd name="T49" fmla="*/ 409 h 499"/>
                  <a:gd name="T50" fmla="*/ 482 w 499"/>
                  <a:gd name="T51" fmla="*/ 340 h 499"/>
                  <a:gd name="T52" fmla="*/ 499 w 499"/>
                  <a:gd name="T53" fmla="*/ 249 h 499"/>
                  <a:gd name="T54" fmla="*/ 478 w 499"/>
                  <a:gd name="T55" fmla="*/ 150 h 499"/>
                  <a:gd name="T56" fmla="*/ 422 w 499"/>
                  <a:gd name="T57" fmla="*/ 7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9" h="499">
                    <a:moveTo>
                      <a:pt x="422" y="70"/>
                    </a:moveTo>
                    <a:cubicBezTo>
                      <a:pt x="399" y="47"/>
                      <a:pt x="371" y="29"/>
                      <a:pt x="340" y="17"/>
                    </a:cubicBezTo>
                    <a:cubicBezTo>
                      <a:pt x="311" y="6"/>
                      <a:pt x="281" y="0"/>
                      <a:pt x="250" y="0"/>
                    </a:cubicBezTo>
                    <a:cubicBezTo>
                      <a:pt x="250" y="52"/>
                      <a:pt x="250" y="52"/>
                      <a:pt x="250" y="52"/>
                    </a:cubicBezTo>
                    <a:cubicBezTo>
                      <a:pt x="274" y="52"/>
                      <a:pt x="299" y="56"/>
                      <a:pt x="321" y="65"/>
                    </a:cubicBezTo>
                    <a:cubicBezTo>
                      <a:pt x="346" y="75"/>
                      <a:pt x="368" y="89"/>
                      <a:pt x="387" y="107"/>
                    </a:cubicBezTo>
                    <a:cubicBezTo>
                      <a:pt x="406" y="125"/>
                      <a:pt x="421" y="147"/>
                      <a:pt x="431" y="171"/>
                    </a:cubicBezTo>
                    <a:cubicBezTo>
                      <a:pt x="442" y="196"/>
                      <a:pt x="447" y="222"/>
                      <a:pt x="447" y="249"/>
                    </a:cubicBezTo>
                    <a:cubicBezTo>
                      <a:pt x="447" y="274"/>
                      <a:pt x="443" y="299"/>
                      <a:pt x="434" y="322"/>
                    </a:cubicBezTo>
                    <a:cubicBezTo>
                      <a:pt x="426" y="341"/>
                      <a:pt x="415" y="360"/>
                      <a:pt x="401" y="376"/>
                    </a:cubicBezTo>
                    <a:cubicBezTo>
                      <a:pt x="386" y="395"/>
                      <a:pt x="368" y="410"/>
                      <a:pt x="347" y="422"/>
                    </a:cubicBezTo>
                    <a:cubicBezTo>
                      <a:pt x="318" y="438"/>
                      <a:pt x="284" y="447"/>
                      <a:pt x="250" y="447"/>
                    </a:cubicBezTo>
                    <a:cubicBezTo>
                      <a:pt x="231" y="447"/>
                      <a:pt x="213" y="445"/>
                      <a:pt x="196" y="440"/>
                    </a:cubicBezTo>
                    <a:cubicBezTo>
                      <a:pt x="176" y="434"/>
                      <a:pt x="157" y="426"/>
                      <a:pt x="140" y="414"/>
                    </a:cubicBezTo>
                    <a:cubicBezTo>
                      <a:pt x="109" y="393"/>
                      <a:pt x="84" y="364"/>
                      <a:pt x="69" y="330"/>
                    </a:cubicBezTo>
                    <a:cubicBezTo>
                      <a:pt x="57" y="305"/>
                      <a:pt x="52" y="277"/>
                      <a:pt x="52" y="249"/>
                    </a:cubicBezTo>
                    <a:cubicBezTo>
                      <a:pt x="52" y="225"/>
                      <a:pt x="56" y="201"/>
                      <a:pt x="65" y="179"/>
                    </a:cubicBezTo>
                    <a:cubicBezTo>
                      <a:pt x="16" y="161"/>
                      <a:pt x="16" y="161"/>
                      <a:pt x="16" y="161"/>
                    </a:cubicBezTo>
                    <a:cubicBezTo>
                      <a:pt x="6" y="189"/>
                      <a:pt x="0" y="219"/>
                      <a:pt x="0" y="249"/>
                    </a:cubicBezTo>
                    <a:cubicBezTo>
                      <a:pt x="0" y="285"/>
                      <a:pt x="7" y="319"/>
                      <a:pt x="22" y="351"/>
                    </a:cubicBezTo>
                    <a:cubicBezTo>
                      <a:pt x="41" y="394"/>
                      <a:pt x="72" y="431"/>
                      <a:pt x="111" y="457"/>
                    </a:cubicBezTo>
                    <a:cubicBezTo>
                      <a:pt x="133" y="472"/>
                      <a:pt x="157" y="483"/>
                      <a:pt x="182" y="490"/>
                    </a:cubicBezTo>
                    <a:cubicBezTo>
                      <a:pt x="204" y="496"/>
                      <a:pt x="227" y="499"/>
                      <a:pt x="250" y="499"/>
                    </a:cubicBezTo>
                    <a:cubicBezTo>
                      <a:pt x="293" y="499"/>
                      <a:pt x="335" y="488"/>
                      <a:pt x="373" y="466"/>
                    </a:cubicBezTo>
                    <a:cubicBezTo>
                      <a:pt x="399" y="452"/>
                      <a:pt x="422" y="432"/>
                      <a:pt x="441" y="409"/>
                    </a:cubicBezTo>
                    <a:cubicBezTo>
                      <a:pt x="458" y="389"/>
                      <a:pt x="472" y="365"/>
                      <a:pt x="482" y="340"/>
                    </a:cubicBezTo>
                    <a:cubicBezTo>
                      <a:pt x="493" y="311"/>
                      <a:pt x="499" y="281"/>
                      <a:pt x="499" y="249"/>
                    </a:cubicBezTo>
                    <a:cubicBezTo>
                      <a:pt x="499" y="215"/>
                      <a:pt x="492" y="181"/>
                      <a:pt x="478" y="150"/>
                    </a:cubicBezTo>
                    <a:cubicBezTo>
                      <a:pt x="465" y="120"/>
                      <a:pt x="446" y="93"/>
                      <a:pt x="422" y="70"/>
                    </a:cubicBezTo>
                    <a:close/>
                  </a:path>
                </a:pathLst>
              </a:custGeom>
              <a:solidFill>
                <a:srgbClr val="35AFFF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108"/>
              <p:cNvSpPr/>
              <p:nvPr/>
            </p:nvSpPr>
            <p:spPr bwMode="auto">
              <a:xfrm>
                <a:off x="2143125" y="3051175"/>
                <a:ext cx="103187" cy="106362"/>
              </a:xfrm>
              <a:custGeom>
                <a:avLst/>
                <a:gdLst>
                  <a:gd name="T0" fmla="*/ 32 w 33"/>
                  <a:gd name="T1" fmla="*/ 26 h 34"/>
                  <a:gd name="T2" fmla="*/ 27 w 33"/>
                  <a:gd name="T3" fmla="*/ 21 h 34"/>
                  <a:gd name="T4" fmla="*/ 24 w 33"/>
                  <a:gd name="T5" fmla="*/ 11 h 34"/>
                  <a:gd name="T6" fmla="*/ 14 w 33"/>
                  <a:gd name="T7" fmla="*/ 9 h 34"/>
                  <a:gd name="T8" fmla="*/ 7 w 33"/>
                  <a:gd name="T9" fmla="*/ 2 h 34"/>
                  <a:gd name="T10" fmla="*/ 1 w 33"/>
                  <a:gd name="T11" fmla="*/ 2 h 34"/>
                  <a:gd name="T12" fmla="*/ 1 w 33"/>
                  <a:gd name="T13" fmla="*/ 8 h 34"/>
                  <a:gd name="T14" fmla="*/ 8 w 33"/>
                  <a:gd name="T15" fmla="*/ 15 h 34"/>
                  <a:gd name="T16" fmla="*/ 11 w 33"/>
                  <a:gd name="T17" fmla="*/ 25 h 34"/>
                  <a:gd name="T18" fmla="*/ 21 w 33"/>
                  <a:gd name="T19" fmla="*/ 27 h 34"/>
                  <a:gd name="T20" fmla="*/ 26 w 33"/>
                  <a:gd name="T21" fmla="*/ 32 h 34"/>
                  <a:gd name="T22" fmla="*/ 32 w 33"/>
                  <a:gd name="T23" fmla="*/ 32 h 34"/>
                  <a:gd name="T24" fmla="*/ 32 w 33"/>
                  <a:gd name="T25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34">
                    <a:moveTo>
                      <a:pt x="32" y="26"/>
                    </a:move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18"/>
                      <a:pt x="27" y="14"/>
                      <a:pt x="24" y="11"/>
                    </a:cubicBezTo>
                    <a:cubicBezTo>
                      <a:pt x="22" y="9"/>
                      <a:pt x="18" y="8"/>
                      <a:pt x="14" y="9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0"/>
                      <a:pt x="3" y="0"/>
                      <a:pt x="1" y="2"/>
                    </a:cubicBezTo>
                    <a:cubicBezTo>
                      <a:pt x="0" y="4"/>
                      <a:pt x="0" y="6"/>
                      <a:pt x="1" y="8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9"/>
                      <a:pt x="8" y="23"/>
                      <a:pt x="11" y="25"/>
                    </a:cubicBezTo>
                    <a:cubicBezTo>
                      <a:pt x="13" y="28"/>
                      <a:pt x="17" y="29"/>
                      <a:pt x="21" y="27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7" y="34"/>
                      <a:pt x="30" y="34"/>
                      <a:pt x="32" y="32"/>
                    </a:cubicBezTo>
                    <a:cubicBezTo>
                      <a:pt x="33" y="31"/>
                      <a:pt x="33" y="28"/>
                      <a:pt x="32" y="26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109"/>
              <p:cNvSpPr/>
              <p:nvPr/>
            </p:nvSpPr>
            <p:spPr bwMode="auto">
              <a:xfrm>
                <a:off x="1500188" y="2406650"/>
                <a:ext cx="106362" cy="106362"/>
              </a:xfrm>
              <a:custGeom>
                <a:avLst/>
                <a:gdLst>
                  <a:gd name="T0" fmla="*/ 32 w 34"/>
                  <a:gd name="T1" fmla="*/ 26 h 34"/>
                  <a:gd name="T2" fmla="*/ 25 w 34"/>
                  <a:gd name="T3" fmla="*/ 19 h 34"/>
                  <a:gd name="T4" fmla="*/ 23 w 34"/>
                  <a:gd name="T5" fmla="*/ 9 h 34"/>
                  <a:gd name="T6" fmla="*/ 13 w 34"/>
                  <a:gd name="T7" fmla="*/ 6 h 34"/>
                  <a:gd name="T8" fmla="*/ 8 w 34"/>
                  <a:gd name="T9" fmla="*/ 1 h 34"/>
                  <a:gd name="T10" fmla="*/ 2 w 34"/>
                  <a:gd name="T11" fmla="*/ 1 h 34"/>
                  <a:gd name="T12" fmla="*/ 2 w 34"/>
                  <a:gd name="T13" fmla="*/ 8 h 34"/>
                  <a:gd name="T14" fmla="*/ 7 w 34"/>
                  <a:gd name="T15" fmla="*/ 12 h 34"/>
                  <a:gd name="T16" fmla="*/ 9 w 34"/>
                  <a:gd name="T17" fmla="*/ 22 h 34"/>
                  <a:gd name="T18" fmla="*/ 19 w 34"/>
                  <a:gd name="T19" fmla="*/ 25 h 34"/>
                  <a:gd name="T20" fmla="*/ 26 w 34"/>
                  <a:gd name="T21" fmla="*/ 32 h 34"/>
                  <a:gd name="T22" fmla="*/ 32 w 34"/>
                  <a:gd name="T23" fmla="*/ 32 h 34"/>
                  <a:gd name="T24" fmla="*/ 32 w 34"/>
                  <a:gd name="T25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2" y="26"/>
                    </a:move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5"/>
                      <a:pt x="25" y="11"/>
                      <a:pt x="23" y="9"/>
                    </a:cubicBezTo>
                    <a:cubicBezTo>
                      <a:pt x="20" y="6"/>
                      <a:pt x="16" y="5"/>
                      <a:pt x="13" y="6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3" y="0"/>
                      <a:pt x="2" y="1"/>
                    </a:cubicBezTo>
                    <a:cubicBezTo>
                      <a:pt x="0" y="3"/>
                      <a:pt x="0" y="6"/>
                      <a:pt x="2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0"/>
                      <a:pt x="9" y="22"/>
                    </a:cubicBezTo>
                    <a:cubicBezTo>
                      <a:pt x="12" y="25"/>
                      <a:pt x="15" y="26"/>
                      <a:pt x="19" y="25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8" y="34"/>
                      <a:pt x="30" y="34"/>
                      <a:pt x="32" y="32"/>
                    </a:cubicBezTo>
                    <a:cubicBezTo>
                      <a:pt x="34" y="30"/>
                      <a:pt x="34" y="27"/>
                      <a:pt x="32" y="26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 110"/>
              <p:cNvSpPr/>
              <p:nvPr/>
            </p:nvSpPr>
            <p:spPr bwMode="auto">
              <a:xfrm>
                <a:off x="2259013" y="2752725"/>
                <a:ext cx="138112" cy="58737"/>
              </a:xfrm>
              <a:custGeom>
                <a:avLst/>
                <a:gdLst>
                  <a:gd name="T0" fmla="*/ 39 w 44"/>
                  <a:gd name="T1" fmla="*/ 5 h 19"/>
                  <a:gd name="T2" fmla="*/ 32 w 44"/>
                  <a:gd name="T3" fmla="*/ 5 h 19"/>
                  <a:gd name="T4" fmla="*/ 24 w 44"/>
                  <a:gd name="T5" fmla="*/ 0 h 19"/>
                  <a:gd name="T6" fmla="*/ 15 w 44"/>
                  <a:gd name="T7" fmla="*/ 5 h 19"/>
                  <a:gd name="T8" fmla="*/ 5 w 44"/>
                  <a:gd name="T9" fmla="*/ 5 h 19"/>
                  <a:gd name="T10" fmla="*/ 0 w 44"/>
                  <a:gd name="T11" fmla="*/ 9 h 19"/>
                  <a:gd name="T12" fmla="*/ 5 w 44"/>
                  <a:gd name="T13" fmla="*/ 14 h 19"/>
                  <a:gd name="T14" fmla="*/ 15 w 44"/>
                  <a:gd name="T15" fmla="*/ 14 h 19"/>
                  <a:gd name="T16" fmla="*/ 24 w 44"/>
                  <a:gd name="T17" fmla="*/ 19 h 19"/>
                  <a:gd name="T18" fmla="*/ 32 w 44"/>
                  <a:gd name="T19" fmla="*/ 14 h 19"/>
                  <a:gd name="T20" fmla="*/ 39 w 44"/>
                  <a:gd name="T21" fmla="*/ 14 h 19"/>
                  <a:gd name="T22" fmla="*/ 44 w 44"/>
                  <a:gd name="T23" fmla="*/ 9 h 19"/>
                  <a:gd name="T24" fmla="*/ 39 w 44"/>
                  <a:gd name="T25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9">
                    <a:moveTo>
                      <a:pt x="39" y="5"/>
                    </a:moveTo>
                    <a:cubicBezTo>
                      <a:pt x="32" y="5"/>
                      <a:pt x="32" y="5"/>
                      <a:pt x="32" y="5"/>
                    </a:cubicBezTo>
                    <a:cubicBezTo>
                      <a:pt x="31" y="2"/>
                      <a:pt x="27" y="0"/>
                      <a:pt x="24" y="0"/>
                    </a:cubicBezTo>
                    <a:cubicBezTo>
                      <a:pt x="20" y="0"/>
                      <a:pt x="16" y="2"/>
                      <a:pt x="1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2" y="5"/>
                      <a:pt x="0" y="7"/>
                      <a:pt x="0" y="9"/>
                    </a:cubicBezTo>
                    <a:cubicBezTo>
                      <a:pt x="0" y="12"/>
                      <a:pt x="2" y="14"/>
                      <a:pt x="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7" y="17"/>
                      <a:pt x="20" y="19"/>
                      <a:pt x="24" y="19"/>
                    </a:cubicBezTo>
                    <a:cubicBezTo>
                      <a:pt x="27" y="19"/>
                      <a:pt x="31" y="17"/>
                      <a:pt x="32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2" y="14"/>
                      <a:pt x="44" y="12"/>
                      <a:pt x="44" y="9"/>
                    </a:cubicBezTo>
                    <a:cubicBezTo>
                      <a:pt x="44" y="7"/>
                      <a:pt x="42" y="5"/>
                      <a:pt x="39" y="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 111"/>
              <p:cNvSpPr/>
              <p:nvPr/>
            </p:nvSpPr>
            <p:spPr bwMode="auto">
              <a:xfrm>
                <a:off x="1354138" y="2752725"/>
                <a:ext cx="133350" cy="58737"/>
              </a:xfrm>
              <a:custGeom>
                <a:avLst/>
                <a:gdLst>
                  <a:gd name="T0" fmla="*/ 38 w 43"/>
                  <a:gd name="T1" fmla="*/ 5 h 19"/>
                  <a:gd name="T2" fmla="*/ 28 w 43"/>
                  <a:gd name="T3" fmla="*/ 5 h 19"/>
                  <a:gd name="T4" fmla="*/ 20 w 43"/>
                  <a:gd name="T5" fmla="*/ 0 h 19"/>
                  <a:gd name="T6" fmla="*/ 11 w 43"/>
                  <a:gd name="T7" fmla="*/ 5 h 19"/>
                  <a:gd name="T8" fmla="*/ 4 w 43"/>
                  <a:gd name="T9" fmla="*/ 5 h 19"/>
                  <a:gd name="T10" fmla="*/ 0 w 43"/>
                  <a:gd name="T11" fmla="*/ 9 h 19"/>
                  <a:gd name="T12" fmla="*/ 4 w 43"/>
                  <a:gd name="T13" fmla="*/ 14 h 19"/>
                  <a:gd name="T14" fmla="*/ 11 w 43"/>
                  <a:gd name="T15" fmla="*/ 14 h 19"/>
                  <a:gd name="T16" fmla="*/ 20 w 43"/>
                  <a:gd name="T17" fmla="*/ 19 h 19"/>
                  <a:gd name="T18" fmla="*/ 28 w 43"/>
                  <a:gd name="T19" fmla="*/ 14 h 19"/>
                  <a:gd name="T20" fmla="*/ 38 w 43"/>
                  <a:gd name="T21" fmla="*/ 14 h 19"/>
                  <a:gd name="T22" fmla="*/ 43 w 43"/>
                  <a:gd name="T23" fmla="*/ 9 h 19"/>
                  <a:gd name="T24" fmla="*/ 38 w 43"/>
                  <a:gd name="T25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9">
                    <a:moveTo>
                      <a:pt x="38" y="5"/>
                    </a:moveTo>
                    <a:cubicBezTo>
                      <a:pt x="28" y="5"/>
                      <a:pt x="28" y="5"/>
                      <a:pt x="28" y="5"/>
                    </a:cubicBezTo>
                    <a:cubicBezTo>
                      <a:pt x="27" y="2"/>
                      <a:pt x="24" y="0"/>
                      <a:pt x="20" y="0"/>
                    </a:cubicBezTo>
                    <a:cubicBezTo>
                      <a:pt x="16" y="0"/>
                      <a:pt x="13" y="2"/>
                      <a:pt x="11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5"/>
                      <a:pt x="0" y="7"/>
                      <a:pt x="0" y="9"/>
                    </a:cubicBezTo>
                    <a:cubicBezTo>
                      <a:pt x="0" y="12"/>
                      <a:pt x="2" y="14"/>
                      <a:pt x="4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3" y="17"/>
                      <a:pt x="16" y="19"/>
                      <a:pt x="20" y="19"/>
                    </a:cubicBezTo>
                    <a:cubicBezTo>
                      <a:pt x="24" y="19"/>
                      <a:pt x="27" y="17"/>
                      <a:pt x="2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41" y="14"/>
                      <a:pt x="43" y="12"/>
                      <a:pt x="43" y="9"/>
                    </a:cubicBezTo>
                    <a:cubicBezTo>
                      <a:pt x="43" y="7"/>
                      <a:pt x="41" y="5"/>
                      <a:pt x="38" y="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12"/>
              <p:cNvSpPr/>
              <p:nvPr/>
            </p:nvSpPr>
            <p:spPr bwMode="auto">
              <a:xfrm>
                <a:off x="2143125" y="2406650"/>
                <a:ext cx="103187" cy="106362"/>
              </a:xfrm>
              <a:custGeom>
                <a:avLst/>
                <a:gdLst>
                  <a:gd name="T0" fmla="*/ 32 w 33"/>
                  <a:gd name="T1" fmla="*/ 1 h 34"/>
                  <a:gd name="T2" fmla="*/ 26 w 33"/>
                  <a:gd name="T3" fmla="*/ 1 h 34"/>
                  <a:gd name="T4" fmla="*/ 21 w 33"/>
                  <a:gd name="T5" fmla="*/ 6 h 34"/>
                  <a:gd name="T6" fmla="*/ 11 w 33"/>
                  <a:gd name="T7" fmla="*/ 9 h 34"/>
                  <a:gd name="T8" fmla="*/ 8 w 33"/>
                  <a:gd name="T9" fmla="*/ 19 h 34"/>
                  <a:gd name="T10" fmla="*/ 1 w 33"/>
                  <a:gd name="T11" fmla="*/ 26 h 34"/>
                  <a:gd name="T12" fmla="*/ 1 w 33"/>
                  <a:gd name="T13" fmla="*/ 32 h 34"/>
                  <a:gd name="T14" fmla="*/ 7 w 33"/>
                  <a:gd name="T15" fmla="*/ 32 h 34"/>
                  <a:gd name="T16" fmla="*/ 14 w 33"/>
                  <a:gd name="T17" fmla="*/ 25 h 34"/>
                  <a:gd name="T18" fmla="*/ 24 w 33"/>
                  <a:gd name="T19" fmla="*/ 22 h 34"/>
                  <a:gd name="T20" fmla="*/ 27 w 33"/>
                  <a:gd name="T21" fmla="*/ 13 h 34"/>
                  <a:gd name="T22" fmla="*/ 32 w 33"/>
                  <a:gd name="T23" fmla="*/ 8 h 34"/>
                  <a:gd name="T24" fmla="*/ 32 w 33"/>
                  <a:gd name="T2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34">
                    <a:moveTo>
                      <a:pt x="32" y="1"/>
                    </a:moveTo>
                    <a:cubicBezTo>
                      <a:pt x="30" y="0"/>
                      <a:pt x="27" y="0"/>
                      <a:pt x="26" y="1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7" y="5"/>
                      <a:pt x="13" y="6"/>
                      <a:pt x="11" y="9"/>
                    </a:cubicBezTo>
                    <a:cubicBezTo>
                      <a:pt x="8" y="11"/>
                      <a:pt x="7" y="15"/>
                      <a:pt x="8" y="19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7"/>
                      <a:pt x="0" y="30"/>
                      <a:pt x="1" y="32"/>
                    </a:cubicBezTo>
                    <a:cubicBezTo>
                      <a:pt x="3" y="34"/>
                      <a:pt x="6" y="34"/>
                      <a:pt x="7" y="32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8" y="26"/>
                      <a:pt x="22" y="25"/>
                      <a:pt x="24" y="22"/>
                    </a:cubicBezTo>
                    <a:cubicBezTo>
                      <a:pt x="27" y="20"/>
                      <a:pt x="28" y="16"/>
                      <a:pt x="27" y="1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3" y="6"/>
                      <a:pt x="33" y="3"/>
                      <a:pt x="32" y="1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113"/>
              <p:cNvSpPr/>
              <p:nvPr/>
            </p:nvSpPr>
            <p:spPr bwMode="auto">
              <a:xfrm>
                <a:off x="1500188" y="3051175"/>
                <a:ext cx="106362" cy="106362"/>
              </a:xfrm>
              <a:custGeom>
                <a:avLst/>
                <a:gdLst>
                  <a:gd name="T0" fmla="*/ 32 w 34"/>
                  <a:gd name="T1" fmla="*/ 2 h 34"/>
                  <a:gd name="T2" fmla="*/ 26 w 34"/>
                  <a:gd name="T3" fmla="*/ 2 h 34"/>
                  <a:gd name="T4" fmla="*/ 19 w 34"/>
                  <a:gd name="T5" fmla="*/ 9 h 34"/>
                  <a:gd name="T6" fmla="*/ 9 w 34"/>
                  <a:gd name="T7" fmla="*/ 11 h 34"/>
                  <a:gd name="T8" fmla="*/ 7 w 34"/>
                  <a:gd name="T9" fmla="*/ 21 h 34"/>
                  <a:gd name="T10" fmla="*/ 2 w 34"/>
                  <a:gd name="T11" fmla="*/ 26 h 34"/>
                  <a:gd name="T12" fmla="*/ 2 w 34"/>
                  <a:gd name="T13" fmla="*/ 32 h 34"/>
                  <a:gd name="T14" fmla="*/ 8 w 34"/>
                  <a:gd name="T15" fmla="*/ 32 h 34"/>
                  <a:gd name="T16" fmla="*/ 13 w 34"/>
                  <a:gd name="T17" fmla="*/ 27 h 34"/>
                  <a:gd name="T18" fmla="*/ 23 w 34"/>
                  <a:gd name="T19" fmla="*/ 25 h 34"/>
                  <a:gd name="T20" fmla="*/ 25 w 34"/>
                  <a:gd name="T21" fmla="*/ 15 h 34"/>
                  <a:gd name="T22" fmla="*/ 32 w 34"/>
                  <a:gd name="T23" fmla="*/ 8 h 34"/>
                  <a:gd name="T24" fmla="*/ 32 w 34"/>
                  <a:gd name="T25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2" y="2"/>
                    </a:moveTo>
                    <a:cubicBezTo>
                      <a:pt x="30" y="0"/>
                      <a:pt x="28" y="0"/>
                      <a:pt x="26" y="2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5" y="8"/>
                      <a:pt x="12" y="9"/>
                      <a:pt x="9" y="11"/>
                    </a:cubicBezTo>
                    <a:cubicBezTo>
                      <a:pt x="6" y="14"/>
                      <a:pt x="6" y="18"/>
                      <a:pt x="7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0" y="28"/>
                      <a:pt x="0" y="31"/>
                      <a:pt x="2" y="32"/>
                    </a:cubicBezTo>
                    <a:cubicBezTo>
                      <a:pt x="3" y="34"/>
                      <a:pt x="6" y="34"/>
                      <a:pt x="8" y="32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6" y="29"/>
                      <a:pt x="20" y="28"/>
                      <a:pt x="23" y="25"/>
                    </a:cubicBezTo>
                    <a:cubicBezTo>
                      <a:pt x="25" y="23"/>
                      <a:pt x="26" y="19"/>
                      <a:pt x="25" y="15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6"/>
                      <a:pt x="34" y="4"/>
                      <a:pt x="32" y="2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eeform 114"/>
              <p:cNvSpPr/>
              <p:nvPr/>
            </p:nvSpPr>
            <p:spPr bwMode="auto">
              <a:xfrm>
                <a:off x="1844675" y="2259013"/>
                <a:ext cx="58737" cy="134937"/>
              </a:xfrm>
              <a:custGeom>
                <a:avLst/>
                <a:gdLst>
                  <a:gd name="T0" fmla="*/ 14 w 19"/>
                  <a:gd name="T1" fmla="*/ 11 h 43"/>
                  <a:gd name="T2" fmla="*/ 14 w 19"/>
                  <a:gd name="T3" fmla="*/ 4 h 43"/>
                  <a:gd name="T4" fmla="*/ 10 w 19"/>
                  <a:gd name="T5" fmla="*/ 0 h 43"/>
                  <a:gd name="T6" fmla="*/ 5 w 19"/>
                  <a:gd name="T7" fmla="*/ 4 h 43"/>
                  <a:gd name="T8" fmla="*/ 5 w 19"/>
                  <a:gd name="T9" fmla="*/ 11 h 43"/>
                  <a:gd name="T10" fmla="*/ 0 w 19"/>
                  <a:gd name="T11" fmla="*/ 20 h 43"/>
                  <a:gd name="T12" fmla="*/ 5 w 19"/>
                  <a:gd name="T13" fmla="*/ 28 h 43"/>
                  <a:gd name="T14" fmla="*/ 5 w 19"/>
                  <a:gd name="T15" fmla="*/ 38 h 43"/>
                  <a:gd name="T16" fmla="*/ 10 w 19"/>
                  <a:gd name="T17" fmla="*/ 43 h 43"/>
                  <a:gd name="T18" fmla="*/ 14 w 19"/>
                  <a:gd name="T19" fmla="*/ 38 h 43"/>
                  <a:gd name="T20" fmla="*/ 14 w 19"/>
                  <a:gd name="T21" fmla="*/ 28 h 43"/>
                  <a:gd name="T22" fmla="*/ 19 w 19"/>
                  <a:gd name="T23" fmla="*/ 20 h 43"/>
                  <a:gd name="T24" fmla="*/ 14 w 19"/>
                  <a:gd name="T2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43">
                    <a:moveTo>
                      <a:pt x="14" y="11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4" y="1"/>
                      <a:pt x="12" y="0"/>
                      <a:pt x="10" y="0"/>
                    </a:cubicBezTo>
                    <a:cubicBezTo>
                      <a:pt x="7" y="0"/>
                      <a:pt x="5" y="1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2" y="13"/>
                      <a:pt x="0" y="16"/>
                      <a:pt x="0" y="20"/>
                    </a:cubicBezTo>
                    <a:cubicBezTo>
                      <a:pt x="0" y="23"/>
                      <a:pt x="2" y="27"/>
                      <a:pt x="5" y="2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41"/>
                      <a:pt x="7" y="43"/>
                      <a:pt x="10" y="43"/>
                    </a:cubicBezTo>
                    <a:cubicBezTo>
                      <a:pt x="12" y="43"/>
                      <a:pt x="14" y="41"/>
                      <a:pt x="14" y="3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27"/>
                      <a:pt x="19" y="23"/>
                      <a:pt x="19" y="20"/>
                    </a:cubicBezTo>
                    <a:cubicBezTo>
                      <a:pt x="19" y="16"/>
                      <a:pt x="17" y="13"/>
                      <a:pt x="14" y="11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115"/>
              <p:cNvSpPr/>
              <p:nvPr/>
            </p:nvSpPr>
            <p:spPr bwMode="auto">
              <a:xfrm>
                <a:off x="1844675" y="3170238"/>
                <a:ext cx="58737" cy="134937"/>
              </a:xfrm>
              <a:custGeom>
                <a:avLst/>
                <a:gdLst>
                  <a:gd name="T0" fmla="*/ 14 w 19"/>
                  <a:gd name="T1" fmla="*/ 15 h 43"/>
                  <a:gd name="T2" fmla="*/ 14 w 19"/>
                  <a:gd name="T3" fmla="*/ 5 h 43"/>
                  <a:gd name="T4" fmla="*/ 10 w 19"/>
                  <a:gd name="T5" fmla="*/ 0 h 43"/>
                  <a:gd name="T6" fmla="*/ 5 w 19"/>
                  <a:gd name="T7" fmla="*/ 5 h 43"/>
                  <a:gd name="T8" fmla="*/ 5 w 19"/>
                  <a:gd name="T9" fmla="*/ 15 h 43"/>
                  <a:gd name="T10" fmla="*/ 0 w 19"/>
                  <a:gd name="T11" fmla="*/ 23 h 43"/>
                  <a:gd name="T12" fmla="*/ 5 w 19"/>
                  <a:gd name="T13" fmla="*/ 32 h 43"/>
                  <a:gd name="T14" fmla="*/ 5 w 19"/>
                  <a:gd name="T15" fmla="*/ 39 h 43"/>
                  <a:gd name="T16" fmla="*/ 10 w 19"/>
                  <a:gd name="T17" fmla="*/ 43 h 43"/>
                  <a:gd name="T18" fmla="*/ 14 w 19"/>
                  <a:gd name="T19" fmla="*/ 39 h 43"/>
                  <a:gd name="T20" fmla="*/ 14 w 19"/>
                  <a:gd name="T21" fmla="*/ 32 h 43"/>
                  <a:gd name="T22" fmla="*/ 19 w 19"/>
                  <a:gd name="T23" fmla="*/ 23 h 43"/>
                  <a:gd name="T24" fmla="*/ 14 w 19"/>
                  <a:gd name="T25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43">
                    <a:moveTo>
                      <a:pt x="14" y="1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2"/>
                      <a:pt x="12" y="0"/>
                      <a:pt x="10" y="0"/>
                    </a:cubicBezTo>
                    <a:cubicBezTo>
                      <a:pt x="7" y="0"/>
                      <a:pt x="5" y="2"/>
                      <a:pt x="5" y="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16"/>
                      <a:pt x="0" y="19"/>
                      <a:pt x="0" y="23"/>
                    </a:cubicBezTo>
                    <a:cubicBezTo>
                      <a:pt x="0" y="27"/>
                      <a:pt x="2" y="30"/>
                      <a:pt x="5" y="32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7" y="43"/>
                      <a:pt x="10" y="43"/>
                    </a:cubicBezTo>
                    <a:cubicBezTo>
                      <a:pt x="12" y="43"/>
                      <a:pt x="14" y="41"/>
                      <a:pt x="14" y="39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0"/>
                      <a:pt x="19" y="27"/>
                      <a:pt x="19" y="23"/>
                    </a:cubicBezTo>
                    <a:cubicBezTo>
                      <a:pt x="19" y="19"/>
                      <a:pt x="17" y="16"/>
                      <a:pt x="14" y="1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Oval 116"/>
              <p:cNvSpPr>
                <a:spLocks noChangeArrowheads="1"/>
              </p:cNvSpPr>
              <p:nvPr/>
            </p:nvSpPr>
            <p:spPr bwMode="auto">
              <a:xfrm>
                <a:off x="1758950" y="2667000"/>
                <a:ext cx="228600" cy="230187"/>
              </a:xfrm>
              <a:prstGeom prst="ellipse">
                <a:avLst/>
              </a:pr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477381" y="4925131"/>
              <a:ext cx="14594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在此录入上述图表的综合描述说明，在此录入上述图表的综合描述说明。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1373534" y="4623143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/>
                  </a:solidFill>
                  <a:latin typeface="Impact" panose="020B0806030902050204" pitchFamily="34" charset="0"/>
                  <a:ea typeface="微软雅黑" panose="020B0503020204020204" charset="-122"/>
                  <a:cs typeface="Lato Regular"/>
                </a:rPr>
                <a:t>在此添加标题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080391" y="2130760"/>
            <a:ext cx="1987549" cy="3538283"/>
            <a:chOff x="4080391" y="2217845"/>
            <a:chExt cx="1987549" cy="3538283"/>
          </a:xfrm>
        </p:grpSpPr>
        <p:grpSp>
          <p:nvGrpSpPr>
            <p:cNvPr id="22" name="组合 21"/>
            <p:cNvGrpSpPr/>
            <p:nvPr/>
          </p:nvGrpSpPr>
          <p:grpSpPr>
            <a:xfrm>
              <a:off x="4080391" y="2217845"/>
              <a:ext cx="1987549" cy="2089149"/>
              <a:chOff x="2959100" y="1998663"/>
              <a:chExt cx="1490662" cy="1566862"/>
            </a:xfrm>
          </p:grpSpPr>
          <p:sp>
            <p:nvSpPr>
              <p:cNvPr id="25" name="Freeform 96"/>
              <p:cNvSpPr/>
              <p:nvPr/>
            </p:nvSpPr>
            <p:spPr bwMode="auto">
              <a:xfrm>
                <a:off x="2959100" y="1998663"/>
                <a:ext cx="1490662" cy="1566862"/>
              </a:xfrm>
              <a:custGeom>
                <a:avLst/>
                <a:gdLst>
                  <a:gd name="T0" fmla="*/ 401 w 477"/>
                  <a:gd name="T1" fmla="*/ 70 h 499"/>
                  <a:gd name="T2" fmla="*/ 319 w 477"/>
                  <a:gd name="T3" fmla="*/ 17 h 499"/>
                  <a:gd name="T4" fmla="*/ 228 w 477"/>
                  <a:gd name="T5" fmla="*/ 0 h 499"/>
                  <a:gd name="T6" fmla="*/ 228 w 477"/>
                  <a:gd name="T7" fmla="*/ 52 h 499"/>
                  <a:gd name="T8" fmla="*/ 300 w 477"/>
                  <a:gd name="T9" fmla="*/ 65 h 499"/>
                  <a:gd name="T10" fmla="*/ 365 w 477"/>
                  <a:gd name="T11" fmla="*/ 107 h 499"/>
                  <a:gd name="T12" fmla="*/ 409 w 477"/>
                  <a:gd name="T13" fmla="*/ 171 h 499"/>
                  <a:gd name="T14" fmla="*/ 426 w 477"/>
                  <a:gd name="T15" fmla="*/ 249 h 499"/>
                  <a:gd name="T16" fmla="*/ 412 w 477"/>
                  <a:gd name="T17" fmla="*/ 322 h 499"/>
                  <a:gd name="T18" fmla="*/ 380 w 477"/>
                  <a:gd name="T19" fmla="*/ 376 h 499"/>
                  <a:gd name="T20" fmla="*/ 326 w 477"/>
                  <a:gd name="T21" fmla="*/ 422 h 499"/>
                  <a:gd name="T22" fmla="*/ 228 w 477"/>
                  <a:gd name="T23" fmla="*/ 447 h 499"/>
                  <a:gd name="T24" fmla="*/ 175 w 477"/>
                  <a:gd name="T25" fmla="*/ 440 h 499"/>
                  <a:gd name="T26" fmla="*/ 118 w 477"/>
                  <a:gd name="T27" fmla="*/ 414 h 499"/>
                  <a:gd name="T28" fmla="*/ 47 w 477"/>
                  <a:gd name="T29" fmla="*/ 330 h 499"/>
                  <a:gd name="T30" fmla="*/ 0 w 477"/>
                  <a:gd name="T31" fmla="*/ 351 h 499"/>
                  <a:gd name="T32" fmla="*/ 89 w 477"/>
                  <a:gd name="T33" fmla="*/ 457 h 499"/>
                  <a:gd name="T34" fmla="*/ 161 w 477"/>
                  <a:gd name="T35" fmla="*/ 490 h 499"/>
                  <a:gd name="T36" fmla="*/ 228 w 477"/>
                  <a:gd name="T37" fmla="*/ 499 h 499"/>
                  <a:gd name="T38" fmla="*/ 351 w 477"/>
                  <a:gd name="T39" fmla="*/ 466 h 499"/>
                  <a:gd name="T40" fmla="*/ 419 w 477"/>
                  <a:gd name="T41" fmla="*/ 409 h 499"/>
                  <a:gd name="T42" fmla="*/ 460 w 477"/>
                  <a:gd name="T43" fmla="*/ 340 h 499"/>
                  <a:gd name="T44" fmla="*/ 477 w 477"/>
                  <a:gd name="T45" fmla="*/ 249 h 499"/>
                  <a:gd name="T46" fmla="*/ 457 w 477"/>
                  <a:gd name="T47" fmla="*/ 150 h 499"/>
                  <a:gd name="T48" fmla="*/ 401 w 477"/>
                  <a:gd name="T49" fmla="*/ 7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7" h="499">
                    <a:moveTo>
                      <a:pt x="401" y="70"/>
                    </a:moveTo>
                    <a:cubicBezTo>
                      <a:pt x="377" y="47"/>
                      <a:pt x="349" y="29"/>
                      <a:pt x="319" y="17"/>
                    </a:cubicBezTo>
                    <a:cubicBezTo>
                      <a:pt x="290" y="6"/>
                      <a:pt x="259" y="0"/>
                      <a:pt x="228" y="0"/>
                    </a:cubicBezTo>
                    <a:cubicBezTo>
                      <a:pt x="228" y="52"/>
                      <a:pt x="228" y="52"/>
                      <a:pt x="228" y="52"/>
                    </a:cubicBezTo>
                    <a:cubicBezTo>
                      <a:pt x="253" y="52"/>
                      <a:pt x="277" y="56"/>
                      <a:pt x="300" y="65"/>
                    </a:cubicBezTo>
                    <a:cubicBezTo>
                      <a:pt x="324" y="75"/>
                      <a:pt x="346" y="89"/>
                      <a:pt x="365" y="107"/>
                    </a:cubicBezTo>
                    <a:cubicBezTo>
                      <a:pt x="384" y="125"/>
                      <a:pt x="399" y="147"/>
                      <a:pt x="409" y="171"/>
                    </a:cubicBezTo>
                    <a:cubicBezTo>
                      <a:pt x="420" y="196"/>
                      <a:pt x="426" y="222"/>
                      <a:pt x="426" y="249"/>
                    </a:cubicBezTo>
                    <a:cubicBezTo>
                      <a:pt x="426" y="274"/>
                      <a:pt x="421" y="299"/>
                      <a:pt x="412" y="322"/>
                    </a:cubicBezTo>
                    <a:cubicBezTo>
                      <a:pt x="404" y="341"/>
                      <a:pt x="394" y="360"/>
                      <a:pt x="380" y="376"/>
                    </a:cubicBezTo>
                    <a:cubicBezTo>
                      <a:pt x="364" y="395"/>
                      <a:pt x="346" y="410"/>
                      <a:pt x="326" y="422"/>
                    </a:cubicBezTo>
                    <a:cubicBezTo>
                      <a:pt x="296" y="438"/>
                      <a:pt x="262" y="447"/>
                      <a:pt x="228" y="447"/>
                    </a:cubicBezTo>
                    <a:cubicBezTo>
                      <a:pt x="210" y="447"/>
                      <a:pt x="192" y="445"/>
                      <a:pt x="175" y="440"/>
                    </a:cubicBezTo>
                    <a:cubicBezTo>
                      <a:pt x="154" y="434"/>
                      <a:pt x="136" y="426"/>
                      <a:pt x="118" y="414"/>
                    </a:cubicBezTo>
                    <a:cubicBezTo>
                      <a:pt x="87" y="393"/>
                      <a:pt x="62" y="364"/>
                      <a:pt x="47" y="330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19" y="394"/>
                      <a:pt x="50" y="431"/>
                      <a:pt x="89" y="457"/>
                    </a:cubicBezTo>
                    <a:cubicBezTo>
                      <a:pt x="111" y="472"/>
                      <a:pt x="135" y="483"/>
                      <a:pt x="161" y="490"/>
                    </a:cubicBezTo>
                    <a:cubicBezTo>
                      <a:pt x="182" y="496"/>
                      <a:pt x="205" y="499"/>
                      <a:pt x="228" y="499"/>
                    </a:cubicBezTo>
                    <a:cubicBezTo>
                      <a:pt x="271" y="499"/>
                      <a:pt x="314" y="488"/>
                      <a:pt x="351" y="466"/>
                    </a:cubicBezTo>
                    <a:cubicBezTo>
                      <a:pt x="377" y="452"/>
                      <a:pt x="400" y="432"/>
                      <a:pt x="419" y="409"/>
                    </a:cubicBezTo>
                    <a:cubicBezTo>
                      <a:pt x="437" y="389"/>
                      <a:pt x="451" y="365"/>
                      <a:pt x="460" y="340"/>
                    </a:cubicBezTo>
                    <a:cubicBezTo>
                      <a:pt x="472" y="311"/>
                      <a:pt x="477" y="281"/>
                      <a:pt x="477" y="249"/>
                    </a:cubicBezTo>
                    <a:cubicBezTo>
                      <a:pt x="477" y="215"/>
                      <a:pt x="470" y="181"/>
                      <a:pt x="457" y="150"/>
                    </a:cubicBezTo>
                    <a:cubicBezTo>
                      <a:pt x="444" y="120"/>
                      <a:pt x="425" y="93"/>
                      <a:pt x="401" y="70"/>
                    </a:cubicBezTo>
                    <a:close/>
                  </a:path>
                </a:pathLst>
              </a:custGeom>
              <a:solidFill>
                <a:srgbClr val="FBC60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Freeform 99"/>
              <p:cNvSpPr/>
              <p:nvPr/>
            </p:nvSpPr>
            <p:spPr bwMode="auto">
              <a:xfrm>
                <a:off x="3940175" y="3051175"/>
                <a:ext cx="106362" cy="106362"/>
              </a:xfrm>
              <a:custGeom>
                <a:avLst/>
                <a:gdLst>
                  <a:gd name="T0" fmla="*/ 32 w 34"/>
                  <a:gd name="T1" fmla="*/ 26 h 34"/>
                  <a:gd name="T2" fmla="*/ 27 w 34"/>
                  <a:gd name="T3" fmla="*/ 21 h 34"/>
                  <a:gd name="T4" fmla="*/ 25 w 34"/>
                  <a:gd name="T5" fmla="*/ 11 h 34"/>
                  <a:gd name="T6" fmla="*/ 15 w 34"/>
                  <a:gd name="T7" fmla="*/ 9 h 34"/>
                  <a:gd name="T8" fmla="*/ 8 w 34"/>
                  <a:gd name="T9" fmla="*/ 2 h 34"/>
                  <a:gd name="T10" fmla="*/ 2 w 34"/>
                  <a:gd name="T11" fmla="*/ 2 h 34"/>
                  <a:gd name="T12" fmla="*/ 2 w 34"/>
                  <a:gd name="T13" fmla="*/ 8 h 34"/>
                  <a:gd name="T14" fmla="*/ 9 w 34"/>
                  <a:gd name="T15" fmla="*/ 15 h 34"/>
                  <a:gd name="T16" fmla="*/ 11 w 34"/>
                  <a:gd name="T17" fmla="*/ 25 h 34"/>
                  <a:gd name="T18" fmla="*/ 21 w 34"/>
                  <a:gd name="T19" fmla="*/ 27 h 34"/>
                  <a:gd name="T20" fmla="*/ 26 w 34"/>
                  <a:gd name="T21" fmla="*/ 32 h 34"/>
                  <a:gd name="T22" fmla="*/ 32 w 34"/>
                  <a:gd name="T23" fmla="*/ 32 h 34"/>
                  <a:gd name="T24" fmla="*/ 32 w 34"/>
                  <a:gd name="T25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2" y="26"/>
                    </a:move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18"/>
                      <a:pt x="27" y="14"/>
                      <a:pt x="25" y="11"/>
                    </a:cubicBezTo>
                    <a:cubicBezTo>
                      <a:pt x="22" y="9"/>
                      <a:pt x="18" y="8"/>
                      <a:pt x="15" y="9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0"/>
                      <a:pt x="3" y="0"/>
                      <a:pt x="2" y="2"/>
                    </a:cubicBezTo>
                    <a:cubicBezTo>
                      <a:pt x="0" y="4"/>
                      <a:pt x="0" y="6"/>
                      <a:pt x="2" y="8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7" y="19"/>
                      <a:pt x="8" y="23"/>
                      <a:pt x="11" y="25"/>
                    </a:cubicBezTo>
                    <a:cubicBezTo>
                      <a:pt x="14" y="28"/>
                      <a:pt x="17" y="29"/>
                      <a:pt x="21" y="27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8" y="34"/>
                      <a:pt x="30" y="34"/>
                      <a:pt x="32" y="32"/>
                    </a:cubicBezTo>
                    <a:cubicBezTo>
                      <a:pt x="34" y="31"/>
                      <a:pt x="34" y="28"/>
                      <a:pt x="32" y="26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100"/>
              <p:cNvSpPr/>
              <p:nvPr/>
            </p:nvSpPr>
            <p:spPr bwMode="auto">
              <a:xfrm>
                <a:off x="3297238" y="2406650"/>
                <a:ext cx="104775" cy="106362"/>
              </a:xfrm>
              <a:custGeom>
                <a:avLst/>
                <a:gdLst>
                  <a:gd name="T0" fmla="*/ 32 w 34"/>
                  <a:gd name="T1" fmla="*/ 26 h 34"/>
                  <a:gd name="T2" fmla="*/ 25 w 34"/>
                  <a:gd name="T3" fmla="*/ 19 h 34"/>
                  <a:gd name="T4" fmla="*/ 23 w 34"/>
                  <a:gd name="T5" fmla="*/ 9 h 34"/>
                  <a:gd name="T6" fmla="*/ 13 w 34"/>
                  <a:gd name="T7" fmla="*/ 6 h 34"/>
                  <a:gd name="T8" fmla="*/ 8 w 34"/>
                  <a:gd name="T9" fmla="*/ 1 h 34"/>
                  <a:gd name="T10" fmla="*/ 2 w 34"/>
                  <a:gd name="T11" fmla="*/ 1 h 34"/>
                  <a:gd name="T12" fmla="*/ 2 w 34"/>
                  <a:gd name="T13" fmla="*/ 8 h 34"/>
                  <a:gd name="T14" fmla="*/ 7 w 34"/>
                  <a:gd name="T15" fmla="*/ 12 h 34"/>
                  <a:gd name="T16" fmla="*/ 9 w 34"/>
                  <a:gd name="T17" fmla="*/ 22 h 34"/>
                  <a:gd name="T18" fmla="*/ 19 w 34"/>
                  <a:gd name="T19" fmla="*/ 25 h 34"/>
                  <a:gd name="T20" fmla="*/ 26 w 34"/>
                  <a:gd name="T21" fmla="*/ 32 h 34"/>
                  <a:gd name="T22" fmla="*/ 32 w 34"/>
                  <a:gd name="T23" fmla="*/ 32 h 34"/>
                  <a:gd name="T24" fmla="*/ 32 w 34"/>
                  <a:gd name="T25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2" y="26"/>
                    </a:move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5"/>
                      <a:pt x="26" y="11"/>
                      <a:pt x="23" y="9"/>
                    </a:cubicBezTo>
                    <a:cubicBezTo>
                      <a:pt x="20" y="6"/>
                      <a:pt x="16" y="5"/>
                      <a:pt x="13" y="6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4" y="0"/>
                      <a:pt x="2" y="1"/>
                    </a:cubicBezTo>
                    <a:cubicBezTo>
                      <a:pt x="0" y="3"/>
                      <a:pt x="0" y="6"/>
                      <a:pt x="2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0"/>
                      <a:pt x="9" y="22"/>
                    </a:cubicBezTo>
                    <a:cubicBezTo>
                      <a:pt x="12" y="25"/>
                      <a:pt x="16" y="26"/>
                      <a:pt x="19" y="25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8" y="34"/>
                      <a:pt x="31" y="34"/>
                      <a:pt x="32" y="32"/>
                    </a:cubicBezTo>
                    <a:cubicBezTo>
                      <a:pt x="34" y="30"/>
                      <a:pt x="34" y="27"/>
                      <a:pt x="32" y="26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 101"/>
              <p:cNvSpPr/>
              <p:nvPr/>
            </p:nvSpPr>
            <p:spPr bwMode="auto">
              <a:xfrm>
                <a:off x="4059238" y="2752725"/>
                <a:ext cx="133350" cy="58737"/>
              </a:xfrm>
              <a:custGeom>
                <a:avLst/>
                <a:gdLst>
                  <a:gd name="T0" fmla="*/ 38 w 43"/>
                  <a:gd name="T1" fmla="*/ 5 h 19"/>
                  <a:gd name="T2" fmla="*/ 31 w 43"/>
                  <a:gd name="T3" fmla="*/ 5 h 19"/>
                  <a:gd name="T4" fmla="*/ 23 w 43"/>
                  <a:gd name="T5" fmla="*/ 0 h 19"/>
                  <a:gd name="T6" fmla="*/ 14 w 43"/>
                  <a:gd name="T7" fmla="*/ 5 h 19"/>
                  <a:gd name="T8" fmla="*/ 4 w 43"/>
                  <a:gd name="T9" fmla="*/ 5 h 19"/>
                  <a:gd name="T10" fmla="*/ 0 w 43"/>
                  <a:gd name="T11" fmla="*/ 9 h 19"/>
                  <a:gd name="T12" fmla="*/ 4 w 43"/>
                  <a:gd name="T13" fmla="*/ 14 h 19"/>
                  <a:gd name="T14" fmla="*/ 14 w 43"/>
                  <a:gd name="T15" fmla="*/ 14 h 19"/>
                  <a:gd name="T16" fmla="*/ 23 w 43"/>
                  <a:gd name="T17" fmla="*/ 19 h 19"/>
                  <a:gd name="T18" fmla="*/ 31 w 43"/>
                  <a:gd name="T19" fmla="*/ 14 h 19"/>
                  <a:gd name="T20" fmla="*/ 38 w 43"/>
                  <a:gd name="T21" fmla="*/ 14 h 19"/>
                  <a:gd name="T22" fmla="*/ 43 w 43"/>
                  <a:gd name="T23" fmla="*/ 9 h 19"/>
                  <a:gd name="T24" fmla="*/ 38 w 43"/>
                  <a:gd name="T25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9">
                    <a:moveTo>
                      <a:pt x="38" y="5"/>
                    </a:moveTo>
                    <a:cubicBezTo>
                      <a:pt x="31" y="5"/>
                      <a:pt x="31" y="5"/>
                      <a:pt x="31" y="5"/>
                    </a:cubicBezTo>
                    <a:cubicBezTo>
                      <a:pt x="30" y="2"/>
                      <a:pt x="27" y="0"/>
                      <a:pt x="23" y="0"/>
                    </a:cubicBezTo>
                    <a:cubicBezTo>
                      <a:pt x="19" y="0"/>
                      <a:pt x="16" y="2"/>
                      <a:pt x="1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5"/>
                      <a:pt x="0" y="7"/>
                      <a:pt x="0" y="9"/>
                    </a:cubicBezTo>
                    <a:cubicBezTo>
                      <a:pt x="0" y="12"/>
                      <a:pt x="2" y="14"/>
                      <a:pt x="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6" y="17"/>
                      <a:pt x="19" y="19"/>
                      <a:pt x="23" y="19"/>
                    </a:cubicBezTo>
                    <a:cubicBezTo>
                      <a:pt x="27" y="19"/>
                      <a:pt x="30" y="17"/>
                      <a:pt x="31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41" y="14"/>
                      <a:pt x="43" y="12"/>
                      <a:pt x="43" y="9"/>
                    </a:cubicBezTo>
                    <a:cubicBezTo>
                      <a:pt x="43" y="7"/>
                      <a:pt x="41" y="5"/>
                      <a:pt x="38" y="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 102"/>
              <p:cNvSpPr/>
              <p:nvPr/>
            </p:nvSpPr>
            <p:spPr bwMode="auto">
              <a:xfrm>
                <a:off x="3149600" y="2752725"/>
                <a:ext cx="134937" cy="58737"/>
              </a:xfrm>
              <a:custGeom>
                <a:avLst/>
                <a:gdLst>
                  <a:gd name="T0" fmla="*/ 39 w 43"/>
                  <a:gd name="T1" fmla="*/ 5 h 19"/>
                  <a:gd name="T2" fmla="*/ 29 w 43"/>
                  <a:gd name="T3" fmla="*/ 5 h 19"/>
                  <a:gd name="T4" fmla="*/ 20 w 43"/>
                  <a:gd name="T5" fmla="*/ 0 h 19"/>
                  <a:gd name="T6" fmla="*/ 11 w 43"/>
                  <a:gd name="T7" fmla="*/ 5 h 19"/>
                  <a:gd name="T8" fmla="*/ 4 w 43"/>
                  <a:gd name="T9" fmla="*/ 5 h 19"/>
                  <a:gd name="T10" fmla="*/ 0 w 43"/>
                  <a:gd name="T11" fmla="*/ 9 h 19"/>
                  <a:gd name="T12" fmla="*/ 4 w 43"/>
                  <a:gd name="T13" fmla="*/ 14 h 19"/>
                  <a:gd name="T14" fmla="*/ 11 w 43"/>
                  <a:gd name="T15" fmla="*/ 14 h 19"/>
                  <a:gd name="T16" fmla="*/ 20 w 43"/>
                  <a:gd name="T17" fmla="*/ 19 h 19"/>
                  <a:gd name="T18" fmla="*/ 29 w 43"/>
                  <a:gd name="T19" fmla="*/ 14 h 19"/>
                  <a:gd name="T20" fmla="*/ 39 w 43"/>
                  <a:gd name="T21" fmla="*/ 14 h 19"/>
                  <a:gd name="T22" fmla="*/ 43 w 43"/>
                  <a:gd name="T23" fmla="*/ 9 h 19"/>
                  <a:gd name="T24" fmla="*/ 39 w 43"/>
                  <a:gd name="T25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9">
                    <a:moveTo>
                      <a:pt x="39" y="5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7" y="2"/>
                      <a:pt x="24" y="0"/>
                      <a:pt x="20" y="0"/>
                    </a:cubicBezTo>
                    <a:cubicBezTo>
                      <a:pt x="16" y="0"/>
                      <a:pt x="13" y="2"/>
                      <a:pt x="11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5"/>
                      <a:pt x="0" y="7"/>
                      <a:pt x="0" y="9"/>
                    </a:cubicBezTo>
                    <a:cubicBezTo>
                      <a:pt x="0" y="12"/>
                      <a:pt x="2" y="14"/>
                      <a:pt x="4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3" y="17"/>
                      <a:pt x="16" y="19"/>
                      <a:pt x="20" y="19"/>
                    </a:cubicBezTo>
                    <a:cubicBezTo>
                      <a:pt x="24" y="19"/>
                      <a:pt x="27" y="17"/>
                      <a:pt x="2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1" y="14"/>
                      <a:pt x="43" y="12"/>
                      <a:pt x="43" y="9"/>
                    </a:cubicBezTo>
                    <a:cubicBezTo>
                      <a:pt x="43" y="7"/>
                      <a:pt x="41" y="5"/>
                      <a:pt x="39" y="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reeform 103"/>
              <p:cNvSpPr/>
              <p:nvPr/>
            </p:nvSpPr>
            <p:spPr bwMode="auto">
              <a:xfrm>
                <a:off x="3940175" y="2406650"/>
                <a:ext cx="106362" cy="106362"/>
              </a:xfrm>
              <a:custGeom>
                <a:avLst/>
                <a:gdLst>
                  <a:gd name="T0" fmla="*/ 32 w 34"/>
                  <a:gd name="T1" fmla="*/ 1 h 34"/>
                  <a:gd name="T2" fmla="*/ 26 w 34"/>
                  <a:gd name="T3" fmla="*/ 1 h 34"/>
                  <a:gd name="T4" fmla="*/ 21 w 34"/>
                  <a:gd name="T5" fmla="*/ 6 h 34"/>
                  <a:gd name="T6" fmla="*/ 11 w 34"/>
                  <a:gd name="T7" fmla="*/ 9 h 34"/>
                  <a:gd name="T8" fmla="*/ 9 w 34"/>
                  <a:gd name="T9" fmla="*/ 19 h 34"/>
                  <a:gd name="T10" fmla="*/ 2 w 34"/>
                  <a:gd name="T11" fmla="*/ 26 h 34"/>
                  <a:gd name="T12" fmla="*/ 2 w 34"/>
                  <a:gd name="T13" fmla="*/ 32 h 34"/>
                  <a:gd name="T14" fmla="*/ 8 w 34"/>
                  <a:gd name="T15" fmla="*/ 32 h 34"/>
                  <a:gd name="T16" fmla="*/ 15 w 34"/>
                  <a:gd name="T17" fmla="*/ 25 h 34"/>
                  <a:gd name="T18" fmla="*/ 25 w 34"/>
                  <a:gd name="T19" fmla="*/ 22 h 34"/>
                  <a:gd name="T20" fmla="*/ 27 w 34"/>
                  <a:gd name="T21" fmla="*/ 13 h 34"/>
                  <a:gd name="T22" fmla="*/ 32 w 34"/>
                  <a:gd name="T23" fmla="*/ 8 h 34"/>
                  <a:gd name="T24" fmla="*/ 32 w 34"/>
                  <a:gd name="T2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2" y="1"/>
                    </a:moveTo>
                    <a:cubicBezTo>
                      <a:pt x="30" y="0"/>
                      <a:pt x="28" y="0"/>
                      <a:pt x="26" y="1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7" y="5"/>
                      <a:pt x="14" y="6"/>
                      <a:pt x="11" y="9"/>
                    </a:cubicBezTo>
                    <a:cubicBezTo>
                      <a:pt x="8" y="11"/>
                      <a:pt x="7" y="15"/>
                      <a:pt x="9" y="19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0" y="27"/>
                      <a:pt x="0" y="30"/>
                      <a:pt x="2" y="32"/>
                    </a:cubicBezTo>
                    <a:cubicBezTo>
                      <a:pt x="3" y="34"/>
                      <a:pt x="6" y="34"/>
                      <a:pt x="8" y="32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8" y="26"/>
                      <a:pt x="22" y="25"/>
                      <a:pt x="25" y="22"/>
                    </a:cubicBezTo>
                    <a:cubicBezTo>
                      <a:pt x="27" y="20"/>
                      <a:pt x="28" y="16"/>
                      <a:pt x="27" y="1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6"/>
                      <a:pt x="34" y="3"/>
                      <a:pt x="32" y="1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Freeform 104"/>
              <p:cNvSpPr/>
              <p:nvPr/>
            </p:nvSpPr>
            <p:spPr bwMode="auto">
              <a:xfrm>
                <a:off x="3297238" y="3051175"/>
                <a:ext cx="104775" cy="106362"/>
              </a:xfrm>
              <a:custGeom>
                <a:avLst/>
                <a:gdLst>
                  <a:gd name="T0" fmla="*/ 32 w 34"/>
                  <a:gd name="T1" fmla="*/ 2 h 34"/>
                  <a:gd name="T2" fmla="*/ 26 w 34"/>
                  <a:gd name="T3" fmla="*/ 2 h 34"/>
                  <a:gd name="T4" fmla="*/ 19 w 34"/>
                  <a:gd name="T5" fmla="*/ 9 h 34"/>
                  <a:gd name="T6" fmla="*/ 9 w 34"/>
                  <a:gd name="T7" fmla="*/ 11 h 34"/>
                  <a:gd name="T8" fmla="*/ 7 w 34"/>
                  <a:gd name="T9" fmla="*/ 21 h 34"/>
                  <a:gd name="T10" fmla="*/ 2 w 34"/>
                  <a:gd name="T11" fmla="*/ 26 h 34"/>
                  <a:gd name="T12" fmla="*/ 2 w 34"/>
                  <a:gd name="T13" fmla="*/ 32 h 34"/>
                  <a:gd name="T14" fmla="*/ 8 w 34"/>
                  <a:gd name="T15" fmla="*/ 32 h 34"/>
                  <a:gd name="T16" fmla="*/ 13 w 34"/>
                  <a:gd name="T17" fmla="*/ 27 h 34"/>
                  <a:gd name="T18" fmla="*/ 23 w 34"/>
                  <a:gd name="T19" fmla="*/ 25 h 34"/>
                  <a:gd name="T20" fmla="*/ 25 w 34"/>
                  <a:gd name="T21" fmla="*/ 15 h 34"/>
                  <a:gd name="T22" fmla="*/ 32 w 34"/>
                  <a:gd name="T23" fmla="*/ 8 h 34"/>
                  <a:gd name="T24" fmla="*/ 32 w 34"/>
                  <a:gd name="T25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2" y="2"/>
                    </a:moveTo>
                    <a:cubicBezTo>
                      <a:pt x="31" y="0"/>
                      <a:pt x="28" y="0"/>
                      <a:pt x="26" y="2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6" y="8"/>
                      <a:pt x="12" y="9"/>
                      <a:pt x="9" y="11"/>
                    </a:cubicBezTo>
                    <a:cubicBezTo>
                      <a:pt x="6" y="14"/>
                      <a:pt x="6" y="18"/>
                      <a:pt x="7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0" y="28"/>
                      <a:pt x="0" y="31"/>
                      <a:pt x="2" y="32"/>
                    </a:cubicBezTo>
                    <a:cubicBezTo>
                      <a:pt x="4" y="34"/>
                      <a:pt x="6" y="34"/>
                      <a:pt x="8" y="32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6" y="29"/>
                      <a:pt x="20" y="28"/>
                      <a:pt x="23" y="25"/>
                    </a:cubicBezTo>
                    <a:cubicBezTo>
                      <a:pt x="26" y="23"/>
                      <a:pt x="26" y="19"/>
                      <a:pt x="25" y="15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6"/>
                      <a:pt x="34" y="4"/>
                      <a:pt x="32" y="2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 105"/>
              <p:cNvSpPr/>
              <p:nvPr/>
            </p:nvSpPr>
            <p:spPr bwMode="auto">
              <a:xfrm>
                <a:off x="3640138" y="2259013"/>
                <a:ext cx="61912" cy="134937"/>
              </a:xfrm>
              <a:custGeom>
                <a:avLst/>
                <a:gdLst>
                  <a:gd name="T0" fmla="*/ 14 w 20"/>
                  <a:gd name="T1" fmla="*/ 11 h 43"/>
                  <a:gd name="T2" fmla="*/ 14 w 20"/>
                  <a:gd name="T3" fmla="*/ 4 h 43"/>
                  <a:gd name="T4" fmla="*/ 10 w 20"/>
                  <a:gd name="T5" fmla="*/ 0 h 43"/>
                  <a:gd name="T6" fmla="*/ 6 w 20"/>
                  <a:gd name="T7" fmla="*/ 4 h 43"/>
                  <a:gd name="T8" fmla="*/ 6 w 20"/>
                  <a:gd name="T9" fmla="*/ 11 h 43"/>
                  <a:gd name="T10" fmla="*/ 0 w 20"/>
                  <a:gd name="T11" fmla="*/ 20 h 43"/>
                  <a:gd name="T12" fmla="*/ 6 w 20"/>
                  <a:gd name="T13" fmla="*/ 28 h 43"/>
                  <a:gd name="T14" fmla="*/ 6 w 20"/>
                  <a:gd name="T15" fmla="*/ 38 h 43"/>
                  <a:gd name="T16" fmla="*/ 10 w 20"/>
                  <a:gd name="T17" fmla="*/ 43 h 43"/>
                  <a:gd name="T18" fmla="*/ 14 w 20"/>
                  <a:gd name="T19" fmla="*/ 38 h 43"/>
                  <a:gd name="T20" fmla="*/ 14 w 20"/>
                  <a:gd name="T21" fmla="*/ 28 h 43"/>
                  <a:gd name="T22" fmla="*/ 20 w 20"/>
                  <a:gd name="T23" fmla="*/ 20 h 43"/>
                  <a:gd name="T24" fmla="*/ 14 w 20"/>
                  <a:gd name="T2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43">
                    <a:moveTo>
                      <a:pt x="14" y="11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4" y="1"/>
                      <a:pt x="12" y="0"/>
                      <a:pt x="10" y="0"/>
                    </a:cubicBezTo>
                    <a:cubicBezTo>
                      <a:pt x="8" y="0"/>
                      <a:pt x="6" y="1"/>
                      <a:pt x="6" y="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2" y="13"/>
                      <a:pt x="0" y="16"/>
                      <a:pt x="0" y="20"/>
                    </a:cubicBezTo>
                    <a:cubicBezTo>
                      <a:pt x="0" y="23"/>
                      <a:pt x="2" y="27"/>
                      <a:pt x="6" y="2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41"/>
                      <a:pt x="8" y="43"/>
                      <a:pt x="10" y="43"/>
                    </a:cubicBezTo>
                    <a:cubicBezTo>
                      <a:pt x="12" y="43"/>
                      <a:pt x="14" y="41"/>
                      <a:pt x="14" y="3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27"/>
                      <a:pt x="20" y="23"/>
                      <a:pt x="20" y="20"/>
                    </a:cubicBezTo>
                    <a:cubicBezTo>
                      <a:pt x="20" y="16"/>
                      <a:pt x="17" y="13"/>
                      <a:pt x="14" y="11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 106"/>
              <p:cNvSpPr/>
              <p:nvPr/>
            </p:nvSpPr>
            <p:spPr bwMode="auto">
              <a:xfrm>
                <a:off x="3640138" y="3170238"/>
                <a:ext cx="61912" cy="134937"/>
              </a:xfrm>
              <a:custGeom>
                <a:avLst/>
                <a:gdLst>
                  <a:gd name="T0" fmla="*/ 14 w 20"/>
                  <a:gd name="T1" fmla="*/ 15 h 43"/>
                  <a:gd name="T2" fmla="*/ 14 w 20"/>
                  <a:gd name="T3" fmla="*/ 5 h 43"/>
                  <a:gd name="T4" fmla="*/ 10 w 20"/>
                  <a:gd name="T5" fmla="*/ 0 h 43"/>
                  <a:gd name="T6" fmla="*/ 6 w 20"/>
                  <a:gd name="T7" fmla="*/ 5 h 43"/>
                  <a:gd name="T8" fmla="*/ 6 w 20"/>
                  <a:gd name="T9" fmla="*/ 15 h 43"/>
                  <a:gd name="T10" fmla="*/ 0 w 20"/>
                  <a:gd name="T11" fmla="*/ 23 h 43"/>
                  <a:gd name="T12" fmla="*/ 6 w 20"/>
                  <a:gd name="T13" fmla="*/ 32 h 43"/>
                  <a:gd name="T14" fmla="*/ 6 w 20"/>
                  <a:gd name="T15" fmla="*/ 39 h 43"/>
                  <a:gd name="T16" fmla="*/ 10 w 20"/>
                  <a:gd name="T17" fmla="*/ 43 h 43"/>
                  <a:gd name="T18" fmla="*/ 14 w 20"/>
                  <a:gd name="T19" fmla="*/ 39 h 43"/>
                  <a:gd name="T20" fmla="*/ 14 w 20"/>
                  <a:gd name="T21" fmla="*/ 32 h 43"/>
                  <a:gd name="T22" fmla="*/ 20 w 20"/>
                  <a:gd name="T23" fmla="*/ 23 h 43"/>
                  <a:gd name="T24" fmla="*/ 14 w 20"/>
                  <a:gd name="T25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43">
                    <a:moveTo>
                      <a:pt x="14" y="1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2"/>
                      <a:pt x="12" y="0"/>
                      <a:pt x="10" y="0"/>
                    </a:cubicBezTo>
                    <a:cubicBezTo>
                      <a:pt x="8" y="0"/>
                      <a:pt x="6" y="2"/>
                      <a:pt x="6" y="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2" y="16"/>
                      <a:pt x="0" y="19"/>
                      <a:pt x="0" y="23"/>
                    </a:cubicBezTo>
                    <a:cubicBezTo>
                      <a:pt x="0" y="27"/>
                      <a:pt x="2" y="30"/>
                      <a:pt x="6" y="32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41"/>
                      <a:pt x="8" y="43"/>
                      <a:pt x="10" y="43"/>
                    </a:cubicBezTo>
                    <a:cubicBezTo>
                      <a:pt x="12" y="43"/>
                      <a:pt x="14" y="41"/>
                      <a:pt x="14" y="39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0"/>
                      <a:pt x="20" y="27"/>
                      <a:pt x="20" y="23"/>
                    </a:cubicBezTo>
                    <a:cubicBezTo>
                      <a:pt x="20" y="19"/>
                      <a:pt x="17" y="16"/>
                      <a:pt x="14" y="1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Oval 107"/>
              <p:cNvSpPr>
                <a:spLocks noChangeArrowheads="1"/>
              </p:cNvSpPr>
              <p:nvPr/>
            </p:nvSpPr>
            <p:spPr bwMode="auto">
              <a:xfrm>
                <a:off x="3556000" y="2667000"/>
                <a:ext cx="231775" cy="230187"/>
              </a:xfrm>
              <a:prstGeom prst="ellipse">
                <a:avLst/>
              </a:pr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4332341" y="4925131"/>
              <a:ext cx="14594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在此录入上述图表的综合描述说明，在此录入上述图表的综合描述说明。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4228494" y="4623143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/>
                  </a:solidFill>
                  <a:latin typeface="Impact" panose="020B0806030902050204" pitchFamily="34" charset="0"/>
                  <a:ea typeface="微软雅黑" panose="020B0503020204020204" charset="-122"/>
                  <a:cs typeface="Lato Regular"/>
                </a:rPr>
                <a:t>在此添加标题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788814" y="2130760"/>
            <a:ext cx="1735899" cy="3538283"/>
            <a:chOff x="6788814" y="2217845"/>
            <a:chExt cx="1735899" cy="3538283"/>
          </a:xfrm>
        </p:grpSpPr>
        <p:grpSp>
          <p:nvGrpSpPr>
            <p:cNvPr id="36" name="组合 35"/>
            <p:cNvGrpSpPr/>
            <p:nvPr/>
          </p:nvGrpSpPr>
          <p:grpSpPr>
            <a:xfrm>
              <a:off x="6801746" y="2217845"/>
              <a:ext cx="1722967" cy="2089149"/>
              <a:chOff x="4937125" y="1998663"/>
              <a:chExt cx="1292225" cy="1566862"/>
            </a:xfrm>
          </p:grpSpPr>
          <p:sp>
            <p:nvSpPr>
              <p:cNvPr id="39" name="Freeform 97"/>
              <p:cNvSpPr/>
              <p:nvPr/>
            </p:nvSpPr>
            <p:spPr bwMode="auto">
              <a:xfrm>
                <a:off x="5018088" y="1998663"/>
                <a:ext cx="1211262" cy="1566862"/>
              </a:xfrm>
              <a:custGeom>
                <a:avLst/>
                <a:gdLst>
                  <a:gd name="T0" fmla="*/ 311 w 388"/>
                  <a:gd name="T1" fmla="*/ 70 h 499"/>
                  <a:gd name="T2" fmla="*/ 229 w 388"/>
                  <a:gd name="T3" fmla="*/ 17 h 499"/>
                  <a:gd name="T4" fmla="*/ 138 w 388"/>
                  <a:gd name="T5" fmla="*/ 0 h 499"/>
                  <a:gd name="T6" fmla="*/ 138 w 388"/>
                  <a:gd name="T7" fmla="*/ 52 h 499"/>
                  <a:gd name="T8" fmla="*/ 210 w 388"/>
                  <a:gd name="T9" fmla="*/ 65 h 499"/>
                  <a:gd name="T10" fmla="*/ 275 w 388"/>
                  <a:gd name="T11" fmla="*/ 107 h 499"/>
                  <a:gd name="T12" fmla="*/ 320 w 388"/>
                  <a:gd name="T13" fmla="*/ 171 h 499"/>
                  <a:gd name="T14" fmla="*/ 336 w 388"/>
                  <a:gd name="T15" fmla="*/ 249 h 499"/>
                  <a:gd name="T16" fmla="*/ 323 w 388"/>
                  <a:gd name="T17" fmla="*/ 322 h 499"/>
                  <a:gd name="T18" fmla="*/ 290 w 388"/>
                  <a:gd name="T19" fmla="*/ 376 h 499"/>
                  <a:gd name="T20" fmla="*/ 236 w 388"/>
                  <a:gd name="T21" fmla="*/ 422 h 499"/>
                  <a:gd name="T22" fmla="*/ 138 w 388"/>
                  <a:gd name="T23" fmla="*/ 447 h 499"/>
                  <a:gd name="T24" fmla="*/ 85 w 388"/>
                  <a:gd name="T25" fmla="*/ 440 h 499"/>
                  <a:gd name="T26" fmla="*/ 29 w 388"/>
                  <a:gd name="T27" fmla="*/ 414 h 499"/>
                  <a:gd name="T28" fmla="*/ 0 w 388"/>
                  <a:gd name="T29" fmla="*/ 457 h 499"/>
                  <a:gd name="T30" fmla="*/ 71 w 388"/>
                  <a:gd name="T31" fmla="*/ 490 h 499"/>
                  <a:gd name="T32" fmla="*/ 138 w 388"/>
                  <a:gd name="T33" fmla="*/ 499 h 499"/>
                  <a:gd name="T34" fmla="*/ 261 w 388"/>
                  <a:gd name="T35" fmla="*/ 466 h 499"/>
                  <a:gd name="T36" fmla="*/ 330 w 388"/>
                  <a:gd name="T37" fmla="*/ 409 h 499"/>
                  <a:gd name="T38" fmla="*/ 371 w 388"/>
                  <a:gd name="T39" fmla="*/ 340 h 499"/>
                  <a:gd name="T40" fmla="*/ 388 w 388"/>
                  <a:gd name="T41" fmla="*/ 249 h 499"/>
                  <a:gd name="T42" fmla="*/ 367 w 388"/>
                  <a:gd name="T43" fmla="*/ 150 h 499"/>
                  <a:gd name="T44" fmla="*/ 311 w 388"/>
                  <a:gd name="T45" fmla="*/ 7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88" h="499">
                    <a:moveTo>
                      <a:pt x="311" y="70"/>
                    </a:moveTo>
                    <a:cubicBezTo>
                      <a:pt x="287" y="47"/>
                      <a:pt x="260" y="29"/>
                      <a:pt x="229" y="17"/>
                    </a:cubicBezTo>
                    <a:cubicBezTo>
                      <a:pt x="200" y="6"/>
                      <a:pt x="170" y="0"/>
                      <a:pt x="138" y="0"/>
                    </a:cubicBezTo>
                    <a:cubicBezTo>
                      <a:pt x="138" y="52"/>
                      <a:pt x="138" y="52"/>
                      <a:pt x="138" y="52"/>
                    </a:cubicBezTo>
                    <a:cubicBezTo>
                      <a:pt x="163" y="52"/>
                      <a:pt x="187" y="56"/>
                      <a:pt x="210" y="65"/>
                    </a:cubicBezTo>
                    <a:cubicBezTo>
                      <a:pt x="235" y="75"/>
                      <a:pt x="256" y="89"/>
                      <a:pt x="275" y="107"/>
                    </a:cubicBezTo>
                    <a:cubicBezTo>
                      <a:pt x="294" y="125"/>
                      <a:pt x="309" y="147"/>
                      <a:pt x="320" y="171"/>
                    </a:cubicBezTo>
                    <a:cubicBezTo>
                      <a:pt x="331" y="196"/>
                      <a:pt x="336" y="222"/>
                      <a:pt x="336" y="249"/>
                    </a:cubicBezTo>
                    <a:cubicBezTo>
                      <a:pt x="336" y="274"/>
                      <a:pt x="332" y="299"/>
                      <a:pt x="323" y="322"/>
                    </a:cubicBezTo>
                    <a:cubicBezTo>
                      <a:pt x="315" y="341"/>
                      <a:pt x="304" y="360"/>
                      <a:pt x="290" y="376"/>
                    </a:cubicBezTo>
                    <a:cubicBezTo>
                      <a:pt x="275" y="395"/>
                      <a:pt x="257" y="410"/>
                      <a:pt x="236" y="422"/>
                    </a:cubicBezTo>
                    <a:cubicBezTo>
                      <a:pt x="206" y="438"/>
                      <a:pt x="173" y="447"/>
                      <a:pt x="138" y="447"/>
                    </a:cubicBezTo>
                    <a:cubicBezTo>
                      <a:pt x="120" y="447"/>
                      <a:pt x="102" y="445"/>
                      <a:pt x="85" y="440"/>
                    </a:cubicBezTo>
                    <a:cubicBezTo>
                      <a:pt x="65" y="434"/>
                      <a:pt x="46" y="426"/>
                      <a:pt x="29" y="414"/>
                    </a:cubicBezTo>
                    <a:cubicBezTo>
                      <a:pt x="0" y="457"/>
                      <a:pt x="0" y="457"/>
                      <a:pt x="0" y="457"/>
                    </a:cubicBezTo>
                    <a:cubicBezTo>
                      <a:pt x="22" y="472"/>
                      <a:pt x="46" y="483"/>
                      <a:pt x="71" y="490"/>
                    </a:cubicBezTo>
                    <a:cubicBezTo>
                      <a:pt x="93" y="496"/>
                      <a:pt x="115" y="499"/>
                      <a:pt x="138" y="499"/>
                    </a:cubicBezTo>
                    <a:cubicBezTo>
                      <a:pt x="181" y="499"/>
                      <a:pt x="224" y="488"/>
                      <a:pt x="261" y="466"/>
                    </a:cubicBezTo>
                    <a:cubicBezTo>
                      <a:pt x="287" y="452"/>
                      <a:pt x="310" y="432"/>
                      <a:pt x="330" y="409"/>
                    </a:cubicBezTo>
                    <a:cubicBezTo>
                      <a:pt x="347" y="389"/>
                      <a:pt x="361" y="365"/>
                      <a:pt x="371" y="340"/>
                    </a:cubicBezTo>
                    <a:cubicBezTo>
                      <a:pt x="382" y="311"/>
                      <a:pt x="388" y="281"/>
                      <a:pt x="388" y="249"/>
                    </a:cubicBezTo>
                    <a:cubicBezTo>
                      <a:pt x="388" y="215"/>
                      <a:pt x="381" y="181"/>
                      <a:pt x="367" y="150"/>
                    </a:cubicBezTo>
                    <a:cubicBezTo>
                      <a:pt x="354" y="120"/>
                      <a:pt x="335" y="93"/>
                      <a:pt x="311" y="70"/>
                    </a:cubicBezTo>
                    <a:close/>
                  </a:path>
                </a:pathLst>
              </a:custGeom>
              <a:solidFill>
                <a:srgbClr val="F24700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 126"/>
              <p:cNvSpPr/>
              <p:nvPr/>
            </p:nvSpPr>
            <p:spPr bwMode="auto">
              <a:xfrm>
                <a:off x="5727700" y="3051175"/>
                <a:ext cx="104775" cy="106362"/>
              </a:xfrm>
              <a:custGeom>
                <a:avLst/>
                <a:gdLst>
                  <a:gd name="T0" fmla="*/ 32 w 34"/>
                  <a:gd name="T1" fmla="*/ 26 h 34"/>
                  <a:gd name="T2" fmla="*/ 27 w 34"/>
                  <a:gd name="T3" fmla="*/ 21 h 34"/>
                  <a:gd name="T4" fmla="*/ 25 w 34"/>
                  <a:gd name="T5" fmla="*/ 11 h 34"/>
                  <a:gd name="T6" fmla="*/ 15 w 34"/>
                  <a:gd name="T7" fmla="*/ 9 h 34"/>
                  <a:gd name="T8" fmla="*/ 8 w 34"/>
                  <a:gd name="T9" fmla="*/ 2 h 34"/>
                  <a:gd name="T10" fmla="*/ 2 w 34"/>
                  <a:gd name="T11" fmla="*/ 2 h 34"/>
                  <a:gd name="T12" fmla="*/ 2 w 34"/>
                  <a:gd name="T13" fmla="*/ 8 h 34"/>
                  <a:gd name="T14" fmla="*/ 9 w 34"/>
                  <a:gd name="T15" fmla="*/ 15 h 34"/>
                  <a:gd name="T16" fmla="*/ 11 w 34"/>
                  <a:gd name="T17" fmla="*/ 25 h 34"/>
                  <a:gd name="T18" fmla="*/ 21 w 34"/>
                  <a:gd name="T19" fmla="*/ 27 h 34"/>
                  <a:gd name="T20" fmla="*/ 26 w 34"/>
                  <a:gd name="T21" fmla="*/ 32 h 34"/>
                  <a:gd name="T22" fmla="*/ 32 w 34"/>
                  <a:gd name="T23" fmla="*/ 32 h 34"/>
                  <a:gd name="T24" fmla="*/ 32 w 34"/>
                  <a:gd name="T25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2" y="26"/>
                    </a:move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18"/>
                      <a:pt x="28" y="14"/>
                      <a:pt x="25" y="11"/>
                    </a:cubicBezTo>
                    <a:cubicBezTo>
                      <a:pt x="22" y="9"/>
                      <a:pt x="18" y="8"/>
                      <a:pt x="15" y="9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0"/>
                      <a:pt x="4" y="0"/>
                      <a:pt x="2" y="2"/>
                    </a:cubicBezTo>
                    <a:cubicBezTo>
                      <a:pt x="0" y="4"/>
                      <a:pt x="0" y="6"/>
                      <a:pt x="2" y="8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8" y="19"/>
                      <a:pt x="9" y="23"/>
                      <a:pt x="11" y="25"/>
                    </a:cubicBezTo>
                    <a:cubicBezTo>
                      <a:pt x="14" y="28"/>
                      <a:pt x="18" y="29"/>
                      <a:pt x="21" y="27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8" y="34"/>
                      <a:pt x="31" y="34"/>
                      <a:pt x="32" y="32"/>
                    </a:cubicBezTo>
                    <a:cubicBezTo>
                      <a:pt x="34" y="31"/>
                      <a:pt x="34" y="28"/>
                      <a:pt x="32" y="26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eeform 127"/>
              <p:cNvSpPr/>
              <p:nvPr/>
            </p:nvSpPr>
            <p:spPr bwMode="auto">
              <a:xfrm>
                <a:off x="5086350" y="2406650"/>
                <a:ext cx="103187" cy="106362"/>
              </a:xfrm>
              <a:custGeom>
                <a:avLst/>
                <a:gdLst>
                  <a:gd name="T0" fmla="*/ 32 w 33"/>
                  <a:gd name="T1" fmla="*/ 26 h 34"/>
                  <a:gd name="T2" fmla="*/ 25 w 33"/>
                  <a:gd name="T3" fmla="*/ 19 h 34"/>
                  <a:gd name="T4" fmla="*/ 22 w 33"/>
                  <a:gd name="T5" fmla="*/ 9 h 34"/>
                  <a:gd name="T6" fmla="*/ 12 w 33"/>
                  <a:gd name="T7" fmla="*/ 6 h 34"/>
                  <a:gd name="T8" fmla="*/ 7 w 33"/>
                  <a:gd name="T9" fmla="*/ 1 h 34"/>
                  <a:gd name="T10" fmla="*/ 1 w 33"/>
                  <a:gd name="T11" fmla="*/ 1 h 34"/>
                  <a:gd name="T12" fmla="*/ 1 w 33"/>
                  <a:gd name="T13" fmla="*/ 8 h 34"/>
                  <a:gd name="T14" fmla="*/ 6 w 33"/>
                  <a:gd name="T15" fmla="*/ 12 h 34"/>
                  <a:gd name="T16" fmla="*/ 8 w 33"/>
                  <a:gd name="T17" fmla="*/ 22 h 34"/>
                  <a:gd name="T18" fmla="*/ 18 w 33"/>
                  <a:gd name="T19" fmla="*/ 25 h 34"/>
                  <a:gd name="T20" fmla="*/ 26 w 33"/>
                  <a:gd name="T21" fmla="*/ 32 h 34"/>
                  <a:gd name="T22" fmla="*/ 32 w 33"/>
                  <a:gd name="T23" fmla="*/ 32 h 34"/>
                  <a:gd name="T24" fmla="*/ 32 w 33"/>
                  <a:gd name="T25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34">
                    <a:moveTo>
                      <a:pt x="32" y="26"/>
                    </a:move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5"/>
                      <a:pt x="25" y="11"/>
                      <a:pt x="22" y="9"/>
                    </a:cubicBezTo>
                    <a:cubicBezTo>
                      <a:pt x="20" y="6"/>
                      <a:pt x="16" y="5"/>
                      <a:pt x="12" y="6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3" y="0"/>
                      <a:pt x="1" y="1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6"/>
                      <a:pt x="6" y="20"/>
                      <a:pt x="8" y="22"/>
                    </a:cubicBezTo>
                    <a:cubicBezTo>
                      <a:pt x="11" y="25"/>
                      <a:pt x="15" y="26"/>
                      <a:pt x="18" y="25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7" y="34"/>
                      <a:pt x="30" y="34"/>
                      <a:pt x="32" y="32"/>
                    </a:cubicBezTo>
                    <a:cubicBezTo>
                      <a:pt x="33" y="30"/>
                      <a:pt x="33" y="27"/>
                      <a:pt x="32" y="26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eeform 128"/>
              <p:cNvSpPr/>
              <p:nvPr/>
            </p:nvSpPr>
            <p:spPr bwMode="auto">
              <a:xfrm>
                <a:off x="5845175" y="2752725"/>
                <a:ext cx="134937" cy="58737"/>
              </a:xfrm>
              <a:custGeom>
                <a:avLst/>
                <a:gdLst>
                  <a:gd name="T0" fmla="*/ 39 w 43"/>
                  <a:gd name="T1" fmla="*/ 5 h 19"/>
                  <a:gd name="T2" fmla="*/ 32 w 43"/>
                  <a:gd name="T3" fmla="*/ 5 h 19"/>
                  <a:gd name="T4" fmla="*/ 23 w 43"/>
                  <a:gd name="T5" fmla="*/ 0 h 19"/>
                  <a:gd name="T6" fmla="*/ 14 w 43"/>
                  <a:gd name="T7" fmla="*/ 5 h 19"/>
                  <a:gd name="T8" fmla="*/ 4 w 43"/>
                  <a:gd name="T9" fmla="*/ 5 h 19"/>
                  <a:gd name="T10" fmla="*/ 0 w 43"/>
                  <a:gd name="T11" fmla="*/ 9 h 19"/>
                  <a:gd name="T12" fmla="*/ 4 w 43"/>
                  <a:gd name="T13" fmla="*/ 14 h 19"/>
                  <a:gd name="T14" fmla="*/ 14 w 43"/>
                  <a:gd name="T15" fmla="*/ 14 h 19"/>
                  <a:gd name="T16" fmla="*/ 23 w 43"/>
                  <a:gd name="T17" fmla="*/ 19 h 19"/>
                  <a:gd name="T18" fmla="*/ 32 w 43"/>
                  <a:gd name="T19" fmla="*/ 14 h 19"/>
                  <a:gd name="T20" fmla="*/ 39 w 43"/>
                  <a:gd name="T21" fmla="*/ 14 h 19"/>
                  <a:gd name="T22" fmla="*/ 43 w 43"/>
                  <a:gd name="T23" fmla="*/ 9 h 19"/>
                  <a:gd name="T24" fmla="*/ 39 w 43"/>
                  <a:gd name="T25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9">
                    <a:moveTo>
                      <a:pt x="39" y="5"/>
                    </a:moveTo>
                    <a:cubicBezTo>
                      <a:pt x="32" y="5"/>
                      <a:pt x="32" y="5"/>
                      <a:pt x="32" y="5"/>
                    </a:cubicBezTo>
                    <a:cubicBezTo>
                      <a:pt x="30" y="2"/>
                      <a:pt x="27" y="0"/>
                      <a:pt x="23" y="0"/>
                    </a:cubicBezTo>
                    <a:cubicBezTo>
                      <a:pt x="19" y="0"/>
                      <a:pt x="16" y="2"/>
                      <a:pt x="1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5"/>
                      <a:pt x="0" y="7"/>
                      <a:pt x="0" y="9"/>
                    </a:cubicBezTo>
                    <a:cubicBezTo>
                      <a:pt x="0" y="12"/>
                      <a:pt x="2" y="14"/>
                      <a:pt x="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6" y="17"/>
                      <a:pt x="19" y="19"/>
                      <a:pt x="23" y="19"/>
                    </a:cubicBezTo>
                    <a:cubicBezTo>
                      <a:pt x="27" y="19"/>
                      <a:pt x="30" y="17"/>
                      <a:pt x="32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1" y="14"/>
                      <a:pt x="43" y="12"/>
                      <a:pt x="43" y="9"/>
                    </a:cubicBezTo>
                    <a:cubicBezTo>
                      <a:pt x="43" y="7"/>
                      <a:pt x="41" y="5"/>
                      <a:pt x="39" y="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 129"/>
              <p:cNvSpPr/>
              <p:nvPr/>
            </p:nvSpPr>
            <p:spPr bwMode="auto">
              <a:xfrm>
                <a:off x="4937125" y="2752725"/>
                <a:ext cx="133350" cy="58737"/>
              </a:xfrm>
              <a:custGeom>
                <a:avLst/>
                <a:gdLst>
                  <a:gd name="T0" fmla="*/ 39 w 43"/>
                  <a:gd name="T1" fmla="*/ 5 h 19"/>
                  <a:gd name="T2" fmla="*/ 29 w 43"/>
                  <a:gd name="T3" fmla="*/ 5 h 19"/>
                  <a:gd name="T4" fmla="*/ 20 w 43"/>
                  <a:gd name="T5" fmla="*/ 0 h 19"/>
                  <a:gd name="T6" fmla="*/ 12 w 43"/>
                  <a:gd name="T7" fmla="*/ 5 h 19"/>
                  <a:gd name="T8" fmla="*/ 5 w 43"/>
                  <a:gd name="T9" fmla="*/ 5 h 19"/>
                  <a:gd name="T10" fmla="*/ 0 w 43"/>
                  <a:gd name="T11" fmla="*/ 9 h 19"/>
                  <a:gd name="T12" fmla="*/ 5 w 43"/>
                  <a:gd name="T13" fmla="*/ 14 h 19"/>
                  <a:gd name="T14" fmla="*/ 12 w 43"/>
                  <a:gd name="T15" fmla="*/ 14 h 19"/>
                  <a:gd name="T16" fmla="*/ 20 w 43"/>
                  <a:gd name="T17" fmla="*/ 19 h 19"/>
                  <a:gd name="T18" fmla="*/ 29 w 43"/>
                  <a:gd name="T19" fmla="*/ 14 h 19"/>
                  <a:gd name="T20" fmla="*/ 39 w 43"/>
                  <a:gd name="T21" fmla="*/ 14 h 19"/>
                  <a:gd name="T22" fmla="*/ 43 w 43"/>
                  <a:gd name="T23" fmla="*/ 9 h 19"/>
                  <a:gd name="T24" fmla="*/ 39 w 43"/>
                  <a:gd name="T25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9">
                    <a:moveTo>
                      <a:pt x="39" y="5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7" y="2"/>
                      <a:pt x="24" y="0"/>
                      <a:pt x="20" y="0"/>
                    </a:cubicBezTo>
                    <a:cubicBezTo>
                      <a:pt x="17" y="0"/>
                      <a:pt x="13" y="2"/>
                      <a:pt x="12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2" y="5"/>
                      <a:pt x="0" y="7"/>
                      <a:pt x="0" y="9"/>
                    </a:cubicBezTo>
                    <a:cubicBezTo>
                      <a:pt x="0" y="12"/>
                      <a:pt x="2" y="14"/>
                      <a:pt x="5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7"/>
                      <a:pt x="17" y="19"/>
                      <a:pt x="20" y="19"/>
                    </a:cubicBezTo>
                    <a:cubicBezTo>
                      <a:pt x="24" y="19"/>
                      <a:pt x="27" y="17"/>
                      <a:pt x="29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1" y="14"/>
                      <a:pt x="43" y="12"/>
                      <a:pt x="43" y="9"/>
                    </a:cubicBezTo>
                    <a:cubicBezTo>
                      <a:pt x="43" y="7"/>
                      <a:pt x="41" y="5"/>
                      <a:pt x="39" y="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130"/>
              <p:cNvSpPr/>
              <p:nvPr/>
            </p:nvSpPr>
            <p:spPr bwMode="auto">
              <a:xfrm>
                <a:off x="5727700" y="2406650"/>
                <a:ext cx="104775" cy="106362"/>
              </a:xfrm>
              <a:custGeom>
                <a:avLst/>
                <a:gdLst>
                  <a:gd name="T0" fmla="*/ 32 w 34"/>
                  <a:gd name="T1" fmla="*/ 1 h 34"/>
                  <a:gd name="T2" fmla="*/ 26 w 34"/>
                  <a:gd name="T3" fmla="*/ 1 h 34"/>
                  <a:gd name="T4" fmla="*/ 21 w 34"/>
                  <a:gd name="T5" fmla="*/ 6 h 34"/>
                  <a:gd name="T6" fmla="*/ 11 w 34"/>
                  <a:gd name="T7" fmla="*/ 9 h 34"/>
                  <a:gd name="T8" fmla="*/ 9 w 34"/>
                  <a:gd name="T9" fmla="*/ 19 h 34"/>
                  <a:gd name="T10" fmla="*/ 2 w 34"/>
                  <a:gd name="T11" fmla="*/ 26 h 34"/>
                  <a:gd name="T12" fmla="*/ 2 w 34"/>
                  <a:gd name="T13" fmla="*/ 32 h 34"/>
                  <a:gd name="T14" fmla="*/ 8 w 34"/>
                  <a:gd name="T15" fmla="*/ 32 h 34"/>
                  <a:gd name="T16" fmla="*/ 15 w 34"/>
                  <a:gd name="T17" fmla="*/ 25 h 34"/>
                  <a:gd name="T18" fmla="*/ 25 w 34"/>
                  <a:gd name="T19" fmla="*/ 22 h 34"/>
                  <a:gd name="T20" fmla="*/ 27 w 34"/>
                  <a:gd name="T21" fmla="*/ 13 h 34"/>
                  <a:gd name="T22" fmla="*/ 32 w 34"/>
                  <a:gd name="T23" fmla="*/ 8 h 34"/>
                  <a:gd name="T24" fmla="*/ 32 w 34"/>
                  <a:gd name="T2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2" y="1"/>
                    </a:moveTo>
                    <a:cubicBezTo>
                      <a:pt x="31" y="0"/>
                      <a:pt x="28" y="0"/>
                      <a:pt x="26" y="1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8" y="5"/>
                      <a:pt x="14" y="6"/>
                      <a:pt x="11" y="9"/>
                    </a:cubicBezTo>
                    <a:cubicBezTo>
                      <a:pt x="9" y="11"/>
                      <a:pt x="8" y="15"/>
                      <a:pt x="9" y="19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0" y="27"/>
                      <a:pt x="0" y="30"/>
                      <a:pt x="2" y="32"/>
                    </a:cubicBezTo>
                    <a:cubicBezTo>
                      <a:pt x="4" y="34"/>
                      <a:pt x="6" y="34"/>
                      <a:pt x="8" y="32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8" y="26"/>
                      <a:pt x="22" y="25"/>
                      <a:pt x="25" y="22"/>
                    </a:cubicBezTo>
                    <a:cubicBezTo>
                      <a:pt x="28" y="20"/>
                      <a:pt x="28" y="16"/>
                      <a:pt x="27" y="1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6"/>
                      <a:pt x="34" y="3"/>
                      <a:pt x="32" y="1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reeform 131"/>
              <p:cNvSpPr/>
              <p:nvPr/>
            </p:nvSpPr>
            <p:spPr bwMode="auto">
              <a:xfrm>
                <a:off x="5086350" y="3051175"/>
                <a:ext cx="103187" cy="106362"/>
              </a:xfrm>
              <a:custGeom>
                <a:avLst/>
                <a:gdLst>
                  <a:gd name="T0" fmla="*/ 32 w 33"/>
                  <a:gd name="T1" fmla="*/ 2 h 34"/>
                  <a:gd name="T2" fmla="*/ 26 w 33"/>
                  <a:gd name="T3" fmla="*/ 2 h 34"/>
                  <a:gd name="T4" fmla="*/ 18 w 33"/>
                  <a:gd name="T5" fmla="*/ 9 h 34"/>
                  <a:gd name="T6" fmla="*/ 8 w 33"/>
                  <a:gd name="T7" fmla="*/ 11 h 34"/>
                  <a:gd name="T8" fmla="*/ 6 w 33"/>
                  <a:gd name="T9" fmla="*/ 21 h 34"/>
                  <a:gd name="T10" fmla="*/ 1 w 33"/>
                  <a:gd name="T11" fmla="*/ 26 h 34"/>
                  <a:gd name="T12" fmla="*/ 1 w 33"/>
                  <a:gd name="T13" fmla="*/ 32 h 34"/>
                  <a:gd name="T14" fmla="*/ 7 w 33"/>
                  <a:gd name="T15" fmla="*/ 32 h 34"/>
                  <a:gd name="T16" fmla="*/ 12 w 33"/>
                  <a:gd name="T17" fmla="*/ 27 h 34"/>
                  <a:gd name="T18" fmla="*/ 22 w 33"/>
                  <a:gd name="T19" fmla="*/ 25 h 34"/>
                  <a:gd name="T20" fmla="*/ 25 w 33"/>
                  <a:gd name="T21" fmla="*/ 15 h 34"/>
                  <a:gd name="T22" fmla="*/ 32 w 33"/>
                  <a:gd name="T23" fmla="*/ 8 h 34"/>
                  <a:gd name="T24" fmla="*/ 32 w 33"/>
                  <a:gd name="T25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3" h="34">
                    <a:moveTo>
                      <a:pt x="32" y="2"/>
                    </a:moveTo>
                    <a:cubicBezTo>
                      <a:pt x="30" y="0"/>
                      <a:pt x="27" y="0"/>
                      <a:pt x="26" y="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5" y="8"/>
                      <a:pt x="11" y="9"/>
                      <a:pt x="8" y="11"/>
                    </a:cubicBezTo>
                    <a:cubicBezTo>
                      <a:pt x="6" y="14"/>
                      <a:pt x="5" y="18"/>
                      <a:pt x="6" y="21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8"/>
                      <a:pt x="0" y="31"/>
                      <a:pt x="1" y="32"/>
                    </a:cubicBezTo>
                    <a:cubicBezTo>
                      <a:pt x="3" y="34"/>
                      <a:pt x="6" y="34"/>
                      <a:pt x="7" y="32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6" y="29"/>
                      <a:pt x="20" y="28"/>
                      <a:pt x="22" y="25"/>
                    </a:cubicBezTo>
                    <a:cubicBezTo>
                      <a:pt x="25" y="23"/>
                      <a:pt x="26" y="19"/>
                      <a:pt x="25" y="15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3" y="6"/>
                      <a:pt x="33" y="4"/>
                      <a:pt x="32" y="2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132"/>
              <p:cNvSpPr/>
              <p:nvPr/>
            </p:nvSpPr>
            <p:spPr bwMode="auto">
              <a:xfrm>
                <a:off x="5430838" y="2259013"/>
                <a:ext cx="58737" cy="134937"/>
              </a:xfrm>
              <a:custGeom>
                <a:avLst/>
                <a:gdLst>
                  <a:gd name="T0" fmla="*/ 14 w 19"/>
                  <a:gd name="T1" fmla="*/ 11 h 43"/>
                  <a:gd name="T2" fmla="*/ 14 w 19"/>
                  <a:gd name="T3" fmla="*/ 4 h 43"/>
                  <a:gd name="T4" fmla="*/ 9 w 19"/>
                  <a:gd name="T5" fmla="*/ 0 h 43"/>
                  <a:gd name="T6" fmla="*/ 5 w 19"/>
                  <a:gd name="T7" fmla="*/ 4 h 43"/>
                  <a:gd name="T8" fmla="*/ 5 w 19"/>
                  <a:gd name="T9" fmla="*/ 11 h 43"/>
                  <a:gd name="T10" fmla="*/ 0 w 19"/>
                  <a:gd name="T11" fmla="*/ 20 h 43"/>
                  <a:gd name="T12" fmla="*/ 5 w 19"/>
                  <a:gd name="T13" fmla="*/ 28 h 43"/>
                  <a:gd name="T14" fmla="*/ 5 w 19"/>
                  <a:gd name="T15" fmla="*/ 38 h 43"/>
                  <a:gd name="T16" fmla="*/ 9 w 19"/>
                  <a:gd name="T17" fmla="*/ 43 h 43"/>
                  <a:gd name="T18" fmla="*/ 14 w 19"/>
                  <a:gd name="T19" fmla="*/ 38 h 43"/>
                  <a:gd name="T20" fmla="*/ 14 w 19"/>
                  <a:gd name="T21" fmla="*/ 28 h 43"/>
                  <a:gd name="T22" fmla="*/ 19 w 19"/>
                  <a:gd name="T23" fmla="*/ 20 h 43"/>
                  <a:gd name="T24" fmla="*/ 14 w 19"/>
                  <a:gd name="T2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43">
                    <a:moveTo>
                      <a:pt x="14" y="11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4" y="1"/>
                      <a:pt x="12" y="0"/>
                      <a:pt x="9" y="0"/>
                    </a:cubicBezTo>
                    <a:cubicBezTo>
                      <a:pt x="7" y="0"/>
                      <a:pt x="5" y="1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2" y="13"/>
                      <a:pt x="0" y="16"/>
                      <a:pt x="0" y="20"/>
                    </a:cubicBezTo>
                    <a:cubicBezTo>
                      <a:pt x="0" y="23"/>
                      <a:pt x="2" y="27"/>
                      <a:pt x="5" y="2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41"/>
                      <a:pt x="7" y="43"/>
                      <a:pt x="9" y="43"/>
                    </a:cubicBezTo>
                    <a:cubicBezTo>
                      <a:pt x="12" y="43"/>
                      <a:pt x="14" y="41"/>
                      <a:pt x="14" y="3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27"/>
                      <a:pt x="19" y="23"/>
                      <a:pt x="19" y="20"/>
                    </a:cubicBezTo>
                    <a:cubicBezTo>
                      <a:pt x="19" y="16"/>
                      <a:pt x="17" y="13"/>
                      <a:pt x="14" y="11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eeform 133"/>
              <p:cNvSpPr/>
              <p:nvPr/>
            </p:nvSpPr>
            <p:spPr bwMode="auto">
              <a:xfrm>
                <a:off x="5430838" y="3170238"/>
                <a:ext cx="58737" cy="134937"/>
              </a:xfrm>
              <a:custGeom>
                <a:avLst/>
                <a:gdLst>
                  <a:gd name="T0" fmla="*/ 14 w 19"/>
                  <a:gd name="T1" fmla="*/ 15 h 43"/>
                  <a:gd name="T2" fmla="*/ 14 w 19"/>
                  <a:gd name="T3" fmla="*/ 5 h 43"/>
                  <a:gd name="T4" fmla="*/ 9 w 19"/>
                  <a:gd name="T5" fmla="*/ 0 h 43"/>
                  <a:gd name="T6" fmla="*/ 5 w 19"/>
                  <a:gd name="T7" fmla="*/ 5 h 43"/>
                  <a:gd name="T8" fmla="*/ 5 w 19"/>
                  <a:gd name="T9" fmla="*/ 15 h 43"/>
                  <a:gd name="T10" fmla="*/ 0 w 19"/>
                  <a:gd name="T11" fmla="*/ 23 h 43"/>
                  <a:gd name="T12" fmla="*/ 5 w 19"/>
                  <a:gd name="T13" fmla="*/ 32 h 43"/>
                  <a:gd name="T14" fmla="*/ 5 w 19"/>
                  <a:gd name="T15" fmla="*/ 39 h 43"/>
                  <a:gd name="T16" fmla="*/ 9 w 19"/>
                  <a:gd name="T17" fmla="*/ 43 h 43"/>
                  <a:gd name="T18" fmla="*/ 14 w 19"/>
                  <a:gd name="T19" fmla="*/ 39 h 43"/>
                  <a:gd name="T20" fmla="*/ 14 w 19"/>
                  <a:gd name="T21" fmla="*/ 32 h 43"/>
                  <a:gd name="T22" fmla="*/ 19 w 19"/>
                  <a:gd name="T23" fmla="*/ 23 h 43"/>
                  <a:gd name="T24" fmla="*/ 14 w 19"/>
                  <a:gd name="T25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43">
                    <a:moveTo>
                      <a:pt x="14" y="1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2"/>
                      <a:pt x="12" y="0"/>
                      <a:pt x="9" y="0"/>
                    </a:cubicBezTo>
                    <a:cubicBezTo>
                      <a:pt x="7" y="0"/>
                      <a:pt x="5" y="2"/>
                      <a:pt x="5" y="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16"/>
                      <a:pt x="0" y="19"/>
                      <a:pt x="0" y="23"/>
                    </a:cubicBezTo>
                    <a:cubicBezTo>
                      <a:pt x="0" y="27"/>
                      <a:pt x="2" y="30"/>
                      <a:pt x="5" y="32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7" y="43"/>
                      <a:pt x="9" y="43"/>
                    </a:cubicBezTo>
                    <a:cubicBezTo>
                      <a:pt x="12" y="43"/>
                      <a:pt x="14" y="41"/>
                      <a:pt x="14" y="39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0"/>
                      <a:pt x="19" y="27"/>
                      <a:pt x="19" y="23"/>
                    </a:cubicBezTo>
                    <a:cubicBezTo>
                      <a:pt x="19" y="19"/>
                      <a:pt x="17" y="16"/>
                      <a:pt x="14" y="1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Oval 134"/>
              <p:cNvSpPr>
                <a:spLocks noChangeArrowheads="1"/>
              </p:cNvSpPr>
              <p:nvPr/>
            </p:nvSpPr>
            <p:spPr bwMode="auto">
              <a:xfrm>
                <a:off x="5345113" y="2667000"/>
                <a:ext cx="228600" cy="230187"/>
              </a:xfrm>
              <a:prstGeom prst="ellipse">
                <a:avLst/>
              </a:pr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6892661" y="4925131"/>
              <a:ext cx="14594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在此录入上述图表的综合描述说明，在此录入上述图表的综合描述说明。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6788814" y="4623143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/>
                  </a:solidFill>
                  <a:latin typeface="Impact" panose="020B0806030902050204" pitchFamily="34" charset="0"/>
                  <a:ea typeface="微软雅黑" panose="020B0503020204020204" charset="-122"/>
                  <a:cs typeface="Lato Regular"/>
                </a:rPr>
                <a:t>在此添加标题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258517" y="2130760"/>
            <a:ext cx="1696583" cy="3538283"/>
            <a:chOff x="9258517" y="2217845"/>
            <a:chExt cx="1696583" cy="3538283"/>
          </a:xfrm>
        </p:grpSpPr>
        <p:grpSp>
          <p:nvGrpSpPr>
            <p:cNvPr id="50" name="组合 49"/>
            <p:cNvGrpSpPr/>
            <p:nvPr/>
          </p:nvGrpSpPr>
          <p:grpSpPr>
            <a:xfrm>
              <a:off x="9258517" y="2217845"/>
              <a:ext cx="1695449" cy="2089149"/>
              <a:chOff x="6735763" y="1998663"/>
              <a:chExt cx="1271587" cy="1566862"/>
            </a:xfrm>
          </p:grpSpPr>
          <p:sp>
            <p:nvSpPr>
              <p:cNvPr id="53" name="Freeform 98"/>
              <p:cNvSpPr/>
              <p:nvPr/>
            </p:nvSpPr>
            <p:spPr bwMode="auto">
              <a:xfrm>
                <a:off x="7229475" y="1998663"/>
                <a:ext cx="777875" cy="1566862"/>
              </a:xfrm>
              <a:custGeom>
                <a:avLst/>
                <a:gdLst>
                  <a:gd name="T0" fmla="*/ 173 w 249"/>
                  <a:gd name="T1" fmla="*/ 70 h 499"/>
                  <a:gd name="T2" fmla="*/ 90 w 249"/>
                  <a:gd name="T3" fmla="*/ 17 h 499"/>
                  <a:gd name="T4" fmla="*/ 0 w 249"/>
                  <a:gd name="T5" fmla="*/ 0 h 499"/>
                  <a:gd name="T6" fmla="*/ 0 w 249"/>
                  <a:gd name="T7" fmla="*/ 52 h 499"/>
                  <a:gd name="T8" fmla="*/ 72 w 249"/>
                  <a:gd name="T9" fmla="*/ 65 h 499"/>
                  <a:gd name="T10" fmla="*/ 137 w 249"/>
                  <a:gd name="T11" fmla="*/ 107 h 499"/>
                  <a:gd name="T12" fmla="*/ 181 w 249"/>
                  <a:gd name="T13" fmla="*/ 171 h 499"/>
                  <a:gd name="T14" fmla="*/ 197 w 249"/>
                  <a:gd name="T15" fmla="*/ 249 h 499"/>
                  <a:gd name="T16" fmla="*/ 184 w 249"/>
                  <a:gd name="T17" fmla="*/ 322 h 499"/>
                  <a:gd name="T18" fmla="*/ 152 w 249"/>
                  <a:gd name="T19" fmla="*/ 376 h 499"/>
                  <a:gd name="T20" fmla="*/ 97 w 249"/>
                  <a:gd name="T21" fmla="*/ 422 h 499"/>
                  <a:gd name="T22" fmla="*/ 0 w 249"/>
                  <a:gd name="T23" fmla="*/ 447 h 499"/>
                  <a:gd name="T24" fmla="*/ 0 w 249"/>
                  <a:gd name="T25" fmla="*/ 499 h 499"/>
                  <a:gd name="T26" fmla="*/ 123 w 249"/>
                  <a:gd name="T27" fmla="*/ 466 h 499"/>
                  <a:gd name="T28" fmla="*/ 191 w 249"/>
                  <a:gd name="T29" fmla="*/ 409 h 499"/>
                  <a:gd name="T30" fmla="*/ 232 w 249"/>
                  <a:gd name="T31" fmla="*/ 340 h 499"/>
                  <a:gd name="T32" fmla="*/ 249 w 249"/>
                  <a:gd name="T33" fmla="*/ 249 h 499"/>
                  <a:gd name="T34" fmla="*/ 229 w 249"/>
                  <a:gd name="T35" fmla="*/ 150 h 499"/>
                  <a:gd name="T36" fmla="*/ 173 w 249"/>
                  <a:gd name="T37" fmla="*/ 7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9" h="499">
                    <a:moveTo>
                      <a:pt x="173" y="70"/>
                    </a:moveTo>
                    <a:cubicBezTo>
                      <a:pt x="149" y="47"/>
                      <a:pt x="121" y="29"/>
                      <a:pt x="90" y="17"/>
                    </a:cubicBezTo>
                    <a:cubicBezTo>
                      <a:pt x="61" y="6"/>
                      <a:pt x="31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24" y="52"/>
                      <a:pt x="49" y="56"/>
                      <a:pt x="72" y="65"/>
                    </a:cubicBezTo>
                    <a:cubicBezTo>
                      <a:pt x="96" y="75"/>
                      <a:pt x="118" y="89"/>
                      <a:pt x="137" y="107"/>
                    </a:cubicBezTo>
                    <a:cubicBezTo>
                      <a:pt x="156" y="125"/>
                      <a:pt x="171" y="147"/>
                      <a:pt x="181" y="171"/>
                    </a:cubicBezTo>
                    <a:cubicBezTo>
                      <a:pt x="192" y="196"/>
                      <a:pt x="197" y="222"/>
                      <a:pt x="197" y="249"/>
                    </a:cubicBezTo>
                    <a:cubicBezTo>
                      <a:pt x="197" y="274"/>
                      <a:pt x="193" y="299"/>
                      <a:pt x="184" y="322"/>
                    </a:cubicBezTo>
                    <a:cubicBezTo>
                      <a:pt x="176" y="341"/>
                      <a:pt x="165" y="360"/>
                      <a:pt x="152" y="376"/>
                    </a:cubicBezTo>
                    <a:cubicBezTo>
                      <a:pt x="136" y="395"/>
                      <a:pt x="118" y="410"/>
                      <a:pt x="97" y="422"/>
                    </a:cubicBezTo>
                    <a:cubicBezTo>
                      <a:pt x="68" y="438"/>
                      <a:pt x="34" y="447"/>
                      <a:pt x="0" y="447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43" y="499"/>
                      <a:pt x="85" y="488"/>
                      <a:pt x="123" y="466"/>
                    </a:cubicBezTo>
                    <a:cubicBezTo>
                      <a:pt x="149" y="452"/>
                      <a:pt x="172" y="432"/>
                      <a:pt x="191" y="409"/>
                    </a:cubicBezTo>
                    <a:cubicBezTo>
                      <a:pt x="208" y="389"/>
                      <a:pt x="222" y="365"/>
                      <a:pt x="232" y="340"/>
                    </a:cubicBezTo>
                    <a:cubicBezTo>
                      <a:pt x="243" y="311"/>
                      <a:pt x="249" y="281"/>
                      <a:pt x="249" y="249"/>
                    </a:cubicBezTo>
                    <a:cubicBezTo>
                      <a:pt x="249" y="215"/>
                      <a:pt x="242" y="181"/>
                      <a:pt x="229" y="150"/>
                    </a:cubicBezTo>
                    <a:cubicBezTo>
                      <a:pt x="215" y="120"/>
                      <a:pt x="196" y="93"/>
                      <a:pt x="173" y="70"/>
                    </a:cubicBezTo>
                    <a:close/>
                  </a:path>
                </a:pathLst>
              </a:custGeom>
              <a:solidFill>
                <a:srgbClr val="72A81D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eeform 117"/>
              <p:cNvSpPr/>
              <p:nvPr/>
            </p:nvSpPr>
            <p:spPr bwMode="auto">
              <a:xfrm>
                <a:off x="7523163" y="3051175"/>
                <a:ext cx="106362" cy="106362"/>
              </a:xfrm>
              <a:custGeom>
                <a:avLst/>
                <a:gdLst>
                  <a:gd name="T0" fmla="*/ 33 w 34"/>
                  <a:gd name="T1" fmla="*/ 26 h 34"/>
                  <a:gd name="T2" fmla="*/ 28 w 34"/>
                  <a:gd name="T3" fmla="*/ 21 h 34"/>
                  <a:gd name="T4" fmla="*/ 25 w 34"/>
                  <a:gd name="T5" fmla="*/ 11 h 34"/>
                  <a:gd name="T6" fmla="*/ 15 w 34"/>
                  <a:gd name="T7" fmla="*/ 9 h 34"/>
                  <a:gd name="T8" fmla="*/ 8 w 34"/>
                  <a:gd name="T9" fmla="*/ 2 h 34"/>
                  <a:gd name="T10" fmla="*/ 2 w 34"/>
                  <a:gd name="T11" fmla="*/ 2 h 34"/>
                  <a:gd name="T12" fmla="*/ 2 w 34"/>
                  <a:gd name="T13" fmla="*/ 8 h 34"/>
                  <a:gd name="T14" fmla="*/ 9 w 34"/>
                  <a:gd name="T15" fmla="*/ 15 h 34"/>
                  <a:gd name="T16" fmla="*/ 11 w 34"/>
                  <a:gd name="T17" fmla="*/ 25 h 34"/>
                  <a:gd name="T18" fmla="*/ 21 w 34"/>
                  <a:gd name="T19" fmla="*/ 27 h 34"/>
                  <a:gd name="T20" fmla="*/ 26 w 34"/>
                  <a:gd name="T21" fmla="*/ 32 h 34"/>
                  <a:gd name="T22" fmla="*/ 33 w 34"/>
                  <a:gd name="T23" fmla="*/ 32 h 34"/>
                  <a:gd name="T24" fmla="*/ 33 w 34"/>
                  <a:gd name="T25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3" y="26"/>
                    </a:move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18"/>
                      <a:pt x="28" y="14"/>
                      <a:pt x="25" y="11"/>
                    </a:cubicBezTo>
                    <a:cubicBezTo>
                      <a:pt x="23" y="9"/>
                      <a:pt x="19" y="8"/>
                      <a:pt x="15" y="9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6"/>
                      <a:pt x="2" y="8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8" y="19"/>
                      <a:pt x="9" y="23"/>
                      <a:pt x="11" y="25"/>
                    </a:cubicBezTo>
                    <a:cubicBezTo>
                      <a:pt x="14" y="28"/>
                      <a:pt x="18" y="29"/>
                      <a:pt x="21" y="27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8" y="34"/>
                      <a:pt x="31" y="34"/>
                      <a:pt x="33" y="32"/>
                    </a:cubicBezTo>
                    <a:cubicBezTo>
                      <a:pt x="34" y="31"/>
                      <a:pt x="34" y="28"/>
                      <a:pt x="33" y="26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Freeform 118"/>
              <p:cNvSpPr/>
              <p:nvPr/>
            </p:nvSpPr>
            <p:spPr bwMode="auto">
              <a:xfrm>
                <a:off x="6883400" y="2406650"/>
                <a:ext cx="106362" cy="106362"/>
              </a:xfrm>
              <a:custGeom>
                <a:avLst/>
                <a:gdLst>
                  <a:gd name="T0" fmla="*/ 32 w 34"/>
                  <a:gd name="T1" fmla="*/ 26 h 34"/>
                  <a:gd name="T2" fmla="*/ 25 w 34"/>
                  <a:gd name="T3" fmla="*/ 19 h 34"/>
                  <a:gd name="T4" fmla="*/ 23 w 34"/>
                  <a:gd name="T5" fmla="*/ 9 h 34"/>
                  <a:gd name="T6" fmla="*/ 13 w 34"/>
                  <a:gd name="T7" fmla="*/ 6 h 34"/>
                  <a:gd name="T8" fmla="*/ 8 w 34"/>
                  <a:gd name="T9" fmla="*/ 1 h 34"/>
                  <a:gd name="T10" fmla="*/ 2 w 34"/>
                  <a:gd name="T11" fmla="*/ 1 h 34"/>
                  <a:gd name="T12" fmla="*/ 2 w 34"/>
                  <a:gd name="T13" fmla="*/ 8 h 34"/>
                  <a:gd name="T14" fmla="*/ 6 w 34"/>
                  <a:gd name="T15" fmla="*/ 12 h 34"/>
                  <a:gd name="T16" fmla="*/ 9 w 34"/>
                  <a:gd name="T17" fmla="*/ 22 h 34"/>
                  <a:gd name="T18" fmla="*/ 19 w 34"/>
                  <a:gd name="T19" fmla="*/ 25 h 34"/>
                  <a:gd name="T20" fmla="*/ 26 w 34"/>
                  <a:gd name="T21" fmla="*/ 32 h 34"/>
                  <a:gd name="T22" fmla="*/ 32 w 34"/>
                  <a:gd name="T23" fmla="*/ 32 h 34"/>
                  <a:gd name="T24" fmla="*/ 32 w 34"/>
                  <a:gd name="T25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2" y="26"/>
                    </a:move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5"/>
                      <a:pt x="25" y="11"/>
                      <a:pt x="23" y="9"/>
                    </a:cubicBezTo>
                    <a:cubicBezTo>
                      <a:pt x="20" y="6"/>
                      <a:pt x="16" y="5"/>
                      <a:pt x="13" y="6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3" y="0"/>
                      <a:pt x="2" y="1"/>
                    </a:cubicBezTo>
                    <a:cubicBezTo>
                      <a:pt x="0" y="3"/>
                      <a:pt x="0" y="6"/>
                      <a:pt x="2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6"/>
                      <a:pt x="6" y="20"/>
                      <a:pt x="9" y="22"/>
                    </a:cubicBezTo>
                    <a:cubicBezTo>
                      <a:pt x="11" y="25"/>
                      <a:pt x="15" y="26"/>
                      <a:pt x="19" y="25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8" y="34"/>
                      <a:pt x="30" y="34"/>
                      <a:pt x="32" y="32"/>
                    </a:cubicBezTo>
                    <a:cubicBezTo>
                      <a:pt x="34" y="30"/>
                      <a:pt x="34" y="27"/>
                      <a:pt x="32" y="26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Freeform 119"/>
              <p:cNvSpPr/>
              <p:nvPr/>
            </p:nvSpPr>
            <p:spPr bwMode="auto">
              <a:xfrm>
                <a:off x="7642225" y="2752725"/>
                <a:ext cx="133350" cy="58737"/>
              </a:xfrm>
              <a:custGeom>
                <a:avLst/>
                <a:gdLst>
                  <a:gd name="T0" fmla="*/ 39 w 43"/>
                  <a:gd name="T1" fmla="*/ 5 h 19"/>
                  <a:gd name="T2" fmla="*/ 32 w 43"/>
                  <a:gd name="T3" fmla="*/ 5 h 19"/>
                  <a:gd name="T4" fmla="*/ 23 w 43"/>
                  <a:gd name="T5" fmla="*/ 0 h 19"/>
                  <a:gd name="T6" fmla="*/ 15 w 43"/>
                  <a:gd name="T7" fmla="*/ 5 h 19"/>
                  <a:gd name="T8" fmla="*/ 5 w 43"/>
                  <a:gd name="T9" fmla="*/ 5 h 19"/>
                  <a:gd name="T10" fmla="*/ 0 w 43"/>
                  <a:gd name="T11" fmla="*/ 9 h 19"/>
                  <a:gd name="T12" fmla="*/ 5 w 43"/>
                  <a:gd name="T13" fmla="*/ 14 h 19"/>
                  <a:gd name="T14" fmla="*/ 15 w 43"/>
                  <a:gd name="T15" fmla="*/ 14 h 19"/>
                  <a:gd name="T16" fmla="*/ 23 w 43"/>
                  <a:gd name="T17" fmla="*/ 19 h 19"/>
                  <a:gd name="T18" fmla="*/ 32 w 43"/>
                  <a:gd name="T19" fmla="*/ 14 h 19"/>
                  <a:gd name="T20" fmla="*/ 39 w 43"/>
                  <a:gd name="T21" fmla="*/ 14 h 19"/>
                  <a:gd name="T22" fmla="*/ 43 w 43"/>
                  <a:gd name="T23" fmla="*/ 9 h 19"/>
                  <a:gd name="T24" fmla="*/ 39 w 43"/>
                  <a:gd name="T25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9">
                    <a:moveTo>
                      <a:pt x="39" y="5"/>
                    </a:moveTo>
                    <a:cubicBezTo>
                      <a:pt x="32" y="5"/>
                      <a:pt x="32" y="5"/>
                      <a:pt x="32" y="5"/>
                    </a:cubicBezTo>
                    <a:cubicBezTo>
                      <a:pt x="30" y="2"/>
                      <a:pt x="27" y="0"/>
                      <a:pt x="23" y="0"/>
                    </a:cubicBezTo>
                    <a:cubicBezTo>
                      <a:pt x="20" y="0"/>
                      <a:pt x="16" y="2"/>
                      <a:pt x="1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2" y="5"/>
                      <a:pt x="0" y="7"/>
                      <a:pt x="0" y="9"/>
                    </a:cubicBezTo>
                    <a:cubicBezTo>
                      <a:pt x="0" y="12"/>
                      <a:pt x="2" y="14"/>
                      <a:pt x="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7"/>
                      <a:pt x="20" y="19"/>
                      <a:pt x="23" y="19"/>
                    </a:cubicBezTo>
                    <a:cubicBezTo>
                      <a:pt x="27" y="19"/>
                      <a:pt x="30" y="17"/>
                      <a:pt x="32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41" y="14"/>
                      <a:pt x="43" y="12"/>
                      <a:pt x="43" y="9"/>
                    </a:cubicBezTo>
                    <a:cubicBezTo>
                      <a:pt x="43" y="7"/>
                      <a:pt x="41" y="5"/>
                      <a:pt x="39" y="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 120"/>
              <p:cNvSpPr/>
              <p:nvPr/>
            </p:nvSpPr>
            <p:spPr bwMode="auto">
              <a:xfrm>
                <a:off x="6735763" y="2752725"/>
                <a:ext cx="134937" cy="58737"/>
              </a:xfrm>
              <a:custGeom>
                <a:avLst/>
                <a:gdLst>
                  <a:gd name="T0" fmla="*/ 38 w 43"/>
                  <a:gd name="T1" fmla="*/ 5 h 19"/>
                  <a:gd name="T2" fmla="*/ 28 w 43"/>
                  <a:gd name="T3" fmla="*/ 5 h 19"/>
                  <a:gd name="T4" fmla="*/ 20 w 43"/>
                  <a:gd name="T5" fmla="*/ 0 h 19"/>
                  <a:gd name="T6" fmla="*/ 11 w 43"/>
                  <a:gd name="T7" fmla="*/ 5 h 19"/>
                  <a:gd name="T8" fmla="*/ 4 w 43"/>
                  <a:gd name="T9" fmla="*/ 5 h 19"/>
                  <a:gd name="T10" fmla="*/ 0 w 43"/>
                  <a:gd name="T11" fmla="*/ 9 h 19"/>
                  <a:gd name="T12" fmla="*/ 4 w 43"/>
                  <a:gd name="T13" fmla="*/ 14 h 19"/>
                  <a:gd name="T14" fmla="*/ 11 w 43"/>
                  <a:gd name="T15" fmla="*/ 14 h 19"/>
                  <a:gd name="T16" fmla="*/ 20 w 43"/>
                  <a:gd name="T17" fmla="*/ 19 h 19"/>
                  <a:gd name="T18" fmla="*/ 28 w 43"/>
                  <a:gd name="T19" fmla="*/ 14 h 19"/>
                  <a:gd name="T20" fmla="*/ 38 w 43"/>
                  <a:gd name="T21" fmla="*/ 14 h 19"/>
                  <a:gd name="T22" fmla="*/ 43 w 43"/>
                  <a:gd name="T23" fmla="*/ 9 h 19"/>
                  <a:gd name="T24" fmla="*/ 38 w 43"/>
                  <a:gd name="T25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19">
                    <a:moveTo>
                      <a:pt x="38" y="5"/>
                    </a:moveTo>
                    <a:cubicBezTo>
                      <a:pt x="28" y="5"/>
                      <a:pt x="28" y="5"/>
                      <a:pt x="28" y="5"/>
                    </a:cubicBezTo>
                    <a:cubicBezTo>
                      <a:pt x="27" y="2"/>
                      <a:pt x="23" y="0"/>
                      <a:pt x="20" y="0"/>
                    </a:cubicBezTo>
                    <a:cubicBezTo>
                      <a:pt x="16" y="0"/>
                      <a:pt x="13" y="2"/>
                      <a:pt x="11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5"/>
                      <a:pt x="0" y="7"/>
                      <a:pt x="0" y="9"/>
                    </a:cubicBezTo>
                    <a:cubicBezTo>
                      <a:pt x="0" y="12"/>
                      <a:pt x="2" y="14"/>
                      <a:pt x="4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3" y="17"/>
                      <a:pt x="16" y="19"/>
                      <a:pt x="20" y="19"/>
                    </a:cubicBezTo>
                    <a:cubicBezTo>
                      <a:pt x="23" y="19"/>
                      <a:pt x="27" y="17"/>
                      <a:pt x="2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41" y="14"/>
                      <a:pt x="43" y="12"/>
                      <a:pt x="43" y="9"/>
                    </a:cubicBezTo>
                    <a:cubicBezTo>
                      <a:pt x="43" y="7"/>
                      <a:pt x="41" y="5"/>
                      <a:pt x="38" y="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Freeform 121"/>
              <p:cNvSpPr/>
              <p:nvPr/>
            </p:nvSpPr>
            <p:spPr bwMode="auto">
              <a:xfrm>
                <a:off x="7523163" y="2406650"/>
                <a:ext cx="106362" cy="106362"/>
              </a:xfrm>
              <a:custGeom>
                <a:avLst/>
                <a:gdLst>
                  <a:gd name="T0" fmla="*/ 33 w 34"/>
                  <a:gd name="T1" fmla="*/ 1 h 34"/>
                  <a:gd name="T2" fmla="*/ 26 w 34"/>
                  <a:gd name="T3" fmla="*/ 1 h 34"/>
                  <a:gd name="T4" fmla="*/ 21 w 34"/>
                  <a:gd name="T5" fmla="*/ 6 h 34"/>
                  <a:gd name="T6" fmla="*/ 11 w 34"/>
                  <a:gd name="T7" fmla="*/ 9 h 34"/>
                  <a:gd name="T8" fmla="*/ 9 w 34"/>
                  <a:gd name="T9" fmla="*/ 19 h 34"/>
                  <a:gd name="T10" fmla="*/ 2 w 34"/>
                  <a:gd name="T11" fmla="*/ 26 h 34"/>
                  <a:gd name="T12" fmla="*/ 2 w 34"/>
                  <a:gd name="T13" fmla="*/ 32 h 34"/>
                  <a:gd name="T14" fmla="*/ 8 w 34"/>
                  <a:gd name="T15" fmla="*/ 32 h 34"/>
                  <a:gd name="T16" fmla="*/ 15 w 34"/>
                  <a:gd name="T17" fmla="*/ 25 h 34"/>
                  <a:gd name="T18" fmla="*/ 25 w 34"/>
                  <a:gd name="T19" fmla="*/ 22 h 34"/>
                  <a:gd name="T20" fmla="*/ 28 w 34"/>
                  <a:gd name="T21" fmla="*/ 13 h 34"/>
                  <a:gd name="T22" fmla="*/ 33 w 34"/>
                  <a:gd name="T23" fmla="*/ 8 h 34"/>
                  <a:gd name="T24" fmla="*/ 33 w 34"/>
                  <a:gd name="T25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3" y="1"/>
                    </a:moveTo>
                    <a:cubicBezTo>
                      <a:pt x="31" y="0"/>
                      <a:pt x="28" y="0"/>
                      <a:pt x="26" y="1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18" y="5"/>
                      <a:pt x="14" y="6"/>
                      <a:pt x="11" y="9"/>
                    </a:cubicBezTo>
                    <a:cubicBezTo>
                      <a:pt x="9" y="11"/>
                      <a:pt x="8" y="15"/>
                      <a:pt x="9" y="19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0" y="27"/>
                      <a:pt x="0" y="30"/>
                      <a:pt x="2" y="32"/>
                    </a:cubicBezTo>
                    <a:cubicBezTo>
                      <a:pt x="4" y="34"/>
                      <a:pt x="7" y="34"/>
                      <a:pt x="8" y="32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9" y="26"/>
                      <a:pt x="23" y="25"/>
                      <a:pt x="25" y="22"/>
                    </a:cubicBezTo>
                    <a:cubicBezTo>
                      <a:pt x="28" y="20"/>
                      <a:pt x="29" y="16"/>
                      <a:pt x="28" y="13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4" y="6"/>
                      <a:pt x="34" y="3"/>
                      <a:pt x="33" y="1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122"/>
              <p:cNvSpPr/>
              <p:nvPr/>
            </p:nvSpPr>
            <p:spPr bwMode="auto">
              <a:xfrm>
                <a:off x="6883400" y="3051175"/>
                <a:ext cx="106362" cy="106362"/>
              </a:xfrm>
              <a:custGeom>
                <a:avLst/>
                <a:gdLst>
                  <a:gd name="T0" fmla="*/ 32 w 34"/>
                  <a:gd name="T1" fmla="*/ 2 h 34"/>
                  <a:gd name="T2" fmla="*/ 26 w 34"/>
                  <a:gd name="T3" fmla="*/ 2 h 34"/>
                  <a:gd name="T4" fmla="*/ 19 w 34"/>
                  <a:gd name="T5" fmla="*/ 9 h 34"/>
                  <a:gd name="T6" fmla="*/ 9 w 34"/>
                  <a:gd name="T7" fmla="*/ 11 h 34"/>
                  <a:gd name="T8" fmla="*/ 6 w 34"/>
                  <a:gd name="T9" fmla="*/ 21 h 34"/>
                  <a:gd name="T10" fmla="*/ 2 w 34"/>
                  <a:gd name="T11" fmla="*/ 26 h 34"/>
                  <a:gd name="T12" fmla="*/ 2 w 34"/>
                  <a:gd name="T13" fmla="*/ 32 h 34"/>
                  <a:gd name="T14" fmla="*/ 8 w 34"/>
                  <a:gd name="T15" fmla="*/ 32 h 34"/>
                  <a:gd name="T16" fmla="*/ 13 w 34"/>
                  <a:gd name="T17" fmla="*/ 27 h 34"/>
                  <a:gd name="T18" fmla="*/ 23 w 34"/>
                  <a:gd name="T19" fmla="*/ 25 h 34"/>
                  <a:gd name="T20" fmla="*/ 25 w 34"/>
                  <a:gd name="T21" fmla="*/ 15 h 34"/>
                  <a:gd name="T22" fmla="*/ 32 w 34"/>
                  <a:gd name="T23" fmla="*/ 8 h 34"/>
                  <a:gd name="T24" fmla="*/ 32 w 34"/>
                  <a:gd name="T25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34">
                    <a:moveTo>
                      <a:pt x="32" y="2"/>
                    </a:moveTo>
                    <a:cubicBezTo>
                      <a:pt x="30" y="0"/>
                      <a:pt x="28" y="0"/>
                      <a:pt x="26" y="2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5" y="8"/>
                      <a:pt x="11" y="9"/>
                      <a:pt x="9" y="11"/>
                    </a:cubicBezTo>
                    <a:cubicBezTo>
                      <a:pt x="6" y="14"/>
                      <a:pt x="5" y="18"/>
                      <a:pt x="6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0" y="28"/>
                      <a:pt x="0" y="31"/>
                      <a:pt x="2" y="32"/>
                    </a:cubicBezTo>
                    <a:cubicBezTo>
                      <a:pt x="3" y="34"/>
                      <a:pt x="6" y="34"/>
                      <a:pt x="8" y="32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6" y="29"/>
                      <a:pt x="20" y="28"/>
                      <a:pt x="23" y="25"/>
                    </a:cubicBezTo>
                    <a:cubicBezTo>
                      <a:pt x="25" y="23"/>
                      <a:pt x="26" y="19"/>
                      <a:pt x="25" y="15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4" y="6"/>
                      <a:pt x="34" y="4"/>
                      <a:pt x="32" y="2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Freeform 123"/>
              <p:cNvSpPr/>
              <p:nvPr/>
            </p:nvSpPr>
            <p:spPr bwMode="auto">
              <a:xfrm>
                <a:off x="7226300" y="2259013"/>
                <a:ext cx="58737" cy="134937"/>
              </a:xfrm>
              <a:custGeom>
                <a:avLst/>
                <a:gdLst>
                  <a:gd name="T0" fmla="*/ 14 w 19"/>
                  <a:gd name="T1" fmla="*/ 11 h 43"/>
                  <a:gd name="T2" fmla="*/ 14 w 19"/>
                  <a:gd name="T3" fmla="*/ 4 h 43"/>
                  <a:gd name="T4" fmla="*/ 9 w 19"/>
                  <a:gd name="T5" fmla="*/ 0 h 43"/>
                  <a:gd name="T6" fmla="*/ 5 w 19"/>
                  <a:gd name="T7" fmla="*/ 4 h 43"/>
                  <a:gd name="T8" fmla="*/ 5 w 19"/>
                  <a:gd name="T9" fmla="*/ 11 h 43"/>
                  <a:gd name="T10" fmla="*/ 0 w 19"/>
                  <a:gd name="T11" fmla="*/ 20 h 43"/>
                  <a:gd name="T12" fmla="*/ 5 w 19"/>
                  <a:gd name="T13" fmla="*/ 28 h 43"/>
                  <a:gd name="T14" fmla="*/ 5 w 19"/>
                  <a:gd name="T15" fmla="*/ 38 h 43"/>
                  <a:gd name="T16" fmla="*/ 9 w 19"/>
                  <a:gd name="T17" fmla="*/ 43 h 43"/>
                  <a:gd name="T18" fmla="*/ 14 w 19"/>
                  <a:gd name="T19" fmla="*/ 38 h 43"/>
                  <a:gd name="T20" fmla="*/ 14 w 19"/>
                  <a:gd name="T21" fmla="*/ 28 h 43"/>
                  <a:gd name="T22" fmla="*/ 19 w 19"/>
                  <a:gd name="T23" fmla="*/ 20 h 43"/>
                  <a:gd name="T24" fmla="*/ 14 w 19"/>
                  <a:gd name="T2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43">
                    <a:moveTo>
                      <a:pt x="14" y="11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4" y="1"/>
                      <a:pt x="12" y="0"/>
                      <a:pt x="9" y="0"/>
                    </a:cubicBezTo>
                    <a:cubicBezTo>
                      <a:pt x="7" y="0"/>
                      <a:pt x="5" y="1"/>
                      <a:pt x="5" y="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2" y="13"/>
                      <a:pt x="0" y="16"/>
                      <a:pt x="0" y="20"/>
                    </a:cubicBezTo>
                    <a:cubicBezTo>
                      <a:pt x="0" y="23"/>
                      <a:pt x="2" y="27"/>
                      <a:pt x="5" y="2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41"/>
                      <a:pt x="7" y="43"/>
                      <a:pt x="9" y="43"/>
                    </a:cubicBezTo>
                    <a:cubicBezTo>
                      <a:pt x="12" y="43"/>
                      <a:pt x="14" y="41"/>
                      <a:pt x="14" y="3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27"/>
                      <a:pt x="19" y="23"/>
                      <a:pt x="19" y="20"/>
                    </a:cubicBezTo>
                    <a:cubicBezTo>
                      <a:pt x="19" y="16"/>
                      <a:pt x="17" y="13"/>
                      <a:pt x="14" y="11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Freeform 124"/>
              <p:cNvSpPr/>
              <p:nvPr/>
            </p:nvSpPr>
            <p:spPr bwMode="auto">
              <a:xfrm>
                <a:off x="7226300" y="3170238"/>
                <a:ext cx="58737" cy="134937"/>
              </a:xfrm>
              <a:custGeom>
                <a:avLst/>
                <a:gdLst>
                  <a:gd name="T0" fmla="*/ 14 w 19"/>
                  <a:gd name="T1" fmla="*/ 15 h 43"/>
                  <a:gd name="T2" fmla="*/ 14 w 19"/>
                  <a:gd name="T3" fmla="*/ 5 h 43"/>
                  <a:gd name="T4" fmla="*/ 9 w 19"/>
                  <a:gd name="T5" fmla="*/ 0 h 43"/>
                  <a:gd name="T6" fmla="*/ 5 w 19"/>
                  <a:gd name="T7" fmla="*/ 5 h 43"/>
                  <a:gd name="T8" fmla="*/ 5 w 19"/>
                  <a:gd name="T9" fmla="*/ 15 h 43"/>
                  <a:gd name="T10" fmla="*/ 0 w 19"/>
                  <a:gd name="T11" fmla="*/ 23 h 43"/>
                  <a:gd name="T12" fmla="*/ 5 w 19"/>
                  <a:gd name="T13" fmla="*/ 32 h 43"/>
                  <a:gd name="T14" fmla="*/ 5 w 19"/>
                  <a:gd name="T15" fmla="*/ 39 h 43"/>
                  <a:gd name="T16" fmla="*/ 9 w 19"/>
                  <a:gd name="T17" fmla="*/ 43 h 43"/>
                  <a:gd name="T18" fmla="*/ 14 w 19"/>
                  <a:gd name="T19" fmla="*/ 39 h 43"/>
                  <a:gd name="T20" fmla="*/ 14 w 19"/>
                  <a:gd name="T21" fmla="*/ 32 h 43"/>
                  <a:gd name="T22" fmla="*/ 19 w 19"/>
                  <a:gd name="T23" fmla="*/ 23 h 43"/>
                  <a:gd name="T24" fmla="*/ 14 w 19"/>
                  <a:gd name="T25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43">
                    <a:moveTo>
                      <a:pt x="14" y="1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2"/>
                      <a:pt x="12" y="0"/>
                      <a:pt x="9" y="0"/>
                    </a:cubicBezTo>
                    <a:cubicBezTo>
                      <a:pt x="7" y="0"/>
                      <a:pt x="5" y="2"/>
                      <a:pt x="5" y="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16"/>
                      <a:pt x="0" y="19"/>
                      <a:pt x="0" y="23"/>
                    </a:cubicBezTo>
                    <a:cubicBezTo>
                      <a:pt x="0" y="27"/>
                      <a:pt x="2" y="30"/>
                      <a:pt x="5" y="32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41"/>
                      <a:pt x="7" y="43"/>
                      <a:pt x="9" y="43"/>
                    </a:cubicBezTo>
                    <a:cubicBezTo>
                      <a:pt x="12" y="43"/>
                      <a:pt x="14" y="41"/>
                      <a:pt x="14" y="39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0"/>
                      <a:pt x="19" y="27"/>
                      <a:pt x="19" y="23"/>
                    </a:cubicBezTo>
                    <a:cubicBezTo>
                      <a:pt x="19" y="19"/>
                      <a:pt x="17" y="16"/>
                      <a:pt x="14" y="15"/>
                    </a:cubicBezTo>
                    <a:close/>
                  </a:path>
                </a:pathLst>
              </a:cu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Oval 125"/>
              <p:cNvSpPr>
                <a:spLocks noChangeArrowheads="1"/>
              </p:cNvSpPr>
              <p:nvPr/>
            </p:nvSpPr>
            <p:spPr bwMode="auto">
              <a:xfrm>
                <a:off x="7142163" y="2667000"/>
                <a:ext cx="228600" cy="230187"/>
              </a:xfrm>
              <a:prstGeom prst="ellipse">
                <a:avLst/>
              </a:prstGeom>
              <a:solidFill>
                <a:srgbClr val="2627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565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9412341" y="4925131"/>
              <a:ext cx="14594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10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在此录入上述图表的综合描述说明，在此录入上述图表的综合描述说明。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9308494" y="4623143"/>
              <a:ext cx="1646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1600" b="1" spc="300" dirty="0">
                  <a:solidFill>
                    <a:schemeClr val="tx1"/>
                  </a:solidFill>
                  <a:latin typeface="Impact" panose="020B0806030902050204" pitchFamily="34" charset="0"/>
                  <a:ea typeface="微软雅黑" panose="020B0503020204020204" charset="-122"/>
                  <a:cs typeface="Lato Regular"/>
                </a:rPr>
                <a:t>在此添加标题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272672"/>
            <a:ext cx="5979273" cy="1695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69">
        <p:blinds dir="vert"/>
      </p:transition>
    </mc:Choice>
    <mc:Fallback xmlns="">
      <p:transition spd="slow" advTm="416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sp>
        <p:nvSpPr>
          <p:cNvPr id="2" name="Rounded Rectangle 4"/>
          <p:cNvSpPr/>
          <p:nvPr/>
        </p:nvSpPr>
        <p:spPr>
          <a:xfrm>
            <a:off x="3813466" y="3998625"/>
            <a:ext cx="2078182" cy="1979309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ounded Rectangle 5"/>
          <p:cNvSpPr/>
          <p:nvPr/>
        </p:nvSpPr>
        <p:spPr>
          <a:xfrm>
            <a:off x="1287648" y="3998625"/>
            <a:ext cx="2078182" cy="1979309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36063" y="3998625"/>
            <a:ext cx="2078182" cy="1979309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7"/>
          <p:cNvSpPr/>
          <p:nvPr/>
        </p:nvSpPr>
        <p:spPr>
          <a:xfrm>
            <a:off x="8858660" y="3998625"/>
            <a:ext cx="2078182" cy="1979309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9"/>
          <p:cNvGrpSpPr/>
          <p:nvPr/>
        </p:nvGrpSpPr>
        <p:grpSpPr>
          <a:xfrm>
            <a:off x="1689205" y="1631188"/>
            <a:ext cx="3353250" cy="747897"/>
            <a:chOff x="7604216" y="1607584"/>
            <a:chExt cx="2854234" cy="825606"/>
          </a:xfrm>
        </p:grpSpPr>
        <p:sp>
          <p:nvSpPr>
            <p:cNvPr id="12" name="TextBox 10"/>
            <p:cNvSpPr txBox="1"/>
            <p:nvPr/>
          </p:nvSpPr>
          <p:spPr>
            <a:xfrm>
              <a:off x="7683181" y="1924980"/>
              <a:ext cx="2775269" cy="508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200" dirty="0">
                  <a:solidFill>
                    <a:schemeClr val="tx1"/>
                  </a:solidFill>
                  <a:cs typeface="Roboto" pitchFamily="2" charset="0"/>
                </a:rPr>
                <a:t>您的内容打在这里，或者通过复制您的文本后，在此框中选择粘贴。</a:t>
              </a: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7604216" y="1607584"/>
              <a:ext cx="2854234" cy="339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sz="1400" b="1" dirty="0">
                  <a:solidFill>
                    <a:schemeClr val="tx1"/>
                  </a:solidFill>
                  <a:latin typeface="+mj-lt"/>
                  <a:ea typeface="Fira Sans SemiBold Italic" panose="00000700000000000000" pitchFamily="50" charset="0"/>
                  <a:cs typeface="Clear Sans" panose="020B0503030202020304" pitchFamily="34" charset="0"/>
                </a:rPr>
                <a:t>LOREM IPSUM</a:t>
              </a:r>
            </a:p>
          </p:txBody>
        </p:sp>
      </p:grpSp>
      <p:sp>
        <p:nvSpPr>
          <p:cNvPr id="14" name="TextBox 12"/>
          <p:cNvSpPr txBox="1"/>
          <p:nvPr/>
        </p:nvSpPr>
        <p:spPr>
          <a:xfrm>
            <a:off x="1557211" y="4619395"/>
            <a:ext cx="1539055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d-ID" sz="1200" dirty="0">
                <a:solidFill>
                  <a:schemeClr val="tx1"/>
                </a:solidFill>
              </a:rPr>
              <a:t>您的内容打在这里，或者通过复制您的文本后，在此框中选择粘贴。您的内容打在这里，或者通过复制您的文本后，在此框中选择粘贴。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4081469" y="4619395"/>
            <a:ext cx="1539055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d-ID" sz="1200" dirty="0">
                <a:solidFill>
                  <a:schemeClr val="tx1"/>
                </a:solidFill>
              </a:rPr>
              <a:t>您的内容打在这里，或者通过复制您的文本后，在此框中选择粘贴。您的内容打在这里，或者通过复制您的文本后，在此框中选择粘贴。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6625149" y="4618282"/>
            <a:ext cx="1539055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d-ID" sz="1200" dirty="0">
                <a:solidFill>
                  <a:schemeClr val="tx1"/>
                </a:solidFill>
              </a:rPr>
              <a:t>您的内容打在这里，或者通过复制您的文本后，在此框中选择粘贴。您的内容打在这里，或者通过复制您的文本后，在此框中选择粘贴。</a:t>
            </a:r>
          </a:p>
        </p:txBody>
      </p:sp>
      <p:sp>
        <p:nvSpPr>
          <p:cNvPr id="17" name="TextBox 15"/>
          <p:cNvSpPr txBox="1"/>
          <p:nvPr/>
        </p:nvSpPr>
        <p:spPr>
          <a:xfrm>
            <a:off x="9128223" y="4618282"/>
            <a:ext cx="1539055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d-ID" sz="1200" dirty="0">
                <a:solidFill>
                  <a:schemeClr val="tx1"/>
                </a:solidFill>
              </a:rPr>
              <a:t>您的内容打在这里，或者通过复制您的文本后，在此框中选择粘贴。您的内容打在这里，或者通过复制您的文本后，在此框中选择粘贴。</a:t>
            </a:r>
          </a:p>
        </p:txBody>
      </p:sp>
      <p:cxnSp>
        <p:nvCxnSpPr>
          <p:cNvPr id="18" name="Straight Connector 16"/>
          <p:cNvCxnSpPr/>
          <p:nvPr/>
        </p:nvCxnSpPr>
        <p:spPr>
          <a:xfrm flipH="1">
            <a:off x="2655083" y="2516414"/>
            <a:ext cx="2830467" cy="959697"/>
          </a:xfrm>
          <a:prstGeom prst="line">
            <a:avLst/>
          </a:prstGeom>
          <a:ln w="6350" cmpd="sng">
            <a:solidFill>
              <a:schemeClr val="tx2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7"/>
          <p:cNvCxnSpPr/>
          <p:nvPr/>
        </p:nvCxnSpPr>
        <p:spPr>
          <a:xfrm>
            <a:off x="6625149" y="2542311"/>
            <a:ext cx="2830467" cy="959697"/>
          </a:xfrm>
          <a:prstGeom prst="line">
            <a:avLst/>
          </a:prstGeom>
          <a:ln w="6350" cmpd="sng">
            <a:solidFill>
              <a:schemeClr val="tx2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8"/>
          <p:cNvCxnSpPr/>
          <p:nvPr/>
        </p:nvCxnSpPr>
        <p:spPr>
          <a:xfrm flipH="1">
            <a:off x="5215231" y="2823717"/>
            <a:ext cx="540637" cy="579194"/>
          </a:xfrm>
          <a:prstGeom prst="line">
            <a:avLst/>
          </a:prstGeom>
          <a:ln w="6350" cmpd="sng">
            <a:solidFill>
              <a:schemeClr val="tx2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9"/>
          <p:cNvCxnSpPr/>
          <p:nvPr/>
        </p:nvCxnSpPr>
        <p:spPr>
          <a:xfrm>
            <a:off x="6427921" y="2830067"/>
            <a:ext cx="540637" cy="579194"/>
          </a:xfrm>
          <a:prstGeom prst="line">
            <a:avLst/>
          </a:prstGeom>
          <a:ln w="6350" cmpd="sng">
            <a:solidFill>
              <a:schemeClr val="tx2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6"/>
          <p:cNvGrpSpPr/>
          <p:nvPr/>
        </p:nvGrpSpPr>
        <p:grpSpPr>
          <a:xfrm>
            <a:off x="1828756" y="3502008"/>
            <a:ext cx="995966" cy="993236"/>
            <a:chOff x="1829606" y="3817694"/>
            <a:chExt cx="995966" cy="993236"/>
          </a:xfrm>
        </p:grpSpPr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829606" y="3817694"/>
              <a:ext cx="995966" cy="993236"/>
            </a:xfrm>
            <a:prstGeom prst="ellipse">
              <a:avLst/>
            </a:prstGeom>
            <a:solidFill>
              <a:srgbClr val="72A81D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FontAwesome" pitchFamily="2" charset="0"/>
              </a:endParaRPr>
            </a:p>
          </p:txBody>
        </p:sp>
        <p:grpSp>
          <p:nvGrpSpPr>
            <p:cNvPr id="24" name="Group 28"/>
            <p:cNvGrpSpPr/>
            <p:nvPr/>
          </p:nvGrpSpPr>
          <p:grpSpPr>
            <a:xfrm>
              <a:off x="2101662" y="4089162"/>
              <a:ext cx="451851" cy="449859"/>
              <a:chOff x="-365126" y="-2462213"/>
              <a:chExt cx="4321176" cy="4302126"/>
            </a:xfrm>
            <a:solidFill>
              <a:schemeClr val="bg1"/>
            </a:solidFill>
          </p:grpSpPr>
          <p:sp>
            <p:nvSpPr>
              <p:cNvPr id="25" name="Freeform 5"/>
              <p:cNvSpPr>
                <a:spLocks noEditPoints="1"/>
              </p:cNvSpPr>
              <p:nvPr/>
            </p:nvSpPr>
            <p:spPr bwMode="auto">
              <a:xfrm>
                <a:off x="-365126" y="-2058988"/>
                <a:ext cx="3937000" cy="3898901"/>
              </a:xfrm>
              <a:custGeom>
                <a:avLst/>
                <a:gdLst>
                  <a:gd name="T0" fmla="*/ 744 w 1047"/>
                  <a:gd name="T1" fmla="*/ 26 h 1037"/>
                  <a:gd name="T2" fmla="*/ 681 w 1047"/>
                  <a:gd name="T3" fmla="*/ 0 h 1037"/>
                  <a:gd name="T4" fmla="*/ 618 w 1047"/>
                  <a:gd name="T5" fmla="*/ 26 h 1037"/>
                  <a:gd name="T6" fmla="*/ 568 w 1047"/>
                  <a:gd name="T7" fmla="*/ 77 h 1037"/>
                  <a:gd name="T8" fmla="*/ 541 w 1047"/>
                  <a:gd name="T9" fmla="*/ 140 h 1037"/>
                  <a:gd name="T10" fmla="*/ 555 w 1047"/>
                  <a:gd name="T11" fmla="*/ 187 h 1037"/>
                  <a:gd name="T12" fmla="*/ 69 w 1047"/>
                  <a:gd name="T13" fmla="*/ 382 h 1037"/>
                  <a:gd name="T14" fmla="*/ 7 w 1047"/>
                  <a:gd name="T15" fmla="*/ 460 h 1037"/>
                  <a:gd name="T16" fmla="*/ 37 w 1047"/>
                  <a:gd name="T17" fmla="*/ 556 h 1037"/>
                  <a:gd name="T18" fmla="*/ 491 w 1047"/>
                  <a:gd name="T19" fmla="*/ 1006 h 1037"/>
                  <a:gd name="T20" fmla="*/ 565 w 1047"/>
                  <a:gd name="T21" fmla="*/ 1037 h 1037"/>
                  <a:gd name="T22" fmla="*/ 567 w 1047"/>
                  <a:gd name="T23" fmla="*/ 1037 h 1037"/>
                  <a:gd name="T24" fmla="*/ 589 w 1047"/>
                  <a:gd name="T25" fmla="*/ 1035 h 1037"/>
                  <a:gd name="T26" fmla="*/ 667 w 1047"/>
                  <a:gd name="T27" fmla="*/ 969 h 1037"/>
                  <a:gd name="T28" fmla="*/ 858 w 1047"/>
                  <a:gd name="T29" fmla="*/ 491 h 1037"/>
                  <a:gd name="T30" fmla="*/ 907 w 1047"/>
                  <a:gd name="T31" fmla="*/ 506 h 1037"/>
                  <a:gd name="T32" fmla="*/ 970 w 1047"/>
                  <a:gd name="T33" fmla="*/ 480 h 1037"/>
                  <a:gd name="T34" fmla="*/ 1020 w 1047"/>
                  <a:gd name="T35" fmla="*/ 429 h 1037"/>
                  <a:gd name="T36" fmla="*/ 1047 w 1047"/>
                  <a:gd name="T37" fmla="*/ 366 h 1037"/>
                  <a:gd name="T38" fmla="*/ 1021 w 1047"/>
                  <a:gd name="T39" fmla="*/ 303 h 1037"/>
                  <a:gd name="T40" fmla="*/ 744 w 1047"/>
                  <a:gd name="T41" fmla="*/ 26 h 1037"/>
                  <a:gd name="T42" fmla="*/ 601 w 1047"/>
                  <a:gd name="T43" fmla="*/ 943 h 1037"/>
                  <a:gd name="T44" fmla="*/ 575 w 1047"/>
                  <a:gd name="T45" fmla="*/ 965 h 1037"/>
                  <a:gd name="T46" fmla="*/ 566 w 1047"/>
                  <a:gd name="T47" fmla="*/ 966 h 1037"/>
                  <a:gd name="T48" fmla="*/ 542 w 1047"/>
                  <a:gd name="T49" fmla="*/ 955 h 1037"/>
                  <a:gd name="T50" fmla="*/ 87 w 1047"/>
                  <a:gd name="T51" fmla="*/ 505 h 1037"/>
                  <a:gd name="T52" fmla="*/ 77 w 1047"/>
                  <a:gd name="T53" fmla="*/ 473 h 1037"/>
                  <a:gd name="T54" fmla="*/ 98 w 1047"/>
                  <a:gd name="T55" fmla="*/ 447 h 1037"/>
                  <a:gd name="T56" fmla="*/ 320 w 1047"/>
                  <a:gd name="T57" fmla="*/ 358 h 1037"/>
                  <a:gd name="T58" fmla="*/ 770 w 1047"/>
                  <a:gd name="T59" fmla="*/ 520 h 1037"/>
                  <a:gd name="T60" fmla="*/ 601 w 1047"/>
                  <a:gd name="T61" fmla="*/ 943 h 1037"/>
                  <a:gd name="T62" fmla="*/ 970 w 1047"/>
                  <a:gd name="T63" fmla="*/ 378 h 1037"/>
                  <a:gd name="T64" fmla="*/ 919 w 1047"/>
                  <a:gd name="T65" fmla="*/ 429 h 1037"/>
                  <a:gd name="T66" fmla="*/ 894 w 1047"/>
                  <a:gd name="T67" fmla="*/ 429 h 1037"/>
                  <a:gd name="T68" fmla="*/ 831 w 1047"/>
                  <a:gd name="T69" fmla="*/ 366 h 1037"/>
                  <a:gd name="T70" fmla="*/ 780 w 1047"/>
                  <a:gd name="T71" fmla="*/ 494 h 1037"/>
                  <a:gd name="T72" fmla="*/ 784 w 1047"/>
                  <a:gd name="T73" fmla="*/ 483 h 1037"/>
                  <a:gd name="T74" fmla="*/ 468 w 1047"/>
                  <a:gd name="T75" fmla="*/ 350 h 1037"/>
                  <a:gd name="T76" fmla="*/ 376 w 1047"/>
                  <a:gd name="T77" fmla="*/ 336 h 1037"/>
                  <a:gd name="T78" fmla="*/ 679 w 1047"/>
                  <a:gd name="T79" fmla="*/ 214 h 1037"/>
                  <a:gd name="T80" fmla="*/ 618 w 1047"/>
                  <a:gd name="T81" fmla="*/ 153 h 1037"/>
                  <a:gd name="T82" fmla="*/ 618 w 1047"/>
                  <a:gd name="T83" fmla="*/ 128 h 1037"/>
                  <a:gd name="T84" fmla="*/ 669 w 1047"/>
                  <a:gd name="T85" fmla="*/ 77 h 1037"/>
                  <a:gd name="T86" fmla="*/ 694 w 1047"/>
                  <a:gd name="T87" fmla="*/ 77 h 1037"/>
                  <a:gd name="T88" fmla="*/ 970 w 1047"/>
                  <a:gd name="T89" fmla="*/ 353 h 1037"/>
                  <a:gd name="T90" fmla="*/ 970 w 1047"/>
                  <a:gd name="T91" fmla="*/ 378 h 1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47" h="1037">
                    <a:moveTo>
                      <a:pt x="744" y="26"/>
                    </a:moveTo>
                    <a:cubicBezTo>
                      <a:pt x="727" y="10"/>
                      <a:pt x="705" y="0"/>
                      <a:pt x="681" y="0"/>
                    </a:cubicBezTo>
                    <a:cubicBezTo>
                      <a:pt x="657" y="0"/>
                      <a:pt x="635" y="10"/>
                      <a:pt x="618" y="26"/>
                    </a:cubicBezTo>
                    <a:cubicBezTo>
                      <a:pt x="568" y="77"/>
                      <a:pt x="568" y="77"/>
                      <a:pt x="568" y="77"/>
                    </a:cubicBezTo>
                    <a:cubicBezTo>
                      <a:pt x="551" y="94"/>
                      <a:pt x="541" y="116"/>
                      <a:pt x="541" y="140"/>
                    </a:cubicBezTo>
                    <a:cubicBezTo>
                      <a:pt x="541" y="157"/>
                      <a:pt x="546" y="173"/>
                      <a:pt x="555" y="187"/>
                    </a:cubicBezTo>
                    <a:cubicBezTo>
                      <a:pt x="69" y="382"/>
                      <a:pt x="69" y="382"/>
                      <a:pt x="69" y="382"/>
                    </a:cubicBezTo>
                    <a:cubicBezTo>
                      <a:pt x="37" y="396"/>
                      <a:pt x="13" y="425"/>
                      <a:pt x="7" y="460"/>
                    </a:cubicBezTo>
                    <a:cubicBezTo>
                      <a:pt x="0" y="495"/>
                      <a:pt x="11" y="531"/>
                      <a:pt x="37" y="556"/>
                    </a:cubicBezTo>
                    <a:cubicBezTo>
                      <a:pt x="491" y="1006"/>
                      <a:pt x="491" y="1006"/>
                      <a:pt x="491" y="1006"/>
                    </a:cubicBezTo>
                    <a:cubicBezTo>
                      <a:pt x="511" y="1025"/>
                      <a:pt x="537" y="1036"/>
                      <a:pt x="565" y="1037"/>
                    </a:cubicBezTo>
                    <a:cubicBezTo>
                      <a:pt x="565" y="1037"/>
                      <a:pt x="567" y="1037"/>
                      <a:pt x="567" y="1037"/>
                    </a:cubicBezTo>
                    <a:cubicBezTo>
                      <a:pt x="575" y="1037"/>
                      <a:pt x="582" y="1036"/>
                      <a:pt x="589" y="1035"/>
                    </a:cubicBezTo>
                    <a:cubicBezTo>
                      <a:pt x="625" y="1027"/>
                      <a:pt x="654" y="1003"/>
                      <a:pt x="667" y="969"/>
                    </a:cubicBezTo>
                    <a:cubicBezTo>
                      <a:pt x="858" y="491"/>
                      <a:pt x="858" y="491"/>
                      <a:pt x="858" y="491"/>
                    </a:cubicBezTo>
                    <a:cubicBezTo>
                      <a:pt x="872" y="501"/>
                      <a:pt x="889" y="506"/>
                      <a:pt x="907" y="506"/>
                    </a:cubicBezTo>
                    <a:cubicBezTo>
                      <a:pt x="931" y="506"/>
                      <a:pt x="953" y="496"/>
                      <a:pt x="970" y="480"/>
                    </a:cubicBezTo>
                    <a:cubicBezTo>
                      <a:pt x="1020" y="429"/>
                      <a:pt x="1020" y="429"/>
                      <a:pt x="1020" y="429"/>
                    </a:cubicBezTo>
                    <a:cubicBezTo>
                      <a:pt x="1037" y="412"/>
                      <a:pt x="1047" y="390"/>
                      <a:pt x="1047" y="366"/>
                    </a:cubicBezTo>
                    <a:cubicBezTo>
                      <a:pt x="1047" y="342"/>
                      <a:pt x="1037" y="319"/>
                      <a:pt x="1021" y="303"/>
                    </a:cubicBezTo>
                    <a:lnTo>
                      <a:pt x="744" y="26"/>
                    </a:lnTo>
                    <a:close/>
                    <a:moveTo>
                      <a:pt x="601" y="943"/>
                    </a:moveTo>
                    <a:cubicBezTo>
                      <a:pt x="596" y="954"/>
                      <a:pt x="586" y="962"/>
                      <a:pt x="575" y="965"/>
                    </a:cubicBezTo>
                    <a:cubicBezTo>
                      <a:pt x="572" y="965"/>
                      <a:pt x="569" y="966"/>
                      <a:pt x="566" y="966"/>
                    </a:cubicBezTo>
                    <a:cubicBezTo>
                      <a:pt x="557" y="965"/>
                      <a:pt x="549" y="962"/>
                      <a:pt x="542" y="955"/>
                    </a:cubicBezTo>
                    <a:cubicBezTo>
                      <a:pt x="87" y="505"/>
                      <a:pt x="87" y="505"/>
                      <a:pt x="87" y="505"/>
                    </a:cubicBezTo>
                    <a:cubicBezTo>
                      <a:pt x="79" y="497"/>
                      <a:pt x="75" y="485"/>
                      <a:pt x="77" y="473"/>
                    </a:cubicBezTo>
                    <a:cubicBezTo>
                      <a:pt x="79" y="462"/>
                      <a:pt x="87" y="452"/>
                      <a:pt x="98" y="447"/>
                    </a:cubicBezTo>
                    <a:cubicBezTo>
                      <a:pt x="320" y="358"/>
                      <a:pt x="320" y="358"/>
                      <a:pt x="320" y="358"/>
                    </a:cubicBezTo>
                    <a:cubicBezTo>
                      <a:pt x="470" y="408"/>
                      <a:pt x="620" y="360"/>
                      <a:pt x="770" y="520"/>
                    </a:cubicBezTo>
                    <a:lnTo>
                      <a:pt x="601" y="943"/>
                    </a:lnTo>
                    <a:close/>
                    <a:moveTo>
                      <a:pt x="970" y="378"/>
                    </a:moveTo>
                    <a:cubicBezTo>
                      <a:pt x="919" y="429"/>
                      <a:pt x="919" y="429"/>
                      <a:pt x="919" y="429"/>
                    </a:cubicBezTo>
                    <a:cubicBezTo>
                      <a:pt x="912" y="436"/>
                      <a:pt x="901" y="436"/>
                      <a:pt x="894" y="429"/>
                    </a:cubicBezTo>
                    <a:cubicBezTo>
                      <a:pt x="831" y="366"/>
                      <a:pt x="831" y="366"/>
                      <a:pt x="831" y="366"/>
                    </a:cubicBezTo>
                    <a:cubicBezTo>
                      <a:pt x="780" y="494"/>
                      <a:pt x="780" y="494"/>
                      <a:pt x="780" y="494"/>
                    </a:cubicBezTo>
                    <a:cubicBezTo>
                      <a:pt x="784" y="483"/>
                      <a:pt x="784" y="483"/>
                      <a:pt x="784" y="483"/>
                    </a:cubicBezTo>
                    <a:cubicBezTo>
                      <a:pt x="676" y="376"/>
                      <a:pt x="567" y="362"/>
                      <a:pt x="468" y="350"/>
                    </a:cubicBezTo>
                    <a:cubicBezTo>
                      <a:pt x="437" y="346"/>
                      <a:pt x="406" y="342"/>
                      <a:pt x="376" y="336"/>
                    </a:cubicBezTo>
                    <a:cubicBezTo>
                      <a:pt x="679" y="214"/>
                      <a:pt x="679" y="214"/>
                      <a:pt x="679" y="214"/>
                    </a:cubicBezTo>
                    <a:cubicBezTo>
                      <a:pt x="618" y="153"/>
                      <a:pt x="618" y="153"/>
                      <a:pt x="618" y="153"/>
                    </a:cubicBezTo>
                    <a:cubicBezTo>
                      <a:pt x="611" y="146"/>
                      <a:pt x="611" y="135"/>
                      <a:pt x="618" y="128"/>
                    </a:cubicBezTo>
                    <a:cubicBezTo>
                      <a:pt x="669" y="77"/>
                      <a:pt x="669" y="77"/>
                      <a:pt x="669" y="77"/>
                    </a:cubicBezTo>
                    <a:cubicBezTo>
                      <a:pt x="676" y="70"/>
                      <a:pt x="687" y="70"/>
                      <a:pt x="694" y="77"/>
                    </a:cubicBezTo>
                    <a:cubicBezTo>
                      <a:pt x="970" y="353"/>
                      <a:pt x="970" y="353"/>
                      <a:pt x="970" y="353"/>
                    </a:cubicBezTo>
                    <a:cubicBezTo>
                      <a:pt x="977" y="360"/>
                      <a:pt x="977" y="372"/>
                      <a:pt x="970" y="37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1536700" y="-311150"/>
                <a:ext cx="669925" cy="673100"/>
              </a:xfrm>
              <a:custGeom>
                <a:avLst/>
                <a:gdLst>
                  <a:gd name="T0" fmla="*/ 89 w 178"/>
                  <a:gd name="T1" fmla="*/ 179 h 179"/>
                  <a:gd name="T2" fmla="*/ 178 w 178"/>
                  <a:gd name="T3" fmla="*/ 89 h 179"/>
                  <a:gd name="T4" fmla="*/ 89 w 178"/>
                  <a:gd name="T5" fmla="*/ 0 h 179"/>
                  <a:gd name="T6" fmla="*/ 0 w 178"/>
                  <a:gd name="T7" fmla="*/ 89 h 179"/>
                  <a:gd name="T8" fmla="*/ 89 w 178"/>
                  <a:gd name="T9" fmla="*/ 179 h 179"/>
                  <a:gd name="T10" fmla="*/ 89 w 178"/>
                  <a:gd name="T11" fmla="*/ 36 h 179"/>
                  <a:gd name="T12" fmla="*/ 143 w 178"/>
                  <a:gd name="T13" fmla="*/ 89 h 179"/>
                  <a:gd name="T14" fmla="*/ 89 w 178"/>
                  <a:gd name="T15" fmla="*/ 143 h 179"/>
                  <a:gd name="T16" fmla="*/ 35 w 178"/>
                  <a:gd name="T17" fmla="*/ 89 h 179"/>
                  <a:gd name="T18" fmla="*/ 89 w 178"/>
                  <a:gd name="T19" fmla="*/ 3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179">
                    <a:moveTo>
                      <a:pt x="89" y="179"/>
                    </a:moveTo>
                    <a:cubicBezTo>
                      <a:pt x="138" y="179"/>
                      <a:pt x="178" y="139"/>
                      <a:pt x="178" y="89"/>
                    </a:cubicBezTo>
                    <a:cubicBezTo>
                      <a:pt x="178" y="40"/>
                      <a:pt x="138" y="0"/>
                      <a:pt x="89" y="0"/>
                    </a:cubicBezTo>
                    <a:cubicBezTo>
                      <a:pt x="40" y="0"/>
                      <a:pt x="0" y="40"/>
                      <a:pt x="0" y="89"/>
                    </a:cubicBezTo>
                    <a:cubicBezTo>
                      <a:pt x="0" y="139"/>
                      <a:pt x="40" y="179"/>
                      <a:pt x="89" y="179"/>
                    </a:cubicBezTo>
                    <a:close/>
                    <a:moveTo>
                      <a:pt x="89" y="36"/>
                    </a:moveTo>
                    <a:cubicBezTo>
                      <a:pt x="119" y="36"/>
                      <a:pt x="143" y="60"/>
                      <a:pt x="143" y="89"/>
                    </a:cubicBezTo>
                    <a:cubicBezTo>
                      <a:pt x="143" y="119"/>
                      <a:pt x="119" y="143"/>
                      <a:pt x="89" y="143"/>
                    </a:cubicBezTo>
                    <a:cubicBezTo>
                      <a:pt x="59" y="143"/>
                      <a:pt x="35" y="119"/>
                      <a:pt x="35" y="89"/>
                    </a:cubicBezTo>
                    <a:cubicBezTo>
                      <a:pt x="35" y="60"/>
                      <a:pt x="59" y="36"/>
                      <a:pt x="89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7"/>
              <p:cNvSpPr>
                <a:spLocks noEditPoints="1"/>
              </p:cNvSpPr>
              <p:nvPr/>
            </p:nvSpPr>
            <p:spPr bwMode="auto">
              <a:xfrm>
                <a:off x="3282950" y="-2462213"/>
                <a:ext cx="673100" cy="673100"/>
              </a:xfrm>
              <a:custGeom>
                <a:avLst/>
                <a:gdLst>
                  <a:gd name="T0" fmla="*/ 90 w 179"/>
                  <a:gd name="T1" fmla="*/ 0 h 179"/>
                  <a:gd name="T2" fmla="*/ 0 w 179"/>
                  <a:gd name="T3" fmla="*/ 89 h 179"/>
                  <a:gd name="T4" fmla="*/ 90 w 179"/>
                  <a:gd name="T5" fmla="*/ 179 h 179"/>
                  <a:gd name="T6" fmla="*/ 179 w 179"/>
                  <a:gd name="T7" fmla="*/ 89 h 179"/>
                  <a:gd name="T8" fmla="*/ 90 w 179"/>
                  <a:gd name="T9" fmla="*/ 0 h 179"/>
                  <a:gd name="T10" fmla="*/ 90 w 179"/>
                  <a:gd name="T11" fmla="*/ 143 h 179"/>
                  <a:gd name="T12" fmla="*/ 36 w 179"/>
                  <a:gd name="T13" fmla="*/ 89 h 179"/>
                  <a:gd name="T14" fmla="*/ 90 w 179"/>
                  <a:gd name="T15" fmla="*/ 36 h 179"/>
                  <a:gd name="T16" fmla="*/ 143 w 179"/>
                  <a:gd name="T17" fmla="*/ 89 h 179"/>
                  <a:gd name="T18" fmla="*/ 90 w 179"/>
                  <a:gd name="T19" fmla="*/ 143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9" h="179">
                    <a:moveTo>
                      <a:pt x="90" y="0"/>
                    </a:moveTo>
                    <a:cubicBezTo>
                      <a:pt x="40" y="0"/>
                      <a:pt x="0" y="40"/>
                      <a:pt x="0" y="89"/>
                    </a:cubicBezTo>
                    <a:cubicBezTo>
                      <a:pt x="0" y="139"/>
                      <a:pt x="40" y="179"/>
                      <a:pt x="90" y="179"/>
                    </a:cubicBezTo>
                    <a:cubicBezTo>
                      <a:pt x="139" y="179"/>
                      <a:pt x="179" y="139"/>
                      <a:pt x="179" y="89"/>
                    </a:cubicBezTo>
                    <a:cubicBezTo>
                      <a:pt x="179" y="40"/>
                      <a:pt x="139" y="0"/>
                      <a:pt x="90" y="0"/>
                    </a:cubicBezTo>
                    <a:close/>
                    <a:moveTo>
                      <a:pt x="90" y="143"/>
                    </a:moveTo>
                    <a:cubicBezTo>
                      <a:pt x="60" y="143"/>
                      <a:pt x="36" y="119"/>
                      <a:pt x="36" y="89"/>
                    </a:cubicBezTo>
                    <a:cubicBezTo>
                      <a:pt x="36" y="60"/>
                      <a:pt x="60" y="36"/>
                      <a:pt x="90" y="36"/>
                    </a:cubicBezTo>
                    <a:cubicBezTo>
                      <a:pt x="119" y="36"/>
                      <a:pt x="143" y="60"/>
                      <a:pt x="143" y="89"/>
                    </a:cubicBezTo>
                    <a:cubicBezTo>
                      <a:pt x="143" y="119"/>
                      <a:pt x="119" y="143"/>
                      <a:pt x="90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 8"/>
              <p:cNvSpPr>
                <a:spLocks noEditPoints="1"/>
              </p:cNvSpPr>
              <p:nvPr/>
            </p:nvSpPr>
            <p:spPr bwMode="auto">
              <a:xfrm>
                <a:off x="728662" y="-446088"/>
                <a:ext cx="538163" cy="536575"/>
              </a:xfrm>
              <a:custGeom>
                <a:avLst/>
                <a:gdLst>
                  <a:gd name="T0" fmla="*/ 0 w 143"/>
                  <a:gd name="T1" fmla="*/ 72 h 143"/>
                  <a:gd name="T2" fmla="*/ 72 w 143"/>
                  <a:gd name="T3" fmla="*/ 143 h 143"/>
                  <a:gd name="T4" fmla="*/ 143 w 143"/>
                  <a:gd name="T5" fmla="*/ 72 h 143"/>
                  <a:gd name="T6" fmla="*/ 72 w 143"/>
                  <a:gd name="T7" fmla="*/ 0 h 143"/>
                  <a:gd name="T8" fmla="*/ 0 w 143"/>
                  <a:gd name="T9" fmla="*/ 72 h 143"/>
                  <a:gd name="T10" fmla="*/ 72 w 143"/>
                  <a:gd name="T11" fmla="*/ 36 h 143"/>
                  <a:gd name="T12" fmla="*/ 107 w 143"/>
                  <a:gd name="T13" fmla="*/ 72 h 143"/>
                  <a:gd name="T14" fmla="*/ 72 w 143"/>
                  <a:gd name="T15" fmla="*/ 108 h 143"/>
                  <a:gd name="T16" fmla="*/ 36 w 143"/>
                  <a:gd name="T17" fmla="*/ 72 h 143"/>
                  <a:gd name="T18" fmla="*/ 72 w 143"/>
                  <a:gd name="T19" fmla="*/ 3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3" h="143">
                    <a:moveTo>
                      <a:pt x="0" y="72"/>
                    </a:moveTo>
                    <a:cubicBezTo>
                      <a:pt x="0" y="111"/>
                      <a:pt x="32" y="143"/>
                      <a:pt x="72" y="143"/>
                    </a:cubicBezTo>
                    <a:cubicBezTo>
                      <a:pt x="111" y="143"/>
                      <a:pt x="143" y="111"/>
                      <a:pt x="143" y="72"/>
                    </a:cubicBezTo>
                    <a:cubicBezTo>
                      <a:pt x="143" y="32"/>
                      <a:pt x="111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lose/>
                    <a:moveTo>
                      <a:pt x="72" y="36"/>
                    </a:moveTo>
                    <a:cubicBezTo>
                      <a:pt x="91" y="36"/>
                      <a:pt x="107" y="52"/>
                      <a:pt x="107" y="72"/>
                    </a:cubicBezTo>
                    <a:cubicBezTo>
                      <a:pt x="107" y="92"/>
                      <a:pt x="91" y="108"/>
                      <a:pt x="72" y="108"/>
                    </a:cubicBezTo>
                    <a:cubicBezTo>
                      <a:pt x="52" y="108"/>
                      <a:pt x="36" y="92"/>
                      <a:pt x="36" y="72"/>
                    </a:cubicBezTo>
                    <a:cubicBezTo>
                      <a:pt x="36" y="52"/>
                      <a:pt x="52" y="36"/>
                      <a:pt x="7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9"/>
              <p:cNvSpPr>
                <a:spLocks noChangeArrowheads="1"/>
              </p:cNvSpPr>
              <p:nvPr/>
            </p:nvSpPr>
            <p:spPr bwMode="auto">
              <a:xfrm>
                <a:off x="1266825" y="496888"/>
                <a:ext cx="269875" cy="266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10"/>
              <p:cNvSpPr>
                <a:spLocks noChangeArrowheads="1"/>
              </p:cNvSpPr>
              <p:nvPr/>
            </p:nvSpPr>
            <p:spPr bwMode="auto">
              <a:xfrm>
                <a:off x="3417887" y="-1522413"/>
                <a:ext cx="269875" cy="2714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1" name="Group 35"/>
          <p:cNvGrpSpPr/>
          <p:nvPr/>
        </p:nvGrpSpPr>
        <p:grpSpPr>
          <a:xfrm>
            <a:off x="4353014" y="3502008"/>
            <a:ext cx="995966" cy="993236"/>
            <a:chOff x="4353864" y="3817694"/>
            <a:chExt cx="995966" cy="993236"/>
          </a:xfrm>
        </p:grpSpPr>
        <p:sp>
          <p:nvSpPr>
            <p:cNvPr id="32" name="Oval 19"/>
            <p:cNvSpPr>
              <a:spLocks noChangeArrowheads="1"/>
            </p:cNvSpPr>
            <p:nvPr/>
          </p:nvSpPr>
          <p:spPr bwMode="auto">
            <a:xfrm>
              <a:off x="4353864" y="3817694"/>
              <a:ext cx="995966" cy="993236"/>
            </a:xfrm>
            <a:prstGeom prst="ellipse">
              <a:avLst/>
            </a:prstGeom>
            <a:solidFill>
              <a:srgbClr val="35AFFF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FontAwesome" pitchFamily="2" charset="0"/>
              </a:endParaRPr>
            </a:p>
          </p:txBody>
        </p:sp>
        <p:grpSp>
          <p:nvGrpSpPr>
            <p:cNvPr id="33" name="Group 37"/>
            <p:cNvGrpSpPr/>
            <p:nvPr/>
          </p:nvGrpSpPr>
          <p:grpSpPr>
            <a:xfrm>
              <a:off x="4679625" y="4077785"/>
              <a:ext cx="344442" cy="500499"/>
              <a:chOff x="-1587" y="-1587"/>
              <a:chExt cx="4211637" cy="6119812"/>
            </a:xfrm>
            <a:solidFill>
              <a:schemeClr val="bg1"/>
            </a:solidFill>
          </p:grpSpPr>
          <p:sp>
            <p:nvSpPr>
              <p:cNvPr id="34" name="Freeform 39"/>
              <p:cNvSpPr>
                <a:spLocks noEditPoints="1"/>
              </p:cNvSpPr>
              <p:nvPr/>
            </p:nvSpPr>
            <p:spPr bwMode="auto">
              <a:xfrm>
                <a:off x="-1587" y="-1587"/>
                <a:ext cx="4211637" cy="6119812"/>
              </a:xfrm>
              <a:custGeom>
                <a:avLst/>
                <a:gdLst>
                  <a:gd name="T0" fmla="*/ 560 w 1120"/>
                  <a:gd name="T1" fmla="*/ 0 h 1629"/>
                  <a:gd name="T2" fmla="*/ 0 w 1120"/>
                  <a:gd name="T3" fmla="*/ 560 h 1629"/>
                  <a:gd name="T4" fmla="*/ 256 w 1120"/>
                  <a:gd name="T5" fmla="*/ 1174 h 1629"/>
                  <a:gd name="T6" fmla="*/ 560 w 1120"/>
                  <a:gd name="T7" fmla="*/ 1629 h 1629"/>
                  <a:gd name="T8" fmla="*/ 864 w 1120"/>
                  <a:gd name="T9" fmla="*/ 1175 h 1629"/>
                  <a:gd name="T10" fmla="*/ 1120 w 1120"/>
                  <a:gd name="T11" fmla="*/ 560 h 1629"/>
                  <a:gd name="T12" fmla="*/ 560 w 1120"/>
                  <a:gd name="T13" fmla="*/ 0 h 1629"/>
                  <a:gd name="T14" fmla="*/ 692 w 1120"/>
                  <a:gd name="T15" fmla="*/ 1383 h 1629"/>
                  <a:gd name="T16" fmla="*/ 440 w 1120"/>
                  <a:gd name="T17" fmla="*/ 1415 h 1629"/>
                  <a:gd name="T18" fmla="*/ 409 w 1120"/>
                  <a:gd name="T19" fmla="*/ 1319 h 1629"/>
                  <a:gd name="T20" fmla="*/ 409 w 1120"/>
                  <a:gd name="T21" fmla="*/ 1317 h 1629"/>
                  <a:gd name="T22" fmla="*/ 724 w 1120"/>
                  <a:gd name="T23" fmla="*/ 1278 h 1629"/>
                  <a:gd name="T24" fmla="*/ 710 w 1120"/>
                  <a:gd name="T25" fmla="*/ 1323 h 1629"/>
                  <a:gd name="T26" fmla="*/ 692 w 1120"/>
                  <a:gd name="T27" fmla="*/ 1383 h 1629"/>
                  <a:gd name="T28" fmla="*/ 394 w 1120"/>
                  <a:gd name="T29" fmla="*/ 1268 h 1629"/>
                  <a:gd name="T30" fmla="*/ 363 w 1120"/>
                  <a:gd name="T31" fmla="*/ 1171 h 1629"/>
                  <a:gd name="T32" fmla="*/ 758 w 1120"/>
                  <a:gd name="T33" fmla="*/ 1171 h 1629"/>
                  <a:gd name="T34" fmla="*/ 740 w 1120"/>
                  <a:gd name="T35" fmla="*/ 1225 h 1629"/>
                  <a:gd name="T36" fmla="*/ 394 w 1120"/>
                  <a:gd name="T37" fmla="*/ 1268 h 1629"/>
                  <a:gd name="T38" fmla="*/ 560 w 1120"/>
                  <a:gd name="T39" fmla="*/ 1527 h 1629"/>
                  <a:gd name="T40" fmla="*/ 458 w 1120"/>
                  <a:gd name="T41" fmla="*/ 1464 h 1629"/>
                  <a:gd name="T42" fmla="*/ 674 w 1120"/>
                  <a:gd name="T43" fmla="*/ 1437 h 1629"/>
                  <a:gd name="T44" fmla="*/ 560 w 1120"/>
                  <a:gd name="T45" fmla="*/ 1527 h 1629"/>
                  <a:gd name="T46" fmla="*/ 798 w 1120"/>
                  <a:gd name="T47" fmla="*/ 1069 h 1629"/>
                  <a:gd name="T48" fmla="*/ 323 w 1120"/>
                  <a:gd name="T49" fmla="*/ 1069 h 1629"/>
                  <a:gd name="T50" fmla="*/ 237 w 1120"/>
                  <a:gd name="T51" fmla="*/ 905 h 1629"/>
                  <a:gd name="T52" fmla="*/ 102 w 1120"/>
                  <a:gd name="T53" fmla="*/ 560 h 1629"/>
                  <a:gd name="T54" fmla="*/ 560 w 1120"/>
                  <a:gd name="T55" fmla="*/ 102 h 1629"/>
                  <a:gd name="T56" fmla="*/ 1018 w 1120"/>
                  <a:gd name="T57" fmla="*/ 560 h 1629"/>
                  <a:gd name="T58" fmla="*/ 883 w 1120"/>
                  <a:gd name="T59" fmla="*/ 906 h 1629"/>
                  <a:gd name="T60" fmla="*/ 798 w 1120"/>
                  <a:gd name="T61" fmla="*/ 1069 h 1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20" h="1629">
                    <a:moveTo>
                      <a:pt x="560" y="0"/>
                    </a:moveTo>
                    <a:cubicBezTo>
                      <a:pt x="251" y="0"/>
                      <a:pt x="0" y="251"/>
                      <a:pt x="0" y="560"/>
                    </a:cubicBezTo>
                    <a:cubicBezTo>
                      <a:pt x="0" y="765"/>
                      <a:pt x="188" y="983"/>
                      <a:pt x="256" y="1174"/>
                    </a:cubicBezTo>
                    <a:cubicBezTo>
                      <a:pt x="358" y="1459"/>
                      <a:pt x="347" y="1629"/>
                      <a:pt x="560" y="1629"/>
                    </a:cubicBezTo>
                    <a:cubicBezTo>
                      <a:pt x="776" y="1629"/>
                      <a:pt x="762" y="1459"/>
                      <a:pt x="864" y="1175"/>
                    </a:cubicBezTo>
                    <a:cubicBezTo>
                      <a:pt x="932" y="983"/>
                      <a:pt x="1120" y="764"/>
                      <a:pt x="1120" y="560"/>
                    </a:cubicBezTo>
                    <a:cubicBezTo>
                      <a:pt x="1120" y="251"/>
                      <a:pt x="869" y="0"/>
                      <a:pt x="560" y="0"/>
                    </a:cubicBezTo>
                    <a:close/>
                    <a:moveTo>
                      <a:pt x="692" y="1383"/>
                    </a:moveTo>
                    <a:cubicBezTo>
                      <a:pt x="440" y="1415"/>
                      <a:pt x="440" y="1415"/>
                      <a:pt x="440" y="1415"/>
                    </a:cubicBezTo>
                    <a:cubicBezTo>
                      <a:pt x="431" y="1389"/>
                      <a:pt x="421" y="1358"/>
                      <a:pt x="409" y="1319"/>
                    </a:cubicBezTo>
                    <a:cubicBezTo>
                      <a:pt x="409" y="1318"/>
                      <a:pt x="409" y="1318"/>
                      <a:pt x="409" y="1317"/>
                    </a:cubicBezTo>
                    <a:cubicBezTo>
                      <a:pt x="724" y="1278"/>
                      <a:pt x="724" y="1278"/>
                      <a:pt x="724" y="1278"/>
                    </a:cubicBezTo>
                    <a:cubicBezTo>
                      <a:pt x="719" y="1293"/>
                      <a:pt x="714" y="1309"/>
                      <a:pt x="710" y="1323"/>
                    </a:cubicBezTo>
                    <a:cubicBezTo>
                      <a:pt x="704" y="1346"/>
                      <a:pt x="698" y="1365"/>
                      <a:pt x="692" y="1383"/>
                    </a:cubicBezTo>
                    <a:close/>
                    <a:moveTo>
                      <a:pt x="394" y="1268"/>
                    </a:moveTo>
                    <a:cubicBezTo>
                      <a:pt x="385" y="1237"/>
                      <a:pt x="374" y="1205"/>
                      <a:pt x="363" y="1171"/>
                    </a:cubicBezTo>
                    <a:cubicBezTo>
                      <a:pt x="758" y="1171"/>
                      <a:pt x="758" y="1171"/>
                      <a:pt x="758" y="1171"/>
                    </a:cubicBezTo>
                    <a:cubicBezTo>
                      <a:pt x="752" y="1189"/>
                      <a:pt x="745" y="1208"/>
                      <a:pt x="740" y="1225"/>
                    </a:cubicBezTo>
                    <a:lnTo>
                      <a:pt x="394" y="1268"/>
                    </a:lnTo>
                    <a:close/>
                    <a:moveTo>
                      <a:pt x="560" y="1527"/>
                    </a:moveTo>
                    <a:cubicBezTo>
                      <a:pt x="508" y="1527"/>
                      <a:pt x="485" y="1521"/>
                      <a:pt x="458" y="1464"/>
                    </a:cubicBezTo>
                    <a:cubicBezTo>
                      <a:pt x="674" y="1437"/>
                      <a:pt x="674" y="1437"/>
                      <a:pt x="674" y="1437"/>
                    </a:cubicBezTo>
                    <a:cubicBezTo>
                      <a:pt x="643" y="1521"/>
                      <a:pt x="620" y="1527"/>
                      <a:pt x="560" y="1527"/>
                    </a:cubicBezTo>
                    <a:close/>
                    <a:moveTo>
                      <a:pt x="798" y="1069"/>
                    </a:moveTo>
                    <a:cubicBezTo>
                      <a:pt x="323" y="1069"/>
                      <a:pt x="323" y="1069"/>
                      <a:pt x="323" y="1069"/>
                    </a:cubicBezTo>
                    <a:cubicBezTo>
                      <a:pt x="297" y="1014"/>
                      <a:pt x="267" y="959"/>
                      <a:pt x="237" y="905"/>
                    </a:cubicBezTo>
                    <a:cubicBezTo>
                      <a:pt x="170" y="786"/>
                      <a:pt x="102" y="664"/>
                      <a:pt x="102" y="560"/>
                    </a:cubicBezTo>
                    <a:cubicBezTo>
                      <a:pt x="102" y="307"/>
                      <a:pt x="307" y="102"/>
                      <a:pt x="560" y="102"/>
                    </a:cubicBezTo>
                    <a:cubicBezTo>
                      <a:pt x="813" y="102"/>
                      <a:pt x="1018" y="307"/>
                      <a:pt x="1018" y="560"/>
                    </a:cubicBezTo>
                    <a:cubicBezTo>
                      <a:pt x="1018" y="663"/>
                      <a:pt x="949" y="786"/>
                      <a:pt x="883" y="906"/>
                    </a:cubicBezTo>
                    <a:cubicBezTo>
                      <a:pt x="853" y="960"/>
                      <a:pt x="823" y="1014"/>
                      <a:pt x="798" y="10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 40"/>
              <p:cNvSpPr/>
              <p:nvPr/>
            </p:nvSpPr>
            <p:spPr bwMode="auto">
              <a:xfrm>
                <a:off x="957263" y="955675"/>
                <a:ext cx="1239837" cy="1239837"/>
              </a:xfrm>
              <a:custGeom>
                <a:avLst/>
                <a:gdLst>
                  <a:gd name="T0" fmla="*/ 305 w 330"/>
                  <a:gd name="T1" fmla="*/ 0 h 330"/>
                  <a:gd name="T2" fmla="*/ 0 w 330"/>
                  <a:gd name="T3" fmla="*/ 305 h 330"/>
                  <a:gd name="T4" fmla="*/ 25 w 330"/>
                  <a:gd name="T5" fmla="*/ 330 h 330"/>
                  <a:gd name="T6" fmla="*/ 50 w 330"/>
                  <a:gd name="T7" fmla="*/ 305 h 330"/>
                  <a:gd name="T8" fmla="*/ 305 w 330"/>
                  <a:gd name="T9" fmla="*/ 50 h 330"/>
                  <a:gd name="T10" fmla="*/ 330 w 330"/>
                  <a:gd name="T11" fmla="*/ 25 h 330"/>
                  <a:gd name="T12" fmla="*/ 305 w 330"/>
                  <a:gd name="T13" fmla="*/ 0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0" h="330">
                    <a:moveTo>
                      <a:pt x="305" y="0"/>
                    </a:moveTo>
                    <a:cubicBezTo>
                      <a:pt x="137" y="0"/>
                      <a:pt x="0" y="137"/>
                      <a:pt x="0" y="305"/>
                    </a:cubicBezTo>
                    <a:cubicBezTo>
                      <a:pt x="0" y="319"/>
                      <a:pt x="11" y="330"/>
                      <a:pt x="25" y="330"/>
                    </a:cubicBezTo>
                    <a:cubicBezTo>
                      <a:pt x="39" y="330"/>
                      <a:pt x="50" y="319"/>
                      <a:pt x="50" y="305"/>
                    </a:cubicBezTo>
                    <a:cubicBezTo>
                      <a:pt x="50" y="165"/>
                      <a:pt x="165" y="50"/>
                      <a:pt x="305" y="50"/>
                    </a:cubicBezTo>
                    <a:cubicBezTo>
                      <a:pt x="319" y="50"/>
                      <a:pt x="330" y="39"/>
                      <a:pt x="330" y="25"/>
                    </a:cubicBezTo>
                    <a:cubicBezTo>
                      <a:pt x="330" y="11"/>
                      <a:pt x="319" y="0"/>
                      <a:pt x="30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6" name="Group 40"/>
          <p:cNvGrpSpPr/>
          <p:nvPr/>
        </p:nvGrpSpPr>
        <p:grpSpPr>
          <a:xfrm>
            <a:off x="6877272" y="3502008"/>
            <a:ext cx="995966" cy="993236"/>
            <a:chOff x="6878122" y="3817694"/>
            <a:chExt cx="995966" cy="993236"/>
          </a:xfrm>
        </p:grpSpPr>
        <p:sp>
          <p:nvSpPr>
            <p:cNvPr id="37" name="Oval 19"/>
            <p:cNvSpPr>
              <a:spLocks noChangeArrowheads="1"/>
            </p:cNvSpPr>
            <p:nvPr/>
          </p:nvSpPr>
          <p:spPr bwMode="auto">
            <a:xfrm>
              <a:off x="6878122" y="3817694"/>
              <a:ext cx="995966" cy="993236"/>
            </a:xfrm>
            <a:prstGeom prst="ellipse">
              <a:avLst/>
            </a:prstGeom>
            <a:solidFill>
              <a:srgbClr val="6334E5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AU" sz="2400" dirty="0">
                <a:solidFill>
                  <a:schemeClr val="tx1"/>
                </a:solidFill>
                <a:latin typeface="FontAwesome" pitchFamily="2" charset="0"/>
              </a:endParaRPr>
            </a:p>
          </p:txBody>
        </p:sp>
        <p:grpSp>
          <p:nvGrpSpPr>
            <p:cNvPr id="38" name="Group 42"/>
            <p:cNvGrpSpPr/>
            <p:nvPr/>
          </p:nvGrpSpPr>
          <p:grpSpPr>
            <a:xfrm>
              <a:off x="7214471" y="4179013"/>
              <a:ext cx="362109" cy="340542"/>
              <a:chOff x="-1587" y="-3175"/>
              <a:chExt cx="506412" cy="476250"/>
            </a:xfrm>
            <a:solidFill>
              <a:schemeClr val="bg1"/>
            </a:solidFill>
          </p:grpSpPr>
          <p:sp>
            <p:nvSpPr>
              <p:cNvPr id="39" name="Oval 14"/>
              <p:cNvSpPr>
                <a:spLocks noChangeArrowheads="1"/>
              </p:cNvSpPr>
              <p:nvPr/>
            </p:nvSpPr>
            <p:spPr bwMode="auto">
              <a:xfrm>
                <a:off x="244475" y="257175"/>
                <a:ext cx="60325" cy="6191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 15"/>
              <p:cNvSpPr>
                <a:spLocks noEditPoints="1"/>
              </p:cNvSpPr>
              <p:nvPr/>
            </p:nvSpPr>
            <p:spPr bwMode="auto">
              <a:xfrm>
                <a:off x="-1587" y="-3175"/>
                <a:ext cx="506412" cy="476250"/>
              </a:xfrm>
              <a:custGeom>
                <a:avLst/>
                <a:gdLst>
                  <a:gd name="T0" fmla="*/ 116 w 132"/>
                  <a:gd name="T1" fmla="*/ 48 h 124"/>
                  <a:gd name="T2" fmla="*/ 116 w 132"/>
                  <a:gd name="T3" fmla="*/ 22 h 124"/>
                  <a:gd name="T4" fmla="*/ 104 w 132"/>
                  <a:gd name="T5" fmla="*/ 0 h 124"/>
                  <a:gd name="T6" fmla="*/ 22 w 132"/>
                  <a:gd name="T7" fmla="*/ 0 h 124"/>
                  <a:gd name="T8" fmla="*/ 0 w 132"/>
                  <a:gd name="T9" fmla="*/ 102 h 124"/>
                  <a:gd name="T10" fmla="*/ 94 w 132"/>
                  <a:gd name="T11" fmla="*/ 124 h 124"/>
                  <a:gd name="T12" fmla="*/ 116 w 132"/>
                  <a:gd name="T13" fmla="*/ 96 h 124"/>
                  <a:gd name="T14" fmla="*/ 116 w 132"/>
                  <a:gd name="T15" fmla="*/ 48 h 124"/>
                  <a:gd name="T16" fmla="*/ 88 w 132"/>
                  <a:gd name="T17" fmla="*/ 8 h 124"/>
                  <a:gd name="T18" fmla="*/ 108 w 132"/>
                  <a:gd name="T19" fmla="*/ 12 h 124"/>
                  <a:gd name="T20" fmla="*/ 108 w 132"/>
                  <a:gd name="T21" fmla="*/ 24 h 124"/>
                  <a:gd name="T22" fmla="*/ 104 w 132"/>
                  <a:gd name="T23" fmla="*/ 36 h 124"/>
                  <a:gd name="T24" fmla="*/ 104 w 132"/>
                  <a:gd name="T25" fmla="*/ 32 h 124"/>
                  <a:gd name="T26" fmla="*/ 104 w 132"/>
                  <a:gd name="T27" fmla="*/ 16 h 124"/>
                  <a:gd name="T28" fmla="*/ 16 w 132"/>
                  <a:gd name="T29" fmla="*/ 12 h 124"/>
                  <a:gd name="T30" fmla="*/ 12 w 132"/>
                  <a:gd name="T31" fmla="*/ 24 h 124"/>
                  <a:gd name="T32" fmla="*/ 8 w 132"/>
                  <a:gd name="T33" fmla="*/ 22 h 124"/>
                  <a:gd name="T34" fmla="*/ 100 w 132"/>
                  <a:gd name="T35" fmla="*/ 20 h 124"/>
                  <a:gd name="T36" fmla="*/ 16 w 132"/>
                  <a:gd name="T37" fmla="*/ 16 h 124"/>
                  <a:gd name="T38" fmla="*/ 100 w 132"/>
                  <a:gd name="T39" fmla="*/ 20 h 124"/>
                  <a:gd name="T40" fmla="*/ 100 w 132"/>
                  <a:gd name="T41" fmla="*/ 28 h 124"/>
                  <a:gd name="T42" fmla="*/ 16 w 132"/>
                  <a:gd name="T43" fmla="*/ 24 h 124"/>
                  <a:gd name="T44" fmla="*/ 100 w 132"/>
                  <a:gd name="T45" fmla="*/ 32 h 124"/>
                  <a:gd name="T46" fmla="*/ 88 w 132"/>
                  <a:gd name="T47" fmla="*/ 36 h 124"/>
                  <a:gd name="T48" fmla="*/ 16 w 132"/>
                  <a:gd name="T49" fmla="*/ 35 h 124"/>
                  <a:gd name="T50" fmla="*/ 100 w 132"/>
                  <a:gd name="T51" fmla="*/ 32 h 124"/>
                  <a:gd name="T52" fmla="*/ 94 w 132"/>
                  <a:gd name="T53" fmla="*/ 116 h 124"/>
                  <a:gd name="T54" fmla="*/ 8 w 132"/>
                  <a:gd name="T55" fmla="*/ 102 h 124"/>
                  <a:gd name="T56" fmla="*/ 22 w 132"/>
                  <a:gd name="T57" fmla="*/ 44 h 124"/>
                  <a:gd name="T58" fmla="*/ 104 w 132"/>
                  <a:gd name="T59" fmla="*/ 44 h 124"/>
                  <a:gd name="T60" fmla="*/ 108 w 132"/>
                  <a:gd name="T61" fmla="*/ 56 h 124"/>
                  <a:gd name="T62" fmla="*/ 52 w 132"/>
                  <a:gd name="T63" fmla="*/ 76 h 124"/>
                  <a:gd name="T64" fmla="*/ 108 w 132"/>
                  <a:gd name="T65" fmla="*/ 96 h 124"/>
                  <a:gd name="T66" fmla="*/ 113 w 132"/>
                  <a:gd name="T67" fmla="*/ 88 h 124"/>
                  <a:gd name="T68" fmla="*/ 60 w 132"/>
                  <a:gd name="T69" fmla="*/ 76 h 124"/>
                  <a:gd name="T70" fmla="*/ 108 w 132"/>
                  <a:gd name="T71" fmla="*/ 64 h 124"/>
                  <a:gd name="T72" fmla="*/ 115 w 132"/>
                  <a:gd name="T73" fmla="*/ 59 h 124"/>
                  <a:gd name="T74" fmla="*/ 120 w 132"/>
                  <a:gd name="T75" fmla="*/ 7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2" h="124">
                    <a:moveTo>
                      <a:pt x="116" y="48"/>
                    </a:moveTo>
                    <a:cubicBezTo>
                      <a:pt x="116" y="48"/>
                      <a:pt x="116" y="48"/>
                      <a:pt x="116" y="48"/>
                    </a:cubicBezTo>
                    <a:cubicBezTo>
                      <a:pt x="116" y="24"/>
                      <a:pt x="116" y="24"/>
                      <a:pt x="116" y="24"/>
                    </a:cubicBezTo>
                    <a:cubicBezTo>
                      <a:pt x="116" y="22"/>
                      <a:pt x="116" y="22"/>
                      <a:pt x="116" y="22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5"/>
                      <a:pt x="111" y="0"/>
                      <a:pt x="104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14"/>
                      <a:pt x="10" y="124"/>
                      <a:pt x="22" y="124"/>
                    </a:cubicBezTo>
                    <a:cubicBezTo>
                      <a:pt x="94" y="124"/>
                      <a:pt x="94" y="124"/>
                      <a:pt x="94" y="124"/>
                    </a:cubicBezTo>
                    <a:cubicBezTo>
                      <a:pt x="106" y="124"/>
                      <a:pt x="116" y="114"/>
                      <a:pt x="116" y="102"/>
                    </a:cubicBezTo>
                    <a:cubicBezTo>
                      <a:pt x="116" y="96"/>
                      <a:pt x="116" y="96"/>
                      <a:pt x="116" y="96"/>
                    </a:cubicBezTo>
                    <a:cubicBezTo>
                      <a:pt x="116" y="96"/>
                      <a:pt x="116" y="96"/>
                      <a:pt x="116" y="96"/>
                    </a:cubicBezTo>
                    <a:cubicBezTo>
                      <a:pt x="132" y="84"/>
                      <a:pt x="132" y="60"/>
                      <a:pt x="116" y="48"/>
                    </a:cubicBezTo>
                    <a:close/>
                    <a:moveTo>
                      <a:pt x="22" y="8"/>
                    </a:moveTo>
                    <a:cubicBezTo>
                      <a:pt x="88" y="8"/>
                      <a:pt x="88" y="8"/>
                      <a:pt x="88" y="8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6" y="8"/>
                      <a:pt x="108" y="10"/>
                      <a:pt x="108" y="12"/>
                    </a:cubicBezTo>
                    <a:cubicBezTo>
                      <a:pt x="108" y="22"/>
                      <a:pt x="108" y="22"/>
                      <a:pt x="108" y="22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37"/>
                      <a:pt x="108" y="37"/>
                      <a:pt x="108" y="37"/>
                    </a:cubicBezTo>
                    <a:cubicBezTo>
                      <a:pt x="107" y="36"/>
                      <a:pt x="105" y="36"/>
                      <a:pt x="104" y="36"/>
                    </a:cubicBezTo>
                    <a:cubicBezTo>
                      <a:pt x="104" y="36"/>
                      <a:pt x="104" y="36"/>
                      <a:pt x="104" y="36"/>
                    </a:cubicBezTo>
                    <a:cubicBezTo>
                      <a:pt x="104" y="32"/>
                      <a:pt x="104" y="32"/>
                      <a:pt x="104" y="32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104" y="14"/>
                      <a:pt x="102" y="12"/>
                      <a:pt x="10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4" y="12"/>
                      <a:pt x="12" y="14"/>
                      <a:pt x="12" y="16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0" y="29"/>
                      <a:pt x="8" y="26"/>
                      <a:pt x="8" y="22"/>
                    </a:cubicBezTo>
                    <a:cubicBezTo>
                      <a:pt x="8" y="14"/>
                      <a:pt x="14" y="8"/>
                      <a:pt x="22" y="8"/>
                    </a:cubicBezTo>
                    <a:close/>
                    <a:moveTo>
                      <a:pt x="100" y="20"/>
                    </a:move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00" y="16"/>
                      <a:pt x="100" y="16"/>
                      <a:pt x="100" y="16"/>
                    </a:cubicBezTo>
                    <a:lnTo>
                      <a:pt x="100" y="20"/>
                    </a:lnTo>
                    <a:close/>
                    <a:moveTo>
                      <a:pt x="100" y="24"/>
                    </a:moveTo>
                    <a:cubicBezTo>
                      <a:pt x="100" y="28"/>
                      <a:pt x="100" y="28"/>
                      <a:pt x="100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4"/>
                      <a:pt x="16" y="24"/>
                      <a:pt x="16" y="24"/>
                    </a:cubicBezTo>
                    <a:lnTo>
                      <a:pt x="100" y="24"/>
                    </a:lnTo>
                    <a:close/>
                    <a:moveTo>
                      <a:pt x="100" y="32"/>
                    </a:moveTo>
                    <a:cubicBezTo>
                      <a:pt x="100" y="36"/>
                      <a:pt x="100" y="36"/>
                      <a:pt x="100" y="36"/>
                    </a:cubicBezTo>
                    <a:cubicBezTo>
                      <a:pt x="88" y="36"/>
                      <a:pt x="88" y="36"/>
                      <a:pt x="88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0" y="36"/>
                      <a:pt x="18" y="35"/>
                      <a:pt x="16" y="35"/>
                    </a:cubicBezTo>
                    <a:cubicBezTo>
                      <a:pt x="16" y="32"/>
                      <a:pt x="16" y="32"/>
                      <a:pt x="16" y="32"/>
                    </a:cubicBezTo>
                    <a:lnTo>
                      <a:pt x="100" y="32"/>
                    </a:lnTo>
                    <a:close/>
                    <a:moveTo>
                      <a:pt x="108" y="102"/>
                    </a:moveTo>
                    <a:cubicBezTo>
                      <a:pt x="108" y="110"/>
                      <a:pt x="102" y="116"/>
                      <a:pt x="94" y="116"/>
                    </a:cubicBezTo>
                    <a:cubicBezTo>
                      <a:pt x="22" y="116"/>
                      <a:pt x="22" y="116"/>
                      <a:pt x="22" y="116"/>
                    </a:cubicBezTo>
                    <a:cubicBezTo>
                      <a:pt x="14" y="116"/>
                      <a:pt x="8" y="110"/>
                      <a:pt x="8" y="102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12" y="42"/>
                      <a:pt x="17" y="44"/>
                      <a:pt x="22" y="44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104" y="44"/>
                      <a:pt x="104" y="44"/>
                      <a:pt x="104" y="44"/>
                    </a:cubicBezTo>
                    <a:cubicBezTo>
                      <a:pt x="106" y="44"/>
                      <a:pt x="108" y="46"/>
                      <a:pt x="108" y="48"/>
                    </a:cubicBezTo>
                    <a:cubicBezTo>
                      <a:pt x="108" y="56"/>
                      <a:pt x="108" y="56"/>
                      <a:pt x="108" y="56"/>
                    </a:cubicBezTo>
                    <a:cubicBezTo>
                      <a:pt x="72" y="56"/>
                      <a:pt x="72" y="56"/>
                      <a:pt x="72" y="56"/>
                    </a:cubicBezTo>
                    <a:cubicBezTo>
                      <a:pt x="61" y="56"/>
                      <a:pt x="52" y="65"/>
                      <a:pt x="52" y="76"/>
                    </a:cubicBezTo>
                    <a:cubicBezTo>
                      <a:pt x="52" y="87"/>
                      <a:pt x="61" y="96"/>
                      <a:pt x="72" y="96"/>
                    </a:cubicBezTo>
                    <a:cubicBezTo>
                      <a:pt x="108" y="96"/>
                      <a:pt x="108" y="96"/>
                      <a:pt x="108" y="96"/>
                    </a:cubicBezTo>
                    <a:lnTo>
                      <a:pt x="108" y="102"/>
                    </a:lnTo>
                    <a:close/>
                    <a:moveTo>
                      <a:pt x="113" y="88"/>
                    </a:moveTo>
                    <a:cubicBezTo>
                      <a:pt x="72" y="88"/>
                      <a:pt x="72" y="88"/>
                      <a:pt x="72" y="88"/>
                    </a:cubicBezTo>
                    <a:cubicBezTo>
                      <a:pt x="65" y="88"/>
                      <a:pt x="60" y="83"/>
                      <a:pt x="60" y="76"/>
                    </a:cubicBezTo>
                    <a:cubicBezTo>
                      <a:pt x="60" y="69"/>
                      <a:pt x="65" y="64"/>
                      <a:pt x="72" y="64"/>
                    </a:cubicBezTo>
                    <a:cubicBezTo>
                      <a:pt x="108" y="64"/>
                      <a:pt x="108" y="64"/>
                      <a:pt x="108" y="64"/>
                    </a:cubicBezTo>
                    <a:cubicBezTo>
                      <a:pt x="110" y="64"/>
                      <a:pt x="113" y="63"/>
                      <a:pt x="114" y="61"/>
                    </a:cubicBezTo>
                    <a:cubicBezTo>
                      <a:pt x="115" y="60"/>
                      <a:pt x="115" y="60"/>
                      <a:pt x="115" y="59"/>
                    </a:cubicBezTo>
                    <a:cubicBezTo>
                      <a:pt x="115" y="59"/>
                      <a:pt x="116" y="59"/>
                      <a:pt x="116" y="59"/>
                    </a:cubicBezTo>
                    <a:cubicBezTo>
                      <a:pt x="118" y="62"/>
                      <a:pt x="120" y="67"/>
                      <a:pt x="120" y="72"/>
                    </a:cubicBezTo>
                    <a:cubicBezTo>
                      <a:pt x="120" y="78"/>
                      <a:pt x="118" y="84"/>
                      <a:pt x="113" y="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up 46"/>
          <p:cNvGrpSpPr/>
          <p:nvPr/>
        </p:nvGrpSpPr>
        <p:grpSpPr>
          <a:xfrm>
            <a:off x="5598017" y="1694932"/>
            <a:ext cx="995966" cy="993236"/>
            <a:chOff x="5598867" y="2010618"/>
            <a:chExt cx="995966" cy="993236"/>
          </a:xfrm>
        </p:grpSpPr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5598867" y="2010618"/>
              <a:ext cx="995966" cy="993236"/>
            </a:xfrm>
            <a:prstGeom prst="ellipse">
              <a:avLst/>
            </a:prstGeom>
            <a:solidFill>
              <a:srgbClr val="F24700"/>
            </a:solidFill>
            <a:ln>
              <a:noFill/>
            </a:ln>
          </p:spPr>
          <p:txBody>
            <a:bodyPr vert="horz" wrap="square" lIns="0" tIns="0" rIns="0" bIns="0" numCol="1" anchor="ctr" anchorCtr="0" compatLnSpc="1"/>
            <a:lstStyle/>
            <a:p>
              <a:pPr lvl="0"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43" name="Shape 214"/>
            <p:cNvSpPr/>
            <p:nvPr/>
          </p:nvSpPr>
          <p:spPr>
            <a:xfrm>
              <a:off x="5898973" y="2310231"/>
              <a:ext cx="394053" cy="394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473" extrusionOk="0">
                  <a:moveTo>
                    <a:pt x="2579" y="8408"/>
                  </a:moveTo>
                  <a:cubicBezTo>
                    <a:pt x="2579" y="5192"/>
                    <a:pt x="5174" y="2587"/>
                    <a:pt x="8377" y="2587"/>
                  </a:cubicBezTo>
                  <a:cubicBezTo>
                    <a:pt x="11581" y="2587"/>
                    <a:pt x="14435" y="5451"/>
                    <a:pt x="14435" y="8668"/>
                  </a:cubicBezTo>
                  <a:cubicBezTo>
                    <a:pt x="14435" y="11882"/>
                    <a:pt x="11838" y="14489"/>
                    <a:pt x="8636" y="14489"/>
                  </a:cubicBezTo>
                  <a:cubicBezTo>
                    <a:pt x="5432" y="14488"/>
                    <a:pt x="2579" y="11622"/>
                    <a:pt x="2579" y="8408"/>
                  </a:cubicBezTo>
                  <a:close/>
                  <a:moveTo>
                    <a:pt x="20915" y="18167"/>
                  </a:moveTo>
                  <a:lnTo>
                    <a:pt x="15797" y="13031"/>
                  </a:lnTo>
                  <a:cubicBezTo>
                    <a:pt x="16569" y="11760"/>
                    <a:pt x="17014" y="10265"/>
                    <a:pt x="17014" y="8668"/>
                  </a:cubicBezTo>
                  <a:cubicBezTo>
                    <a:pt x="17014" y="4023"/>
                    <a:pt x="13004" y="0"/>
                    <a:pt x="8377" y="0"/>
                  </a:cubicBezTo>
                  <a:cubicBezTo>
                    <a:pt x="3750" y="-1"/>
                    <a:pt x="0" y="3764"/>
                    <a:pt x="0" y="8408"/>
                  </a:cubicBezTo>
                  <a:cubicBezTo>
                    <a:pt x="0" y="13051"/>
                    <a:pt x="4010" y="17076"/>
                    <a:pt x="8636" y="17076"/>
                  </a:cubicBezTo>
                  <a:cubicBezTo>
                    <a:pt x="10175" y="17076"/>
                    <a:pt x="11615" y="16655"/>
                    <a:pt x="12854" y="15928"/>
                  </a:cubicBezTo>
                  <a:lnTo>
                    <a:pt x="17998" y="21095"/>
                  </a:lnTo>
                  <a:cubicBezTo>
                    <a:pt x="18502" y="21599"/>
                    <a:pt x="19318" y="21599"/>
                    <a:pt x="19821" y="21095"/>
                  </a:cubicBezTo>
                  <a:lnTo>
                    <a:pt x="21098" y="19813"/>
                  </a:lnTo>
                  <a:cubicBezTo>
                    <a:pt x="21600" y="19309"/>
                    <a:pt x="21417" y="18671"/>
                    <a:pt x="20915" y="1816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43656" tIns="43656" rIns="43656" bIns="43656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Group 50"/>
          <p:cNvGrpSpPr/>
          <p:nvPr/>
        </p:nvGrpSpPr>
        <p:grpSpPr>
          <a:xfrm>
            <a:off x="9401530" y="3502008"/>
            <a:ext cx="995966" cy="993236"/>
            <a:chOff x="9402380" y="3817694"/>
            <a:chExt cx="995966" cy="993236"/>
          </a:xfrm>
        </p:grpSpPr>
        <p:sp>
          <p:nvSpPr>
            <p:cNvPr id="45" name="Oval 19"/>
            <p:cNvSpPr>
              <a:spLocks noChangeArrowheads="1"/>
            </p:cNvSpPr>
            <p:nvPr/>
          </p:nvSpPr>
          <p:spPr bwMode="auto">
            <a:xfrm>
              <a:off x="9402380" y="3817694"/>
              <a:ext cx="995966" cy="993236"/>
            </a:xfrm>
            <a:prstGeom prst="ellipse">
              <a:avLst/>
            </a:prstGeom>
            <a:solidFill>
              <a:srgbClr val="FBC600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FontAwesome" pitchFamily="2" charset="0"/>
              </a:endParaRPr>
            </a:p>
          </p:txBody>
        </p:sp>
        <p:grpSp>
          <p:nvGrpSpPr>
            <p:cNvPr id="46" name="Group 47"/>
            <p:cNvGrpSpPr/>
            <p:nvPr/>
          </p:nvGrpSpPr>
          <p:grpSpPr>
            <a:xfrm>
              <a:off x="9688760" y="4118242"/>
              <a:ext cx="419680" cy="391700"/>
              <a:chOff x="1511296" y="1234210"/>
              <a:chExt cx="256867" cy="239742"/>
            </a:xfrm>
            <a:solidFill>
              <a:schemeClr val="bg1"/>
            </a:solidFill>
          </p:grpSpPr>
          <p:sp>
            <p:nvSpPr>
              <p:cNvPr id="47" name="Freeform 76"/>
              <p:cNvSpPr>
                <a:spLocks noEditPoints="1"/>
              </p:cNvSpPr>
              <p:nvPr/>
            </p:nvSpPr>
            <p:spPr bwMode="auto">
              <a:xfrm>
                <a:off x="1543231" y="1266144"/>
                <a:ext cx="191609" cy="127739"/>
              </a:xfrm>
              <a:custGeom>
                <a:avLst/>
                <a:gdLst>
                  <a:gd name="T0" fmla="*/ 168 w 175"/>
                  <a:gd name="T1" fmla="*/ 0 h 117"/>
                  <a:gd name="T2" fmla="*/ 7 w 175"/>
                  <a:gd name="T3" fmla="*/ 0 h 117"/>
                  <a:gd name="T4" fmla="*/ 0 w 175"/>
                  <a:gd name="T5" fmla="*/ 8 h 117"/>
                  <a:gd name="T6" fmla="*/ 0 w 175"/>
                  <a:gd name="T7" fmla="*/ 110 h 117"/>
                  <a:gd name="T8" fmla="*/ 7 w 175"/>
                  <a:gd name="T9" fmla="*/ 117 h 117"/>
                  <a:gd name="T10" fmla="*/ 168 w 175"/>
                  <a:gd name="T11" fmla="*/ 117 h 117"/>
                  <a:gd name="T12" fmla="*/ 175 w 175"/>
                  <a:gd name="T13" fmla="*/ 110 h 117"/>
                  <a:gd name="T14" fmla="*/ 175 w 175"/>
                  <a:gd name="T15" fmla="*/ 8 h 117"/>
                  <a:gd name="T16" fmla="*/ 168 w 175"/>
                  <a:gd name="T17" fmla="*/ 0 h 117"/>
                  <a:gd name="T18" fmla="*/ 168 w 175"/>
                  <a:gd name="T19" fmla="*/ 110 h 117"/>
                  <a:gd name="T20" fmla="*/ 7 w 175"/>
                  <a:gd name="T21" fmla="*/ 110 h 117"/>
                  <a:gd name="T22" fmla="*/ 7 w 175"/>
                  <a:gd name="T23" fmla="*/ 8 h 117"/>
                  <a:gd name="T24" fmla="*/ 168 w 175"/>
                  <a:gd name="T25" fmla="*/ 8 h 117"/>
                  <a:gd name="T26" fmla="*/ 168 w 175"/>
                  <a:gd name="T27" fmla="*/ 11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5" h="117">
                    <a:moveTo>
                      <a:pt x="168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14"/>
                      <a:pt x="3" y="117"/>
                      <a:pt x="7" y="117"/>
                    </a:cubicBezTo>
                    <a:cubicBezTo>
                      <a:pt x="168" y="117"/>
                      <a:pt x="168" y="117"/>
                      <a:pt x="168" y="117"/>
                    </a:cubicBezTo>
                    <a:cubicBezTo>
                      <a:pt x="172" y="117"/>
                      <a:pt x="175" y="114"/>
                      <a:pt x="175" y="110"/>
                    </a:cubicBezTo>
                    <a:cubicBezTo>
                      <a:pt x="175" y="8"/>
                      <a:pt x="175" y="8"/>
                      <a:pt x="175" y="8"/>
                    </a:cubicBezTo>
                    <a:cubicBezTo>
                      <a:pt x="175" y="3"/>
                      <a:pt x="172" y="0"/>
                      <a:pt x="168" y="0"/>
                    </a:cubicBezTo>
                    <a:close/>
                    <a:moveTo>
                      <a:pt x="168" y="110"/>
                    </a:moveTo>
                    <a:cubicBezTo>
                      <a:pt x="7" y="110"/>
                      <a:pt x="7" y="110"/>
                      <a:pt x="7" y="1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68" y="8"/>
                      <a:pt x="168" y="8"/>
                      <a:pt x="168" y="8"/>
                    </a:cubicBezTo>
                    <a:lnTo>
                      <a:pt x="168" y="1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eform 77"/>
              <p:cNvSpPr>
                <a:spLocks noEditPoints="1"/>
              </p:cNvSpPr>
              <p:nvPr/>
            </p:nvSpPr>
            <p:spPr bwMode="auto">
              <a:xfrm>
                <a:off x="1511296" y="1234210"/>
                <a:ext cx="256867" cy="239742"/>
              </a:xfrm>
              <a:custGeom>
                <a:avLst/>
                <a:gdLst>
                  <a:gd name="T0" fmla="*/ 212 w 234"/>
                  <a:gd name="T1" fmla="*/ 0 h 219"/>
                  <a:gd name="T2" fmla="*/ 22 w 234"/>
                  <a:gd name="T3" fmla="*/ 0 h 219"/>
                  <a:gd name="T4" fmla="*/ 0 w 234"/>
                  <a:gd name="T5" fmla="*/ 22 h 219"/>
                  <a:gd name="T6" fmla="*/ 0 w 234"/>
                  <a:gd name="T7" fmla="*/ 168 h 219"/>
                  <a:gd name="T8" fmla="*/ 22 w 234"/>
                  <a:gd name="T9" fmla="*/ 190 h 219"/>
                  <a:gd name="T10" fmla="*/ 95 w 234"/>
                  <a:gd name="T11" fmla="*/ 190 h 219"/>
                  <a:gd name="T12" fmla="*/ 95 w 234"/>
                  <a:gd name="T13" fmla="*/ 199 h 219"/>
                  <a:gd name="T14" fmla="*/ 49 w 234"/>
                  <a:gd name="T15" fmla="*/ 205 h 219"/>
                  <a:gd name="T16" fmla="*/ 44 w 234"/>
                  <a:gd name="T17" fmla="*/ 212 h 219"/>
                  <a:gd name="T18" fmla="*/ 51 w 234"/>
                  <a:gd name="T19" fmla="*/ 219 h 219"/>
                  <a:gd name="T20" fmla="*/ 182 w 234"/>
                  <a:gd name="T21" fmla="*/ 219 h 219"/>
                  <a:gd name="T22" fmla="*/ 190 w 234"/>
                  <a:gd name="T23" fmla="*/ 212 h 219"/>
                  <a:gd name="T24" fmla="*/ 184 w 234"/>
                  <a:gd name="T25" fmla="*/ 205 h 219"/>
                  <a:gd name="T26" fmla="*/ 139 w 234"/>
                  <a:gd name="T27" fmla="*/ 199 h 219"/>
                  <a:gd name="T28" fmla="*/ 139 w 234"/>
                  <a:gd name="T29" fmla="*/ 190 h 219"/>
                  <a:gd name="T30" fmla="*/ 212 w 234"/>
                  <a:gd name="T31" fmla="*/ 190 h 219"/>
                  <a:gd name="T32" fmla="*/ 234 w 234"/>
                  <a:gd name="T33" fmla="*/ 168 h 219"/>
                  <a:gd name="T34" fmla="*/ 234 w 234"/>
                  <a:gd name="T35" fmla="*/ 22 h 219"/>
                  <a:gd name="T36" fmla="*/ 212 w 234"/>
                  <a:gd name="T37" fmla="*/ 0 h 219"/>
                  <a:gd name="T38" fmla="*/ 219 w 234"/>
                  <a:gd name="T39" fmla="*/ 168 h 219"/>
                  <a:gd name="T40" fmla="*/ 212 w 234"/>
                  <a:gd name="T41" fmla="*/ 175 h 219"/>
                  <a:gd name="T42" fmla="*/ 146 w 234"/>
                  <a:gd name="T43" fmla="*/ 175 h 219"/>
                  <a:gd name="T44" fmla="*/ 88 w 234"/>
                  <a:gd name="T45" fmla="*/ 175 h 219"/>
                  <a:gd name="T46" fmla="*/ 22 w 234"/>
                  <a:gd name="T47" fmla="*/ 175 h 219"/>
                  <a:gd name="T48" fmla="*/ 14 w 234"/>
                  <a:gd name="T49" fmla="*/ 168 h 219"/>
                  <a:gd name="T50" fmla="*/ 14 w 234"/>
                  <a:gd name="T51" fmla="*/ 22 h 219"/>
                  <a:gd name="T52" fmla="*/ 22 w 234"/>
                  <a:gd name="T53" fmla="*/ 15 h 219"/>
                  <a:gd name="T54" fmla="*/ 212 w 234"/>
                  <a:gd name="T55" fmla="*/ 15 h 219"/>
                  <a:gd name="T56" fmla="*/ 219 w 234"/>
                  <a:gd name="T57" fmla="*/ 22 h 219"/>
                  <a:gd name="T58" fmla="*/ 219 w 234"/>
                  <a:gd name="T59" fmla="*/ 168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4" h="219">
                    <a:moveTo>
                      <a:pt x="21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0" y="180"/>
                      <a:pt x="10" y="190"/>
                      <a:pt x="22" y="190"/>
                    </a:cubicBezTo>
                    <a:cubicBezTo>
                      <a:pt x="95" y="190"/>
                      <a:pt x="95" y="190"/>
                      <a:pt x="95" y="190"/>
                    </a:cubicBezTo>
                    <a:cubicBezTo>
                      <a:pt x="95" y="199"/>
                      <a:pt x="95" y="199"/>
                      <a:pt x="95" y="199"/>
                    </a:cubicBezTo>
                    <a:cubicBezTo>
                      <a:pt x="49" y="205"/>
                      <a:pt x="49" y="205"/>
                      <a:pt x="49" y="205"/>
                    </a:cubicBezTo>
                    <a:cubicBezTo>
                      <a:pt x="46" y="206"/>
                      <a:pt x="44" y="208"/>
                      <a:pt x="44" y="212"/>
                    </a:cubicBezTo>
                    <a:cubicBezTo>
                      <a:pt x="44" y="216"/>
                      <a:pt x="47" y="219"/>
                      <a:pt x="51" y="219"/>
                    </a:cubicBezTo>
                    <a:cubicBezTo>
                      <a:pt x="182" y="219"/>
                      <a:pt x="182" y="219"/>
                      <a:pt x="182" y="219"/>
                    </a:cubicBezTo>
                    <a:cubicBezTo>
                      <a:pt x="186" y="219"/>
                      <a:pt x="190" y="216"/>
                      <a:pt x="190" y="212"/>
                    </a:cubicBezTo>
                    <a:cubicBezTo>
                      <a:pt x="190" y="208"/>
                      <a:pt x="187" y="206"/>
                      <a:pt x="184" y="205"/>
                    </a:cubicBezTo>
                    <a:cubicBezTo>
                      <a:pt x="139" y="199"/>
                      <a:pt x="139" y="199"/>
                      <a:pt x="139" y="199"/>
                    </a:cubicBezTo>
                    <a:cubicBezTo>
                      <a:pt x="139" y="190"/>
                      <a:pt x="139" y="190"/>
                      <a:pt x="139" y="190"/>
                    </a:cubicBezTo>
                    <a:cubicBezTo>
                      <a:pt x="212" y="190"/>
                      <a:pt x="212" y="190"/>
                      <a:pt x="212" y="190"/>
                    </a:cubicBezTo>
                    <a:cubicBezTo>
                      <a:pt x="224" y="190"/>
                      <a:pt x="234" y="180"/>
                      <a:pt x="234" y="168"/>
                    </a:cubicBezTo>
                    <a:cubicBezTo>
                      <a:pt x="234" y="22"/>
                      <a:pt x="234" y="22"/>
                      <a:pt x="234" y="22"/>
                    </a:cubicBezTo>
                    <a:cubicBezTo>
                      <a:pt x="234" y="10"/>
                      <a:pt x="224" y="0"/>
                      <a:pt x="212" y="0"/>
                    </a:cubicBezTo>
                    <a:close/>
                    <a:moveTo>
                      <a:pt x="219" y="168"/>
                    </a:moveTo>
                    <a:cubicBezTo>
                      <a:pt x="219" y="172"/>
                      <a:pt x="216" y="175"/>
                      <a:pt x="212" y="175"/>
                    </a:cubicBezTo>
                    <a:cubicBezTo>
                      <a:pt x="146" y="175"/>
                      <a:pt x="146" y="175"/>
                      <a:pt x="146" y="175"/>
                    </a:cubicBezTo>
                    <a:cubicBezTo>
                      <a:pt x="88" y="175"/>
                      <a:pt x="88" y="175"/>
                      <a:pt x="88" y="175"/>
                    </a:cubicBezTo>
                    <a:cubicBezTo>
                      <a:pt x="22" y="175"/>
                      <a:pt x="22" y="175"/>
                      <a:pt x="22" y="175"/>
                    </a:cubicBezTo>
                    <a:cubicBezTo>
                      <a:pt x="18" y="175"/>
                      <a:pt x="14" y="172"/>
                      <a:pt x="14" y="168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18"/>
                      <a:pt x="18" y="15"/>
                      <a:pt x="22" y="15"/>
                    </a:cubicBezTo>
                    <a:cubicBezTo>
                      <a:pt x="212" y="15"/>
                      <a:pt x="212" y="15"/>
                      <a:pt x="212" y="15"/>
                    </a:cubicBezTo>
                    <a:cubicBezTo>
                      <a:pt x="216" y="15"/>
                      <a:pt x="219" y="18"/>
                      <a:pt x="219" y="22"/>
                    </a:cubicBezTo>
                    <a:lnTo>
                      <a:pt x="219" y="1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089">
        <p:blinds dir="vert"/>
      </p:transition>
    </mc:Choice>
    <mc:Fallback xmlns="">
      <p:transition spd="slow" advTm="908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ldLvl="0" animBg="1"/>
      <p:bldP spid="3" grpId="0" bldLvl="0" animBg="1"/>
      <p:bldP spid="7" grpId="0" bldLvl="0" animBg="1"/>
      <p:bldP spid="9" grpId="0" bldLvl="0" animBg="1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目录</a:t>
            </a:r>
            <a:r>
              <a: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C</a:t>
            </a:r>
            <a:r>
              <a: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O</a:t>
            </a:r>
            <a:r>
              <a: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N</a:t>
            </a:r>
            <a:r>
              <a: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</a:t>
            </a:r>
            <a:r>
              <a: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</a:t>
            </a:r>
            <a:r>
              <a: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N</a:t>
            </a:r>
            <a:r>
              <a: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T</a:t>
            </a:r>
            <a:r>
              <a: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S</a:t>
            </a:r>
            <a:endParaRPr kumimoji="0" lang="zh-CN" altLang="en-US" sz="4265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eaLnBrk="1" hangingPunct="1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点击添加标题</a:t>
            </a: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点击添加标题</a:t>
            </a: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点击添加标题</a:t>
            </a: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点击添加标题</a:t>
            </a: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 advTm="46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272672"/>
            <a:ext cx="5979273" cy="16956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666" y="2264228"/>
            <a:ext cx="4722046" cy="2800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8635" y="3732135"/>
            <a:ext cx="2714656" cy="134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788" y="2233855"/>
            <a:ext cx="2706503" cy="138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8610494" y="2413083"/>
            <a:ext cx="2873359" cy="2515593"/>
            <a:chOff x="9028584" y="2451347"/>
            <a:chExt cx="2873359" cy="2515593"/>
          </a:xfrm>
        </p:grpSpPr>
        <p:sp>
          <p:nvSpPr>
            <p:cNvPr id="11" name="TextBox 172"/>
            <p:cNvSpPr txBox="1"/>
            <p:nvPr/>
          </p:nvSpPr>
          <p:spPr>
            <a:xfrm>
              <a:off x="9028584" y="2451347"/>
              <a:ext cx="2304652" cy="415517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500" b="1" kern="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华文黑体" pitchFamily="2" charset="-122"/>
                </a:rPr>
                <a:t>点击此处添加标题</a:t>
              </a:r>
            </a:p>
          </p:txBody>
        </p:sp>
        <p:sp>
          <p:nvSpPr>
            <p:cNvPr id="12" name="TextBox 173"/>
            <p:cNvSpPr txBox="1"/>
            <p:nvPr/>
          </p:nvSpPr>
          <p:spPr>
            <a:xfrm>
              <a:off x="9028586" y="2966810"/>
              <a:ext cx="2873357" cy="609416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900" kern="0" spc="300" dirty="0">
                  <a:latin typeface="方正经黑简体" panose="02000000000000000000" pitchFamily="34" charset="-122"/>
                  <a:ea typeface="方正经黑简体" panose="02000000000000000000" pitchFamily="34" charset="-122"/>
                </a:rPr>
                <a:t>您的内容打在这里，或者通过复制您的文本后，在此框中选择粘贴，并选择只保留文字。</a:t>
              </a:r>
            </a:p>
          </p:txBody>
        </p:sp>
        <p:sp>
          <p:nvSpPr>
            <p:cNvPr id="14" name="TextBox 172"/>
            <p:cNvSpPr txBox="1"/>
            <p:nvPr/>
          </p:nvSpPr>
          <p:spPr>
            <a:xfrm>
              <a:off x="9028584" y="3842061"/>
              <a:ext cx="2304652" cy="415517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zh-CN" altLang="en-US" sz="1500" b="1" kern="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华文黑体" pitchFamily="2" charset="-122"/>
                </a:rPr>
                <a:t>点击此处添加标题</a:t>
              </a:r>
            </a:p>
          </p:txBody>
        </p:sp>
        <p:sp>
          <p:nvSpPr>
            <p:cNvPr id="15" name="TextBox 173"/>
            <p:cNvSpPr txBox="1"/>
            <p:nvPr/>
          </p:nvSpPr>
          <p:spPr>
            <a:xfrm>
              <a:off x="9028586" y="4357524"/>
              <a:ext cx="2873357" cy="609416"/>
            </a:xfrm>
            <a:prstGeom prst="rect">
              <a:avLst/>
            </a:prstGeom>
            <a:noFill/>
          </p:spPr>
          <p:txBody>
            <a:bodyPr wrap="square" lIns="68598" tIns="34299" rIns="68598" bIns="34299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900" kern="0" spc="300" dirty="0">
                  <a:latin typeface="方正经黑简体" panose="02000000000000000000" pitchFamily="34" charset="-122"/>
                  <a:ea typeface="方正经黑简体" panose="02000000000000000000" pitchFamily="34" charset="-122"/>
                </a:rPr>
                <a:t>您的内容打在这里，或者通过复制您的文本后，在此框中选择粘贴，并选择只保留文字。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64">
        <p:blinds dir="vert"/>
      </p:transition>
    </mc:Choice>
    <mc:Fallback xmlns="">
      <p:transition spd="slow" advTm="446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600" y="3817273"/>
            <a:ext cx="9624392" cy="3068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284737" y="1610177"/>
            <a:ext cx="1719658" cy="1735464"/>
            <a:chOff x="9125196" y="1278496"/>
            <a:chExt cx="1193743" cy="12047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196" y="1278496"/>
              <a:ext cx="1193743" cy="120471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 flipH="1">
              <a:off x="9266021" y="1543791"/>
              <a:ext cx="912092" cy="768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66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792344" y="3501008"/>
            <a:ext cx="490591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spc="-300" dirty="0">
                <a:solidFill>
                  <a:srgbClr val="39B72B"/>
                </a:solidFill>
                <a:latin typeface="微软雅黑" panose="020B0503020204020204" charset="-122"/>
                <a:ea typeface="微软雅黑" panose="020B0503020204020204" charset="-122"/>
              </a:rPr>
              <a:t>相关标题文字</a:t>
            </a:r>
          </a:p>
        </p:txBody>
      </p:sp>
      <p:sp>
        <p:nvSpPr>
          <p:cNvPr id="7" name="文本框 155"/>
          <p:cNvSpPr txBox="1">
            <a:spLocks noChangeArrowheads="1"/>
          </p:cNvSpPr>
          <p:nvPr/>
        </p:nvSpPr>
        <p:spPr bwMode="auto">
          <a:xfrm>
            <a:off x="4089966" y="4152589"/>
            <a:ext cx="4310667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zh-CN" altLang="en-US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您的内容打在这里，或者通过复制您的文本后，在此框中选择粘贴。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screen"/>
          <a:srcRect l="62055" t="32662" r="1"/>
          <a:stretch>
            <a:fillRect/>
          </a:stretch>
        </p:blipFill>
        <p:spPr>
          <a:xfrm>
            <a:off x="768008" y="548680"/>
            <a:ext cx="2285325" cy="4578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54">
        <p:blinds dir="vert"/>
      </p:transition>
    </mc:Choice>
    <mc:Fallback xmlns="">
      <p:transition spd="slow" advTm="145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grpSp>
        <p:nvGrpSpPr>
          <p:cNvPr id="7" name="Group 95"/>
          <p:cNvGrpSpPr/>
          <p:nvPr/>
        </p:nvGrpSpPr>
        <p:grpSpPr bwMode="auto">
          <a:xfrm flipV="1">
            <a:off x="1385251" y="5366516"/>
            <a:ext cx="1972212" cy="292856"/>
            <a:chOff x="1848067" y="2697524"/>
            <a:chExt cx="2311184" cy="316190"/>
          </a:xfrm>
        </p:grpSpPr>
        <p:cxnSp>
          <p:nvCxnSpPr>
            <p:cNvPr id="8" name="Straight Connector 96"/>
            <p:cNvCxnSpPr/>
            <p:nvPr/>
          </p:nvCxnSpPr>
          <p:spPr>
            <a:xfrm flipH="1" flipV="1">
              <a:off x="3661672" y="2697524"/>
              <a:ext cx="497579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97"/>
            <p:cNvCxnSpPr/>
            <p:nvPr/>
          </p:nvCxnSpPr>
          <p:spPr>
            <a:xfrm flipH="1">
              <a:off x="1848067" y="2697524"/>
              <a:ext cx="181360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6"/>
          <p:cNvGrpSpPr/>
          <p:nvPr/>
        </p:nvGrpSpPr>
        <p:grpSpPr bwMode="auto">
          <a:xfrm>
            <a:off x="2993973" y="2938751"/>
            <a:ext cx="6060286" cy="3919821"/>
            <a:chOff x="6046710" y="4198728"/>
            <a:chExt cx="12121931" cy="7840389"/>
          </a:xfrm>
        </p:grpSpPr>
        <p:sp>
          <p:nvSpPr>
            <p:cNvPr id="11" name="Freeform 34"/>
            <p:cNvSpPr/>
            <p:nvPr/>
          </p:nvSpPr>
          <p:spPr bwMode="auto">
            <a:xfrm>
              <a:off x="9522186" y="8096764"/>
              <a:ext cx="5406706" cy="3942353"/>
            </a:xfrm>
            <a:custGeom>
              <a:avLst/>
              <a:gdLst>
                <a:gd name="T0" fmla="*/ 2346082 w 454"/>
                <a:gd name="T1" fmla="*/ 1759855 h 569"/>
                <a:gd name="T2" fmla="*/ 2381809 w 454"/>
                <a:gd name="T3" fmla="*/ 3110925 h 569"/>
                <a:gd name="T4" fmla="*/ 1762539 w 454"/>
                <a:gd name="T5" fmla="*/ 3873067 h 569"/>
                <a:gd name="T6" fmla="*/ 1452903 w 454"/>
                <a:gd name="T7" fmla="*/ 3942353 h 569"/>
                <a:gd name="T8" fmla="*/ 4037166 w 454"/>
                <a:gd name="T9" fmla="*/ 3942353 h 569"/>
                <a:gd name="T10" fmla="*/ 3620349 w 454"/>
                <a:gd name="T11" fmla="*/ 3859210 h 569"/>
                <a:gd name="T12" fmla="*/ 3298805 w 454"/>
                <a:gd name="T13" fmla="*/ 2452712 h 569"/>
                <a:gd name="T14" fmla="*/ 3358350 w 454"/>
                <a:gd name="T15" fmla="*/ 1808355 h 569"/>
                <a:gd name="T16" fmla="*/ 3751349 w 454"/>
                <a:gd name="T17" fmla="*/ 1711355 h 569"/>
                <a:gd name="T18" fmla="*/ 5406706 w 454"/>
                <a:gd name="T19" fmla="*/ 831428 h 569"/>
                <a:gd name="T20" fmla="*/ 5370979 w 454"/>
                <a:gd name="T21" fmla="*/ 810642 h 569"/>
                <a:gd name="T22" fmla="*/ 5370979 w 454"/>
                <a:gd name="T23" fmla="*/ 810642 h 569"/>
                <a:gd name="T24" fmla="*/ 4632618 w 454"/>
                <a:gd name="T25" fmla="*/ 1136285 h 569"/>
                <a:gd name="T26" fmla="*/ 4763618 w 454"/>
                <a:gd name="T27" fmla="*/ 568142 h 569"/>
                <a:gd name="T28" fmla="*/ 4751709 w 454"/>
                <a:gd name="T29" fmla="*/ 568142 h 569"/>
                <a:gd name="T30" fmla="*/ 4739800 w 454"/>
                <a:gd name="T31" fmla="*/ 568142 h 569"/>
                <a:gd name="T32" fmla="*/ 4311074 w 454"/>
                <a:gd name="T33" fmla="*/ 1260999 h 569"/>
                <a:gd name="T34" fmla="*/ 3060624 w 454"/>
                <a:gd name="T35" fmla="*/ 1621284 h 569"/>
                <a:gd name="T36" fmla="*/ 2870080 w 454"/>
                <a:gd name="T37" fmla="*/ 1011570 h 569"/>
                <a:gd name="T38" fmla="*/ 3525077 w 454"/>
                <a:gd name="T39" fmla="*/ 374142 h 569"/>
                <a:gd name="T40" fmla="*/ 3513168 w 454"/>
                <a:gd name="T41" fmla="*/ 374142 h 569"/>
                <a:gd name="T42" fmla="*/ 3501259 w 454"/>
                <a:gd name="T43" fmla="*/ 360285 h 569"/>
                <a:gd name="T44" fmla="*/ 2834352 w 454"/>
                <a:gd name="T45" fmla="*/ 782928 h 569"/>
                <a:gd name="T46" fmla="*/ 2798625 w 454"/>
                <a:gd name="T47" fmla="*/ 242500 h 569"/>
                <a:gd name="T48" fmla="*/ 2798625 w 454"/>
                <a:gd name="T49" fmla="*/ 242500 h 569"/>
                <a:gd name="T50" fmla="*/ 2739080 w 454"/>
                <a:gd name="T51" fmla="*/ 242500 h 569"/>
                <a:gd name="T52" fmla="*/ 2608081 w 454"/>
                <a:gd name="T53" fmla="*/ 1545070 h 569"/>
                <a:gd name="T54" fmla="*/ 1452903 w 454"/>
                <a:gd name="T55" fmla="*/ 914570 h 569"/>
                <a:gd name="T56" fmla="*/ 1631539 w 454"/>
                <a:gd name="T57" fmla="*/ 443428 h 569"/>
                <a:gd name="T58" fmla="*/ 1607721 w 454"/>
                <a:gd name="T59" fmla="*/ 436500 h 569"/>
                <a:gd name="T60" fmla="*/ 1607721 w 454"/>
                <a:gd name="T61" fmla="*/ 436500 h 569"/>
                <a:gd name="T62" fmla="*/ 1345722 w 454"/>
                <a:gd name="T63" fmla="*/ 817571 h 569"/>
                <a:gd name="T64" fmla="*/ 619270 w 454"/>
                <a:gd name="T65" fmla="*/ 6929 h 569"/>
                <a:gd name="T66" fmla="*/ 595452 w 454"/>
                <a:gd name="T67" fmla="*/ 0 h 569"/>
                <a:gd name="T68" fmla="*/ 547816 w 454"/>
                <a:gd name="T69" fmla="*/ 6929 h 569"/>
                <a:gd name="T70" fmla="*/ 881269 w 454"/>
                <a:gd name="T71" fmla="*/ 630499 h 569"/>
                <a:gd name="T72" fmla="*/ 881269 w 454"/>
                <a:gd name="T73" fmla="*/ 630499 h 569"/>
                <a:gd name="T74" fmla="*/ 1774448 w 454"/>
                <a:gd name="T75" fmla="*/ 1441141 h 569"/>
                <a:gd name="T76" fmla="*/ 35727 w 454"/>
                <a:gd name="T77" fmla="*/ 1351070 h 569"/>
                <a:gd name="T78" fmla="*/ 35727 w 454"/>
                <a:gd name="T79" fmla="*/ 1357999 h 569"/>
                <a:gd name="T80" fmla="*/ 0 w 454"/>
                <a:gd name="T81" fmla="*/ 1392641 h 569"/>
                <a:gd name="T82" fmla="*/ 2048356 w 454"/>
                <a:gd name="T83" fmla="*/ 1642070 h 569"/>
                <a:gd name="T84" fmla="*/ 2346082 w 454"/>
                <a:gd name="T85" fmla="*/ 1759855 h 5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rgbClr val="8054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  <p:sp>
          <p:nvSpPr>
            <p:cNvPr id="12" name="Freeform 35"/>
            <p:cNvSpPr/>
            <p:nvPr/>
          </p:nvSpPr>
          <p:spPr bwMode="auto">
            <a:xfrm rot="4567797">
              <a:off x="6199162" y="6221449"/>
              <a:ext cx="3559092" cy="3863995"/>
            </a:xfrm>
            <a:custGeom>
              <a:avLst/>
              <a:gdLst>
                <a:gd name="T0" fmla="*/ 3555763 w 1069"/>
                <a:gd name="T1" fmla="*/ 409364 h 1161"/>
                <a:gd name="T2" fmla="*/ 3549104 w 1069"/>
                <a:gd name="T3" fmla="*/ 153095 h 1161"/>
                <a:gd name="T4" fmla="*/ 832341 w 1069"/>
                <a:gd name="T5" fmla="*/ 981808 h 1161"/>
                <a:gd name="T6" fmla="*/ 0 w 1069"/>
                <a:gd name="T7" fmla="*/ 3414693 h 1161"/>
                <a:gd name="T8" fmla="*/ 6659 w 1069"/>
                <a:gd name="T9" fmla="*/ 3707571 h 1161"/>
                <a:gd name="T10" fmla="*/ 2723421 w 1069"/>
                <a:gd name="T11" fmla="*/ 2882187 h 1161"/>
                <a:gd name="T12" fmla="*/ 3142921 w 1069"/>
                <a:gd name="T13" fmla="*/ 2303087 h 1161"/>
                <a:gd name="T14" fmla="*/ 3309390 w 1069"/>
                <a:gd name="T15" fmla="*/ 1927005 h 1161"/>
                <a:gd name="T16" fmla="*/ 3555763 w 1069"/>
                <a:gd name="T17" fmla="*/ 409364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A8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  <p:sp>
          <p:nvSpPr>
            <p:cNvPr id="14" name="Freeform 36"/>
            <p:cNvSpPr/>
            <p:nvPr/>
          </p:nvSpPr>
          <p:spPr bwMode="auto">
            <a:xfrm rot="7742864">
              <a:off x="8768714" y="4118237"/>
              <a:ext cx="3559092" cy="3863995"/>
            </a:xfrm>
            <a:custGeom>
              <a:avLst/>
              <a:gdLst>
                <a:gd name="T0" fmla="*/ 3555763 w 1069"/>
                <a:gd name="T1" fmla="*/ 409364 h 1161"/>
                <a:gd name="T2" fmla="*/ 3549104 w 1069"/>
                <a:gd name="T3" fmla="*/ 153095 h 1161"/>
                <a:gd name="T4" fmla="*/ 832341 w 1069"/>
                <a:gd name="T5" fmla="*/ 981808 h 1161"/>
                <a:gd name="T6" fmla="*/ 0 w 1069"/>
                <a:gd name="T7" fmla="*/ 3414693 h 1161"/>
                <a:gd name="T8" fmla="*/ 6659 w 1069"/>
                <a:gd name="T9" fmla="*/ 3707571 h 1161"/>
                <a:gd name="T10" fmla="*/ 2723421 w 1069"/>
                <a:gd name="T11" fmla="*/ 2882187 h 1161"/>
                <a:gd name="T12" fmla="*/ 3142921 w 1069"/>
                <a:gd name="T13" fmla="*/ 2303087 h 1161"/>
                <a:gd name="T14" fmla="*/ 3309390 w 1069"/>
                <a:gd name="T15" fmla="*/ 1927005 h 1161"/>
                <a:gd name="T16" fmla="*/ 3555763 w 1069"/>
                <a:gd name="T17" fmla="*/ 409364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A8D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  <p:sp>
          <p:nvSpPr>
            <p:cNvPr id="15" name="Freeform 37"/>
            <p:cNvSpPr/>
            <p:nvPr/>
          </p:nvSpPr>
          <p:spPr bwMode="auto">
            <a:xfrm rot="9355996">
              <a:off x="11672708" y="4198728"/>
              <a:ext cx="3559111" cy="3863840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 panose="020B0306030504020204"/>
                <a:ea typeface="+mn-ea"/>
              </a:endParaRPr>
            </a:p>
          </p:txBody>
        </p:sp>
        <p:sp>
          <p:nvSpPr>
            <p:cNvPr id="16" name="Freeform 38"/>
            <p:cNvSpPr/>
            <p:nvPr/>
          </p:nvSpPr>
          <p:spPr bwMode="auto">
            <a:xfrm rot="10800000">
              <a:off x="14377759" y="5168656"/>
              <a:ext cx="3559111" cy="3863840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A8DC00"/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 panose="020B0306030504020204"/>
                <a:ea typeface="+mn-ea"/>
              </a:endParaRPr>
            </a:p>
          </p:txBody>
        </p:sp>
        <p:sp>
          <p:nvSpPr>
            <p:cNvPr id="17" name="Freeform 39"/>
            <p:cNvSpPr/>
            <p:nvPr/>
          </p:nvSpPr>
          <p:spPr bwMode="auto">
            <a:xfrm rot="5696320">
              <a:off x="9243442" y="7157116"/>
              <a:ext cx="2126128" cy="2308271"/>
            </a:xfrm>
            <a:custGeom>
              <a:avLst/>
              <a:gdLst>
                <a:gd name="T0" fmla="*/ 2124139 w 1069"/>
                <a:gd name="T1" fmla="*/ 244546 h 1161"/>
                <a:gd name="T2" fmla="*/ 2120161 w 1069"/>
                <a:gd name="T3" fmla="*/ 91456 h 1161"/>
                <a:gd name="T4" fmla="*/ 497224 w 1069"/>
                <a:gd name="T5" fmla="*/ 586512 h 1161"/>
                <a:gd name="T6" fmla="*/ 0 w 1069"/>
                <a:gd name="T7" fmla="*/ 2039867 h 1161"/>
                <a:gd name="T8" fmla="*/ 3978 w 1069"/>
                <a:gd name="T9" fmla="*/ 2214827 h 1161"/>
                <a:gd name="T10" fmla="*/ 1626916 w 1069"/>
                <a:gd name="T11" fmla="*/ 1721759 h 1161"/>
                <a:gd name="T12" fmla="*/ 1877516 w 1069"/>
                <a:gd name="T13" fmla="*/ 1375817 h 1161"/>
                <a:gd name="T14" fmla="*/ 1976961 w 1069"/>
                <a:gd name="T15" fmla="*/ 1151153 h 1161"/>
                <a:gd name="T16" fmla="*/ 2124139 w 1069"/>
                <a:gd name="T17" fmla="*/ 244546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008062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  <p:sp>
          <p:nvSpPr>
            <p:cNvPr id="18" name="Freeform 41"/>
            <p:cNvSpPr/>
            <p:nvPr/>
          </p:nvSpPr>
          <p:spPr bwMode="auto">
            <a:xfrm rot="10051992">
              <a:off x="14487295" y="4847992"/>
              <a:ext cx="1496986" cy="1625543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 panose="020B0306030504020204"/>
                <a:ea typeface="+mn-ea"/>
              </a:endParaRPr>
            </a:p>
          </p:txBody>
        </p:sp>
        <p:sp>
          <p:nvSpPr>
            <p:cNvPr id="19" name="Freeform 42"/>
            <p:cNvSpPr/>
            <p:nvPr/>
          </p:nvSpPr>
          <p:spPr bwMode="auto">
            <a:xfrm rot="13144547">
              <a:off x="13974542" y="7927635"/>
              <a:ext cx="2125624" cy="2308145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5">
                <a:alpha val="31000"/>
              </a:schemeClr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 panose="020B0306030504020204"/>
                <a:ea typeface="+mn-ea"/>
              </a:endParaRPr>
            </a:p>
          </p:txBody>
        </p:sp>
        <p:sp>
          <p:nvSpPr>
            <p:cNvPr id="20" name="Freeform 43"/>
            <p:cNvSpPr/>
            <p:nvPr/>
          </p:nvSpPr>
          <p:spPr bwMode="auto">
            <a:xfrm rot="5080426">
              <a:off x="7236038" y="5325278"/>
              <a:ext cx="1619874" cy="1758646"/>
            </a:xfrm>
            <a:custGeom>
              <a:avLst/>
              <a:gdLst>
                <a:gd name="T0" fmla="*/ 1618359 w 1069"/>
                <a:gd name="T1" fmla="*/ 186317 h 1161"/>
                <a:gd name="T2" fmla="*/ 1615328 w 1069"/>
                <a:gd name="T3" fmla="*/ 69679 h 1161"/>
                <a:gd name="T4" fmla="*/ 378829 w 1069"/>
                <a:gd name="T5" fmla="*/ 446857 h 1161"/>
                <a:gd name="T6" fmla="*/ 0 w 1069"/>
                <a:gd name="T7" fmla="*/ 1554152 h 1161"/>
                <a:gd name="T8" fmla="*/ 3031 w 1069"/>
                <a:gd name="T9" fmla="*/ 1687452 h 1161"/>
                <a:gd name="T10" fmla="*/ 1239529 w 1069"/>
                <a:gd name="T11" fmla="*/ 1311789 h 1161"/>
                <a:gd name="T12" fmla="*/ 1430459 w 1069"/>
                <a:gd name="T13" fmla="*/ 1048220 h 1161"/>
                <a:gd name="T14" fmla="*/ 1506225 w 1069"/>
                <a:gd name="T15" fmla="*/ 877051 h 1161"/>
                <a:gd name="T16" fmla="*/ 1618359 w 1069"/>
                <a:gd name="T17" fmla="*/ 186317 h 1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rgbClr val="008062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1075"/>
            </a:p>
          </p:txBody>
        </p:sp>
        <p:sp>
          <p:nvSpPr>
            <p:cNvPr id="21" name="Freeform 46"/>
            <p:cNvSpPr/>
            <p:nvPr/>
          </p:nvSpPr>
          <p:spPr bwMode="auto">
            <a:xfrm rot="10051992">
              <a:off x="13103020" y="7670469"/>
              <a:ext cx="1496986" cy="1623956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 panose="020B0306030504020204"/>
                <a:ea typeface="+mn-ea"/>
              </a:endParaRPr>
            </a:p>
          </p:txBody>
        </p:sp>
        <p:sp>
          <p:nvSpPr>
            <p:cNvPr id="22" name="Freeform 47"/>
            <p:cNvSpPr/>
            <p:nvPr/>
          </p:nvSpPr>
          <p:spPr bwMode="auto">
            <a:xfrm rot="11618841">
              <a:off x="16671655" y="6544971"/>
              <a:ext cx="1496986" cy="1625543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5">
                <a:alpha val="60000"/>
              </a:schemeClr>
            </a:solidFill>
            <a:ln>
              <a:noFill/>
            </a:ln>
          </p:spPr>
          <p:txBody>
            <a:bodyPr/>
            <a:lstStyle/>
            <a:p>
              <a:pPr defTabSz="54356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75" dirty="0">
                <a:latin typeface="Open Sans Light" panose="020B0306030504020204"/>
                <a:ea typeface="+mn-ea"/>
              </a:endParaRPr>
            </a:p>
          </p:txBody>
        </p:sp>
      </p:grpSp>
      <p:sp>
        <p:nvSpPr>
          <p:cNvPr id="23" name="AutoShape 84"/>
          <p:cNvSpPr/>
          <p:nvPr/>
        </p:nvSpPr>
        <p:spPr bwMode="auto">
          <a:xfrm>
            <a:off x="5004280" y="3596684"/>
            <a:ext cx="499997" cy="48888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24" name="AutoShape 15"/>
          <p:cNvSpPr/>
          <p:nvPr/>
        </p:nvSpPr>
        <p:spPr bwMode="auto">
          <a:xfrm>
            <a:off x="7806646" y="4187157"/>
            <a:ext cx="438886" cy="427776"/>
          </a:xfrm>
          <a:custGeom>
            <a:avLst/>
            <a:gdLst>
              <a:gd name="T0" fmla="+- 0 10782 53"/>
              <a:gd name="T1" fmla="*/ T0 w 21459"/>
              <a:gd name="T2" fmla="+- 0 10819 39"/>
              <a:gd name="T3" fmla="*/ 10819 h 21561"/>
              <a:gd name="T4" fmla="+- 0 10782 53"/>
              <a:gd name="T5" fmla="*/ T4 w 21459"/>
              <a:gd name="T6" fmla="+- 0 10819 39"/>
              <a:gd name="T7" fmla="*/ 10819 h 21561"/>
              <a:gd name="T8" fmla="+- 0 10782 53"/>
              <a:gd name="T9" fmla="*/ T8 w 21459"/>
              <a:gd name="T10" fmla="+- 0 10819 39"/>
              <a:gd name="T11" fmla="*/ 10819 h 21561"/>
              <a:gd name="T12" fmla="+- 0 10782 53"/>
              <a:gd name="T13" fmla="*/ T12 w 21459"/>
              <a:gd name="T14" fmla="+- 0 10819 39"/>
              <a:gd name="T15" fmla="*/ 10819 h 215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459" h="21561">
                <a:moveTo>
                  <a:pt x="20359" y="4319"/>
                </a:moveTo>
                <a:cubicBezTo>
                  <a:pt x="20703" y="4451"/>
                  <a:pt x="20960" y="4653"/>
                  <a:pt x="21125" y="4923"/>
                </a:cubicBezTo>
                <a:cubicBezTo>
                  <a:pt x="21468" y="5418"/>
                  <a:pt x="21546" y="6025"/>
                  <a:pt x="21363" y="6735"/>
                </a:cubicBezTo>
                <a:lnTo>
                  <a:pt x="17812" y="19432"/>
                </a:lnTo>
                <a:cubicBezTo>
                  <a:pt x="17663" y="20051"/>
                  <a:pt x="17338" y="20561"/>
                  <a:pt x="16840" y="20960"/>
                </a:cubicBezTo>
                <a:cubicBezTo>
                  <a:pt x="16342" y="21361"/>
                  <a:pt x="15810" y="21560"/>
                  <a:pt x="15242" y="21560"/>
                </a:cubicBezTo>
                <a:lnTo>
                  <a:pt x="3374" y="21560"/>
                </a:lnTo>
                <a:cubicBezTo>
                  <a:pt x="3031" y="21560"/>
                  <a:pt x="2698" y="21496"/>
                  <a:pt x="2378" y="21358"/>
                </a:cubicBezTo>
                <a:cubicBezTo>
                  <a:pt x="2056" y="21223"/>
                  <a:pt x="1747" y="21042"/>
                  <a:pt x="1456" y="20810"/>
                </a:cubicBezTo>
                <a:cubicBezTo>
                  <a:pt x="1162" y="20581"/>
                  <a:pt x="906" y="20312"/>
                  <a:pt x="683" y="19998"/>
                </a:cubicBezTo>
                <a:cubicBezTo>
                  <a:pt x="463" y="19685"/>
                  <a:pt x="287" y="19345"/>
                  <a:pt x="161" y="18978"/>
                </a:cubicBezTo>
                <a:cubicBezTo>
                  <a:pt x="-46" y="18345"/>
                  <a:pt x="-53" y="17750"/>
                  <a:pt x="138" y="17199"/>
                </a:cubicBezTo>
                <a:cubicBezTo>
                  <a:pt x="156" y="17049"/>
                  <a:pt x="172" y="16900"/>
                  <a:pt x="188" y="16759"/>
                </a:cubicBezTo>
                <a:cubicBezTo>
                  <a:pt x="206" y="16613"/>
                  <a:pt x="222" y="16449"/>
                  <a:pt x="237" y="16273"/>
                </a:cubicBezTo>
                <a:cubicBezTo>
                  <a:pt x="237" y="16179"/>
                  <a:pt x="222" y="16082"/>
                  <a:pt x="188" y="15985"/>
                </a:cubicBezTo>
                <a:cubicBezTo>
                  <a:pt x="156" y="15889"/>
                  <a:pt x="146" y="15792"/>
                  <a:pt x="161" y="15695"/>
                </a:cubicBezTo>
                <a:cubicBezTo>
                  <a:pt x="180" y="15549"/>
                  <a:pt x="245" y="15402"/>
                  <a:pt x="358" y="15256"/>
                </a:cubicBezTo>
                <a:cubicBezTo>
                  <a:pt x="471" y="15109"/>
                  <a:pt x="578" y="14942"/>
                  <a:pt x="678" y="14757"/>
                </a:cubicBezTo>
                <a:cubicBezTo>
                  <a:pt x="872" y="14411"/>
                  <a:pt x="1060" y="13986"/>
                  <a:pt x="1249" y="13485"/>
                </a:cubicBezTo>
                <a:cubicBezTo>
                  <a:pt x="1438" y="12987"/>
                  <a:pt x="1574" y="12553"/>
                  <a:pt x="1655" y="12190"/>
                </a:cubicBezTo>
                <a:cubicBezTo>
                  <a:pt x="1689" y="12040"/>
                  <a:pt x="1686" y="11896"/>
                  <a:pt x="1642" y="11762"/>
                </a:cubicBezTo>
                <a:cubicBezTo>
                  <a:pt x="1603" y="11627"/>
                  <a:pt x="1597" y="11504"/>
                  <a:pt x="1631" y="11389"/>
                </a:cubicBezTo>
                <a:cubicBezTo>
                  <a:pt x="1665" y="11240"/>
                  <a:pt x="1734" y="11111"/>
                  <a:pt x="1838" y="11005"/>
                </a:cubicBezTo>
                <a:cubicBezTo>
                  <a:pt x="1943" y="10897"/>
                  <a:pt x="2027" y="10788"/>
                  <a:pt x="2095" y="10671"/>
                </a:cubicBezTo>
                <a:cubicBezTo>
                  <a:pt x="2179" y="10507"/>
                  <a:pt x="2268" y="10308"/>
                  <a:pt x="2365" y="10082"/>
                </a:cubicBezTo>
                <a:cubicBezTo>
                  <a:pt x="2459" y="9859"/>
                  <a:pt x="2551" y="9628"/>
                  <a:pt x="2635" y="9390"/>
                </a:cubicBezTo>
                <a:cubicBezTo>
                  <a:pt x="2719" y="9150"/>
                  <a:pt x="2784" y="8918"/>
                  <a:pt x="2837" y="8690"/>
                </a:cubicBezTo>
                <a:cubicBezTo>
                  <a:pt x="2887" y="8461"/>
                  <a:pt x="2918" y="8271"/>
                  <a:pt x="2936" y="8118"/>
                </a:cubicBezTo>
                <a:cubicBezTo>
                  <a:pt x="2952" y="7972"/>
                  <a:pt x="2944" y="7816"/>
                  <a:pt x="2910" y="7655"/>
                </a:cubicBezTo>
                <a:cubicBezTo>
                  <a:pt x="2876" y="7497"/>
                  <a:pt x="2876" y="7365"/>
                  <a:pt x="2910" y="7248"/>
                </a:cubicBezTo>
                <a:cubicBezTo>
                  <a:pt x="2960" y="7101"/>
                  <a:pt x="3046" y="6978"/>
                  <a:pt x="3167" y="6878"/>
                </a:cubicBezTo>
                <a:cubicBezTo>
                  <a:pt x="3288" y="6778"/>
                  <a:pt x="3390" y="6664"/>
                  <a:pt x="3476" y="6532"/>
                </a:cubicBezTo>
                <a:cubicBezTo>
                  <a:pt x="3557" y="6421"/>
                  <a:pt x="3649" y="6263"/>
                  <a:pt x="3746" y="6049"/>
                </a:cubicBezTo>
                <a:cubicBezTo>
                  <a:pt x="3840" y="5841"/>
                  <a:pt x="3937" y="5609"/>
                  <a:pt x="4034" y="5354"/>
                </a:cubicBezTo>
                <a:cubicBezTo>
                  <a:pt x="4129" y="5102"/>
                  <a:pt x="4210" y="4856"/>
                  <a:pt x="4278" y="4618"/>
                </a:cubicBezTo>
                <a:cubicBezTo>
                  <a:pt x="4344" y="4381"/>
                  <a:pt x="4385" y="4170"/>
                  <a:pt x="4404" y="3979"/>
                </a:cubicBezTo>
                <a:cubicBezTo>
                  <a:pt x="4420" y="3868"/>
                  <a:pt x="4404" y="3754"/>
                  <a:pt x="4354" y="3636"/>
                </a:cubicBezTo>
                <a:cubicBezTo>
                  <a:pt x="4304" y="3519"/>
                  <a:pt x="4294" y="3390"/>
                  <a:pt x="4328" y="3249"/>
                </a:cubicBezTo>
                <a:cubicBezTo>
                  <a:pt x="4362" y="3120"/>
                  <a:pt x="4438" y="2980"/>
                  <a:pt x="4561" y="2836"/>
                </a:cubicBezTo>
                <a:cubicBezTo>
                  <a:pt x="4682" y="2692"/>
                  <a:pt x="4792" y="2543"/>
                  <a:pt x="4894" y="2393"/>
                </a:cubicBezTo>
                <a:cubicBezTo>
                  <a:pt x="5025" y="2159"/>
                  <a:pt x="5145" y="1886"/>
                  <a:pt x="5250" y="1573"/>
                </a:cubicBezTo>
                <a:cubicBezTo>
                  <a:pt x="5355" y="1262"/>
                  <a:pt x="5481" y="975"/>
                  <a:pt x="5625" y="717"/>
                </a:cubicBezTo>
                <a:cubicBezTo>
                  <a:pt x="5772" y="462"/>
                  <a:pt x="5966" y="259"/>
                  <a:pt x="6204" y="116"/>
                </a:cubicBezTo>
                <a:cubicBezTo>
                  <a:pt x="6440" y="-31"/>
                  <a:pt x="6767" y="-39"/>
                  <a:pt x="7176" y="92"/>
                </a:cubicBezTo>
                <a:lnTo>
                  <a:pt x="7150" y="151"/>
                </a:lnTo>
                <a:cubicBezTo>
                  <a:pt x="7409" y="54"/>
                  <a:pt x="7635" y="10"/>
                  <a:pt x="7829" y="10"/>
                </a:cubicBezTo>
                <a:lnTo>
                  <a:pt x="17613" y="10"/>
                </a:lnTo>
                <a:cubicBezTo>
                  <a:pt x="18266" y="10"/>
                  <a:pt x="18764" y="277"/>
                  <a:pt x="19107" y="805"/>
                </a:cubicBezTo>
                <a:cubicBezTo>
                  <a:pt x="19448" y="1303"/>
                  <a:pt x="19524" y="1904"/>
                  <a:pt x="19330" y="2616"/>
                </a:cubicBezTo>
                <a:lnTo>
                  <a:pt x="15782" y="15329"/>
                </a:lnTo>
                <a:cubicBezTo>
                  <a:pt x="15630" y="15918"/>
                  <a:pt x="15307" y="16419"/>
                  <a:pt x="14809" y="16829"/>
                </a:cubicBezTo>
                <a:cubicBezTo>
                  <a:pt x="14312" y="17243"/>
                  <a:pt x="13782" y="17448"/>
                  <a:pt x="13221" y="17448"/>
                </a:cubicBezTo>
                <a:lnTo>
                  <a:pt x="2019" y="17448"/>
                </a:lnTo>
                <a:cubicBezTo>
                  <a:pt x="1935" y="17448"/>
                  <a:pt x="1852" y="17460"/>
                  <a:pt x="1762" y="17477"/>
                </a:cubicBezTo>
                <a:cubicBezTo>
                  <a:pt x="1676" y="17495"/>
                  <a:pt x="1597" y="17551"/>
                  <a:pt x="1529" y="17644"/>
                </a:cubicBezTo>
                <a:cubicBezTo>
                  <a:pt x="1430" y="17832"/>
                  <a:pt x="1430" y="18096"/>
                  <a:pt x="1529" y="18430"/>
                </a:cubicBezTo>
                <a:cubicBezTo>
                  <a:pt x="1665" y="18834"/>
                  <a:pt x="1914" y="19186"/>
                  <a:pt x="2284" y="19488"/>
                </a:cubicBezTo>
                <a:cubicBezTo>
                  <a:pt x="2651" y="19796"/>
                  <a:pt x="3015" y="19945"/>
                  <a:pt x="3374" y="19945"/>
                </a:cubicBezTo>
                <a:lnTo>
                  <a:pt x="15242" y="19945"/>
                </a:lnTo>
                <a:cubicBezTo>
                  <a:pt x="15485" y="19945"/>
                  <a:pt x="15724" y="19846"/>
                  <a:pt x="15962" y="19643"/>
                </a:cubicBezTo>
                <a:cubicBezTo>
                  <a:pt x="16201" y="19444"/>
                  <a:pt x="16358" y="19221"/>
                  <a:pt x="16434" y="18975"/>
                </a:cubicBezTo>
                <a:lnTo>
                  <a:pt x="20310" y="5128"/>
                </a:lnTo>
                <a:cubicBezTo>
                  <a:pt x="20344" y="4979"/>
                  <a:pt x="20365" y="4841"/>
                  <a:pt x="20373" y="4715"/>
                </a:cubicBezTo>
                <a:cubicBezTo>
                  <a:pt x="20378" y="4592"/>
                  <a:pt x="20373" y="4460"/>
                  <a:pt x="20359" y="4319"/>
                </a:cubicBezTo>
                <a:moveTo>
                  <a:pt x="6285" y="8083"/>
                </a:moveTo>
                <a:cubicBezTo>
                  <a:pt x="6201" y="8446"/>
                  <a:pt x="6311" y="8628"/>
                  <a:pt x="6610" y="8628"/>
                </a:cubicBezTo>
                <a:lnTo>
                  <a:pt x="14325" y="8628"/>
                </a:lnTo>
                <a:cubicBezTo>
                  <a:pt x="14461" y="8628"/>
                  <a:pt x="14587" y="8578"/>
                  <a:pt x="14707" y="8473"/>
                </a:cubicBezTo>
                <a:cubicBezTo>
                  <a:pt x="14830" y="8370"/>
                  <a:pt x="14906" y="8238"/>
                  <a:pt x="14940" y="8083"/>
                </a:cubicBezTo>
                <a:lnTo>
                  <a:pt x="15242" y="7028"/>
                </a:lnTo>
                <a:cubicBezTo>
                  <a:pt x="15276" y="6881"/>
                  <a:pt x="15263" y="6752"/>
                  <a:pt x="15205" y="6641"/>
                </a:cubicBezTo>
                <a:cubicBezTo>
                  <a:pt x="15145" y="6535"/>
                  <a:pt x="15051" y="6483"/>
                  <a:pt x="14914" y="6483"/>
                </a:cubicBezTo>
                <a:lnTo>
                  <a:pt x="7202" y="6483"/>
                </a:lnTo>
                <a:cubicBezTo>
                  <a:pt x="7066" y="6483"/>
                  <a:pt x="6935" y="6532"/>
                  <a:pt x="6807" y="6638"/>
                </a:cubicBezTo>
                <a:cubicBezTo>
                  <a:pt x="6676" y="6740"/>
                  <a:pt x="6594" y="6869"/>
                  <a:pt x="6560" y="7028"/>
                </a:cubicBezTo>
                <a:lnTo>
                  <a:pt x="6285" y="8083"/>
                </a:lnTo>
                <a:close/>
                <a:moveTo>
                  <a:pt x="7150" y="4867"/>
                </a:moveTo>
                <a:cubicBezTo>
                  <a:pt x="7116" y="5017"/>
                  <a:pt x="7132" y="5140"/>
                  <a:pt x="7195" y="5240"/>
                </a:cubicBezTo>
                <a:cubicBezTo>
                  <a:pt x="7257" y="5336"/>
                  <a:pt x="7354" y="5386"/>
                  <a:pt x="7488" y="5386"/>
                </a:cubicBezTo>
                <a:lnTo>
                  <a:pt x="15192" y="5386"/>
                </a:lnTo>
                <a:cubicBezTo>
                  <a:pt x="15326" y="5386"/>
                  <a:pt x="15451" y="5336"/>
                  <a:pt x="15575" y="5240"/>
                </a:cubicBezTo>
                <a:cubicBezTo>
                  <a:pt x="15695" y="5140"/>
                  <a:pt x="15784" y="5017"/>
                  <a:pt x="15845" y="4867"/>
                </a:cubicBezTo>
                <a:lnTo>
                  <a:pt x="16120" y="3771"/>
                </a:lnTo>
                <a:cubicBezTo>
                  <a:pt x="16154" y="3622"/>
                  <a:pt x="16141" y="3493"/>
                  <a:pt x="16083" y="3387"/>
                </a:cubicBezTo>
                <a:cubicBezTo>
                  <a:pt x="16023" y="3279"/>
                  <a:pt x="15923" y="3223"/>
                  <a:pt x="15782" y="3223"/>
                </a:cubicBezTo>
                <a:lnTo>
                  <a:pt x="8078" y="3223"/>
                </a:lnTo>
                <a:cubicBezTo>
                  <a:pt x="7944" y="3223"/>
                  <a:pt x="7818" y="3279"/>
                  <a:pt x="7695" y="3387"/>
                </a:cubicBezTo>
                <a:cubicBezTo>
                  <a:pt x="7575" y="3493"/>
                  <a:pt x="7488" y="3622"/>
                  <a:pt x="7438" y="3771"/>
                </a:cubicBezTo>
                <a:lnTo>
                  <a:pt x="7150" y="48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25" name="AutoShape 44"/>
          <p:cNvSpPr/>
          <p:nvPr/>
        </p:nvSpPr>
        <p:spPr bwMode="auto">
          <a:xfrm>
            <a:off x="6482844" y="3663350"/>
            <a:ext cx="384918" cy="41428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20" y="19326"/>
                </a:moveTo>
                <a:cubicBezTo>
                  <a:pt x="21574" y="19434"/>
                  <a:pt x="21599" y="19552"/>
                  <a:pt x="21599" y="19677"/>
                </a:cubicBezTo>
                <a:cubicBezTo>
                  <a:pt x="21599" y="19974"/>
                  <a:pt x="21492" y="20237"/>
                  <a:pt x="21274" y="20463"/>
                </a:cubicBezTo>
                <a:lnTo>
                  <a:pt x="20490" y="21235"/>
                </a:lnTo>
                <a:cubicBezTo>
                  <a:pt x="20281" y="21461"/>
                  <a:pt x="20026" y="21574"/>
                  <a:pt x="19720" y="21574"/>
                </a:cubicBezTo>
                <a:lnTo>
                  <a:pt x="19664" y="21574"/>
                </a:lnTo>
                <a:cubicBezTo>
                  <a:pt x="19350" y="21537"/>
                  <a:pt x="19081" y="21396"/>
                  <a:pt x="18866" y="21153"/>
                </a:cubicBezTo>
                <a:lnTo>
                  <a:pt x="12700" y="13222"/>
                </a:lnTo>
                <a:cubicBezTo>
                  <a:pt x="11958" y="13870"/>
                  <a:pt x="11265" y="14438"/>
                  <a:pt x="10623" y="14927"/>
                </a:cubicBezTo>
                <a:cubicBezTo>
                  <a:pt x="9975" y="15413"/>
                  <a:pt x="9366" y="15835"/>
                  <a:pt x="8789" y="16188"/>
                </a:cubicBezTo>
                <a:lnTo>
                  <a:pt x="9261" y="19988"/>
                </a:lnTo>
                <a:lnTo>
                  <a:pt x="9261" y="20124"/>
                </a:lnTo>
                <a:cubicBezTo>
                  <a:pt x="9261" y="20423"/>
                  <a:pt x="9162" y="20672"/>
                  <a:pt x="8964" y="20870"/>
                </a:cubicBezTo>
                <a:lnTo>
                  <a:pt x="8546" y="21289"/>
                </a:lnTo>
                <a:cubicBezTo>
                  <a:pt x="8339" y="21498"/>
                  <a:pt x="8076" y="21599"/>
                  <a:pt x="7762" y="21599"/>
                </a:cubicBezTo>
                <a:lnTo>
                  <a:pt x="7705" y="21599"/>
                </a:lnTo>
                <a:cubicBezTo>
                  <a:pt x="7354" y="21563"/>
                  <a:pt x="7088" y="21424"/>
                  <a:pt x="6907" y="21178"/>
                </a:cubicBezTo>
                <a:lnTo>
                  <a:pt x="4131" y="17500"/>
                </a:lnTo>
                <a:lnTo>
                  <a:pt x="418" y="14695"/>
                </a:lnTo>
                <a:cubicBezTo>
                  <a:pt x="155" y="14472"/>
                  <a:pt x="16" y="14201"/>
                  <a:pt x="0" y="13884"/>
                </a:cubicBezTo>
                <a:lnTo>
                  <a:pt x="0" y="13833"/>
                </a:lnTo>
                <a:cubicBezTo>
                  <a:pt x="0" y="13550"/>
                  <a:pt x="104" y="13293"/>
                  <a:pt x="311" y="13059"/>
                </a:cubicBezTo>
                <a:lnTo>
                  <a:pt x="715" y="12668"/>
                </a:lnTo>
                <a:cubicBezTo>
                  <a:pt x="897" y="12439"/>
                  <a:pt x="1151" y="12332"/>
                  <a:pt x="1477" y="12340"/>
                </a:cubicBezTo>
                <a:cubicBezTo>
                  <a:pt x="1550" y="12340"/>
                  <a:pt x="1596" y="12352"/>
                  <a:pt x="1612" y="12369"/>
                </a:cubicBezTo>
                <a:lnTo>
                  <a:pt x="5407" y="12801"/>
                </a:lnTo>
                <a:cubicBezTo>
                  <a:pt x="5761" y="12233"/>
                  <a:pt x="6180" y="11625"/>
                  <a:pt x="6672" y="10983"/>
                </a:cubicBezTo>
                <a:cubicBezTo>
                  <a:pt x="7167" y="10336"/>
                  <a:pt x="7733" y="9655"/>
                  <a:pt x="8376" y="8931"/>
                </a:cubicBezTo>
                <a:lnTo>
                  <a:pt x="478" y="2748"/>
                </a:lnTo>
                <a:cubicBezTo>
                  <a:pt x="195" y="2521"/>
                  <a:pt x="59" y="2256"/>
                  <a:pt x="59" y="1950"/>
                </a:cubicBezTo>
                <a:lnTo>
                  <a:pt x="59" y="1894"/>
                </a:lnTo>
                <a:cubicBezTo>
                  <a:pt x="59" y="1614"/>
                  <a:pt x="161" y="1354"/>
                  <a:pt x="370" y="1111"/>
                </a:cubicBezTo>
                <a:lnTo>
                  <a:pt x="1140" y="336"/>
                </a:lnTo>
                <a:cubicBezTo>
                  <a:pt x="1383" y="130"/>
                  <a:pt x="1641" y="25"/>
                  <a:pt x="1910" y="25"/>
                </a:cubicBezTo>
                <a:lnTo>
                  <a:pt x="2088" y="25"/>
                </a:lnTo>
                <a:cubicBezTo>
                  <a:pt x="2153" y="25"/>
                  <a:pt x="2215" y="45"/>
                  <a:pt x="2269" y="79"/>
                </a:cubicBezTo>
                <a:lnTo>
                  <a:pt x="13147" y="4045"/>
                </a:lnTo>
                <a:lnTo>
                  <a:pt x="15193" y="2030"/>
                </a:lnTo>
                <a:cubicBezTo>
                  <a:pt x="15827" y="1396"/>
                  <a:pt x="16551" y="901"/>
                  <a:pt x="17375" y="540"/>
                </a:cubicBezTo>
                <a:cubicBezTo>
                  <a:pt x="18195" y="180"/>
                  <a:pt x="18951" y="0"/>
                  <a:pt x="19636" y="0"/>
                </a:cubicBezTo>
                <a:cubicBezTo>
                  <a:pt x="20284" y="0"/>
                  <a:pt x="20779" y="166"/>
                  <a:pt x="21113" y="500"/>
                </a:cubicBezTo>
                <a:cubicBezTo>
                  <a:pt x="21291" y="661"/>
                  <a:pt x="21418" y="870"/>
                  <a:pt x="21492" y="1125"/>
                </a:cubicBezTo>
                <a:cubicBezTo>
                  <a:pt x="21563" y="1374"/>
                  <a:pt x="21599" y="1659"/>
                  <a:pt x="21599" y="1973"/>
                </a:cubicBezTo>
                <a:cubicBezTo>
                  <a:pt x="21599" y="2660"/>
                  <a:pt x="21424" y="3415"/>
                  <a:pt x="21076" y="4235"/>
                </a:cubicBezTo>
                <a:cubicBezTo>
                  <a:pt x="20728" y="5055"/>
                  <a:pt x="20230" y="5778"/>
                  <a:pt x="19582" y="6400"/>
                </a:cubicBezTo>
                <a:lnTo>
                  <a:pt x="17547" y="8456"/>
                </a:lnTo>
                <a:lnTo>
                  <a:pt x="21520" y="193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26" name="AutoShape 92"/>
          <p:cNvSpPr/>
          <p:nvPr/>
        </p:nvSpPr>
        <p:spPr bwMode="auto">
          <a:xfrm>
            <a:off x="3631271" y="4614139"/>
            <a:ext cx="615076" cy="51507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4287" y="12517"/>
                </a:moveTo>
                <a:cubicBezTo>
                  <a:pt x="14687" y="12517"/>
                  <a:pt x="15037" y="12647"/>
                  <a:pt x="15346" y="12910"/>
                </a:cubicBezTo>
                <a:lnTo>
                  <a:pt x="20700" y="17164"/>
                </a:lnTo>
                <a:cubicBezTo>
                  <a:pt x="20976" y="17407"/>
                  <a:pt x="21197" y="17703"/>
                  <a:pt x="21357" y="18051"/>
                </a:cubicBezTo>
                <a:cubicBezTo>
                  <a:pt x="21517" y="18398"/>
                  <a:pt x="21599" y="18779"/>
                  <a:pt x="21599" y="19191"/>
                </a:cubicBezTo>
                <a:cubicBezTo>
                  <a:pt x="21599" y="19860"/>
                  <a:pt x="21402" y="20428"/>
                  <a:pt x="21006" y="20896"/>
                </a:cubicBezTo>
                <a:cubicBezTo>
                  <a:pt x="20613" y="21365"/>
                  <a:pt x="20143" y="21599"/>
                  <a:pt x="19594" y="21599"/>
                </a:cubicBezTo>
                <a:cubicBezTo>
                  <a:pt x="19182" y="21599"/>
                  <a:pt x="18810" y="21458"/>
                  <a:pt x="18478" y="21179"/>
                </a:cubicBezTo>
                <a:lnTo>
                  <a:pt x="13128" y="16924"/>
                </a:lnTo>
                <a:cubicBezTo>
                  <a:pt x="12599" y="16498"/>
                  <a:pt x="12319" y="15908"/>
                  <a:pt x="12281" y="15154"/>
                </a:cubicBezTo>
                <a:lnTo>
                  <a:pt x="9713" y="13096"/>
                </a:lnTo>
                <a:lnTo>
                  <a:pt x="8518" y="15233"/>
                </a:lnTo>
                <a:cubicBezTo>
                  <a:pt x="8412" y="15411"/>
                  <a:pt x="8273" y="15504"/>
                  <a:pt x="8101" y="15504"/>
                </a:cubicBezTo>
                <a:cubicBezTo>
                  <a:pt x="7995" y="15504"/>
                  <a:pt x="7901" y="15468"/>
                  <a:pt x="7819" y="15397"/>
                </a:cubicBezTo>
                <a:cubicBezTo>
                  <a:pt x="8233" y="15747"/>
                  <a:pt x="8445" y="16199"/>
                  <a:pt x="8452" y="16746"/>
                </a:cubicBezTo>
                <a:cubicBezTo>
                  <a:pt x="8452" y="16972"/>
                  <a:pt x="8412" y="17187"/>
                  <a:pt x="8334" y="17390"/>
                </a:cubicBezTo>
                <a:cubicBezTo>
                  <a:pt x="8254" y="17591"/>
                  <a:pt x="8150" y="17777"/>
                  <a:pt x="8016" y="17944"/>
                </a:cubicBezTo>
                <a:cubicBezTo>
                  <a:pt x="7884" y="18107"/>
                  <a:pt x="7736" y="18240"/>
                  <a:pt x="7567" y="18342"/>
                </a:cubicBezTo>
                <a:cubicBezTo>
                  <a:pt x="7395" y="18440"/>
                  <a:pt x="7221" y="18488"/>
                  <a:pt x="7042" y="18488"/>
                </a:cubicBezTo>
                <a:cubicBezTo>
                  <a:pt x="6781" y="18488"/>
                  <a:pt x="6545" y="18409"/>
                  <a:pt x="6343" y="18246"/>
                </a:cubicBezTo>
                <a:lnTo>
                  <a:pt x="550" y="13627"/>
                </a:lnTo>
                <a:cubicBezTo>
                  <a:pt x="183" y="13328"/>
                  <a:pt x="0" y="12915"/>
                  <a:pt x="0" y="12379"/>
                </a:cubicBezTo>
                <a:cubicBezTo>
                  <a:pt x="0" y="11939"/>
                  <a:pt x="136" y="11529"/>
                  <a:pt x="416" y="11151"/>
                </a:cubicBezTo>
                <a:cubicBezTo>
                  <a:pt x="694" y="10773"/>
                  <a:pt x="1023" y="10581"/>
                  <a:pt x="1407" y="10581"/>
                </a:cubicBezTo>
                <a:cubicBezTo>
                  <a:pt x="1673" y="10581"/>
                  <a:pt x="1925" y="10682"/>
                  <a:pt x="2174" y="10880"/>
                </a:cubicBezTo>
                <a:cubicBezTo>
                  <a:pt x="2024" y="10756"/>
                  <a:pt x="1944" y="10586"/>
                  <a:pt x="1939" y="10380"/>
                </a:cubicBezTo>
                <a:cubicBezTo>
                  <a:pt x="1939" y="10310"/>
                  <a:pt x="1967" y="10202"/>
                  <a:pt x="2026" y="10058"/>
                </a:cubicBezTo>
                <a:lnTo>
                  <a:pt x="5792" y="3271"/>
                </a:lnTo>
                <a:cubicBezTo>
                  <a:pt x="5898" y="3094"/>
                  <a:pt x="6034" y="2998"/>
                  <a:pt x="6209" y="2989"/>
                </a:cubicBezTo>
                <a:cubicBezTo>
                  <a:pt x="6329" y="2989"/>
                  <a:pt x="6418" y="3029"/>
                  <a:pt x="6479" y="3111"/>
                </a:cubicBezTo>
                <a:cubicBezTo>
                  <a:pt x="6293" y="2947"/>
                  <a:pt x="6140" y="2755"/>
                  <a:pt x="6027" y="2529"/>
                </a:cubicBezTo>
                <a:cubicBezTo>
                  <a:pt x="5914" y="2303"/>
                  <a:pt x="5860" y="2052"/>
                  <a:pt x="5860" y="1770"/>
                </a:cubicBezTo>
                <a:cubicBezTo>
                  <a:pt x="5860" y="1329"/>
                  <a:pt x="6001" y="926"/>
                  <a:pt x="6289" y="556"/>
                </a:cubicBezTo>
                <a:cubicBezTo>
                  <a:pt x="6573" y="189"/>
                  <a:pt x="6898" y="0"/>
                  <a:pt x="7268" y="0"/>
                </a:cubicBezTo>
                <a:cubicBezTo>
                  <a:pt x="7515" y="0"/>
                  <a:pt x="7750" y="90"/>
                  <a:pt x="7964" y="259"/>
                </a:cubicBezTo>
                <a:lnTo>
                  <a:pt x="13757" y="4881"/>
                </a:lnTo>
                <a:cubicBezTo>
                  <a:pt x="13931" y="5025"/>
                  <a:pt x="14065" y="5205"/>
                  <a:pt x="14162" y="5426"/>
                </a:cubicBezTo>
                <a:cubicBezTo>
                  <a:pt x="14258" y="5646"/>
                  <a:pt x="14310" y="5889"/>
                  <a:pt x="14310" y="6151"/>
                </a:cubicBezTo>
                <a:cubicBezTo>
                  <a:pt x="14310" y="6374"/>
                  <a:pt x="14270" y="6594"/>
                  <a:pt x="14190" y="6806"/>
                </a:cubicBezTo>
                <a:cubicBezTo>
                  <a:pt x="14112" y="7021"/>
                  <a:pt x="14014" y="7204"/>
                  <a:pt x="13891" y="7368"/>
                </a:cubicBezTo>
                <a:cubicBezTo>
                  <a:pt x="13771" y="7529"/>
                  <a:pt x="13623" y="7662"/>
                  <a:pt x="13442" y="7763"/>
                </a:cubicBezTo>
                <a:cubicBezTo>
                  <a:pt x="13260" y="7871"/>
                  <a:pt x="13081" y="7921"/>
                  <a:pt x="12900" y="7921"/>
                </a:cubicBezTo>
                <a:cubicBezTo>
                  <a:pt x="12655" y="7921"/>
                  <a:pt x="12397" y="7820"/>
                  <a:pt x="12135" y="7611"/>
                </a:cubicBezTo>
                <a:cubicBezTo>
                  <a:pt x="12284" y="7738"/>
                  <a:pt x="12366" y="7902"/>
                  <a:pt x="12373" y="8111"/>
                </a:cubicBezTo>
                <a:cubicBezTo>
                  <a:pt x="12373" y="8238"/>
                  <a:pt x="12342" y="8348"/>
                  <a:pt x="12281" y="8449"/>
                </a:cubicBezTo>
                <a:lnTo>
                  <a:pt x="11100" y="10581"/>
                </a:lnTo>
                <a:lnTo>
                  <a:pt x="13656" y="12625"/>
                </a:lnTo>
                <a:cubicBezTo>
                  <a:pt x="13762" y="12588"/>
                  <a:pt x="13865" y="12563"/>
                  <a:pt x="13971" y="12546"/>
                </a:cubicBezTo>
                <a:cubicBezTo>
                  <a:pt x="14077" y="12526"/>
                  <a:pt x="14183" y="12517"/>
                  <a:pt x="14287" y="1251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grpSp>
        <p:nvGrpSpPr>
          <p:cNvPr id="27" name="Group 98"/>
          <p:cNvGrpSpPr/>
          <p:nvPr/>
        </p:nvGrpSpPr>
        <p:grpSpPr bwMode="auto">
          <a:xfrm>
            <a:off x="1360648" y="5281596"/>
            <a:ext cx="2133322" cy="1136502"/>
            <a:chOff x="838200" y="2992185"/>
            <a:chExt cx="1600200" cy="852868"/>
          </a:xfrm>
        </p:grpSpPr>
        <p:sp>
          <p:nvSpPr>
            <p:cNvPr id="28" name="TextBox 99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defRPr/>
              </a:pPr>
              <a:r>
                <a:rPr lang="zh-CN" altLang="en-US" sz="1600" b="1" dirty="0">
                  <a:latin typeface="Impact" panose="020B080603090205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添加标题</a:t>
              </a:r>
              <a:endParaRPr lang="zh-CN" altLang="en-US" sz="1600" b="1" baseline="-3000" dirty="0">
                <a:latin typeface="Impact" panose="020B080603090205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9" name="TextBox 100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900" spc="30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charset="-122"/>
                  <a:sym typeface="微软雅黑" panose="020B0503020204020204" charset="-122"/>
                </a:rPr>
                <a:t>在此录入图表的描述说明，在此录入图表的描述说明，在此录入图表的描述说明。</a:t>
              </a:r>
            </a:p>
          </p:txBody>
        </p:sp>
      </p:grpSp>
      <p:grpSp>
        <p:nvGrpSpPr>
          <p:cNvPr id="30" name="Group 101"/>
          <p:cNvGrpSpPr/>
          <p:nvPr/>
        </p:nvGrpSpPr>
        <p:grpSpPr bwMode="auto">
          <a:xfrm>
            <a:off x="2077311" y="2664149"/>
            <a:ext cx="2624590" cy="326189"/>
            <a:chOff x="1848067" y="2697524"/>
            <a:chExt cx="2311184" cy="316190"/>
          </a:xfrm>
        </p:grpSpPr>
        <p:cxnSp>
          <p:nvCxnSpPr>
            <p:cNvPr id="31" name="Straight Connector 102"/>
            <p:cNvCxnSpPr/>
            <p:nvPr/>
          </p:nvCxnSpPr>
          <p:spPr>
            <a:xfrm flipH="1" flipV="1">
              <a:off x="3660952" y="2697524"/>
              <a:ext cx="498299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03"/>
            <p:cNvCxnSpPr/>
            <p:nvPr/>
          </p:nvCxnSpPr>
          <p:spPr>
            <a:xfrm flipH="1">
              <a:off x="1848067" y="2697524"/>
              <a:ext cx="181288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104"/>
          <p:cNvGrpSpPr/>
          <p:nvPr/>
        </p:nvGrpSpPr>
        <p:grpSpPr bwMode="auto">
          <a:xfrm>
            <a:off x="2152707" y="2287167"/>
            <a:ext cx="2134116" cy="1136502"/>
            <a:chOff x="838200" y="2992185"/>
            <a:chExt cx="1600200" cy="852868"/>
          </a:xfrm>
        </p:grpSpPr>
        <p:sp>
          <p:nvSpPr>
            <p:cNvPr id="34" name="TextBox 105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defRPr/>
              </a:pPr>
              <a:r>
                <a:rPr lang="zh-CN" altLang="en-US" sz="1600" b="1" dirty="0">
                  <a:latin typeface="Impact" panose="020B080603090205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添加标题</a:t>
              </a:r>
              <a:endParaRPr lang="zh-CN" altLang="en-US" sz="1600" b="1" baseline="-3000" dirty="0">
                <a:latin typeface="Impact" panose="020B080603090205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35" name="TextBox 106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900" spc="30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charset="-122"/>
                  <a:sym typeface="微软雅黑" panose="020B0503020204020204" charset="-122"/>
                </a:rPr>
                <a:t>在此录入图表的描述说明，在此录入图表的描述说明，在此录入图表的描述说明。</a:t>
              </a:r>
            </a:p>
          </p:txBody>
        </p:sp>
      </p:grpSp>
      <p:grpSp>
        <p:nvGrpSpPr>
          <p:cNvPr id="36" name="Group 107"/>
          <p:cNvGrpSpPr/>
          <p:nvPr/>
        </p:nvGrpSpPr>
        <p:grpSpPr bwMode="auto">
          <a:xfrm>
            <a:off x="7422521" y="2676054"/>
            <a:ext cx="2941255" cy="253967"/>
            <a:chOff x="7528087" y="2680840"/>
            <a:chExt cx="2061939" cy="316190"/>
          </a:xfrm>
        </p:grpSpPr>
        <p:cxnSp>
          <p:nvCxnSpPr>
            <p:cNvPr id="37" name="Straight Connector 108"/>
            <p:cNvCxnSpPr/>
            <p:nvPr/>
          </p:nvCxnSpPr>
          <p:spPr>
            <a:xfrm flipV="1">
              <a:off x="7528087" y="2680840"/>
              <a:ext cx="497959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09"/>
            <p:cNvCxnSpPr/>
            <p:nvPr/>
          </p:nvCxnSpPr>
          <p:spPr>
            <a:xfrm>
              <a:off x="8026046" y="2680840"/>
              <a:ext cx="15639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110"/>
          <p:cNvGrpSpPr/>
          <p:nvPr/>
        </p:nvGrpSpPr>
        <p:grpSpPr bwMode="auto">
          <a:xfrm>
            <a:off x="8238390" y="2262565"/>
            <a:ext cx="2133322" cy="1137295"/>
            <a:chOff x="838200" y="2992185"/>
            <a:chExt cx="1600200" cy="852868"/>
          </a:xfrm>
        </p:grpSpPr>
        <p:sp>
          <p:nvSpPr>
            <p:cNvPr id="40" name="TextBox 111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3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algn="r" defTabSz="877570">
                <a:defRPr/>
              </a:pPr>
              <a:r>
                <a:rPr lang="zh-CN" altLang="en-US" sz="1600" b="1" dirty="0">
                  <a:latin typeface="Impact" panose="020B080603090205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添加标题</a:t>
              </a:r>
              <a:endParaRPr lang="zh-CN" altLang="en-US" sz="1600" b="1" baseline="-3000" dirty="0">
                <a:latin typeface="Impact" panose="020B080603090205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1" name="TextBox 112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900" spc="30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charset="-122"/>
                  <a:sym typeface="微软雅黑" panose="020B0503020204020204" charset="-122"/>
                </a:rPr>
                <a:t>在此录入图表的描述说明，在此录入图表的描述说明，在此录入图表的描述说明。</a:t>
              </a:r>
            </a:p>
          </p:txBody>
        </p:sp>
      </p:grpSp>
      <p:grpSp>
        <p:nvGrpSpPr>
          <p:cNvPr id="42" name="Group 113"/>
          <p:cNvGrpSpPr/>
          <p:nvPr/>
        </p:nvGrpSpPr>
        <p:grpSpPr bwMode="auto">
          <a:xfrm flipV="1">
            <a:off x="8451087" y="5042708"/>
            <a:ext cx="2673795" cy="432538"/>
            <a:chOff x="7495444" y="2680840"/>
            <a:chExt cx="2061939" cy="316190"/>
          </a:xfrm>
        </p:grpSpPr>
        <p:cxnSp>
          <p:nvCxnSpPr>
            <p:cNvPr id="43" name="Straight Connector 114"/>
            <p:cNvCxnSpPr/>
            <p:nvPr/>
          </p:nvCxnSpPr>
          <p:spPr>
            <a:xfrm flipV="1">
              <a:off x="7495444" y="2680840"/>
              <a:ext cx="498195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115"/>
            <p:cNvCxnSpPr/>
            <p:nvPr/>
          </p:nvCxnSpPr>
          <p:spPr>
            <a:xfrm>
              <a:off x="7993639" y="2680840"/>
              <a:ext cx="156374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116"/>
          <p:cNvGrpSpPr/>
          <p:nvPr/>
        </p:nvGrpSpPr>
        <p:grpSpPr bwMode="auto">
          <a:xfrm>
            <a:off x="9005846" y="5076041"/>
            <a:ext cx="2134116" cy="1137296"/>
            <a:chOff x="838200" y="2992185"/>
            <a:chExt cx="1600200" cy="852868"/>
          </a:xfrm>
        </p:grpSpPr>
        <p:sp>
          <p:nvSpPr>
            <p:cNvPr id="46" name="TextBox 117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53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algn="r" defTabSz="877570">
                <a:defRPr/>
              </a:pPr>
              <a:r>
                <a:rPr lang="zh-CN" altLang="en-US" sz="1600" b="1" dirty="0">
                  <a:latin typeface="Impact" panose="020B0806030902050204" pitchFamily="34" charset="0"/>
                  <a:ea typeface="微软雅黑" panose="020B0503020204020204" charset="-122"/>
                  <a:cs typeface="Arial" panose="020B0604020202020204" pitchFamily="34" charset="0"/>
                </a:rPr>
                <a:t>添加标题</a:t>
              </a:r>
              <a:endParaRPr lang="zh-CN" altLang="en-US" sz="1600" b="1" baseline="-3000" dirty="0">
                <a:latin typeface="Impact" panose="020B080603090205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47" name="TextBox 118"/>
            <p:cNvSpPr txBox="1">
              <a:spLocks noChangeArrowheads="1"/>
            </p:cNvSpPr>
            <p:nvPr/>
          </p:nvSpPr>
          <p:spPr bwMode="auto"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1pPr>
              <a:lvl2pPr marL="742950" indent="-28575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2pPr>
              <a:lvl3pPr marL="11430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3pPr>
              <a:lvl4pPr marL="16002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4pPr>
              <a:lvl5pPr marL="2057400" indent="-228600"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5pPr>
              <a:lvl6pPr marL="25146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6pPr>
              <a:lvl7pPr marL="29718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7pPr>
              <a:lvl8pPr marL="34290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8pPr>
              <a:lvl9pPr marL="3886200" indent="-228600" defTabSz="108712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anose="020F0502020204030204" charset="0"/>
                  <a:ea typeface="MS PGothic" panose="020B0600070205080204" pitchFamily="34" charset="-128"/>
                </a:defRPr>
              </a:lvl9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900" spc="300" dirty="0">
                  <a:solidFill>
                    <a:schemeClr val="bg1">
                      <a:lumMod val="50000"/>
                    </a:schemeClr>
                  </a:solidFill>
                  <a:latin typeface="Impact" panose="020B0806030902050204" pitchFamily="34" charset="0"/>
                  <a:ea typeface="微软雅黑" panose="020B0503020204020204" charset="-122"/>
                  <a:sym typeface="微软雅黑" panose="020B0503020204020204" charset="-122"/>
                </a:rPr>
                <a:t>在此录入图表的描述说明，在此录入图表的描述说明，在此录入图表的描述说明。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397">
        <p:blinds dir="vert"/>
      </p:transition>
    </mc:Choice>
    <mc:Fallback xmlns="">
      <p:transition spd="slow" advTm="839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sp>
        <p:nvSpPr>
          <p:cNvPr id="2" name="矩形 1"/>
          <p:cNvSpPr/>
          <p:nvPr/>
        </p:nvSpPr>
        <p:spPr>
          <a:xfrm>
            <a:off x="1330662" y="2179869"/>
            <a:ext cx="5048250" cy="2788794"/>
          </a:xfrm>
          <a:prstGeom prst="rect">
            <a:avLst/>
          </a:prstGeom>
          <a:noFill/>
          <a:ln w="28575">
            <a:solidFill>
              <a:srgbClr val="7AB0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208749" y="1913351"/>
            <a:ext cx="3326259" cy="1252912"/>
            <a:chOff x="1047751" y="3562350"/>
            <a:chExt cx="2239334" cy="1252912"/>
          </a:xfrm>
        </p:grpSpPr>
        <p:sp>
          <p:nvSpPr>
            <p:cNvPr id="9" name="矩形 8"/>
            <p:cNvSpPr/>
            <p:nvPr/>
          </p:nvSpPr>
          <p:spPr>
            <a:xfrm>
              <a:off x="1104900" y="3562350"/>
              <a:ext cx="1523533" cy="427298"/>
            </a:xfrm>
            <a:prstGeom prst="rect">
              <a:avLst/>
            </a:prstGeom>
            <a:solidFill>
              <a:srgbClr val="7AB00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 bwMode="auto">
            <a:xfrm>
              <a:off x="1047751" y="4234654"/>
              <a:ext cx="2239334" cy="580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在此录入图表的描述说明，在此录入图表的描述说明。</a:t>
              </a:r>
            </a:p>
          </p:txBody>
        </p:sp>
        <p:sp>
          <p:nvSpPr>
            <p:cNvPr id="12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1305681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Regular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208748" y="3469247"/>
            <a:ext cx="3326259" cy="1252912"/>
            <a:chOff x="1047751" y="3562350"/>
            <a:chExt cx="2239334" cy="1252912"/>
          </a:xfrm>
        </p:grpSpPr>
        <p:sp>
          <p:nvSpPr>
            <p:cNvPr id="14" name="矩形 13"/>
            <p:cNvSpPr/>
            <p:nvPr/>
          </p:nvSpPr>
          <p:spPr>
            <a:xfrm>
              <a:off x="1104900" y="3562350"/>
              <a:ext cx="1523533" cy="427298"/>
            </a:xfrm>
            <a:prstGeom prst="rect">
              <a:avLst/>
            </a:prstGeom>
            <a:solidFill>
              <a:srgbClr val="7AB00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 bwMode="auto">
            <a:xfrm>
              <a:off x="1047751" y="4234654"/>
              <a:ext cx="2239334" cy="580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在此录入图表的描述说明，在此录入图表的描述说明。</a:t>
              </a:r>
            </a:p>
          </p:txBody>
        </p:sp>
        <p:sp>
          <p:nvSpPr>
            <p:cNvPr id="16" name="文本框 24"/>
            <p:cNvSpPr txBox="1">
              <a:spLocks noChangeArrowheads="1"/>
            </p:cNvSpPr>
            <p:nvPr/>
          </p:nvSpPr>
          <p:spPr bwMode="auto">
            <a:xfrm>
              <a:off x="1136545" y="3562350"/>
              <a:ext cx="137408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Lato Regular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35" y="1925335"/>
            <a:ext cx="5487772" cy="2902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683">
        <p:blinds dir="vert"/>
      </p:transition>
    </mc:Choice>
    <mc:Fallback xmlns="">
      <p:transition spd="slow" advTm="568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0838" y="1320788"/>
            <a:ext cx="986856" cy="955895"/>
          </a:xfrm>
          <a:prstGeom prst="rect">
            <a:avLst/>
          </a:prstGeom>
        </p:spPr>
      </p:pic>
      <p:sp>
        <p:nvSpPr>
          <p:cNvPr id="3" name="TextBox 9"/>
          <p:cNvSpPr txBox="1"/>
          <p:nvPr/>
        </p:nvSpPr>
        <p:spPr>
          <a:xfrm>
            <a:off x="3964869" y="1505454"/>
            <a:ext cx="4621212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665" b="1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我竞选班长</a:t>
            </a:r>
          </a:p>
        </p:txBody>
      </p:sp>
      <p:sp>
        <p:nvSpPr>
          <p:cNvPr id="7" name="TextBox 11"/>
          <p:cNvSpPr txBox="1"/>
          <p:nvPr/>
        </p:nvSpPr>
        <p:spPr>
          <a:xfrm>
            <a:off x="1515469" y="2691238"/>
            <a:ext cx="944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我要竞选班长尊敬的老师，亲爱的同学们：大家好，我叫杨超博，今天我站在这里演讲的目的是竞选班长。此时的我，心情激动，难以自抑。</a:t>
            </a:r>
          </a:p>
          <a:p>
            <a:r>
              <a:rPr lang="zh-CN" altLang="en-US" sz="1600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希望得到大家的支持和认可。班长是每个同学都向往的职位，班长，也同时是老师的好帮手，是全班的带头人。需要一位有能力、爱护班集体的人来担任，我认为我具备这个条件。在班内我曾是班里的班干部，在老师的领导下，在同学的支持下，我比以前任何时期都更加热爱我们的班集体；我能够更认真的学习、听课，遵守课堂纪律，这是我争当班长的基本条件；同时我热情开朗，能够团结每一位同学，过去那种看不起差生的习惯已经没有了，这是我竞选班长的主要条件，更重要的是我还能主动去帮助学习较差的同学。</a:t>
            </a:r>
          </a:p>
          <a:p>
            <a:r>
              <a:rPr lang="zh-CN" altLang="en-US" sz="1600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请大家相信我，如果我成功当上班长，我会更好的做好这项工作，并且以身作则，身先士卒，爱护班级荣誉，热心帮助每名同学。</a:t>
            </a:r>
          </a:p>
          <a:p>
            <a:r>
              <a:rPr lang="zh-CN" altLang="en-US" sz="1600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最后，请老师和同学们相信，我一定会言出必行。请把你那最诚挚的一票投给我，我一定履行我的承诺，成为一名合格的班长。谢谢大家</a:t>
            </a:r>
            <a:r>
              <a:rPr lang="en-US" altLang="zh-CN" sz="1600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97">
        <p:blinds dir="vert"/>
      </p:transition>
    </mc:Choice>
    <mc:Fallback xmlns="">
      <p:transition spd="slow" advTm="709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sp>
        <p:nvSpPr>
          <p:cNvPr id="2" name="矩形 1"/>
          <p:cNvSpPr/>
          <p:nvPr/>
        </p:nvSpPr>
        <p:spPr>
          <a:xfrm>
            <a:off x="3033018" y="2013806"/>
            <a:ext cx="6096000" cy="6052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3335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很高兴认识大家、、 我爱你们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664553" y="3391543"/>
            <a:ext cx="4038600" cy="2001203"/>
            <a:chOff x="1047751" y="3562350"/>
            <a:chExt cx="4038600" cy="2001203"/>
          </a:xfrm>
        </p:grpSpPr>
        <p:sp>
          <p:nvSpPr>
            <p:cNvPr id="7" name="矩形 6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7AB00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经黑简体" panose="02000000000000000000" pitchFamily="34" charset="-122"/>
                <a:ea typeface="方正经黑简体" panose="02000000000000000000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 bwMode="auto">
            <a:xfrm>
              <a:off x="1047751" y="4234654"/>
              <a:ext cx="4038600" cy="609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在此录入图表的描述说明，在此录入图表的描述说明。</a:t>
              </a:r>
            </a:p>
          </p:txBody>
        </p:sp>
        <p:sp>
          <p:nvSpPr>
            <p:cNvPr id="11" name="文本框 10"/>
            <p:cNvSpPr txBox="1"/>
            <p:nvPr/>
          </p:nvSpPr>
          <p:spPr bwMode="auto">
            <a:xfrm>
              <a:off x="1047751" y="4954154"/>
              <a:ext cx="4038600" cy="609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在此录入图表的描述说明，在此录入图表的描述说明。</a:t>
              </a:r>
            </a:p>
          </p:txBody>
        </p:sp>
        <p:sp>
          <p:nvSpPr>
            <p:cNvPr id="12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2780720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  <a:cs typeface="Lato Regular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15182" y="3391543"/>
            <a:ext cx="4038600" cy="2001203"/>
            <a:chOff x="1047751" y="3562350"/>
            <a:chExt cx="4038600" cy="2001203"/>
          </a:xfrm>
        </p:grpSpPr>
        <p:sp>
          <p:nvSpPr>
            <p:cNvPr id="14" name="矩形 13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7AB00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经黑简体" panose="02000000000000000000" pitchFamily="34" charset="-122"/>
                <a:ea typeface="方正经黑简体" panose="02000000000000000000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 bwMode="auto">
            <a:xfrm>
              <a:off x="1047751" y="4234654"/>
              <a:ext cx="4038600" cy="609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在此录入图表的描述说明，在此录入图表的描述说明。</a:t>
              </a:r>
            </a:p>
          </p:txBody>
        </p:sp>
        <p:sp>
          <p:nvSpPr>
            <p:cNvPr id="16" name="文本框 15"/>
            <p:cNvSpPr txBox="1"/>
            <p:nvPr/>
          </p:nvSpPr>
          <p:spPr bwMode="auto">
            <a:xfrm>
              <a:off x="1047751" y="4954154"/>
              <a:ext cx="4038600" cy="6093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在此录入图表的描述说明，在此录入图表的描述说明。</a:t>
              </a:r>
            </a:p>
          </p:txBody>
        </p:sp>
        <p:sp>
          <p:nvSpPr>
            <p:cNvPr id="17" name="文本框 24"/>
            <p:cNvSpPr txBox="1">
              <a:spLocks noChangeArrowheads="1"/>
            </p:cNvSpPr>
            <p:nvPr/>
          </p:nvSpPr>
          <p:spPr bwMode="auto">
            <a:xfrm>
              <a:off x="1136544" y="3562350"/>
              <a:ext cx="2780720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  <a:cs typeface="Lato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70">
        <p:blinds dir="vert"/>
      </p:transition>
    </mc:Choice>
    <mc:Fallback xmlns="">
      <p:transition spd="slow" advTm="357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自我添加标题</a:t>
            </a:r>
          </a:p>
        </p:txBody>
      </p:sp>
      <p:sp>
        <p:nvSpPr>
          <p:cNvPr id="2" name="TextBox 9"/>
          <p:cNvSpPr txBox="1"/>
          <p:nvPr/>
        </p:nvSpPr>
        <p:spPr>
          <a:xfrm>
            <a:off x="3578377" y="4510648"/>
            <a:ext cx="53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请大家投我一票 谢谢</a:t>
            </a:r>
            <a:endParaRPr lang="en-US" sz="4000" b="1" dirty="0"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pic>
        <p:nvPicPr>
          <p:cNvPr id="3" name="Picture 10" descr="gather.png"/>
          <p:cNvPicPr>
            <a:picLocks noChangeAspect="1"/>
          </p:cNvPicPr>
          <p:nvPr/>
        </p:nvPicPr>
        <p:blipFill rotWithShape="1">
          <a:blip r:embed="rId4"/>
          <a:srcRect l="74091" b="-8710"/>
          <a:stretch>
            <a:fillRect/>
          </a:stretch>
        </p:blipFill>
        <p:spPr>
          <a:xfrm>
            <a:off x="4896484" y="1762404"/>
            <a:ext cx="2389687" cy="2449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09">
        <p:blinds dir="vert"/>
      </p:transition>
    </mc:Choice>
    <mc:Fallback xmlns="">
      <p:transition spd="slow" advTm="360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1509251" y="1137265"/>
            <a:ext cx="9173497" cy="383140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09251" y="3724610"/>
            <a:ext cx="94488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35"/>
              </a:lnSpc>
            </a:pPr>
            <a:r>
              <a:rPr lang="zh-CN" altLang="en-US" sz="40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演讲完毕 谢谢大家欣赏</a:t>
            </a:r>
            <a:endParaRPr lang="en-US" sz="4000" dirty="0"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196">
        <p14:vortex dir="r"/>
      </p:transition>
    </mc:Choice>
    <mc:Fallback xmlns="">
      <p:transition spd="slow" advTm="3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84832" y="3190065"/>
            <a:ext cx="4007768" cy="3795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/>
          <a:srcRect l="62055" t="32662" r="1"/>
          <a:stretch>
            <a:fillRect/>
          </a:stretch>
        </p:blipFill>
        <p:spPr>
          <a:xfrm>
            <a:off x="119936" y="476672"/>
            <a:ext cx="2285772" cy="457952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72849" y="3188980"/>
            <a:ext cx="376728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spc="-300" dirty="0">
                <a:solidFill>
                  <a:srgbClr val="39B72B"/>
                </a:solidFill>
                <a:latin typeface="微软雅黑" panose="020B0503020204020204" charset="-122"/>
                <a:ea typeface="微软雅黑" panose="020B0503020204020204" charset="-122"/>
              </a:rPr>
              <a:t>相关标题文字</a:t>
            </a:r>
          </a:p>
        </p:txBody>
      </p:sp>
      <p:sp>
        <p:nvSpPr>
          <p:cNvPr id="11" name="文本框 155"/>
          <p:cNvSpPr txBox="1">
            <a:spLocks noChangeArrowheads="1"/>
          </p:cNvSpPr>
          <p:nvPr/>
        </p:nvSpPr>
        <p:spPr bwMode="auto">
          <a:xfrm>
            <a:off x="4101158" y="3958421"/>
            <a:ext cx="4310667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zh-CN" altLang="en-US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6" y="476672"/>
            <a:ext cx="3990423" cy="271339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397132" y="1454602"/>
            <a:ext cx="1719658" cy="1735464"/>
            <a:chOff x="9125196" y="1278496"/>
            <a:chExt cx="1193743" cy="120471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196" y="1278496"/>
              <a:ext cx="1193743" cy="120471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 flipH="1">
              <a:off x="9266021" y="1543791"/>
              <a:ext cx="912092" cy="768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66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38">
        <p:blinds dir="vert"/>
      </p:transition>
    </mc:Choice>
    <mc:Fallback xmlns="">
      <p:transition spd="slow" advTm="153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1980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5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自我介绍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4263607" y="1986309"/>
            <a:ext cx="6998174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spc="300" dirty="0">
                <a:latin typeface="微软雅黑" panose="020B0503020204020204" charset="-122"/>
                <a:ea typeface="微软雅黑" panose="020B0503020204020204" charset="-122"/>
              </a:rPr>
              <a:t>　　我叫刘佳涵。中秋佳节的佳，涵养的涵，爸爸妈妈给我取这个名字是希望我成为一个胸襟宽广学识渊博的人。我来自大连</a:t>
            </a:r>
            <a:r>
              <a:rPr lang="en-US" altLang="zh-CN" sz="1300" spc="300" dirty="0">
                <a:latin typeface="微软雅黑" panose="020B0503020204020204" charset="-122"/>
                <a:ea typeface="微软雅黑" panose="020B0503020204020204" charset="-122"/>
              </a:rPr>
              <a:t>XX</a:t>
            </a:r>
            <a:r>
              <a:rPr lang="zh-CN" altLang="en-US" sz="1300" spc="300" dirty="0">
                <a:latin typeface="微软雅黑" panose="020B0503020204020204" charset="-122"/>
                <a:ea typeface="微软雅黑" panose="020B0503020204020204" charset="-122"/>
              </a:rPr>
              <a:t>中学小学部三年级。别看我身高只有</a:t>
            </a:r>
            <a:r>
              <a:rPr lang="en-US" altLang="zh-CN" sz="1300" spc="3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300" spc="300" dirty="0">
                <a:latin typeface="微软雅黑" panose="020B0503020204020204" charset="-122"/>
                <a:ea typeface="微软雅黑" panose="020B0503020204020204" charset="-122"/>
              </a:rPr>
              <a:t>米</a:t>
            </a:r>
            <a:r>
              <a:rPr lang="en-US" altLang="zh-CN" sz="1300" spc="300" dirty="0"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1300" spc="300" dirty="0">
                <a:latin typeface="微软雅黑" panose="020B0503020204020204" charset="-122"/>
                <a:ea typeface="微软雅黑" panose="020B0503020204020204" charset="-122"/>
              </a:rPr>
              <a:t>，我的爱好可是特别广泛呢，喜欢唱歌跳舞弹钢琴，我的舞蹈表演还得过金牌和奖状呢</a:t>
            </a:r>
            <a:r>
              <a:rPr lang="en-US" altLang="zh-CN" sz="1300" spc="300" dirty="0">
                <a:latin typeface="微软雅黑" panose="020B0503020204020204" charset="-122"/>
                <a:ea typeface="微软雅黑" panose="020B0503020204020204" charset="-122"/>
              </a:rPr>
              <a:t>!</a:t>
            </a:r>
            <a:r>
              <a:rPr lang="zh-CN" altLang="en-US" sz="1300" spc="300" dirty="0">
                <a:latin typeface="微软雅黑" panose="020B0503020204020204" charset="-122"/>
                <a:ea typeface="微软雅黑" panose="020B0503020204020204" charset="-122"/>
              </a:rPr>
              <a:t>另外，我还是个体育爱好者，参加过好多学校举办的运动会呢。</a:t>
            </a:r>
          </a:p>
        </p:txBody>
      </p:sp>
      <p:sp>
        <p:nvSpPr>
          <p:cNvPr id="10" name="矩形 9"/>
          <p:cNvSpPr/>
          <p:nvPr/>
        </p:nvSpPr>
        <p:spPr>
          <a:xfrm>
            <a:off x="-15272" y="3664584"/>
            <a:ext cx="12308872" cy="1892504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96" y="1811081"/>
            <a:ext cx="2283227" cy="24804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281552" y="3770922"/>
            <a:ext cx="6998174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spc="300" dirty="0">
                <a:latin typeface="微软雅黑" panose="020B0503020204020204" charset="-122"/>
                <a:ea typeface="微软雅黑" panose="020B0503020204020204" charset="-122"/>
              </a:rPr>
              <a:t>       别看我这么多的兴趣爱好，学习上我更是毫不含糊，各科考试成绩从来都没下过</a:t>
            </a:r>
            <a:r>
              <a:rPr lang="en-US" altLang="zh-CN" sz="1300" spc="300" dirty="0">
                <a:latin typeface="微软雅黑" panose="020B0503020204020204" charset="-122"/>
                <a:ea typeface="微软雅黑" panose="020B0503020204020204" charset="-122"/>
              </a:rPr>
              <a:t>90</a:t>
            </a:r>
            <a:r>
              <a:rPr lang="zh-CN" altLang="en-US" sz="1300" spc="300" dirty="0">
                <a:latin typeface="微软雅黑" panose="020B0503020204020204" charset="-122"/>
                <a:ea typeface="微软雅黑" panose="020B0503020204020204" charset="-122"/>
              </a:rPr>
              <a:t>分。我来到少年领袖口才学校就是想锻炼一下自己的胆量，提升我的综合竞争力。通过这个阶段的强化训练，让自己成为一个敢于表达、善于表达的好孩子。我知道只要坚持就能够做到。请大家记住我，一个活泼可爱的小女孩</a:t>
            </a:r>
            <a:r>
              <a:rPr lang="en-US" altLang="zh-CN" sz="1300" spc="300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300" spc="300" dirty="0">
                <a:latin typeface="微软雅黑" panose="020B0503020204020204" charset="-122"/>
                <a:ea typeface="微软雅黑" panose="020B0503020204020204" charset="-122"/>
              </a:rPr>
              <a:t>我叫，刘佳涵，大家都和我做朋友吧</a:t>
            </a:r>
            <a:r>
              <a:rPr lang="en-US" altLang="zh-CN" sz="1300" spc="300" dirty="0">
                <a:latin typeface="微软雅黑" panose="020B0503020204020204" charset="-122"/>
                <a:ea typeface="微软雅黑" panose="020B0503020204020204" charset="-122"/>
              </a:rPr>
              <a:t>!</a:t>
            </a:r>
          </a:p>
        </p:txBody>
      </p:sp>
      <p:sp>
        <p:nvSpPr>
          <p:cNvPr id="12" name="矩形 11"/>
          <p:cNvSpPr/>
          <p:nvPr/>
        </p:nvSpPr>
        <p:spPr>
          <a:xfrm>
            <a:off x="1432928" y="4475594"/>
            <a:ext cx="10887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spc="3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喻小城</a:t>
            </a:r>
            <a:endParaRPr lang="en-US" altLang="zh-CN" sz="2000" b="1" spc="300" dirty="0">
              <a:latin typeface="方正经黑简体" panose="02000000000000000000" pitchFamily="34" charset="-122"/>
              <a:ea typeface="方正经黑简体" panose="02000000000000000000" pitchFamily="34" charset="-122"/>
            </a:endParaRPr>
          </a:p>
          <a:p>
            <a:pPr algn="ctr"/>
            <a:r>
              <a:rPr lang="en-US" altLang="zh-CN" sz="2000" b="1" spc="3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12</a:t>
            </a:r>
            <a:r>
              <a:rPr lang="zh-CN" altLang="en-US" sz="2000" b="1" spc="3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岁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3468" y="5162382"/>
            <a:ext cx="5979273" cy="1695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280">
        <p:blinds dir="vert"/>
      </p:transition>
    </mc:Choice>
    <mc:Fallback xmlns="">
      <p:transition spd="slow" advTm="528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198002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5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自我介绍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526036"/>
            <a:ext cx="5979273" cy="169561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039955" y="1675358"/>
            <a:ext cx="695952" cy="756064"/>
            <a:chOff x="3185939" y="1739094"/>
            <a:chExt cx="710200" cy="771543"/>
          </a:xfrm>
          <a:solidFill>
            <a:srgbClr val="7AB005"/>
          </a:solidFill>
        </p:grpSpPr>
        <p:sp>
          <p:nvSpPr>
            <p:cNvPr id="3" name="任意多边形 2"/>
            <p:cNvSpPr/>
            <p:nvPr/>
          </p:nvSpPr>
          <p:spPr>
            <a:xfrm rot="18875383">
              <a:off x="3153448" y="2140008"/>
              <a:ext cx="403120" cy="338138"/>
            </a:xfrm>
            <a:custGeom>
              <a:avLst/>
              <a:gdLst>
                <a:gd name="connsiteX0" fmla="*/ 0 w 284318"/>
                <a:gd name="connsiteY0" fmla="*/ 0 h 164768"/>
                <a:gd name="connsiteX1" fmla="*/ 7916 w 284318"/>
                <a:gd name="connsiteY1" fmla="*/ 0 h 164768"/>
                <a:gd name="connsiteX2" fmla="*/ 36481 w 284318"/>
                <a:gd name="connsiteY2" fmla="*/ 19259 h 164768"/>
                <a:gd name="connsiteX3" fmla="*/ 142159 w 284318"/>
                <a:gd name="connsiteY3" fmla="*/ 40594 h 164768"/>
                <a:gd name="connsiteX4" fmla="*/ 247838 w 284318"/>
                <a:gd name="connsiteY4" fmla="*/ 19259 h 164768"/>
                <a:gd name="connsiteX5" fmla="*/ 276402 w 284318"/>
                <a:gd name="connsiteY5" fmla="*/ 0 h 164768"/>
                <a:gd name="connsiteX6" fmla="*/ 284318 w 284318"/>
                <a:gd name="connsiteY6" fmla="*/ 0 h 164768"/>
                <a:gd name="connsiteX7" fmla="*/ 284318 w 284318"/>
                <a:gd name="connsiteY7" fmla="*/ 164768 h 164768"/>
                <a:gd name="connsiteX8" fmla="*/ 271691 w 284318"/>
                <a:gd name="connsiteY8" fmla="*/ 164768 h 164768"/>
                <a:gd name="connsiteX9" fmla="*/ 247838 w 284318"/>
                <a:gd name="connsiteY9" fmla="*/ 148686 h 164768"/>
                <a:gd name="connsiteX10" fmla="*/ 142159 w 284318"/>
                <a:gd name="connsiteY10" fmla="*/ 127350 h 164768"/>
                <a:gd name="connsiteX11" fmla="*/ 36481 w 284318"/>
                <a:gd name="connsiteY11" fmla="*/ 148686 h 164768"/>
                <a:gd name="connsiteX12" fmla="*/ 12627 w 284318"/>
                <a:gd name="connsiteY12" fmla="*/ 164768 h 164768"/>
                <a:gd name="connsiteX13" fmla="*/ 0 w 284318"/>
                <a:gd name="connsiteY13" fmla="*/ 164768 h 1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318" h="164768">
                  <a:moveTo>
                    <a:pt x="0" y="0"/>
                  </a:moveTo>
                  <a:lnTo>
                    <a:pt x="7916" y="0"/>
                  </a:lnTo>
                  <a:lnTo>
                    <a:pt x="36481" y="19259"/>
                  </a:lnTo>
                  <a:cubicBezTo>
                    <a:pt x="68962" y="32997"/>
                    <a:pt x="104673" y="40594"/>
                    <a:pt x="142159" y="40594"/>
                  </a:cubicBezTo>
                  <a:cubicBezTo>
                    <a:pt x="179645" y="40594"/>
                    <a:pt x="215356" y="32997"/>
                    <a:pt x="247838" y="19259"/>
                  </a:cubicBezTo>
                  <a:lnTo>
                    <a:pt x="276402" y="0"/>
                  </a:lnTo>
                  <a:lnTo>
                    <a:pt x="284318" y="0"/>
                  </a:lnTo>
                  <a:lnTo>
                    <a:pt x="284318" y="164768"/>
                  </a:lnTo>
                  <a:lnTo>
                    <a:pt x="271691" y="164768"/>
                  </a:lnTo>
                  <a:lnTo>
                    <a:pt x="247838" y="148686"/>
                  </a:lnTo>
                  <a:cubicBezTo>
                    <a:pt x="215356" y="134947"/>
                    <a:pt x="179645" y="127350"/>
                    <a:pt x="142159" y="127350"/>
                  </a:cubicBezTo>
                  <a:cubicBezTo>
                    <a:pt x="104673" y="127350"/>
                    <a:pt x="68962" y="134947"/>
                    <a:pt x="36481" y="148686"/>
                  </a:cubicBezTo>
                  <a:lnTo>
                    <a:pt x="12627" y="164768"/>
                  </a:lnTo>
                  <a:lnTo>
                    <a:pt x="0" y="16476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DIN-BoldItalic" pitchFamily="50" charset="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343511" y="1739094"/>
              <a:ext cx="552628" cy="55262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/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495077" y="1855520"/>
              <a:ext cx="277225" cy="313328"/>
              <a:chOff x="5753100" y="3041650"/>
              <a:chExt cx="682626" cy="771526"/>
            </a:xfrm>
            <a:grpFill/>
          </p:grpSpPr>
          <p:sp>
            <p:nvSpPr>
              <p:cNvPr id="8" name="Oval 202"/>
              <p:cNvSpPr>
                <a:spLocks noChangeArrowheads="1"/>
              </p:cNvSpPr>
              <p:nvPr/>
            </p:nvSpPr>
            <p:spPr bwMode="auto">
              <a:xfrm>
                <a:off x="5908674" y="3041650"/>
                <a:ext cx="119062" cy="1476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203"/>
              <p:cNvSpPr/>
              <p:nvPr/>
            </p:nvSpPr>
            <p:spPr bwMode="auto">
              <a:xfrm>
                <a:off x="6103938" y="3413125"/>
                <a:ext cx="46038" cy="84138"/>
              </a:xfrm>
              <a:custGeom>
                <a:avLst/>
                <a:gdLst>
                  <a:gd name="T0" fmla="*/ 2 w 12"/>
                  <a:gd name="T1" fmla="*/ 22 h 22"/>
                  <a:gd name="T2" fmla="*/ 10 w 12"/>
                  <a:gd name="T3" fmla="*/ 22 h 22"/>
                  <a:gd name="T4" fmla="*/ 12 w 12"/>
                  <a:gd name="T5" fmla="*/ 20 h 22"/>
                  <a:gd name="T6" fmla="*/ 12 w 12"/>
                  <a:gd name="T7" fmla="*/ 2 h 22"/>
                  <a:gd name="T8" fmla="*/ 10 w 12"/>
                  <a:gd name="T9" fmla="*/ 0 h 22"/>
                  <a:gd name="T10" fmla="*/ 2 w 12"/>
                  <a:gd name="T11" fmla="*/ 0 h 22"/>
                  <a:gd name="T12" fmla="*/ 0 w 12"/>
                  <a:gd name="T13" fmla="*/ 2 h 22"/>
                  <a:gd name="T14" fmla="*/ 0 w 12"/>
                  <a:gd name="T15" fmla="*/ 20 h 22"/>
                  <a:gd name="T16" fmla="*/ 2 w 12"/>
                  <a:gd name="T1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2">
                    <a:moveTo>
                      <a:pt x="2" y="22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2"/>
                      <a:pt x="12" y="21"/>
                      <a:pt x="12" y="2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2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204"/>
              <p:cNvSpPr/>
              <p:nvPr/>
            </p:nvSpPr>
            <p:spPr bwMode="auto">
              <a:xfrm>
                <a:off x="6313488" y="3413125"/>
                <a:ext cx="46038" cy="84138"/>
              </a:xfrm>
              <a:custGeom>
                <a:avLst/>
                <a:gdLst>
                  <a:gd name="T0" fmla="*/ 3 w 12"/>
                  <a:gd name="T1" fmla="*/ 22 h 22"/>
                  <a:gd name="T2" fmla="*/ 10 w 12"/>
                  <a:gd name="T3" fmla="*/ 22 h 22"/>
                  <a:gd name="T4" fmla="*/ 12 w 12"/>
                  <a:gd name="T5" fmla="*/ 20 h 22"/>
                  <a:gd name="T6" fmla="*/ 12 w 12"/>
                  <a:gd name="T7" fmla="*/ 2 h 22"/>
                  <a:gd name="T8" fmla="*/ 10 w 12"/>
                  <a:gd name="T9" fmla="*/ 0 h 22"/>
                  <a:gd name="T10" fmla="*/ 3 w 12"/>
                  <a:gd name="T11" fmla="*/ 0 h 22"/>
                  <a:gd name="T12" fmla="*/ 0 w 12"/>
                  <a:gd name="T13" fmla="*/ 2 h 22"/>
                  <a:gd name="T14" fmla="*/ 0 w 12"/>
                  <a:gd name="T15" fmla="*/ 20 h 22"/>
                  <a:gd name="T16" fmla="*/ 3 w 12"/>
                  <a:gd name="T1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2">
                    <a:moveTo>
                      <a:pt x="3" y="22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2" y="22"/>
                      <a:pt x="12" y="21"/>
                      <a:pt x="12" y="2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2" y="0"/>
                      <a:pt x="1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2"/>
                      <a:pt x="3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205"/>
              <p:cNvSpPr>
                <a:spLocks noEditPoints="1"/>
              </p:cNvSpPr>
              <p:nvPr/>
            </p:nvSpPr>
            <p:spPr bwMode="auto">
              <a:xfrm>
                <a:off x="6030913" y="3444875"/>
                <a:ext cx="404813" cy="360363"/>
              </a:xfrm>
              <a:custGeom>
                <a:avLst/>
                <a:gdLst>
                  <a:gd name="T0" fmla="*/ 94 w 106"/>
                  <a:gd name="T1" fmla="*/ 0 h 95"/>
                  <a:gd name="T2" fmla="*/ 91 w 106"/>
                  <a:gd name="T3" fmla="*/ 0 h 95"/>
                  <a:gd name="T4" fmla="*/ 91 w 106"/>
                  <a:gd name="T5" fmla="*/ 12 h 95"/>
                  <a:gd name="T6" fmla="*/ 84 w 106"/>
                  <a:gd name="T7" fmla="*/ 18 h 95"/>
                  <a:gd name="T8" fmla="*/ 77 w 106"/>
                  <a:gd name="T9" fmla="*/ 18 h 95"/>
                  <a:gd name="T10" fmla="*/ 70 w 106"/>
                  <a:gd name="T11" fmla="*/ 12 h 95"/>
                  <a:gd name="T12" fmla="*/ 70 w 106"/>
                  <a:gd name="T13" fmla="*/ 0 h 95"/>
                  <a:gd name="T14" fmla="*/ 36 w 106"/>
                  <a:gd name="T15" fmla="*/ 0 h 95"/>
                  <a:gd name="T16" fmla="*/ 36 w 106"/>
                  <a:gd name="T17" fmla="*/ 12 h 95"/>
                  <a:gd name="T18" fmla="*/ 29 w 106"/>
                  <a:gd name="T19" fmla="*/ 18 h 95"/>
                  <a:gd name="T20" fmla="*/ 21 w 106"/>
                  <a:gd name="T21" fmla="*/ 18 h 95"/>
                  <a:gd name="T22" fmla="*/ 15 w 106"/>
                  <a:gd name="T23" fmla="*/ 12 h 95"/>
                  <a:gd name="T24" fmla="*/ 15 w 106"/>
                  <a:gd name="T25" fmla="*/ 0 h 95"/>
                  <a:gd name="T26" fmla="*/ 12 w 106"/>
                  <a:gd name="T27" fmla="*/ 0 h 95"/>
                  <a:gd name="T28" fmla="*/ 0 w 106"/>
                  <a:gd name="T29" fmla="*/ 13 h 95"/>
                  <a:gd name="T30" fmla="*/ 0 w 106"/>
                  <a:gd name="T31" fmla="*/ 36 h 95"/>
                  <a:gd name="T32" fmla="*/ 0 w 106"/>
                  <a:gd name="T33" fmla="*/ 83 h 95"/>
                  <a:gd name="T34" fmla="*/ 12 w 106"/>
                  <a:gd name="T35" fmla="*/ 95 h 95"/>
                  <a:gd name="T36" fmla="*/ 94 w 106"/>
                  <a:gd name="T37" fmla="*/ 95 h 95"/>
                  <a:gd name="T38" fmla="*/ 106 w 106"/>
                  <a:gd name="T39" fmla="*/ 83 h 95"/>
                  <a:gd name="T40" fmla="*/ 106 w 106"/>
                  <a:gd name="T41" fmla="*/ 36 h 95"/>
                  <a:gd name="T42" fmla="*/ 106 w 106"/>
                  <a:gd name="T43" fmla="*/ 13 h 95"/>
                  <a:gd name="T44" fmla="*/ 94 w 106"/>
                  <a:gd name="T45" fmla="*/ 0 h 95"/>
                  <a:gd name="T46" fmla="*/ 98 w 106"/>
                  <a:gd name="T47" fmla="*/ 83 h 95"/>
                  <a:gd name="T48" fmla="*/ 94 w 106"/>
                  <a:gd name="T49" fmla="*/ 88 h 95"/>
                  <a:gd name="T50" fmla="*/ 12 w 106"/>
                  <a:gd name="T51" fmla="*/ 88 h 95"/>
                  <a:gd name="T52" fmla="*/ 8 w 106"/>
                  <a:gd name="T53" fmla="*/ 83 h 95"/>
                  <a:gd name="T54" fmla="*/ 8 w 106"/>
                  <a:gd name="T55" fmla="*/ 36 h 95"/>
                  <a:gd name="T56" fmla="*/ 98 w 106"/>
                  <a:gd name="T57" fmla="*/ 36 h 95"/>
                  <a:gd name="T58" fmla="*/ 98 w 106"/>
                  <a:gd name="T59" fmla="*/ 8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6" h="95">
                    <a:moveTo>
                      <a:pt x="94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91" y="15"/>
                      <a:pt x="88" y="18"/>
                      <a:pt x="84" y="18"/>
                    </a:cubicBezTo>
                    <a:cubicBezTo>
                      <a:pt x="77" y="18"/>
                      <a:pt x="77" y="18"/>
                      <a:pt x="77" y="18"/>
                    </a:cubicBezTo>
                    <a:cubicBezTo>
                      <a:pt x="73" y="18"/>
                      <a:pt x="70" y="15"/>
                      <a:pt x="70" y="12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5"/>
                      <a:pt x="33" y="18"/>
                      <a:pt x="29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8" y="18"/>
                      <a:pt x="15" y="15"/>
                      <a:pt x="15" y="1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3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90"/>
                      <a:pt x="5" y="95"/>
                      <a:pt x="12" y="95"/>
                    </a:cubicBezTo>
                    <a:cubicBezTo>
                      <a:pt x="94" y="95"/>
                      <a:pt x="94" y="95"/>
                      <a:pt x="94" y="95"/>
                    </a:cubicBezTo>
                    <a:cubicBezTo>
                      <a:pt x="100" y="95"/>
                      <a:pt x="106" y="90"/>
                      <a:pt x="106" y="83"/>
                    </a:cubicBezTo>
                    <a:cubicBezTo>
                      <a:pt x="106" y="36"/>
                      <a:pt x="106" y="36"/>
                      <a:pt x="106" y="36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6" y="6"/>
                      <a:pt x="100" y="0"/>
                      <a:pt x="94" y="0"/>
                    </a:cubicBezTo>
                    <a:close/>
                    <a:moveTo>
                      <a:pt x="98" y="83"/>
                    </a:moveTo>
                    <a:cubicBezTo>
                      <a:pt x="98" y="86"/>
                      <a:pt x="96" y="88"/>
                      <a:pt x="94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0" y="88"/>
                      <a:pt x="8" y="86"/>
                      <a:pt x="8" y="83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98" y="36"/>
                      <a:pt x="98" y="36"/>
                      <a:pt x="98" y="36"/>
                    </a:cubicBezTo>
                    <a:lnTo>
                      <a:pt x="98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Rectangle 206"/>
              <p:cNvSpPr>
                <a:spLocks noChangeArrowheads="1"/>
              </p:cNvSpPr>
              <p:nvPr/>
            </p:nvSpPr>
            <p:spPr bwMode="auto">
              <a:xfrm>
                <a:off x="6084888" y="3611563"/>
                <a:ext cx="79375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Rectangle 207"/>
              <p:cNvSpPr>
                <a:spLocks noChangeArrowheads="1"/>
              </p:cNvSpPr>
              <p:nvPr/>
            </p:nvSpPr>
            <p:spPr bwMode="auto">
              <a:xfrm>
                <a:off x="6191250" y="3611563"/>
                <a:ext cx="79375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208"/>
              <p:cNvSpPr>
                <a:spLocks noChangeArrowheads="1"/>
              </p:cNvSpPr>
              <p:nvPr/>
            </p:nvSpPr>
            <p:spPr bwMode="auto">
              <a:xfrm>
                <a:off x="6294438" y="3611563"/>
                <a:ext cx="79375" cy="301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Rectangle 209"/>
              <p:cNvSpPr>
                <a:spLocks noChangeArrowheads="1"/>
              </p:cNvSpPr>
              <p:nvPr/>
            </p:nvSpPr>
            <p:spPr bwMode="auto">
              <a:xfrm>
                <a:off x="6084888" y="3663950"/>
                <a:ext cx="79375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Rectangle 210"/>
              <p:cNvSpPr>
                <a:spLocks noChangeArrowheads="1"/>
              </p:cNvSpPr>
              <p:nvPr/>
            </p:nvSpPr>
            <p:spPr bwMode="auto">
              <a:xfrm>
                <a:off x="6191250" y="3663950"/>
                <a:ext cx="79375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Rectangle 211"/>
              <p:cNvSpPr>
                <a:spLocks noChangeArrowheads="1"/>
              </p:cNvSpPr>
              <p:nvPr/>
            </p:nvSpPr>
            <p:spPr bwMode="auto">
              <a:xfrm>
                <a:off x="6294438" y="3663950"/>
                <a:ext cx="79375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Rectangle 212"/>
              <p:cNvSpPr>
                <a:spLocks noChangeArrowheads="1"/>
              </p:cNvSpPr>
              <p:nvPr/>
            </p:nvSpPr>
            <p:spPr bwMode="auto">
              <a:xfrm>
                <a:off x="6084888" y="3713163"/>
                <a:ext cx="79375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Rectangle 213"/>
              <p:cNvSpPr>
                <a:spLocks noChangeArrowheads="1"/>
              </p:cNvSpPr>
              <p:nvPr/>
            </p:nvSpPr>
            <p:spPr bwMode="auto">
              <a:xfrm>
                <a:off x="6191250" y="3713163"/>
                <a:ext cx="79375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Rectangle 214"/>
              <p:cNvSpPr>
                <a:spLocks noChangeArrowheads="1"/>
              </p:cNvSpPr>
              <p:nvPr/>
            </p:nvSpPr>
            <p:spPr bwMode="auto">
              <a:xfrm>
                <a:off x="6294438" y="3713163"/>
                <a:ext cx="79375" cy="269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Rectangle 215"/>
              <p:cNvSpPr>
                <a:spLocks noChangeArrowheads="1"/>
              </p:cNvSpPr>
              <p:nvPr/>
            </p:nvSpPr>
            <p:spPr bwMode="auto">
              <a:xfrm>
                <a:off x="5965825" y="3398838"/>
                <a:ext cx="1588" cy="15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16"/>
              <p:cNvSpPr>
                <a:spLocks noEditPoints="1"/>
              </p:cNvSpPr>
              <p:nvPr/>
            </p:nvSpPr>
            <p:spPr bwMode="auto">
              <a:xfrm>
                <a:off x="5753100" y="3208338"/>
                <a:ext cx="427038" cy="604838"/>
              </a:xfrm>
              <a:custGeom>
                <a:avLst/>
                <a:gdLst>
                  <a:gd name="T0" fmla="*/ 111 w 112"/>
                  <a:gd name="T1" fmla="*/ 23 h 159"/>
                  <a:gd name="T2" fmla="*/ 106 w 112"/>
                  <a:gd name="T3" fmla="*/ 19 h 159"/>
                  <a:gd name="T4" fmla="*/ 83 w 112"/>
                  <a:gd name="T5" fmla="*/ 2 h 159"/>
                  <a:gd name="T6" fmla="*/ 77 w 112"/>
                  <a:gd name="T7" fmla="*/ 0 h 159"/>
                  <a:gd name="T8" fmla="*/ 70 w 112"/>
                  <a:gd name="T9" fmla="*/ 0 h 159"/>
                  <a:gd name="T10" fmla="*/ 68 w 112"/>
                  <a:gd name="T11" fmla="*/ 10 h 159"/>
                  <a:gd name="T12" fmla="*/ 56 w 112"/>
                  <a:gd name="T13" fmla="*/ 50 h 159"/>
                  <a:gd name="T14" fmla="*/ 56 w 112"/>
                  <a:gd name="T15" fmla="*/ 51 h 159"/>
                  <a:gd name="T16" fmla="*/ 56 w 112"/>
                  <a:gd name="T17" fmla="*/ 50 h 159"/>
                  <a:gd name="T18" fmla="*/ 45 w 112"/>
                  <a:gd name="T19" fmla="*/ 10 h 159"/>
                  <a:gd name="T20" fmla="*/ 43 w 112"/>
                  <a:gd name="T21" fmla="*/ 0 h 159"/>
                  <a:gd name="T22" fmla="*/ 35 w 112"/>
                  <a:gd name="T23" fmla="*/ 0 h 159"/>
                  <a:gd name="T24" fmla="*/ 28 w 112"/>
                  <a:gd name="T25" fmla="*/ 4 h 159"/>
                  <a:gd name="T26" fmla="*/ 0 w 112"/>
                  <a:gd name="T27" fmla="*/ 44 h 159"/>
                  <a:gd name="T28" fmla="*/ 0 w 112"/>
                  <a:gd name="T29" fmla="*/ 44 h 159"/>
                  <a:gd name="T30" fmla="*/ 0 w 112"/>
                  <a:gd name="T31" fmla="*/ 45 h 159"/>
                  <a:gd name="T32" fmla="*/ 2 w 112"/>
                  <a:gd name="T33" fmla="*/ 48 h 159"/>
                  <a:gd name="T34" fmla="*/ 9 w 112"/>
                  <a:gd name="T35" fmla="*/ 61 h 159"/>
                  <a:gd name="T36" fmla="*/ 29 w 112"/>
                  <a:gd name="T37" fmla="*/ 72 h 159"/>
                  <a:gd name="T38" fmla="*/ 29 w 112"/>
                  <a:gd name="T39" fmla="*/ 84 h 159"/>
                  <a:gd name="T40" fmla="*/ 34 w 112"/>
                  <a:gd name="T41" fmla="*/ 159 h 159"/>
                  <a:gd name="T42" fmla="*/ 55 w 112"/>
                  <a:gd name="T43" fmla="*/ 84 h 159"/>
                  <a:gd name="T44" fmla="*/ 60 w 112"/>
                  <a:gd name="T45" fmla="*/ 159 h 159"/>
                  <a:gd name="T46" fmla="*/ 67 w 112"/>
                  <a:gd name="T47" fmla="*/ 145 h 159"/>
                  <a:gd name="T48" fmla="*/ 76 w 112"/>
                  <a:gd name="T49" fmla="*/ 59 h 159"/>
                  <a:gd name="T50" fmla="*/ 110 w 112"/>
                  <a:gd name="T51" fmla="*/ 41 h 159"/>
                  <a:gd name="T52" fmla="*/ 112 w 112"/>
                  <a:gd name="T53" fmla="*/ 24 h 159"/>
                  <a:gd name="T54" fmla="*/ 27 w 112"/>
                  <a:gd name="T55" fmla="*/ 51 h 159"/>
                  <a:gd name="T56" fmla="*/ 21 w 112"/>
                  <a:gd name="T57" fmla="*/ 40 h 159"/>
                  <a:gd name="T58" fmla="*/ 30 w 112"/>
                  <a:gd name="T59" fmla="*/ 55 h 159"/>
                  <a:gd name="T60" fmla="*/ 68 w 112"/>
                  <a:gd name="T61" fmla="*/ 39 h 159"/>
                  <a:gd name="T62" fmla="*/ 82 w 112"/>
                  <a:gd name="T63" fmla="*/ 25 h 159"/>
                  <a:gd name="T64" fmla="*/ 88 w 112"/>
                  <a:gd name="T65" fmla="*/ 3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2" h="159">
                    <a:moveTo>
                      <a:pt x="112" y="24"/>
                    </a:moveTo>
                    <a:cubicBezTo>
                      <a:pt x="111" y="23"/>
                      <a:pt x="111" y="23"/>
                      <a:pt x="111" y="23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106" y="19"/>
                      <a:pt x="106" y="19"/>
                      <a:pt x="106" y="19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1" y="1"/>
                      <a:pt x="80" y="0"/>
                      <a:pt x="78" y="0"/>
                    </a:cubicBezTo>
                    <a:cubicBezTo>
                      <a:pt x="78" y="0"/>
                      <a:pt x="78" y="0"/>
                      <a:pt x="77" y="0"/>
                    </a:cubicBezTo>
                    <a:cubicBezTo>
                      <a:pt x="75" y="0"/>
                      <a:pt x="72" y="0"/>
                      <a:pt x="70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1" y="0"/>
                      <a:pt x="38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2" y="1"/>
                      <a:pt x="30" y="2"/>
                      <a:pt x="28" y="4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" y="46"/>
                      <a:pt x="1" y="46"/>
                      <a:pt x="1" y="46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22" y="76"/>
                      <a:pt x="26" y="74"/>
                      <a:pt x="29" y="72"/>
                    </a:cubicBezTo>
                    <a:cubicBezTo>
                      <a:pt x="29" y="76"/>
                      <a:pt x="29" y="80"/>
                      <a:pt x="29" y="83"/>
                    </a:cubicBezTo>
                    <a:cubicBezTo>
                      <a:pt x="29" y="83"/>
                      <a:pt x="29" y="84"/>
                      <a:pt x="29" y="84"/>
                    </a:cubicBezTo>
                    <a:cubicBezTo>
                      <a:pt x="30" y="84"/>
                      <a:pt x="31" y="84"/>
                      <a:pt x="31" y="84"/>
                    </a:cubicBezTo>
                    <a:cubicBezTo>
                      <a:pt x="34" y="159"/>
                      <a:pt x="34" y="159"/>
                      <a:pt x="34" y="159"/>
                    </a:cubicBezTo>
                    <a:cubicBezTo>
                      <a:pt x="55" y="159"/>
                      <a:pt x="55" y="159"/>
                      <a:pt x="55" y="159"/>
                    </a:cubicBezTo>
                    <a:cubicBezTo>
                      <a:pt x="56" y="137"/>
                      <a:pt x="56" y="99"/>
                      <a:pt x="55" y="84"/>
                    </a:cubicBezTo>
                    <a:cubicBezTo>
                      <a:pt x="56" y="84"/>
                      <a:pt x="57" y="84"/>
                      <a:pt x="58" y="84"/>
                    </a:cubicBezTo>
                    <a:cubicBezTo>
                      <a:pt x="60" y="159"/>
                      <a:pt x="60" y="159"/>
                      <a:pt x="60" y="159"/>
                    </a:cubicBezTo>
                    <a:cubicBezTo>
                      <a:pt x="74" y="159"/>
                      <a:pt x="74" y="159"/>
                      <a:pt x="74" y="159"/>
                    </a:cubicBezTo>
                    <a:cubicBezTo>
                      <a:pt x="70" y="156"/>
                      <a:pt x="67" y="151"/>
                      <a:pt x="67" y="145"/>
                    </a:cubicBezTo>
                    <a:cubicBezTo>
                      <a:pt x="67" y="75"/>
                      <a:pt x="67" y="75"/>
                      <a:pt x="67" y="75"/>
                    </a:cubicBezTo>
                    <a:cubicBezTo>
                      <a:pt x="67" y="68"/>
                      <a:pt x="71" y="62"/>
                      <a:pt x="76" y="59"/>
                    </a:cubicBezTo>
                    <a:cubicBezTo>
                      <a:pt x="77" y="60"/>
                      <a:pt x="78" y="61"/>
                      <a:pt x="78" y="62"/>
                    </a:cubicBezTo>
                    <a:cubicBezTo>
                      <a:pt x="110" y="41"/>
                      <a:pt x="110" y="41"/>
                      <a:pt x="110" y="41"/>
                    </a:cubicBezTo>
                    <a:cubicBezTo>
                      <a:pt x="111" y="40"/>
                      <a:pt x="111" y="40"/>
                      <a:pt x="111" y="40"/>
                    </a:cubicBezTo>
                    <a:lnTo>
                      <a:pt x="112" y="24"/>
                    </a:lnTo>
                    <a:close/>
                    <a:moveTo>
                      <a:pt x="30" y="55"/>
                    </a:moveTo>
                    <a:cubicBezTo>
                      <a:pt x="27" y="51"/>
                      <a:pt x="27" y="51"/>
                      <a:pt x="27" y="51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37"/>
                      <a:pt x="30" y="46"/>
                      <a:pt x="30" y="55"/>
                    </a:cubicBezTo>
                    <a:close/>
                    <a:moveTo>
                      <a:pt x="70" y="41"/>
                    </a:moveTo>
                    <a:cubicBezTo>
                      <a:pt x="68" y="39"/>
                      <a:pt x="68" y="39"/>
                      <a:pt x="68" y="39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82" y="28"/>
                      <a:pt x="82" y="27"/>
                      <a:pt x="82" y="25"/>
                    </a:cubicBezTo>
                    <a:cubicBezTo>
                      <a:pt x="86" y="28"/>
                      <a:pt x="86" y="28"/>
                      <a:pt x="86" y="28"/>
                    </a:cubicBezTo>
                    <a:cubicBezTo>
                      <a:pt x="88" y="30"/>
                      <a:pt x="88" y="30"/>
                      <a:pt x="88" y="30"/>
                    </a:cubicBezTo>
                    <a:lnTo>
                      <a:pt x="70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17"/>
              <p:cNvSpPr/>
              <p:nvPr/>
            </p:nvSpPr>
            <p:spPr bwMode="auto">
              <a:xfrm>
                <a:off x="5946775" y="3201988"/>
                <a:ext cx="42863" cy="44450"/>
              </a:xfrm>
              <a:custGeom>
                <a:avLst/>
                <a:gdLst>
                  <a:gd name="T0" fmla="*/ 22 w 27"/>
                  <a:gd name="T1" fmla="*/ 0 h 28"/>
                  <a:gd name="T2" fmla="*/ 27 w 27"/>
                  <a:gd name="T3" fmla="*/ 16 h 28"/>
                  <a:gd name="T4" fmla="*/ 12 w 27"/>
                  <a:gd name="T5" fmla="*/ 28 h 28"/>
                  <a:gd name="T6" fmla="*/ 0 w 27"/>
                  <a:gd name="T7" fmla="*/ 16 h 28"/>
                  <a:gd name="T8" fmla="*/ 5 w 27"/>
                  <a:gd name="T9" fmla="*/ 0 h 28"/>
                  <a:gd name="T10" fmla="*/ 22 w 27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8">
                    <a:moveTo>
                      <a:pt x="22" y="0"/>
                    </a:moveTo>
                    <a:lnTo>
                      <a:pt x="27" y="16"/>
                    </a:lnTo>
                    <a:lnTo>
                      <a:pt x="12" y="28"/>
                    </a:lnTo>
                    <a:lnTo>
                      <a:pt x="0" y="16"/>
                    </a:lnTo>
                    <a:lnTo>
                      <a:pt x="5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218"/>
              <p:cNvSpPr/>
              <p:nvPr/>
            </p:nvSpPr>
            <p:spPr bwMode="auto">
              <a:xfrm>
                <a:off x="5946775" y="3232150"/>
                <a:ext cx="42863" cy="185738"/>
              </a:xfrm>
              <a:custGeom>
                <a:avLst/>
                <a:gdLst>
                  <a:gd name="T0" fmla="*/ 22 w 27"/>
                  <a:gd name="T1" fmla="*/ 0 h 117"/>
                  <a:gd name="T2" fmla="*/ 27 w 27"/>
                  <a:gd name="T3" fmla="*/ 105 h 117"/>
                  <a:gd name="T4" fmla="*/ 12 w 27"/>
                  <a:gd name="T5" fmla="*/ 117 h 117"/>
                  <a:gd name="T6" fmla="*/ 0 w 27"/>
                  <a:gd name="T7" fmla="*/ 105 h 117"/>
                  <a:gd name="T8" fmla="*/ 5 w 27"/>
                  <a:gd name="T9" fmla="*/ 0 h 117"/>
                  <a:gd name="T10" fmla="*/ 22 w 27"/>
                  <a:gd name="T1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17">
                    <a:moveTo>
                      <a:pt x="22" y="0"/>
                    </a:moveTo>
                    <a:lnTo>
                      <a:pt x="27" y="105"/>
                    </a:lnTo>
                    <a:lnTo>
                      <a:pt x="12" y="117"/>
                    </a:lnTo>
                    <a:lnTo>
                      <a:pt x="0" y="105"/>
                    </a:lnTo>
                    <a:lnTo>
                      <a:pt x="5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89605" tIns="44803" rIns="89605" bIns="44803" numCol="1" anchor="t" anchorCtr="0" compatLnSpc="1"/>
              <a:lstStyle/>
              <a:p>
                <a:endParaRPr lang="zh-CN" altLang="en-US" sz="13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2" name="Oval 21"/>
          <p:cNvSpPr/>
          <p:nvPr/>
        </p:nvSpPr>
        <p:spPr>
          <a:xfrm>
            <a:off x="1558017" y="2121453"/>
            <a:ext cx="1893843" cy="1893843"/>
          </a:xfrm>
          <a:prstGeom prst="ellipse">
            <a:avLst/>
          </a:prstGeom>
          <a:solidFill>
            <a:srgbClr val="7AB005"/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45" dirty="0">
              <a:solidFill>
                <a:srgbClr val="F16D63"/>
              </a:solidFill>
              <a:latin typeface="DIN-BoldItalic" pitchFamily="50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004135" y="2404340"/>
            <a:ext cx="3699479" cy="317500"/>
          </a:xfrm>
          <a:prstGeom prst="rect">
            <a:avLst/>
          </a:prstGeom>
          <a:solidFill>
            <a:srgbClr val="7AB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570" dirty="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charset="-122"/>
              </a:rPr>
              <a:t>单击此处添加名称</a:t>
            </a:r>
          </a:p>
        </p:txBody>
      </p:sp>
      <p:sp>
        <p:nvSpPr>
          <p:cNvPr id="44" name="矩形 43"/>
          <p:cNvSpPr/>
          <p:nvPr/>
        </p:nvSpPr>
        <p:spPr>
          <a:xfrm>
            <a:off x="6004134" y="2774663"/>
            <a:ext cx="3134972" cy="317500"/>
          </a:xfrm>
          <a:prstGeom prst="rect">
            <a:avLst/>
          </a:prstGeom>
          <a:solidFill>
            <a:srgbClr val="7AB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570" dirty="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charset="-122"/>
              </a:rPr>
              <a:t>单击此处添加名称</a:t>
            </a:r>
          </a:p>
        </p:txBody>
      </p:sp>
      <p:sp>
        <p:nvSpPr>
          <p:cNvPr id="45" name="矩形 44"/>
          <p:cNvSpPr/>
          <p:nvPr/>
        </p:nvSpPr>
        <p:spPr>
          <a:xfrm>
            <a:off x="6004135" y="3162796"/>
            <a:ext cx="3699479" cy="317500"/>
          </a:xfrm>
          <a:prstGeom prst="rect">
            <a:avLst/>
          </a:prstGeom>
          <a:solidFill>
            <a:srgbClr val="7AB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570" dirty="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charset="-122"/>
              </a:rPr>
              <a:t>单击此处添加名称</a:t>
            </a:r>
          </a:p>
        </p:txBody>
      </p:sp>
      <p:sp>
        <p:nvSpPr>
          <p:cNvPr id="46" name="矩形 45"/>
          <p:cNvSpPr/>
          <p:nvPr/>
        </p:nvSpPr>
        <p:spPr>
          <a:xfrm>
            <a:off x="6004135" y="3550860"/>
            <a:ext cx="3346661" cy="317500"/>
          </a:xfrm>
          <a:prstGeom prst="rect">
            <a:avLst/>
          </a:prstGeom>
          <a:solidFill>
            <a:srgbClr val="7AB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570" dirty="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charset="-122"/>
              </a:rPr>
              <a:t>单击此处添加名称</a:t>
            </a:r>
          </a:p>
        </p:txBody>
      </p:sp>
      <p:sp>
        <p:nvSpPr>
          <p:cNvPr id="47" name="文本框 5"/>
          <p:cNvSpPr txBox="1"/>
          <p:nvPr/>
        </p:nvSpPr>
        <p:spPr>
          <a:xfrm>
            <a:off x="6004136" y="1990657"/>
            <a:ext cx="1199577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60" b="1" spc="300" dirty="0">
                <a:latin typeface="Impact" panose="020B0806030902050204" pitchFamily="34" charset="0"/>
                <a:ea typeface="微软雅黑" panose="020B0503020204020204" charset="-122"/>
              </a:rPr>
              <a:t>技能</a:t>
            </a:r>
            <a:r>
              <a:rPr lang="zh-CN" altLang="en-US" sz="1300" b="1" spc="300" dirty="0">
                <a:latin typeface="Impact" panose="020B0806030902050204" pitchFamily="34" charset="0"/>
                <a:ea typeface="微软雅黑" panose="020B0503020204020204" charset="-122"/>
              </a:rPr>
              <a:t>：</a:t>
            </a:r>
          </a:p>
        </p:txBody>
      </p:sp>
      <p:sp>
        <p:nvSpPr>
          <p:cNvPr id="48" name="文本框 9"/>
          <p:cNvSpPr txBox="1"/>
          <p:nvPr/>
        </p:nvSpPr>
        <p:spPr>
          <a:xfrm>
            <a:off x="9925502" y="2432586"/>
            <a:ext cx="635071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7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charset="-122"/>
              </a:rPr>
              <a:t>90%</a:t>
            </a:r>
            <a:endParaRPr lang="zh-CN" altLang="en-US" sz="137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49" name="文本框 40"/>
          <p:cNvSpPr txBox="1"/>
          <p:nvPr/>
        </p:nvSpPr>
        <p:spPr>
          <a:xfrm>
            <a:off x="9920403" y="3185825"/>
            <a:ext cx="635071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7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charset="-122"/>
              </a:rPr>
              <a:t>90%</a:t>
            </a:r>
            <a:endParaRPr lang="zh-CN" altLang="en-US" sz="137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50" name="文本框 41"/>
          <p:cNvSpPr txBox="1"/>
          <p:nvPr/>
        </p:nvSpPr>
        <p:spPr>
          <a:xfrm>
            <a:off x="9920403" y="3573888"/>
            <a:ext cx="635071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7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charset="-122"/>
              </a:rPr>
              <a:t>85%</a:t>
            </a:r>
            <a:endParaRPr lang="zh-CN" altLang="en-US" sz="137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sp>
        <p:nvSpPr>
          <p:cNvPr id="51" name="文本框 42"/>
          <p:cNvSpPr txBox="1"/>
          <p:nvPr/>
        </p:nvSpPr>
        <p:spPr>
          <a:xfrm>
            <a:off x="9923151" y="2820720"/>
            <a:ext cx="635071" cy="303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70" dirty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charset="-122"/>
              </a:rPr>
              <a:t>80%</a:t>
            </a:r>
            <a:endParaRPr lang="zh-CN" altLang="en-US" sz="1370" dirty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3776287" y="2222726"/>
            <a:ext cx="2062371" cy="1703692"/>
            <a:chOff x="4080015" y="2124888"/>
            <a:chExt cx="2104592" cy="1738570"/>
          </a:xfrm>
        </p:grpSpPr>
        <p:sp>
          <p:nvSpPr>
            <p:cNvPr id="53" name="文本框 10"/>
            <p:cNvSpPr txBox="1"/>
            <p:nvPr/>
          </p:nvSpPr>
          <p:spPr>
            <a:xfrm>
              <a:off x="4080015" y="2124888"/>
              <a:ext cx="1729539" cy="402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60" b="1" dirty="0">
                  <a:solidFill>
                    <a:srgbClr val="7AB005"/>
                  </a:solidFill>
                  <a:latin typeface="微软雅黑" panose="020B0503020204020204" charset="-122"/>
                  <a:ea typeface="微软雅黑" panose="020B0503020204020204" charset="-122"/>
                </a:rPr>
                <a:t>人物介绍：</a:t>
              </a:r>
            </a:p>
          </p:txBody>
        </p:sp>
        <p:sp>
          <p:nvSpPr>
            <p:cNvPr id="54" name="Rectangle 1"/>
            <p:cNvSpPr>
              <a:spLocks noChangeArrowheads="1"/>
            </p:cNvSpPr>
            <p:nvPr/>
          </p:nvSpPr>
          <p:spPr bwMode="auto">
            <a:xfrm>
              <a:off x="4138621" y="2678914"/>
              <a:ext cx="2045986" cy="11845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74648" numCol="1" anchor="ctr" anchorCtr="0" compatLnSpc="1">
              <a:spAutoFit/>
            </a:bodyPr>
            <a:lstStyle/>
            <a:p>
              <a:pPr defTabSz="895985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7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您的内容打在这里，或者通过复制您的文本后，在此框中选择粘贴。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587269" y="4402902"/>
            <a:ext cx="2607368" cy="882044"/>
            <a:chOff x="1703512" y="4666491"/>
            <a:chExt cx="2660746" cy="900101"/>
          </a:xfrm>
        </p:grpSpPr>
        <p:sp>
          <p:nvSpPr>
            <p:cNvPr id="56" name="文本框 18"/>
            <p:cNvSpPr txBox="1"/>
            <p:nvPr/>
          </p:nvSpPr>
          <p:spPr>
            <a:xfrm>
              <a:off x="1703512" y="4666491"/>
              <a:ext cx="2088232" cy="771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31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JSEN</a:t>
              </a:r>
            </a:p>
          </p:txBody>
        </p:sp>
        <p:cxnSp>
          <p:nvCxnSpPr>
            <p:cNvPr id="57" name="直接连接符 56"/>
            <p:cNvCxnSpPr/>
            <p:nvPr/>
          </p:nvCxnSpPr>
          <p:spPr>
            <a:xfrm flipV="1">
              <a:off x="3275469" y="5051211"/>
              <a:ext cx="444027" cy="515381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/>
            <p:cNvSpPr/>
            <p:nvPr/>
          </p:nvSpPr>
          <p:spPr>
            <a:xfrm>
              <a:off x="3503714" y="5219908"/>
              <a:ext cx="860544" cy="2974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13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添加标题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889523" y="4459377"/>
            <a:ext cx="5872541" cy="825565"/>
            <a:chOff x="5073372" y="4724126"/>
            <a:chExt cx="5992767" cy="842466"/>
          </a:xfrm>
        </p:grpSpPr>
        <p:cxnSp>
          <p:nvCxnSpPr>
            <p:cNvPr id="60" name="直接连接符 59"/>
            <p:cNvCxnSpPr/>
            <p:nvPr/>
          </p:nvCxnSpPr>
          <p:spPr>
            <a:xfrm>
              <a:off x="5073372" y="5566592"/>
              <a:ext cx="505666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/>
          </p:nvSpPr>
          <p:spPr>
            <a:xfrm>
              <a:off x="8509855" y="4724126"/>
              <a:ext cx="2556284" cy="83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7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您的内容打在这里，或者通过复制您的文本后，在此框中选择粘贴。</a:t>
              </a:r>
            </a:p>
          </p:txBody>
        </p:sp>
        <p:pic>
          <p:nvPicPr>
            <p:cNvPr id="62" name="图片 6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5742" y1="45898" x2="35742" y2="45898"/>
                          <a14:backgroundMark x1="34570" y1="53906" x2="34570" y2="5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878872" y="4762457"/>
              <a:ext cx="504000" cy="504000"/>
            </a:xfrm>
            <a:prstGeom prst="ellipse">
              <a:avLst/>
            </a:prstGeom>
            <a:solidFill>
              <a:srgbClr val="7AB005"/>
            </a:solidFill>
          </p:spPr>
        </p:pic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255" y="2264598"/>
            <a:ext cx="1623366" cy="1607552"/>
          </a:xfrm>
          <a:prstGeom prst="flowChartConnecto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604">
        <p:blinds dir="vert"/>
      </p:transition>
    </mc:Choice>
    <mc:Fallback xmlns="">
      <p:transition spd="slow" advTm="560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/>
      <p:bldP spid="48" grpId="0"/>
      <p:bldP spid="49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/>
        </p:nvSpPr>
        <p:spPr>
          <a:xfrm>
            <a:off x="74" y="2523567"/>
            <a:ext cx="12192000" cy="146786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获奖荣誉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272672"/>
            <a:ext cx="5979273" cy="169561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9432" y="1869001"/>
            <a:ext cx="2521208" cy="1690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386" y="1869001"/>
            <a:ext cx="2521208" cy="1690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339" y="1869001"/>
            <a:ext cx="2521208" cy="1690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矩形 29"/>
          <p:cNvSpPr/>
          <p:nvPr/>
        </p:nvSpPr>
        <p:spPr>
          <a:xfrm>
            <a:off x="1750820" y="4382331"/>
            <a:ext cx="1794480" cy="258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1500" b="1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点击添加标题</a:t>
            </a:r>
          </a:p>
        </p:txBody>
      </p:sp>
      <p:sp>
        <p:nvSpPr>
          <p:cNvPr id="31" name="TextBox 18"/>
          <p:cNvSpPr txBox="1"/>
          <p:nvPr/>
        </p:nvSpPr>
        <p:spPr>
          <a:xfrm>
            <a:off x="1735774" y="4663836"/>
            <a:ext cx="1940374" cy="76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2" name="矩形 31"/>
          <p:cNvSpPr/>
          <p:nvPr/>
        </p:nvSpPr>
        <p:spPr>
          <a:xfrm>
            <a:off x="4996250" y="4359641"/>
            <a:ext cx="1794480" cy="258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1500" b="1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点击添加标题</a:t>
            </a:r>
          </a:p>
        </p:txBody>
      </p:sp>
      <p:sp>
        <p:nvSpPr>
          <p:cNvPr id="33" name="TextBox 18"/>
          <p:cNvSpPr txBox="1"/>
          <p:nvPr/>
        </p:nvSpPr>
        <p:spPr>
          <a:xfrm>
            <a:off x="4981204" y="4641146"/>
            <a:ext cx="1940374" cy="76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4" name="矩形 33"/>
          <p:cNvSpPr/>
          <p:nvPr/>
        </p:nvSpPr>
        <p:spPr>
          <a:xfrm>
            <a:off x="8478820" y="4345127"/>
            <a:ext cx="1794480" cy="258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zh-CN" altLang="en-US" sz="1500" b="1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点击添加标题</a:t>
            </a:r>
          </a:p>
        </p:txBody>
      </p:sp>
      <p:sp>
        <p:nvSpPr>
          <p:cNvPr id="35" name="TextBox 18"/>
          <p:cNvSpPr txBox="1"/>
          <p:nvPr/>
        </p:nvSpPr>
        <p:spPr>
          <a:xfrm>
            <a:off x="8463774" y="4626632"/>
            <a:ext cx="1940374" cy="76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>
                <a:latin typeface="方正喵呜体" panose="02010600010101010101" pitchFamily="2" charset="-122"/>
                <a:ea typeface="方正喵呜体" panose="02010600010101010101" pitchFamily="2" charset="-122"/>
              </a:rPr>
              <a:t>您的内容打在这里，或者通过复制您的文本后，在此框中选择粘贴，并选择只保留文字。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444">
        <p:blinds dir="vert"/>
      </p:transition>
    </mc:Choice>
    <mc:Fallback xmlns="">
      <p:transition spd="slow" advTm="944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6" grpId="0"/>
      <p:bldP spid="30" grpId="0" bldLvl="0" animBg="1"/>
      <p:bldP spid="31" grpId="0"/>
      <p:bldP spid="32" grpId="0" bldLvl="0" animBg="1"/>
      <p:bldP spid="33" grpId="0"/>
      <p:bldP spid="34" grpId="0" bldLvl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喜爱活动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30" y="1773012"/>
            <a:ext cx="3450269" cy="2134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966" y="1773012"/>
            <a:ext cx="3098949" cy="2134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981" y="1773012"/>
            <a:ext cx="3684681" cy="2134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组合 17"/>
          <p:cNvGrpSpPr/>
          <p:nvPr/>
        </p:nvGrpSpPr>
        <p:grpSpPr>
          <a:xfrm>
            <a:off x="783235" y="4480439"/>
            <a:ext cx="3103057" cy="1300537"/>
            <a:chOff x="686846" y="3562350"/>
            <a:chExt cx="3103057" cy="1300537"/>
          </a:xfrm>
        </p:grpSpPr>
        <p:sp>
          <p:nvSpPr>
            <p:cNvPr id="19" name="矩形 18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7AB00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经黑简体" panose="02000000000000000000" pitchFamily="34" charset="-122"/>
                <a:ea typeface="方正经黑简体" panose="02000000000000000000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 bwMode="auto">
            <a:xfrm>
              <a:off x="686846" y="4282279"/>
              <a:ext cx="3103057" cy="580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</a:lstStyle>
            <a:p>
              <a:pPr algn="ctr"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在此录入图表的描述说明，在此录入图表的描述说明。</a:t>
              </a:r>
            </a:p>
          </p:txBody>
        </p:sp>
        <p:sp>
          <p:nvSpPr>
            <p:cNvPr id="22" name="文本框 24"/>
            <p:cNvSpPr txBox="1">
              <a:spLocks noChangeArrowheads="1"/>
            </p:cNvSpPr>
            <p:nvPr/>
          </p:nvSpPr>
          <p:spPr bwMode="auto">
            <a:xfrm>
              <a:off x="1225636" y="3575944"/>
              <a:ext cx="20254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  <a:cs typeface="Lato Regular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281966" y="4451411"/>
            <a:ext cx="3103057" cy="1300537"/>
            <a:chOff x="686846" y="3562350"/>
            <a:chExt cx="3103057" cy="1300537"/>
          </a:xfrm>
        </p:grpSpPr>
        <p:sp>
          <p:nvSpPr>
            <p:cNvPr id="24" name="矩形 23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7AB00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经黑简体" panose="02000000000000000000" pitchFamily="34" charset="-122"/>
                <a:ea typeface="方正经黑简体" panose="02000000000000000000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 bwMode="auto">
            <a:xfrm>
              <a:off x="686846" y="4282279"/>
              <a:ext cx="3103057" cy="580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</a:lstStyle>
            <a:p>
              <a:pPr algn="ctr"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在此录入图表的描述说明，在此录入图表的描述说明。</a:t>
              </a:r>
            </a:p>
          </p:txBody>
        </p:sp>
        <p:sp>
          <p:nvSpPr>
            <p:cNvPr id="27" name="文本框 24"/>
            <p:cNvSpPr txBox="1">
              <a:spLocks noChangeArrowheads="1"/>
            </p:cNvSpPr>
            <p:nvPr/>
          </p:nvSpPr>
          <p:spPr bwMode="auto">
            <a:xfrm>
              <a:off x="1225636" y="3575944"/>
              <a:ext cx="20254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  <a:cs typeface="Lato Regular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893792" y="4470214"/>
            <a:ext cx="3103057" cy="1300537"/>
            <a:chOff x="686846" y="3562350"/>
            <a:chExt cx="3103057" cy="1300537"/>
          </a:xfrm>
        </p:grpSpPr>
        <p:sp>
          <p:nvSpPr>
            <p:cNvPr id="38" name="矩形 37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7AB00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经黑简体" panose="02000000000000000000" pitchFamily="34" charset="-122"/>
                <a:ea typeface="方正经黑简体" panose="02000000000000000000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 bwMode="auto">
            <a:xfrm>
              <a:off x="686846" y="4282279"/>
              <a:ext cx="3103057" cy="580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</a:lstStyle>
            <a:p>
              <a:pPr algn="ctr"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在此录入图表的描述说明，在此录入图表的描述说明。</a:t>
              </a:r>
            </a:p>
          </p:txBody>
        </p:sp>
        <p:sp>
          <p:nvSpPr>
            <p:cNvPr id="40" name="文本框 24"/>
            <p:cNvSpPr txBox="1">
              <a:spLocks noChangeArrowheads="1"/>
            </p:cNvSpPr>
            <p:nvPr/>
          </p:nvSpPr>
          <p:spPr bwMode="auto">
            <a:xfrm>
              <a:off x="1225636" y="3575944"/>
              <a:ext cx="20254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solidFill>
                    <a:schemeClr val="bg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solidFill>
                  <a:schemeClr val="bg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  <a:cs typeface="Lato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10">
        <p:blinds dir="vert"/>
      </p:transition>
    </mc:Choice>
    <mc:Fallback xmlns="">
      <p:transition spd="slow" advTm="221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7630" y="37963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方正经黑简体" panose="02000000000000000000" pitchFamily="34" charset="-122"/>
                <a:ea typeface="方正经黑简体" panose="02000000000000000000" pitchFamily="34" charset="-122"/>
              </a:rPr>
              <a:t>喜爱活动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272672"/>
            <a:ext cx="5979273" cy="169561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7507873" y="2199635"/>
            <a:ext cx="3103057" cy="1211637"/>
            <a:chOff x="1047506" y="3562350"/>
            <a:chExt cx="3103057" cy="1211637"/>
          </a:xfrm>
        </p:grpSpPr>
        <p:sp>
          <p:nvSpPr>
            <p:cNvPr id="38" name="矩形 37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7AB00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 bwMode="auto">
            <a:xfrm>
              <a:off x="1047506" y="4193379"/>
              <a:ext cx="3103057" cy="580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在此录入图表的描述说明，在此录入图表的描述说明。</a:t>
              </a:r>
            </a:p>
          </p:txBody>
        </p:sp>
        <p:sp>
          <p:nvSpPr>
            <p:cNvPr id="40" name="文本框 24"/>
            <p:cNvSpPr txBox="1">
              <a:spLocks noChangeArrowheads="1"/>
            </p:cNvSpPr>
            <p:nvPr/>
          </p:nvSpPr>
          <p:spPr bwMode="auto">
            <a:xfrm>
              <a:off x="1085936" y="3575944"/>
              <a:ext cx="20254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latin typeface="方正经黑简体" panose="02000000000000000000" pitchFamily="34" charset="-122"/>
                <a:ea typeface="方正经黑简体" panose="02000000000000000000" pitchFamily="34" charset="-122"/>
                <a:cs typeface="Lato Regular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30" y="1999247"/>
            <a:ext cx="4825612" cy="327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组合 20"/>
          <p:cNvGrpSpPr/>
          <p:nvPr/>
        </p:nvGrpSpPr>
        <p:grpSpPr>
          <a:xfrm>
            <a:off x="7559675" y="3909638"/>
            <a:ext cx="3103057" cy="1211637"/>
            <a:chOff x="1047506" y="3562350"/>
            <a:chExt cx="3103057" cy="1211637"/>
          </a:xfrm>
        </p:grpSpPr>
        <p:sp>
          <p:nvSpPr>
            <p:cNvPr id="25" name="矩形 24"/>
            <p:cNvSpPr/>
            <p:nvPr/>
          </p:nvSpPr>
          <p:spPr>
            <a:xfrm>
              <a:off x="1104900" y="3562350"/>
              <a:ext cx="2266950" cy="427298"/>
            </a:xfrm>
            <a:prstGeom prst="rect">
              <a:avLst/>
            </a:prstGeom>
            <a:solidFill>
              <a:srgbClr val="7AB00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经黑简体" panose="02000000000000000000" pitchFamily="34" charset="-122"/>
                <a:ea typeface="方正经黑简体" panose="02000000000000000000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 bwMode="auto">
            <a:xfrm>
              <a:off x="1047506" y="4193379"/>
              <a:ext cx="3103057" cy="580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1200"/>
                </a:lnSpc>
                <a:defRPr sz="9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defRPr>
              </a:lvl1pPr>
            </a:lstStyle>
            <a:p>
              <a:pPr defTabSz="877570">
                <a:lnSpc>
                  <a:spcPct val="120000"/>
                </a:lnSpc>
                <a:defRPr/>
              </a:pPr>
              <a:r>
                <a:rPr lang="zh-CN" altLang="en-US" sz="1400" spc="300" dirty="0">
                  <a:solidFill>
                    <a:schemeClr val="tx1"/>
                  </a:solidFill>
                  <a:latin typeface="方正经黑简体" panose="02000000000000000000" pitchFamily="34" charset="-122"/>
                  <a:ea typeface="方正经黑简体" panose="02000000000000000000" pitchFamily="34" charset="-122"/>
                  <a:sym typeface="微软雅黑" panose="020B0503020204020204" charset="-122"/>
                </a:rPr>
                <a:t>在此录入图表的描述说明，在此录入图表的描述说明。</a:t>
              </a:r>
            </a:p>
          </p:txBody>
        </p:sp>
        <p:sp>
          <p:nvSpPr>
            <p:cNvPr id="29" name="文本框 24"/>
            <p:cNvSpPr txBox="1">
              <a:spLocks noChangeArrowheads="1"/>
            </p:cNvSpPr>
            <p:nvPr/>
          </p:nvSpPr>
          <p:spPr bwMode="auto">
            <a:xfrm>
              <a:off x="1085936" y="3575944"/>
              <a:ext cx="20254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spc="300" dirty="0">
                  <a:latin typeface="方正经黑简体" panose="02000000000000000000" pitchFamily="34" charset="-122"/>
                  <a:ea typeface="方正经黑简体" panose="02000000000000000000" pitchFamily="34" charset="-122"/>
                  <a:cs typeface="Lato Regular"/>
                </a:rPr>
                <a:t>在此添加标题</a:t>
              </a:r>
              <a:endParaRPr lang="id-ID" altLang="zh-CN" sz="2000" b="1" spc="300" dirty="0">
                <a:latin typeface="方正经黑简体" panose="02000000000000000000" pitchFamily="34" charset="-122"/>
                <a:ea typeface="方正经黑简体" panose="02000000000000000000" pitchFamily="34" charset="-122"/>
                <a:cs typeface="Lato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00">
        <p:blinds dir="vert"/>
      </p:transition>
    </mc:Choice>
    <mc:Fallback xmlns="">
      <p:transition spd="slow" advTm="45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600" y="1643087"/>
            <a:ext cx="12216680" cy="52149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19936" y="476672"/>
            <a:ext cx="2285772" cy="457952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80856" y="3133166"/>
            <a:ext cx="376728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spc="-300" dirty="0">
                <a:solidFill>
                  <a:srgbClr val="39B72B"/>
                </a:solidFill>
                <a:latin typeface="微软雅黑" panose="020B0503020204020204" charset="-122"/>
                <a:ea typeface="微软雅黑" panose="020B0503020204020204" charset="-122"/>
              </a:rPr>
              <a:t>相关标题文字</a:t>
            </a:r>
          </a:p>
        </p:txBody>
      </p:sp>
      <p:sp>
        <p:nvSpPr>
          <p:cNvPr id="11" name="文本框 155"/>
          <p:cNvSpPr txBox="1">
            <a:spLocks noChangeArrowheads="1"/>
          </p:cNvSpPr>
          <p:nvPr/>
        </p:nvSpPr>
        <p:spPr bwMode="auto">
          <a:xfrm>
            <a:off x="2109165" y="3902607"/>
            <a:ext cx="4310667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zh-CN" altLang="en-US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404502" y="1377767"/>
            <a:ext cx="1719658" cy="1735464"/>
            <a:chOff x="9125196" y="1278496"/>
            <a:chExt cx="1193743" cy="120471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5196" y="1278496"/>
              <a:ext cx="1193743" cy="1204717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 flipH="1">
              <a:off x="9266021" y="1543791"/>
              <a:ext cx="912092" cy="768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66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83">
        <p:blinds dir="vert"/>
      </p:transition>
    </mc:Choice>
    <mc:Fallback xmlns="">
      <p:transition spd="slow" advTm="158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LTRA_SCORM_COURSE_ID" val="4C530866-260C-4A13-9BF6-2A2EC6F60E4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e280qguF8VZQQAAAQ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cXNnCL6GQzo5CEz3KF4G1nyXUOWwfdeiHHtzHDjGF3OgMaxDbrdVPC5DYEYYajUyhldgh3RjNeXkMdZFqrQSjW0yb/6mHa72+XTa16+fxe9mmdxByY0XmCPc9etYF7SqbXbcvM4EKRbu/cCu7cfcHcKQ6gzH6FJzJZDwS0nWlXhIDn7fqe5ZtvG9XdqrL/Vxy+fvD3xf9QSwMEFAACAAgAt7bzSkPIPPmFBAAADBYAACcAAAB1bml2ZXJzYWwvZmxhc2hfcHVibGlzaGluZ19zZXR0aW5ncy54bWzlWF9z2jgQf+dTaHzTx2KSJmmSMWRIYiZM+XfguzRPGWELrIssuZYMpU/3ae6D9ZN0hYIDhSRy7pLpzA3DgKXd365Wu6uf5Z19TRiakUxSwevOXrXmIMJDEVE+rTt/BK33xw6SCvMIM8FJ3eHCQWeNipfmY0ZlPCJKgahEAMPlaarqTqxUeuq68/m8SmWa6VnBcgX4shqKxE0zIglXJHNThhfwoxYpkc49ggUAfBPB79UalQpCnkHqiihnBNEIPOdULwqzFsMydlwjNsbh3TQTOY8uBBMZyqbjuvPbcVN/VjIG6pImhOuYyAYM6mF1iqOIai8wG9FvBMWETmNwd6924KA5jVRcdz7U9jUOyLvbOEt0s3iscS4ERIGrewMJUTjCCptHY1GRr0quBsxQtOA4oWEAM0hHoO5cBrejTvvSv+31A390exV0O8aHEkqB/zkooRS0g45vJT8Y+iO/F/jD2/N2v6TGS6z43Wa7U1Ln2j8ftYOylnrNblmVwVW/Z6dz0e8Omr2bUq5d3Qz8Yafd+3Qb9PudoD140IJs3Egmz93MNg+yUuRZSIpk81ScJ2OOKYMK/ykFJVHQIxjOpiQQLQolMMFMEgf9lZLp7zlmVC10WUAruSMkbcqUhGqoU77uqCwnzgOcAQTHoA6Kgjo8Kerp4/HG0l1j/WFZO730ig4ziIUSb+z9Xu2wcP/k4Gn3H3HUgw6XYr7oiOmbe394VHi/f/RM9He56WGlcBhD14MNWfrmuetDK7GJ4Bt5pZ/RWLCoWBFJxiTq4YSsdfPRHeUtkNxz0AQqgMFamxnFzEFUwdrDQlnmY6moWp4arXVJBFhwvBHUHW3FIoxxJjfSvQi77thhw+cRuszwHI4kEw0z/Jj4gHAbsSsIPdPhJ5mNuJ9hWUISNRmzEe7i7I5kKBCCSavFrXIXtflEWLmTQKHaCF6TsaSK2IieUyvT1yJnEVqIHDF6R5ASCLzPE/gXE7R+JqNJJpLlKPAGhSSjkCozSuYkOrMxdAMmkhw0dW0wooyFLzn9hsZkIjLAJXgG+QPjVBr8aingFEv5AIpXPr4zJ3O7d+l/fqcXiKMZ5mFJcKhUkqTqVfDxAnGhVnoQjhDnkJ56UyIaLeds1lZ9+TZImuTMbPN/vRlr0K+4Ja9jpczGPOuBtdkYz5aFqItrCQ0lSGFLDCZMhNDnKc+JLWCIORKcLRAOgchIXdYzKnIJI6aADbR8uYdGH1G+fJrCmQQWs4hkVpC1vf0PB4dHH49PTqvu97//ef+k0j3FGzCszRmOd/Eo/35G61EWbq33cotbjNxacwf5tdb9mZ1bK25x9Gc0n2Dqz2g+wde3dFsiS3QjiLZSYff72z1b2yY0nquJ1m7eteSHvyLt6gMet+oDy2hYsZeh/6cVIATWql/Yme31baT6n2ykhobBDNbYi5ULcOJNTQeHM4/RBJhW9Gb96w0q9E1q5V+9o5hCe51aedEu/fLt5f8SMfNU3NJsXMsU1wWbl4d6JqGcJhBHzU+KG8fG4UHNc3dPVSqAtnmD26j8AFBLAwQUAAIACAC3tvNKlDB+ZrgCAABUCgAAIQAAAHVuaXZlcnNhbC9mbGFzaF9za2luX3NldHRpbmdzLnhtbJVWbW/aMBD+vl+B2HfSvdJJKVJLmVSJrdVa8d1JjsTCsSPboePfz+fYxIGEME6V8HPP4zvfnU1jtaN88WEyiVPBhHwFrSnPFSIem9DsbprUWgs+SwXXwPWMC1kSNl18/Gk/cWSZYyqxB3mtZktSaMPM7ecaiYvxbY42JEhFWRF+WItczBKS7nIpap6NplYcKpCM8p1h3vyYL1eDARhV+klD2clpdYt2naSSoBRgSt9XaKMqRhJgPtKN/VypaUNdPv2JbE8V1VZ2/wltSFaRHLpFvr1HG+Zzs3u3K3O0ywINf7WhfvmMNkhl5ACyu/njV7RBhajq6n9mpJIix4J2NZebeNQwQTJz/TCrG7RRAR4IA412wZXHnvUxILmv4b2P8bpKwV6wricPAjY9YbDQsoY48qvGpwrx/lxrcz9gsSVMGUIItaQXk/QLqZXfpou1vD/wTnkWkBzQMjaC1SUsm3wDYhdv+cvlg30qwvyOWJCghL0DgwxbsGX+NmU9YwZgy3xlNINnzg5n9FNPo/EtfiCumZerb7zAiVn6evmV92KkNV5cFYR2gOeUIoOFwnTeaAnYtTiyWJNSdJZTzMme5kRTwX8hLznYw6g4OnG4Seufq1hTzaBv3GyO5pEO+2XX49PY/Ca0Z2vWE22e8Lsp0ZqkRWl+k9R04nR3UxtkGvVL8JU0fJBPfCsCEcYe0pRE7kC+CcHUlQouNFydkmhu1hA9joIaxFF/kWO3SV/1eV0mIFemaRSUb0EXbIgFzQtm/vSGwjtkJ4oBbyPVhdmPE3ocywBwMwBEpsVxAppV4yprpimDPTDvDhB76KHTxcqM6dDE3es1bHU4cw45GcrgHrUz6Z6KdlbCfbqOHsHGpNWvaDzjc69JouzBOjffP8Jtyp1n2b9mOH1h9AZw09TZ2fjPK2hA/G/yH1BLAwQUAAIACAC3tvNKGQQLbVgEAAAdFQAAJgAAAHVuaXZlcnNhbC9odG1sX3B1Ymxpc2hpbmdfc2V0dGluZ3MueG1s3VjdTuM4FL7nKays5nIaygADKAUVCKKa/m2bXYYr5CZu48Wxs7bTTudqn2YfbJ9kj2sa6BSog4autEII4pzvOz8+5/g4wdm3jKEpkYoK3vDqtV0PER6LhPJJw/stuvp45CGlMU8wE5w0PC48dHa6E+TFiFGVDonWIKoQ0HB1kuuGl2qdn/j+bDarUZVL81awQgO/qsUi83NJFOGaSD9neA5/9DwnyntgcCCA30zwB9jpzg5CgWXqiKRgBNEELOfUOIXZtc6Y51upEY7vJ1IUPLkQTEgkJ6OG98tR0/wsZSzTJc0INyFRp7BolvUJThJqjMBsSL8TlBI6ScHa+u6+h2Y00WnD+7S7Z3hA3l/nWbBb37HhuRAQBK4fFGRE4wRrbB+tRk2+abVcsEvJnOOMxhG8QSYADe8yuhu2W5fhXbcXhcO766jTtjZUAEXh16gCKGpF7dBJvj8Ih2E3Cgd3561eRcRbtISdZqtdEXMTng9bUVVN3WanKqR/3eu6YS56nX6ze1vJtOvbfjhot7pf7qJerx21+o8oyMaVZAr81WwLICtFIWNSJlug0yIbcUwZFPgPKaiIhhbBsJyQSFxRKIExZop46I+cTH4tMKN6bsoCOsk9IXlT5STWA5PyDU/LgniPdJYQDIM6KAvq4Lisp89HK677VvujW89aGZQNpp8KLbZsfX33oDT/eP91818wNIAGl2M+b4vJ1q0/OCyt3zvcEP3nzAyw1jhOoevBhixsC/ynS0uxseAreWWe0UiwpPRoDCnOwJmmpJh5iGpwLi7fahMCfUUZJL/B1mtjrte8i1Ms1UoCl4E0PTg+DXmCLiWewRlj/bPLL4n3CXcRu4ZgMhNQIl3EQ4lVBUnUZMxFuIPlPZEoEoIpJ+eW2YhafCyczMmg9FwEb8hIUU1cRM+pk+obUbAEzUWBGL0nSAsE1hcZ/JcS9PSURWMpssUqw0ojxWhC0JSSGUnOXBTdgoqsAKTJdka01fBnQb+jERkLCbwETyF/YJ0qy1+rRJxjpR5J8dLGD/asbXUvw68fjIM4mWIeVySH2iNZrt+FH88RF3qJg3DEuID0NJuS0GTxzsW32tu3QdGsYHabf/ZmPKF+xy15Hy1VNmajBc5qUzxdFKIprgU1lCCFLbGc8CKGPk15QVwJY8yR4GyOcAyjiTJlPaWiULBiC9hSq7dbaPGI8sXTBK4MoFEmRDpR7tb3Pu0fHH4+Oj6p+f/89ffHV0EPQ1ufYaPOTm0XL07UG1AvztXOuLdrXJuxnZHPjLPO2B/nbWfg2tS9AfnK7L0B+coEvoa9EjIzjSBZS4Xnb2QP89f6QBP4Zvx5fpJaTHzbGaR6cD/nTpW98M9pHhmEvzsRQqicOoCb2m7PRar3xUVqYGeS/pN5xMkEOMMmtifDKcZoBrNTsrWOtIWa20r2v36PsLXxk7L/TXH/71vA/zYG9qn82rHyeaO8dq9+hNuB9dVPmqc7/wJQSwMEFAACAAgAt7bzStXMXCaVAQAAIAYAAB8AAAB1bml2ZXJzYWwvaHRtbF9za2luX3NldHRpbmdzLmpzjZTLTsMwEEX3fEVltqgqzwK7ihYJiQUS3SEWbjpNozoey3YDBfHvZNxCY2dC8Wzim5M7j8j+POrVS2Sid9v7DM9h/xTvgwakebuGk1hXHXpJunCqmMO0KEEVGkSCVD+f/spfe4IzFjqYzjbPZOsafgLpzUIq18QNY2EZzTFaxWhvjPbOJf6IOtt1te2oMebZ2nvU/Qy1B+37Gm0pAyOO78NqNpjAWIE9gC5kBpHpMKwucu94OaRochmWRurNI+bYn8lslVtc63lX/uXGgK1/+GoLDG6Gd5PIThXOP3go08STa4pu0lhwDnZ5ryYULKzkDFTDdxDWH2hk3G4ooavCFf6HHp1SNGkjc2hN6XpEEWO69mpNc0jR5jy8+y1xfkYREUpuwLasxhcUEYhmbf7xA43FnCbSQtsz/0UVynmh813qAQXLUbFk2zW9faOh/LGIjhAmR2jJnb6SEzUnOk707OF1SeZH7tPOOysFkQENB1ZsMT69SWj/QlMGV98OYB/0AsVJPQppV2CniKqu/zWt9ECyo69vUEsDBBQAAgAIALe280o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e280qmQ2VXZwAAAGsAAAAcAAAAdW5pdmVyc2FsL2xvY2FsX3NldHRpbmdzLnhtbA3KMQ6DMAwAwJ1XWN5pExaoRGDr2KX0ARaxEJJjIxJV5ffNdsON8y8JfPnMu2lAf3MIrKvFXbeAn+XZDgi5kEYSUw6ohjBPzSi2kry5lBozHEIXnwunisIvSnVuZrFzvne9f+B9av5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7bzSqtYCahECAAAfyAAACkAAAB1bml2ZXJzYWwvc2tpbl9jdXN0b21pemF0aW9uX3NldHRpbmdzLnhtbLVa627juhH+36cgXBygBYr4Il8LrwtZohNhHcnHUpLdFoXBWIwtRBJdifZuDvyjT3Me7DxJh5QUS47tSNmttQlWw5lvhnPjxRnGz16obWPOAu83wj0W2pRzL1zFoz8hNFwyn0WziMaUx/UD5cELXfbNCJ+YoAE15iR0SeRqYjQeNdBEflC/p/b1Pry1x+0W6rVxC/eRjjsajA0UfaBoMKa3mtqwfgSR4EZ0SUN+GnVYL4y+FTDCmEbcCF36faQUufNDxRlcR8T1gC8eddvi2Wda93pbPKjd7PQ6eN9SFUXpIq2jN/XGvtcb9NQmwo12p6Hsx/2W0lJQs9NpDrr7Zq/VUeBtMugCShsPuqjda7db+r6FWyCNVHWst7R9Txk0mypow/2Btp9Mxr1GAzWbTaWt7ztdZTJuIOBWAENV+sKBiq6Mle5eHavNvoIm2mQ8ae+xjrtaB/VbuNto7NvjsdJoHJx7mF3eXQdq6elk7nwH8GQITo6K3KqfSK7hchtFwOzQYOMTTlFIAvqptmLMbTWavUavOailmSmzOOPLDCpSEyKQBcooDzKsS1I2Li3Jl0Kejjz3U+1xyzkLr5Ys5GDeVciigPi10Z+TbEnnUkaS7WhURe6JLOlBXU9+yoqluiCD4bkktGTBhoQvU7ZiV49k+byK2DZ0S5m5ftnQyPfCZ+BuDHoavqjI92JucBoU7MN98ZQX20CHiqkwr4vFU0rSJ4/UzzQ25KeC3EHl+x45Et15scelqNoUzyXRDVnRYgD6qnguy4SgpRi1nnjeF+L0Owd2RRR86yK7T15oVFSSNMiLUmyz3VTNp03EVsLZRbn3A/0q5zPoN+FKWNgQTykhMUGhsFSUUrfJ+etHjOnrcS8ZBqAFgptvLilJQs7GC826nanm18XUurYWY+O6NtKSqkSiLP/S6va/Nzvdvw7rqVxJJPtWnU6LWEiCdRrlsExnbk0XAIinCxN/cWoj8buyqHXnTA0T10bpfyoDzOb4vjYSv8uI3s3n2HQW9tTQ8cKwF6blSL9MsYP12ugr26I12VHEGdp59Bvia4qgPXsRRbHvuXJAtGwv3NIS+nTrVjXMxRzbztzQHMMyayObRdHL3yQy2fI1JM+axMj1YvLoU1eqhRSR46K9gHa5I0Pwj6894GQB8cKrMtrn6oNhXi8cy5raC2zqGaU2wqGL9IgITdWB5qqN54AREVi5Pya+kNknEZDq+5VBbozrmyn8OMKQG2+19uGHf8CaGYaQzGhYQhASB88h62z7wZrrwoegEBG0IXH8jUVuIWnyoSuBbZiaBampOTl8R8Bk2BB4L1xC6tAlL4F3i21bvcaLsfUFchxq06ooZH2GkvxcUegrtqGGsF1CzFTvjWtVVIQow6xAshpcEpHv/gsiyyXICW/uPLaNgSI8DGUiqzG+qqzJxr/eQSANdXqm2hNgcLZ8W3k7CqZELixzJXRBG9KwLrLr1zvjn4uJakyxvoB0062HhSO7pFAakBcUMo6IuyPhkqJHuiRbqIQXGHM9V46JyEsT/rP1fkOEp/3nl7R1mTr+8ssHTCo0vBOWwUYZlME2ZcPf0y7cls7gg4aIXD9rRRkHfNgEW8OmOjesnxOi2Au2ftKlf0agXo2rGqx37fhxf5UP2//BGDtpwWMDOtrYY5WEMKzEYsmBxdOvJGiYE1A3S/o5NHxxJq0EYFophsnQD8Dcg+cKhtyDR6tBPOCxbTiw2Xqgj+L0UUJY1moStdPxFmdEn8KR/LVUH+kTg/2ST8ku2cjA2iXDXybKua1SYWlxDGcKhpuAuUqSClB9LxBnqHKwd7c4c0WyGhTm88C2viur2/ee5YoAft4G9O0+7CligaT6JM7yOlmU/vGDhiRTnCd6Z9U2EK8FWjpWufr8oYjZWJ1rNwtNNTUsThSinv3yclAdwidTx15M1bFAgDIJCF+uYRV+Eue88ljJiUDHExXw0snblETL9R///b08zJE9CRWl1L9XxYHiF10Tv+L9y2Scxv8ugeOo46KofCkpmB6oMlFrC4eWMhXvGJCfP+XEQpJVKWCBuOEqpRoqII2i6jiqdnMLRWLLmmDbCLaCFUFu1fln6Htyq18b3ZLoGfqmw5hfFUg6XqQmr2zD4YS75X7ZEBzEf3ghEpN3jNlC1XV59IcS9b3lc7L6unB+SW/5kM9WVfC0G9WE5nwESV2PV8eUa1vWtKAjJO+HfrA7udS9Eg73KT6BFs4L1zMhj5g/Exdbb29ygUHcw0Eaj3gkTvTZW54jXrNvaexGT8SPgS1POmadgQ0zsVdMIYu0Y+65qB03x5oSjvnumQ+rgpbMJsdepB9LadpY3vvm7X6lvTEcDlnpUM7yA/GY36Tf+Rv+HPGY3xYrigWnujdCxyN5yewubkyiPL1M5ICHhrJHpTzZW5FHWDAVd7JxzqSUUOQMmEtHcmF0vICmxSxoeYPrZywehq97l1sh8/gipx2L7xwKA4fkrV/O3iH3uE/Pp7acBxRgPvryvVr+J18dHPsioSL+sqGfanAIIcu1aPNxDaUYn2pSbfK9zDnBTdbNRDPLiQprLksGspnLXl5JLhQtvJqRLKn0y0LD+hs/DeuXAjRMYc/HL9wGjzTCkAIetLg0iEVinn2dXYPdy93okdyZ0TwAXwN2COejrBByhEJeyS3Va1Ylb3kG2Fhyz6c76mdMOUrOPZc9MIyhPC5nt8qn9Inn8zulnCyDXHUfV0Ha6g65mMcsDpwVk+exk3LJSLWq4+QxlpM/0a2ypecwoROLUdalRb7nrUoIhcw9oQt4z3l/WM+vstCk3ny5ekwDUcA7+zcG/wNQSwMEFAACAAgAuLbzSgrKPODnPwAAJXYAABcAAAB1bml2ZXJzYWwvdW5pdmVyc2FsLnBuZ+29B1RTWfgvCqGIIAKK0osyKioKSJOWoCjoKMVBBUUBQYq0oJEakhALRSk6Kh0ig4KM0kQINYmCBocSEKQFEqQFhBBDSYAQcoMzKjpx/q733n3rrnV1LWFxyt5f+X1tn2+fE2NrbSkuKi/Kx8cnfvjQgd/4+ASF+PgAMSLC3CO1jreo3F/8kN8s9/MVNCuOcf8Q9NxntY+PrzhBbPEc90q+1QGHTkH4+NbWLv/nx4MfnefjC6w8fGDf8RAnap9zoannKdAScKsyn0TEg23h631jt41API4avslxXXQE/JK647nkzQOHDmnL/+GyedNJnz8cYn/xMrd9dl1AS/ca6PeO/cXlcCdj7GNSRkGpRx8zc5aSGko9n8ue0NPx6dArNC0pZMIKT0lQUwtRi0PbqlQ4c/iqTicodZIVBVrMAuu5RPALy674cb8IOUHPJidgsOwwdY6UhCj/NdU1Wjg+gRU/nhDNZjjzgTKi1UsL4wDki7wE565AzgsjTLzmyss0/FQvRcyFjSKWKAhBAODrebg/9D1UpyKiqv3MBp5dHjgPPar91Sxo8PJZ+Ey2yuGr+onC88PVbGdrfL2264oxkBCFaJP+LAgohnq18SsStXA4P3lJ0SfhiWbhM3UUECe0ZN9JeHqGC3hacLx87+4V8/ibqRdNeRxT7//l8vi2TSy8+opxOnWKDql/YCI4zKoxJhrLpr6Nt8b7mM7Owug3nasfN3ViGKWP2wfXZeGigDNZfbnA2byaQk04fLS4wnmxa/JN4E1YDFfUyn2EcCVKF7lCPnQxbJtNqT30Cwt6sg6/SM/VkFk1fRQgs6JqxGCJ9doGfkkGBF2apxS+EaEZay1rTcZHa7A0480T+HQaufpxbY85El1D9auayxTeQqfNzV9dJRGpWFd5BDubJS5EoscH91IdhQWZ4kLNxVifva9DxHcnrhBPbwHy5X7khTuKSDPdAfSlDzZ+QzbdZDv0Br2YiKG7fpk+KUcapaM95s7SwjodPQQP3MmIY9aPGwffyUDi6jFUR0ovq6od3tNMzbylpICP/KyR/jfCzRtFD5grNkGq76fv+3A7IXxo0lP7iiLoJodASz53SxOo3OA+iNUeyEw4mN1dkFQi5ZohsulS4n5ju6yz22pvuhFjYBeYgWG2PbaqSxwCZ5FA7soNWeL+5oQ3jN/0q4NQgtxqjlzbmiQqBGQUJ9S4W5jp9tEQHBZ5Zlr2HiFFCIxgEWkWY9n62mqqiQkBm5QTqKVWQYqFDsCEYI00YgxnRJ2DoSouPDSSFq1m9dFIVdQu60l7IBNKms408C1jEf3VnNrywAYVM6tx0xWjKzBV5Cdw8zqATpr3Cps2lh/2bd/DFx25WzlBeHvqoFemgMuigQI1ROPq1ZAJZ86sM1lExpUdNGSq3EAdgtQRXGu6UCEaSHTc4nbia1gfU+yppnQ0O75TKg5uEhzJR707E6Lx/vdCY+WbbCBF893D/UivV9kXCC1blhRKBJ8eJrwCyQ+F1xwb9HowXTzHEZGa2iXQfd4yw7VGv+UCev0ma5NgxasOwZUZmbaqtVFr8qYCX5YNzrsR5c7XEQZCmVRwNSOcdEHrUvOgH5EIzDJeigd9xrlZ4TIagmaAS6BUpuI7wm1Ob4VX6iBd/0C0h4bCSLXl88uX9ZQTPPLPaspzqlOciRGeLUWa0slEa4Wt6etEn4EzQhjdnmSvmUFKhQ2L9OutLAvavvFTS79nmcWm4g+FTThzJbM4Zir0NJQgjBEX6mHZHhBQJjZGgpyDY1/gCW7sxXj3AUNIWm4vwZV8FDl3ythnS6YOILor6Bo/PbVnAY91Qwx4+kXfLlFtlAz4bXIeVqqh+QXOSfpFDuoBE6+gUqLPxKGRgqGeC4tg3fZjESLrL/0K12fTpx12WxBzxw8K7IXFOwDJmFsccrwu09czzDZHR6inMxP1QnL8qDlyLG6iB+2QPo5z3sMFv5Hlh0HsxTM9KYBWVcqzBd/6XO61RkM1oq7tNflnn6Qxd0RzMe2QIy4/4h2mLp1M6i2qkTvXvK7eD4/VmUnG9G0ii0qxjLinGU2Du4VXOqeA1QL2q4Uu5ZixANnnYrVULeZKXsejDrqlgLdF31e9evWMQcdrqPTRtEnzLDNaUKKIkCsolykZnQKgYApxW8yRirsShPfmEtBZZsZ/KjeM5K6v49B8RkpeZ2L0Nl25PhYNw/QNYrLMfKHv1cF/yJYI9UBF6uB4+BDhEgKy9YiJMmtDQ10j8sjifuhambUr3fKodsA9W1Wawi27ajWRaDn+1l8o+LnhGv5L3Q5bE8FgE9mGV1gbLuWvntd/JEtBim8o+uKEZfV1VyumdHSnrFWg9TDBA2T5BtKD6NBJHVtUr3XLMvM3QOvUjLmU17Pkeg2kk/2NOX0kO1Xzq+EkLig2m3jRCm+hXrRM37xwatulleSUX0Me5NpBWI+NSPJkiK5Nm9RSOAgWO4IGS0UHTm9FhqKuMNjvqLkbuQ6KUEUzzAGfikZ4drWUZIyNX3CmzZRyeV56hSktNF7qgxu9eLaVsrc/KXm7ZFMYZkTEdIBsSFSz/AvSbuIheUDy1vN9gkKtx/GX2qASz4hxOdUwLIK1Xbi4KXwJRjQ83in7HNUsGu0u4Wes3JAmP5IrcZTccYslRfQHub+7C1VMH5wj5oitXhmDFJeDB183dXPVAfX+OfIkPdhXUWEle5KiizQR2kmE1DUA0ZThqEcL1CGsCGBjwo3SDqEuqtJ72UnPY8zzV4ZPFx/ha4D9yKbmP7p6NKs6xwH4leHPTmA/8l4UAD7GfqPzdehW3KMqLSmavP3ro1pFx7h3xCmHHM56cOvrOG2mrip9S2TP19f7tkfYumSvctqsLnX+6/xBUlRE6Jcr3yQMCnqq0l2jyCSRXwXlvk4BlBemkrDV0/nC36YYvoQIWzP1zdKuXw/f9Yg/C2chUS0YAF19320yeSV3uPblW1S/pejTLdds99d/zfSyJA59S5G+NzcdaBXQlLr7LdMiQtcA6/Z9ncQg47hJhu8M7ojglm+Z3s+fFXHgG2G6ZHO1pmD6Yd2+GNWvs5X/JP2A7ebPpLfrfnghpjmBYdbQqE6hw/cyNDfY8m+IhuxLXz/Qq3XJSYargMj+WJcS6yaQiaIBPu5vOonaH+4Vhrsze3wKx64cNxM63r+Le5N5uloYoZtLqZlBqtP5RGwG6BdFMfyVv2/pEYZ/uKridf3j1S5CA4qt0Mzl0StbZzaXhFNBQEUQPuHT6PdlfuPfYIusEJ3JLLkO4I74hTUzKYE2j/53USokpYVMH0WTAsAO21yAKXZ8P3LzthmSgPs88fCo0qdp+YUL3M3UbXNjSnJ3FJ3nilweNma6QlbgMe2nxxyezhft4k4nv2HvDIuscDqMFXHzJkjri+huyO7VtbtvIeamecJMKPFJhO39+pgqg4fF1WPRX4aK4qo00TfP94iQt/1HmI9+gZNvI/eeoPWetBMur7k86wfxa7m61K00i6LzR9wdd9hWLTMbcXslJOQe9b3ognLJO3L8voFZUPbzuLOHwpAOpGjBz/7fWHh3q23IWu41PRtGTT3FuHxayK4k/1Hfn/8MwRXG0DUS9L4Gwnh1jds7h09oL11z5o+sD4o77gNKd7ZA4XvszKJdVuDnfjSyJ/9GjT3/hvID3NEPWo/WrPpryuKXL5OsoKDmZPJ21QNaKwBvW2dGPfmS9DhC9MwfgE+KClVboYgkL3WTKNFHZlTRGaedjdKSm2VXWJK66/2gx640rvB3H+Oi6/b6MBryafVKKR3Rlc40Fzp+P0gorHCDh6iIVOwKe5DWtq06Uczk8pb0aFl3q2uYZqdIK8wXt0VelJAFWBZ/TaeojtA1EQvh/0F84BXC6V8nfp3CNZtHZ5Ekn+spgP2CKzk7uKbd/8REjegj3JYdqtLql/bTTG0TDVYIJyAm8gXkUYRoe4EZrfTFUf5NV1ZytlnYG72D4cQ1mnUbJEWlDbOYyuoNCiuEU37A/J0h16q87e8zT5/LiZB8Xv+VtZQ6boAWAnYExHCBdyO9BSpxdzhuhXBWqj1f68fULvz/q9ppjkjPzFAPZt16mwllk5Ai6Ny7KBpmkIOCTlaw/HsWdv7JW6k3FjZqDteJVs+8OVKVmxnmzaxXS6iWEjyv2rJkABBw3iH5ieRRi7abjVNLEec+zZyofX+420LICT4/fFZ3PgG0NNeq6iK/9kBE/xGhMAJ62URtVwqJn9pcufPDwE3Nyczwqdfdp/hZHqJ1hEz4wligTP1j47zPvM+7vwkMPG75z52PfPsfxOP2P9xxqwSgDJtpLeDeeAVZjo3Q5FoxPuVfwowI8jTdEMIt42geQorysyrs0Eb9D6XUFXr1XhHyqt7mcd67ncTlgthjBrAwnNc0wqtGRD7c7zsg7wp6bMd8i7cUfmW5ercS3wTRKfxXZKGfPU/IuxDzrfPtVVCCkgZLN5nzzpvXfKBfKw1Ph4ChvOwvoNniRVlSnln43f6HXNpFFQbmp3dOaku+O9Bbi7PcuBsSC4bt5AkQNCnWN5DzRzf8fV5uJOjXD4o6q7llEkv2KFoFdVny+b5rQvSOSJE14fm5vLlysCH+xrmnMX/silqWmS4D77HlQC3KObf5TDTayGRpbjD43D5fRwfbtjxeEDJr2uh+FqrURh9cy7lojr3tsQQcr4O8gqBVjGU5WHBaaz/FvlG4nDZt4SBZsmmgbX31hndlVkxeSO4vc7w9O3kWftcltpmcW6F81kB+SrYCNBM46hFJPcSp8A+RZW3cd521sTcewdPDES8YlxVvaz1uWWvc00j2rPEayG4FDo9EaIdhaRWu5OmdFvO0ElDNeCX4+SzckqcXDKjRdzMmKFqF6HZT5E+hfAoG2RztPixlJyOUHDRIFdZu2IRZu0sHDToCIpHQ95mBjPbzDQ2ivLyGb0WrIdMnQXi2XWEqI/tYvOpmhbnbnWFeZCJa6cw4VQL/fsOmfdCEa7c7/TMMvuOYUlHuOyWzKdoHOfIlgKkc5JG+d6BUDqwpWJB/PtAr5aF5PIlaqiOfaPqC2JvK08L1HdOHnQNjj+LFp8LSOrckEhLWVROeRJhvMJyJEQl1vhLS7BPu/WJ74M2UdZjEPN7eNfGCXFnNPdkU7GU3RYKMwYLxcA6SaWgU5X9DlpDh3Fl5ceCMliQY8aH0KG8H+Pf9RzAnVOX73FS2lM/cjpaTZKXSQprmN2TVn7kKj8O7jUQWuu/g7V7dT0dS/YfXiV8kWK7OHDykKGraY8y2VNr8JFpOsDXWOWykDtOSldEUEF/peyGNp4U4evs2008T5ETrni0+9JcPQXUq05rInZfxS0qsGyzxuiV8nIxb9xHEb8+3eB7vzcVs6KDy9NTXI4cSmfSWmYXWsanWvWRmtmBSgb0uM8qJUN8knu2h3aD64kryiYACtHPv/vtPZ4rLOxg8BVLw9vyTsVCa8Qkg6Fet1GFH9g2o3ISYcGJ1LUKXXlzzkHQl4HHpk3Jn3pG2635vDxAfzaxvjJDdkrB9Ui2bmlSwL3aCBo3TLnmX7kwfE53feE1kqzVMbD9UrQ4yST5ZtotXVC26lzOSXqgj32lnjvQ6qUk/doUSUhPlceCMW6S5iafgjiiAHMqk6EkEz4itQTTyDfZpvaYsJux6t6rGEfHy14PJF32C50HS9Qcc+n0qeMdSjU59X+gRbe+awnPxKfyt5QXvxlusNrgJPy/FrIUtXLVRdmBE84xzLt0d54iOVQ/HZilG66JIbYj8rYstxFXhU7inAN6o81Mqqyk1bxtHcQPOW+mtQCUXcmx0CLROD7P27aI86+kIZYKXlnGpCilHsGWO6U7Yy+IDd9at7TN+Jw++0xWsGeWDyTg3Fkb+i7dW/R+OOTTAe3tmFiDteh5CXIW6bnz+EMuoca/dJqGBkObpcIrCWUXUXcqV7/pT5d/OSV83NzhRPdQK0vXZRPqt36f7O0IkGnWd1v0zyn9vSNyyPDajA+xemqNMAuLkxCh/Tuf7onl6E/Sby08ugAZeXWFZvOnUvQIbLeAkVecNZJ2SA4a6zJO38nSqw8RVjia6V2pyFPqVwuKkIs+8H7fVkirRC9/liPweMLpOn+x/fnUV1FOsjkXv/BA4igFIiZ7xfkDaJnHG+neefmq454afqV11IYzsKDLQzL6HHcCI0HvW9tn1/56Fw9iEObSJK4FfH+bpn/zz6A5tmAPT1ZrS0agT1e9cqhGcFkspa2fKQw/Rice0LbQLRVsLIYUHeYbpArkPcyFCa/Va6U5zos6amLmB3f7xIb4ncc+0se2w9a5kxnXACW/Hd3NoVhdP/+TddPgh23QGwyon4/LhL60WBqj8rJwRldT5W6AEM9XU2SPhSpWt7x56bD8zoEd6A+Gp0t7fBotfwfIu1T4X0bKGQXGYbn5tP87v4Jt7Z14LJPVG6YWZzqTyRtDDVyPyhXo5ZPJ78VXZyEkY1Ix1eiAHfrEQ6RN+UKS4sKCzK2mXSS5PsW+UT/XBvHIzUIzNW0haukGJtYAPUflbr+Ebo2S50I1exCSocQmgtLXzZH26VKosfUNXJ87iqhKtD9tuX23a3zK60FsDGKA7GJRd3OnM8oeP3lnVHHyZp8k0d1p0XTqpajHC1CNRMO9cYkfwj5ayWPKN1/m101QZbHkd+fixGDadKwI2+z1Pa3V3vOkHdNQtjgJ2gMeqhilEgbVN1sliAFfQIFAgaUEaKSUVBQztT/TYE1td4OhkybM6SVS4rUclZuWxjliFJlgYlgWqhyeLCQzcWVUQ2IYjDSqCq7qYYf6G9aOwOHRZOG8Q5s87jC8dqA17pK2SkakClogWDp2h8kMMxNP9QYCoZKSkzuqBULVo2T4mS5FirmIZgvI7zQzhHTF1zZMe47KMl5jxLfgp7acggwXEKD35WMCEn1gNkVCkWqYgDvVlpaOsi2j5UsccnSmPeUfuZflOPQNE5dSg3rS8OnqVVW3qMpmDLGYn82stMK6a8x/Q/XAkSojlYXHg0MB4OO/qaa+zwrmGNlHFSh+4bjuLJKHSQKZQ+UPbcObZjAq2uY6shefm9KckXY29s3A+rqiNsPY8A1e59c3iPk/Ty7XPvX7nprZ/IFDoVXWVub0xoJx5vKOQ61+IJ5C4ABd51TpgHaYO+NInOVIoCnji3d3OqrOBTMQwz9DOBMv4ZuUCooDWtLuts24NdXcXkk8U1UHn3RSKUa3JltFScXNvwDvLaeMZBYj3R69murl3c74jLV1gUiFuNFfoqMI7r3aKv3z50OObeSzqxBURscSwXUzx1YnhGWWzHbx9slfEbmekuUpesLebSXAbrgH7R1+fLif5Bbl5997Z2d7gCka+TGcI1TGkmafX9M3KqijtlG2bhuYO4qPDw41w68AS5edNp/JFuNl7FwdSvWHTFRFnSj7vQi7UcbUj6DjSzlMsPawNd+Oe04BFlFRBHVE+PAPNO+vfC955bhy/I2B0vTA3sXT0CxrMF8ntHdUC8BvIVjfSknlO435alHDpEWD+doQ2RHXJ+Q6061cS95arcyRvr0tx5ByerJ3Jfv4hfbl85l3b2z7WK0ZzT3c+4q2VglaXEGtu+XyaNzofvU3tcuSe9jnOO4Xu9NIyyeWWz/m81dbubTWRL/oIp/ed5NNHVzbTTuj4/ZO8DdW7dCvjpNDxfnnetT1OT34NIQ+ww/Yx79q+9PR66GPAjoA43rV9v7x4JOU4/4ZHJ3gv6ZzOj6k5wb+h3IL3kk5AnHAt5M8I0Xbe1b9ZfkcdiXv6TDZvhJRbXL04Rgmnv5QJJoA4i33Bi5yNmIFSzOJUgz0sD7U0k1uIkfDjdwobe4iesFnU8BtCDHrmhvf1jBu7oyyTpHhpS9Zv3Z9P/l6mgM+9M4DhCR1LGwoNU3t9YC8h6MB44UrTtQnAhdE0+Rm8CmJxVDvsQ/9zhQTQVL1aFSUTWjD+8KCs9LiVz9TQHRvMS3ybDYj9qiyBal+dE9RdoLSjLIAnhG7Mbj1bpSDurBtItde906oInG23O0v8s+xDqTmybIyQitaRGZCto8cUemaGjhRoE04pav+mwml+BVJOGExWm2uNtjwU8N4eyMGk1sEtIFiajz/WNSMIa92HutGwmheqjvvaWndTFFNIBteByj61V2RN4y10sMSxwVbZV9jsc3H4QXJ3/aQjEL6RkJJgRS5oAW5seJZAmZkNiT8DYoKUGyj+zggNNLiSdUZdcvxZYajRFeUEyqGQRQNMbuDr2dy2UTdQdndz4RxT91oMgqIdzbFWSWC/ptzEE6XmQzScnMMP1oL83g+S/e5L8h8IS8Y0uwWmEgtDlroK1xhYXzwVmMLTUo/7/TbCMM4pQO1JVbQK1Y3sDrG4KjPurqMMSqB5XRrEtrqM3J1y0EdkstYTb6BeTlPaZ3xH3NKK4SaZ4oHG+5VBDdsZxf6+amnjiqZg8/iuyazOkCfdcX51YXQlgpx46IS9sPR8yKTbhHlVjW+Rm4pbyiNL1klkOAwff0zjzj4zk+DqxDWbcs4dxjSvsRqo2GNbjxZ6ds6KdboHuvOoz+94YKYBult/DsK6l3VAWBqydSdoN0+PUnHMsIzGsghl7sIWIv0sc3LFabq6Xpb5bqxW1TK1TnqIPkM7zFRJCozamfrO60AJPYFTFufrm5uxS0tpH9iZXGx7X+khIfBpRQLC8mpvfKPndLo44zJRLmhIPdx4FuHcpHO8PoVP7kEd/OW0x/07gdEUMJmocs4CaoPsciJpqnoKTUBJY3BuLjI166F+Ry+TK/r4Me3T4zQ7nvjs6KkbUmf0jhM7TdDiU8/o/io3/WhiQjkEOUJr/Ac02L6+dSH9BrBm1f4qBPXZom+7BOwFrvfZ3Jj4VE9nMS0yvNjZ8Dcs+LzJ+F0d+bWwv2ovMw4Ib6cevRpiJRVR99TQZ9NSBrFxpAZGDTV/7WZwO73jF1DofVMnucZGqn1Vc7Gqa7PzPfx1Xg7uT90tNSzDGrBZFZykoqqAHWM1EqREh6BD2RVNedN0E+rR6xf6tfqwivfiPfTlR9xo7lgb9SJwH7ekvHDoTYepPCPIGwHcSDAQ3/50Y0XNmPaNytISoT3qyf6U9u71FWeqOHjG477JYjmFGn9w4DxPWPZ6r79EZhvpu2YwAdGU6NsLY+KLPZHQ8zlmUHMMw4kvFBXBKJ1tlI6edVWgXp43D0yFsnC6tl40Gy1Y2v6OPBgLNzMSeQqf/lyrr/DJPCZFXGrjUcu5adkhRg6hM3J7dz3hrfvpO9Wo/VWFfkrx1E5d6b0zq4WZgeE7x8V4Juu/tl2MZ9crjB7MTrIjT7MnqMdnvLRKxmKHe8am1bLMrKEJwuXisj0Kq16NN7VSqwm43qNIh20W+Gx+MG0SWxjUykdxVO+xkavfPk31iUVZeWrUDdLPHEtIT0Vlzx67Ex5H7+2O9awFwVj7fLcxcmE0+IRdpPZ8iH4HfTrIYh/mnqqzp0mwiTIrg6lTLwdogxnq26nStt/SWTuVc70iv4Lt7WmkGFZVZ3jG2S3tu879NSU20jh1tPoxgkWa6U1gFHDajk05YDMOa7FDaqpXOxFVR1gj0xaB3Rqe0xmsdcT4VzqWVCbssrNuf1skhDwRecFq2m59DqfJ7+W0hZsS94o0Ep82GS41zjWYLLPqzDWiruwx4KvxC+gkA/30ySNVR/X7i2vGHNfkEAxqsLjLHbVZrMMTj92FLUOP5qgtcZEgfmH3hQV5whaeDwHihN2aCKG+PUvrCqtqCnHriER0XPqp2wnDkEwjeeV3+O0qq0IL2NihILWIZAx76HcCIo/Cu2h4mHoj34RgaI4Mhz6fWS+aWOBnYtNsEd3N3zrH0J+nEgUSSVjHbqdIlSgg/8BJBiSGzTP3cPjjXFEcN5vUrW1LG9h1ApUOR7yPZsMy0eKqm6VHYVaGwxwgK2B83CIuB3UjYJxlUongqQxuVHySC9hRlME7R/HNzaf/esJMyOI7zx9atz4P4yZQxDzeuWFQj3zhcaHjLs8APyf/OfmPTH6UmBqlAg+RIWOOmwmV2SPNsRyew0iK+hbSp2+c6Lf9mB331myPG47j+7r3oUWVm2IuP1bezx8D/ELgqzUiQrrXuBzsR8ZlzMVJy27/YlaHBPbzi2eJPlp+RO9y4KuH+WuvAwzjytmFHYe5zJlu6GIaT1IFFGokZbdr/fZFdp0Rti6mVpn2fwBMuUWDCF+s8Ion/y1t5g7clN0le8OoeDzsl6xvn2OHDN+z1+8ZCenmEpd7XLVZ6vOTKar1+ssTStDPVGpWf3gxOdvpDHpoUBTLrSFe7ZCkRO61nHHSWU7lL2ePHfQIRdR/nrpBbu69PbYSOvvW3qBjMqSCOz6ee8e1vQax6T7XuYLYtFet60lJr4qAd17iV70i15afppmp824hmduybgvx1tGveydKxf+zeWLaOzc0HjX4VQvLkf9sJXHefOyp+OtfviLAlvifTRS6hUGplDlDOA9WNtf/72EFFyTO1YlYFQ1Gg1bZO4W6U44IcSE8cOZvMZ9RuPZZzH0gJ0UoPvPvwdzXhA/vdO6uYfT4VKout3eEHBEa6JWkRJOm87kstsTlyKQMJ82rmSm9/ZS5/atVI1/yU6tGNcjlM5nua0Y/XuRSAKihOH6jRm4kOqPTf3F5ws/xRfNOweNso39EYOYu0KO0fDr5sRnNsPnfmeNIKn/C4wjRFc/sHwl/aXEJslzmfuQ7pW2FB26Qi8HvPHEnB1EeJjn1mHIWp4PJdM6R8GFGYlei36MI0V7s95yKDJA9ZkNTDh263VcrAVrMoeVmhv0JvUMwmW7cjZneie6u2bSTO0D6Q97VsJrSAUFAa7ml+oeZNhssPWPTPmI/wQ/UkeD3EsG92xBdgF/ub7Djve48UyZN34j0XVp+5m2Qr8yJF+Y8v7oqGJTgnv0cbH4lxMdsUUP5Jm25rPTPmAPvNhAXuqRQ4b/IeinjHN4GwVdWOF3bqIldvEQ7UlLNtWYkb984E7TP8IiqAmdsgT7tNZV9IWErUGEpaCN3cJpCC4ategU5l4qBqXpuOUr+U5IYXRhSMObGrWi9/h41whZ38LnKiuYr4p4WotDwZY5vf+44pR5BnEE3jCx0t9C4GSzGVvXqtRDMmNF8upRDXecdG2CozLqZ6rgs9NpEe+SuE/eZlf1UAY+NybvrVz6kArtBmmxVmXqeqkMwkT0H6tES59U/cCvuGYxJAxcqE18iBtwxmy8ePdj0z90sLm9moeSI8kLcDIxFp1WTzRY5vcRVjLgFlTCWme4SJMusUdYLawlcnYVWXibh+H3mAo8lFzVxK5KBqsUQsVAxi4AWmxAT6kHLaGwQHVqqixMb3LmkQMjgKIfGdRzj3zCHXSHljV+kHKsLvOiGTZeSNJi5aQFaSjMQ9AXJqeYy8I9g4RTsdCaAjuEs1l1R7AZdtkGa63An0K3jUDBDkNhqi3EuxESEHhBfSH6xlLcKsn7hA1R+w/coq/BF6ELiFa8FYorQRR2cQ4H42qcxBLTIkCPfJXIOJz6QmKAVO3wpcb/w+tC2562dnqZcA8zCvdfksxBeub7iFf7JrjtFmdK3HokdX2kMyT7Cy31X93kj/YtR8yoH/23UK+T7/8ao7/cd+6dnjOcTtgK5D+WiH4XHa30z+Au7/7b9n+z+ZPf/Abu4M1XT7x8XTi69L1zyZq5CfFhVRV7IJ/ewpzQ5T8F6LvfLkXNn48ljc33xZHpFIU+/r+gjjJnOoE0oQyeK+7ITgO8dxWUd8pBzSgnkWTdnnhTj5ZE24QPr5Z/f079yRXmfvY8qvPM6QB5xYUWCKiyu6CPYuK5lr6hE2bmP5xWq+WTlVhaSAU+kWiT9szddTleifOxtXSnxrvvcTCfSVh3HzUWvbkNkAyyEvoj0Be6Q+ofmYAyEAu3Tk5T21VTnKltrpbJdrgpbmCNpcGaVMXn8yXNP4LScQXJvv/jWv+lQ0jJa2Vbr4OmGQOEs1ItqTgFIQFVJrR1f51Zc/6Vrtpyf5FCuk/jms0gbNDSzPFY8ADNabm7mXqVvHjEGU6uGuWS/LrpJC9yNeV8w+YnbnX9fww1hxFWCgByxPV91Jy/3cy7PoB/GX37vcg9cdvvnXrECz08nlwdQ+ya5/Oc4Ms6J75epziNDb52o/4ix/+Sav2/5mDZ9JZ1s4c/Hi1rFcPkP2hi1hz73ggeYCvxz8l9aefTluO8MQPU21mlzIcP7UxM42vUHKfXfklGmYvHrZ5yPy326aVk+KxFuIf75uEu2DF/M4uy60C/bkco3/CClATvHnrG1fnvxuSeR8EXk1wAW3/RTfzquUMN3aKgwqf5xTc8/nba4fNkfozTC8XAuNer2us8QCfsiclXplWbwN8D+Pt41KmS2GVFzwIn6NvNTW8TLH6S091cjP1Ds3RVbwb6o4puGX/nPx3EWmnzr5se3THkXMv4F1P+B0v6Tby6wzj249rlNNPOLyEWEYr9pv18B8Fv1zpq37aGlnv/Q46j9g5Sif7cmSqht+Szy2R8EeMSBpbCY6p7Hn/qye2/8IKX/H5vikWsADgPMKUuDg1gTJVVe+oMUOjmTJsEths424CGwfgGVvQvhqLm6bUH0vhKVBFNGlwLRr5NT6swqPRuOL7MoI5ZIJJ1mdFXcZ4bP2tJEE4OPnf/WDSG37EcGSMeFszKswsBXUdkdpk0BghLzJlGZNM2lAc3lkfuCMvRFvFDg81WmrIA89+sAD7HkPV+wXLTvo8v7LQuXNaKnQPf60+04W01lvv6sACr7Q/dxPBYyZHpm0qffLaXLwmQj8TUlXX9sfjqkOaRARD2nCbqoYR4bPsnQq6s0ZJ2TDwmnGJO7Ye/EnMvTdmn1+VdNPJRf2JJpqV70XCxCd8noQnXlY+NPevn9o/Xk2br07PXMVnr1x4U4fHZKPM2rLDtrqZCzUFiVY5TDwXPwhD9OEVJWtXkYyNOXN2tiHCkK5LlXfWHzG6+nb7pFkCGgmqBPOoXFUQvtuZOZmh0Ev+HGyPBmB1BHmj6nOIHeWxznkCMu5EoeMJz2pHNYgKgtqXMP0Zt4BaGP9ITZIH2fEm1Vl0BpQ15/Zsc0j+h7SihCuWn9VEXfGsm11wGtyWimZPQI0FPlQAkQpqGM0u/xqyUvcTBoibqlOnuSj2qZHizzocL8FvQ26a5+of7Edd4s17ov1hP/z1z9tld7IgFUq1WQX4Dy7LlQ4gOKUZvfK0dh17uYDAxCXdpLgemQ4/eeWUEONq/LtFXdHwdzrmFqOzxtpXUnfmsIVz9Cwuc6wK9WXjxQlyW3RlFUqAcqVHf0qsgqLtnaU2RSsIu8aPobLWYkQA31LOAv+BlXuSycsCbfm7nxB/QVEezIp7Fan1lK3hIHV99TlWeHs3AzdoKXwuD6C3T9K8nuAerS9ehtQ5eXwgsRGijmlnr0nmfMbV4KH0SEGH22WqkcGFM6mv2afdMPb69w9MwfFSqwtd+6UmHxf6wFb1E/Xew1MP0qorXcok2xKQT+8lL3A8s20pKxQl/y4VvOrRGUxitd/iSf+31Jc6HhL5+29lKm6CZ0xfm3k/bE45bmKH6zJ2njlg6SoAQ8EYUHDvl4M8HPjmGHwvYjxbmBaHtWmabF0S+B6KN7TxQR2t1dHVZgSb5kXrfFezNPWJipB2RuhcZYsH8nckPMB4BqHNZavnDyffOnYHj+k6+YAq6Nal5VQ3kSFWZfVC220m10rnB9JYJHN5z/bqj97uj/U6jlyeEPhNoLi4FvQgLtgz/hc8uPhtojq0th2q5fQi3+R0PtYOGdV4+rKj+F2l1yPxpqf31EvSm1/tts7H8OtfKIDF2nvrcZn0Lt6x8Ntb/t93OOTeapxf8MYDwt6kdCLU9n8SOh9pXztjj74MDPoXbPj4bau7ZEGbWtn0Ue+KOhlqdL/5FQ+/BaD0ZW+0uodftBgD+gdx4efHu271OoTfzRrHfXlnbGy+gvWa/Sj2a9/weYYnYWzpg835xBC+zoz4W/zw1q/WWBdFI8PkMsjHBKYrbAJVTmq45pt34HtQ9dbgkX1ujh1/jizBYLxIQaN2q531oZKeL1AMu5h+41BS+RJpGujtgIGN74n9Lt38a5t0PkY2hP2XX/nLT8E6LZYjyeVvnv+BMfBOCw+g0w9Li+VaC5fTrCjdzD14UHgo3heAom7OpRJjccvnwgEzMcd+vLpoxznwvumczC5Q162WtWVq2fC+4ve/IOUZRW4ZGfGL6w4v7sf5fzZlXZywU5ZEVT1L0v5z8X7DzL+ZZJ7qiPcGd4tzSNpCJhCZwm8mJTM7PSR2vghdF4Pu/S3qInWUQQw+qjLThdEAdOpxBii4qab+zkuTih9QYvItShFC0iZAHf2VFjzXvA03LLgKmLC3x/kveemgdWUlzEWfQ65Prz7nnSepOzjDw1/yd26O+sMvvd4OpYa+CVUeB3nq3d1j/ItQfZi24Zlbx7zmQv2C1bhJRBR953mqBjn21f9kPRCuPt3+nYO5S2HJVjy4ut+76zYLOSV56asuiR/iwu3s1vK3n9jlpWiIv3qv4KXnl3oa0UF+8uuJW88lx+Wimu72FN+ic0fkLj/wpotDdBCKZo6EDMtqDljZV9TDsbU739Pq2BTuH0lwVsr6QEdgKCxrrR2cmaXZwmkPP39OWag2h9SxVJMrwn3ro8cV6apQpspoA/YasBZpCj9kv5iP2EpY0AebdKE6tBE1sdzFSBz70rSHrrb1CWcs6cNU2CUXuQQhsneSsOu5waPPNfbv88q/sXncx47FefLdeMczECqIwrhWkgSP6ssVwUBloQosEBodCwTLe4oAnzJwrk7kV0A2i6UQccZlqhUuyrIPqMBYSxK2xsgPNDk8+vrqrq9Vg0wPSgbJizd6nxi5PxBWq8AfrLstJYHqIHRCTBasnwg2pKVhdNlK1CjG+qqtwUNlSGDt22nEyd8fp9kDNNKV5a3uZZZWVpp6yz3nU+OU4yYdjexPLJeoLUOC1tu6R4sEkiax0HZRWyW4XTlMcuPgN0NrGPBEhp1HEowFdGFQl+4gOexXANsj4nCg5/H2QJD7bsHOMtnDvLwpnwWSwJjbcwTKX4/ul2vtqvl5giVGwdn47XVzsenbNXnsqgyK07r95iTSVsNU2MmZ3a2UGWET2gQ8KUbupoUHV1Vi8CkyEPEAvh1KcVKlGkrQGjlOImuzLjqSrjynjeruPjxI0VMbcXvDogNxCLnBnjtIE1Ej1+ZWqz89O+S7m0MQKCQuRn6A1Sy9T4onOMPdedn2vRH5tfZJGu3CLINExAz7b1zEQCcv2DJ2U15kN425z8Kq7N3Q9cbzWLSRMducu6UAJ/Mp8gbGQ5R0RvPqCmYhXeLO2Fvm0V1sjnBZrtv5vGfLmnGEVPZ+1HJr+VTKBBMbDnLzHk3Nu2Ls62e6aqKtuNeNud1dVlu1MKTYiELehHhBfCq5VUc95SxIWzuwn4SzsQpAeaNGMtdihpW7+D+i3CHeJfCYfS5RP8SuPgGjIEtKZ0dKCbs8796M6uSMlif6Cz4Lo2vk0dhP5zYTZIcxAKwzAnKs33KZ3N5e0lra4sTx94R+29YQYwdZhhJ7xHpJ4l/izh4J3M8VI1NpXgBg1VQY7BAD0IClvMFVqcHwStIBRneJGmDd3Yi9w0C7iUxko+Z64BEpd33Vh32ZjlvZ5wW+81JTqVygp9gvjrbyDxbpe+sO5nNPkZTX4mGj+h8RMa/xuhsS4rgjbb0a/CoatYOjh4vuQtV4eLKoMP8yJENY5/Z+dru07Xch/gd0rgogHgqyN2/BscHn3nPQyPPIvkNtgiN3znfRIvYbFJOYAdRba8oVVkS3DR4Zb8Owu+864PlqymldBxl6zv6DMr87nHcTOhk2d4i3EDU9splcvc/u8Icb/p1aZHEaJPynnDeuekW7Uul7nr3+lsuB4mnHaMK5uLvLF0shcfcoHLnNgJ3kgSm12jn82VzQBv235SnkB/w2Vu45+8LXvjezlfC65sfir+p+J/Kv6n4n8q/qfifyr+p+J/Kv6n4n8q/qfifyr+/yjFV0/9tXOnv/tHClgnVZul/lFAn1fY7VMkFa3PQtoj7BTy7nrfeCEWTsY8X1gW5xOzdIXl7VqYDZ+2ay3uQQg++rLlSvbzLj37rjchh7n3ZG+IhuxPV7AoWL+8aCKZLuXbQY9a89UGtgDHv1szvv0kwnIfhH5Y/0MI+l6zoXL8qpWnz9T+1/a5Rb116oTt81+f9G/4zx13lyfL3hjia+lfbZTz+c99fVgLwLDhFtQ3H3KQ+8+3Sjf3nTSihOxV/koA4t97/7LywjsJRPn/TW+cjtyPXP4+QhUBziipkkDM1VYxa2iwKrwydGIE44Z15biC3BBbXNZpfcXDDWSZZ9VLOLUddiNzN4YzY8N59rjwZqfK+NBCLpC8a3fwJKbMWHquA40pZb11Zr9NE+OPV6ruInfR8tP5qq1ljFeMVubTP+7MWWhaSyLljsVjdjsR06kOOacJYb+ede1n3e0E2aPGBvuycNtA869/Q5ptNGBUoffmanDybGDeMuRcDVYms9qTWVoIo+5qgC9No8iwUXOVStZSFx4Y9KbMOhTY0OgskolYmjfw5lQQYJNWpeCEIxrBjzIvNk7NwVhEMrztUg1+9tbtLZlu/s4kzhKTFl/TzAo7HRbZOuqrytLmQC+S3fxgeh6festdtWZOekJQb+aad01HIeaiSti/aeigM/5MwBefDcNVGUs/Si2vg2vCLt2woPqBocSz5iF/lamYhHxIHN5sG42yFJAn00LwxpNL0L8YGhDOHb924IuIR/NVZPZkFSeh0gKCwm9WhnZWkQK1WmJmXVMcDBIbBtft/qO1OWDTEmIymarzOysIRdlbpkk/Pah3bRjSbcxck23nKdCdwOI0N8oxyuV1Pu0t0J6jD92xKSjb1GwBb3Z4G8lpZ8e7VQ85DlWZI+2CZzYmpdW2TYfoHmvle4WwWS3kGonD5GhZRBItNCwhUMbLp27bSL6MErj2r8r7zBaN00bDNQD3956k00QuTSW7P7rVcD0q3XCdVZAxpJ8KRrBILps6Tc+fnzEc0BtqvOvGWldoaIraKV1exyXPg0teMXkDRTbQ7W/PG4ksR/XsYpw7QmtLxz9E0TaiZfBhBWtzgbulZatrz1uXAEtjEnIuGZnCyPv22PVf2tab/jtZOcorc5DcVrQ1dVjxZULANgWO1wxxts1cd7DtGCdd6tJo0vSt262UaIpYLoT1+/PnvUsZYb91o3u3eMhm7FGoh5+ZZI4DnZ6M7/37ezItYFWSD/xm07gh40Iz3jBzuqMs9D17w4j3hgQxIWFzpMZkXpZZbJ01GQw0NWuNHvGa2b6KsIe9rQEmvoixdelRRWfhMMO5yoxdoM7LKnt+3/dyFJJeqQlhBauAk4ximqnZ7HIyrfEMzLQA86lD0+zoFudpmGAOorbJsKqdHN4JzwxReH5ml3XoGfWALFsXMvTlNN9BB8kEMcHd0HV9MqPnBeBxtv23pLJwYyqhRsFvqtpjoOdBQaswS3MJnJC9syiiRIIzIz2b9P7j9siA3QI+mGISBkseeR+Sh533fxc64CZDea/NLLftB2SZVfv1t8BWbZaMhq5Pv7S+suLqGB0jZlUtdF/ctQcqWkcg2tzzom1v6TAkTbbC/zhAslOFJzK31Q8n9Nn1J99mAfF5rEvUFMDyZ2eCnZemkoKX30Po/0wqk6VU/pEyhjsgO3Dv7FYTCIs7NORGWJ7MR4eot8aE2QupFRBJWiB6jVFSHk+/IQSPE1lvkjCXC136vbNwMxL9ZS145SoCf0qtztTcdrDKXsYxcGu4hfotFFCS08csvq7G8sgYlMl5BNF9H4qIZlAVpETqLsa0bL2atmZ1j4J42XhdUM8rUOp8UMaFQy3KKEM1OacZE0to9nM7xvDpLBxtsZk2sTQIWhq0wjIQ80kIw8sX03RAl5b2PtMsro0qM3iq0jZN8hLvgaVypcoavPfpdffN7Ne/qiGMz7pmGKKTuqIcw+LtQDHjtn3XAMz07ZJWzsZ/VBe2ROVcpxCFB+gMqD8UghVUBrGHlEvjx+bpGZvMOjTl6eEaHnxDBKKCuIfLrYZS/G6FuRCNF1fcghkoKPTwhCMNMhQn7Ia16U5ye14Hs1IyuvBq9QSUzCIpsAMWOZgUAGq+0XMy8ebtaTcDsXQiIfNOsInNREPWCKc3C/e4EFN5E/fAEwUlgw3sNRNQ8N3HdpZ+DFjlkUhW+KLLGrOjWLcRjyVTKYRCWQKe7IblsLCcRKwNw28bfCMCPazPaILH+r28RCeTsMEj3n1VNQ5AxhYntyp/bgoVPxdaHW9eaKCcsPBy0E9pkFLcNxe6CAv1YreeHloiUZa42Rc0EgBRNZ0EPMdJSGSOlozFC7O66kOq8++zFwZksOXoc5mPZ/Nkosv5DthlOrelHKXTINcB9J6pnYx3QFSylr1EgjHob8O07TSrTlpsx/oxdgWPwi26ZfFk8yjMALikdyTLfYBW7bCVk5O6ZHVH52DJu8nQXRB/aJkeTMnvkBQC9cp+6QmbGEieYMi2xBQywOUiIgM7xy8WPdJBSKCmUi1omsuRtnecvQ2CvaVcCM06NdVFNY45+CbVuVVExbhVySjU+uq1CphyaPyFaRQHaKl+a3uYY1q5S7ywAGT2QznZ5p/3qcnPJXERBBUCGOJux3nHe6CbfCIBVLJjK46iQfAdIQYy2Pn3BJSp6uFPFJzpwc3bm/xpvvW3/UbIafSFS2zzLFwxlWJErxwEl685mPPOsgNtKqzGMj27zXdmyWn5rf8fc0TMyEuP14NlNMGkbM7FAdOOGY/KnvhM/Osg5z9N0ATmaqGcc7g3WbjLp8/+0nRRqoJAFBl5/+4iNu3TFyGK6nLFJ3xGIDPAJY8eGa59L++KYVhlUyBZZvGZaH4zQUG6XpjdsCFarSnQWOTevvpD6pKEjMDGFCGWR13mTmkRBchsCtcpS4p+fE3EfKpM2pYEYvF2n4vnDIMG/HPbCFv+grDCG7ieEHbz5ihscueyIll9fyc+93OQt3OCK62Xzm5ouhDuWaIisM5PXTLODyMBrzzavLfL4HGJ3zVI0L6ls3espis8zOPbt9XGdaEf7SNJbIIDmQzkmBdCeFOxv/H0/b7CZbQo1mA79yPVsnDL6KVlhr3PM5akBi9qKI/vKhv2ybyshGapoN2ycL1nGdMeu1Lad5vuR7GCRneJRnmIpPuARna7mtKq3JhLQW9txT8mW/6tuF6yWK4JfBSMqj7spJ9PtcrKPhXfnUklqxVnzIXqvqIGG4up1l6bA2MCXSap2Xin2l5tw+FZmthhV850IH7cRNfOZeF07tUzVKLw2hpTM/UPHPKDx9e7lO9ub7l9tRKcYWgyH6K7iJxttVTpW9541MWepC1NpmG4ps2chE9S4JP+cu8ixF7mFZRV98I8RIcqQ7UN7XWcNklH36Rg0OsVU62K3CFOVRCdj440VbyaBqMphGkuPaPcOEZP367Flo4YI656ui9THwcBq0RTfMG4JLBSMikLm0tJMy4zJXqvin6KJKT8achGGNm5+LOoxPPZwDYbveTmumSiE2HwnFsBkATUmg76uI+zynnuunPXwUEVWwkYYiZbpcZxa2JcYJgYOFTmz11yXcGbG+5MZG0/0RZ4KbW7WOFN49uZrtWBu6W9NGUNT0y2MCZLVKLKukn85eLCUyQB5ur9FEbnYLP9P03qiUhPFCzotm1/l9Uko89OlaOcBl/AbTdoSIOvCbTJNj4b1DxYX0YMyFYaI3P170YkKFhYWvVonTeKhhSkAJYp3Y9MsVX1EFp8o8l+02p2X1zUtdshF/0hEZu//vHgRdJgMa2um3QOMblLkNokzNySX8GuGAx5L/QH7PGLyx4vZqiCak1zeSztswX5pwQF6LTqbGo9vPFtwyCFXWPrPOv+0WcmIJfTYaao8IjFnARswWztg6HR+Sy0xNGrV9I3STYQ+uy8J8EPKyqb8hFeG32qCFQyqi0F0IaWOM8nqfN62qJ1fuPN8L42ZD7kGuCca4E+SznYBrn1l48v/CdtDPDlZlp4+Ign3IPpiWB4ViEWchFTZ58II6a2IS4x9aXIUT6SeSP1rx+epbTEVFjFSggJ0I2T4sCslEI1qwCC0Gbrdrz8JKQm7py/CtGlv8WxyFr88CT0TD4t4dSn/XP9LDJn6QN+I54s2lqv7NM8CMY5eCys5m8dGmlaBTFmpQ5dUJe0urS7E5LwAMJpSiKS7RNCFPbpLxafaR9v8YkLe0kuoc9dltyJbsO4bx6HkiN+YYI8DK7F3CYfzjJbL1onLjioDGh7BVo7SWb3kftgFCtCjzt82gABYY5jl8YBSFekWeReAHLe9vzQ0KVf1W/ZkUsq4gT1aP4KnCam2/AghGaaRiRUREIXQtLPSFhFVZ1Ul2TtzXgd4OXM9WL0cfam3H92vBZdQ84dXSBhwR1Fi2eoHR/koc61SZiZh1lmqt6hpbb3mQd3Fy8qZqI48yhsVasF8YPlXzoZ/JIgn6SYC/IgdhtoF9eBPQl69byX1tw7iIcj1LY3M3OVwpwRsV02YDgkrz1kqBeCCms0Jeseep0a1+7mDzKdlDj5TzFLxnmCWN1NQgKQ3ZSlzNPEweUPJkYJcGu5oSWAhLJJSIMG0hy8Orl56xyCQ+Os/rgNQYA5kWxMfxUdfs2PSlz9R3ccgmLZ2einpoy9J1ZXwRi0VXXJwVE5z/U9XwzGb/po2rA1JvNDd9K4qPMO/Isc53NqK9DPZcZP4JSljlDqVgv1oibo5hAWbpYELJp5PXdyt+QJxt+EHv8nKMkuV12BhSwxDbZBdwXagDLVS0AcIXIWOrFAYy19e81lxU1AWWbVwcFGji5hzvxglUdKW0WEmlVE645GQFAmg4Yj1iGM7Fcq+hB862D8P0spYD1J2nYQk+yIfso1JsROVugkO2SyguLBWcp4fI9rFjlGeEuxyarW/uXP22Gl1tRxbMhGkgbysQlbZ8YE9Gq5opo3R4ag2ipsbuRWJ/0Fn1ObuiuW7b734y6UR9796xDj6SxwpV0ZKDjcutti1t16nhhcYF0LVimvO0Q0XNuyPTvaee6FzCRpPYl1+xqIVQKqYmWDFtSyzJ5DRRdrQYu13jSBouNd9JvYuZtMa1WC6cNdcOwyO+GMWpVQiIVJs8jHZZNAAe2b84rs9nxfHZI5KDjWNcWxmwyZsFQcrJCfMSGxGcg/x9ryDv9VuPhX4QSJ66MzFdfUPS22tmndNe5aclCADs+FnHngmmZKe/hUBc4pm2NR9CDLKPXF4ypW7WtuHWL4Tt/FFHhzi1gla6U14/MZtLVCOzaPb+81wM43ne117DeADxpw8wkV9qglLTHG3S0j8w/HIONt7vie4i973cufIWUF84xqWQ5u4d7O9sWepnqSo3JrjN+eDVaXVAB2HiJuvz56NidYWtvJWXf+IgKZrK/EycBk9KMRLDQtJx3vBuDfNm+H6NbAi35Zl3i45vj7busxehirMh+7pOxpnmVGWH/cidHtieqr4bBp5JeWG8rI9JKQJ1M+JbTdh75dSEC+3iY59/DDkeffvBfp7+3hchK8V2LIv74fDvw15KvlDWStsPJCawL8F6l13y64aBVpC9xeZTIzqMLpQpK7kEm/H/71m6WRzRIho9tA8zH/ftvU8iu7Dih/aJlEYBs33pI8vPqbO8vclr89WikmNDC+nEQ83K9w5PriCzBFhlQc9GTltariBzgoZ/A1AP1qpzMCtvyBrNWrrgn865OnjWYzrFYm2pmjUmhfkfFGOs6bj/vv8EHrAwX7Xa78L1BLAwQUAAIACAC4tvNKD4Xayk0AAABqAAAAGwAAAHVuaXZlcnNhbC91bml2ZXJzYWwucG5nLnhtbLOxr8jNUShLLSrOzM+zVTLUM1Cyt+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/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+F2spNAAAAagAAABsAAAAAAAAAAQAAAAAAPWAAAHVuaXZlcnNhbC91bml2ZXJzYWwucG5nLnhtbFBLBQYAAAAACwALAEkDAADDYAAAAAA="/>
  <p:tag name="ISPRING_OUTPUT_FOLDER" val="C:\Users\Administrator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1805</Words>
  <Application>Microsoft Office PowerPoint</Application>
  <PresentationFormat>自定义</PresentationFormat>
  <Paragraphs>197</Paragraphs>
  <Slides>27</Slides>
  <Notes>27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2017-07-03T11:48:00Z</dcterms:created>
  <dcterms:modified xsi:type="dcterms:W3CDTF">2017-09-17T06:25:13Z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