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7104063" cy="10234613"/>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1" d="100"/>
          <a:sy n="71" d="100"/>
        </p:scale>
        <p:origin x="-64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718F0F8C-AD7E-425A-9BD8-2A4EBA27B7FC}" type="datetimeFigureOut">
              <a:rPr lang="zh-CN" altLang="en-US" smtClean="0"/>
              <a:t>2017/8/9</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A3F80AC-EE4B-4BFE-8F35-2C5A709E1ECD}" type="slidenum">
              <a:rPr lang="zh-CN" altLang="en-US" smtClean="0"/>
              <a:t>‹#›</a:t>
            </a:fld>
            <a:endParaRPr lang="zh-CN" altLang="en-US"/>
          </a:p>
        </p:txBody>
      </p:sp>
    </p:spTree>
    <p:extLst>
      <p:ext uri="{BB962C8B-B14F-4D97-AF65-F5344CB8AC3E}">
        <p14:creationId xmlns:p14="http://schemas.microsoft.com/office/powerpoint/2010/main" val="367993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a:t>
            </a:fld>
            <a:endParaRPr lang="zh-CN" altLang="en-US"/>
          </a:p>
        </p:txBody>
      </p:sp>
    </p:spTree>
    <p:extLst>
      <p:ext uri="{BB962C8B-B14F-4D97-AF65-F5344CB8AC3E}">
        <p14:creationId xmlns:p14="http://schemas.microsoft.com/office/powerpoint/2010/main" val="137464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10</a:t>
            </a:fld>
            <a:endParaRPr lang="zh-CN" altLang="en-US"/>
          </a:p>
        </p:txBody>
      </p:sp>
    </p:spTree>
    <p:extLst>
      <p:ext uri="{BB962C8B-B14F-4D97-AF65-F5344CB8AC3E}">
        <p14:creationId xmlns:p14="http://schemas.microsoft.com/office/powerpoint/2010/main" val="126265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11</a:t>
            </a:fld>
            <a:endParaRPr lang="zh-CN" altLang="en-US"/>
          </a:p>
        </p:txBody>
      </p:sp>
    </p:spTree>
    <p:extLst>
      <p:ext uri="{BB962C8B-B14F-4D97-AF65-F5344CB8AC3E}">
        <p14:creationId xmlns:p14="http://schemas.microsoft.com/office/powerpoint/2010/main" val="136792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12</a:t>
            </a:fld>
            <a:endParaRPr lang="zh-CN" altLang="en-US"/>
          </a:p>
        </p:txBody>
      </p:sp>
    </p:spTree>
    <p:extLst>
      <p:ext uri="{BB962C8B-B14F-4D97-AF65-F5344CB8AC3E}">
        <p14:creationId xmlns:p14="http://schemas.microsoft.com/office/powerpoint/2010/main" val="166308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13</a:t>
            </a:fld>
            <a:endParaRPr lang="zh-CN" altLang="en-US"/>
          </a:p>
        </p:txBody>
      </p:sp>
    </p:spTree>
    <p:extLst>
      <p:ext uri="{BB962C8B-B14F-4D97-AF65-F5344CB8AC3E}">
        <p14:creationId xmlns:p14="http://schemas.microsoft.com/office/powerpoint/2010/main" val="335867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14</a:t>
            </a:fld>
            <a:endParaRPr lang="zh-CN" altLang="en-US"/>
          </a:p>
        </p:txBody>
      </p:sp>
    </p:spTree>
    <p:extLst>
      <p:ext uri="{BB962C8B-B14F-4D97-AF65-F5344CB8AC3E}">
        <p14:creationId xmlns:p14="http://schemas.microsoft.com/office/powerpoint/2010/main" val="3483081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15</a:t>
            </a:fld>
            <a:endParaRPr lang="zh-CN" altLang="en-US"/>
          </a:p>
        </p:txBody>
      </p:sp>
    </p:spTree>
    <p:extLst>
      <p:ext uri="{BB962C8B-B14F-4D97-AF65-F5344CB8AC3E}">
        <p14:creationId xmlns:p14="http://schemas.microsoft.com/office/powerpoint/2010/main" val="248981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16</a:t>
            </a:fld>
            <a:endParaRPr lang="zh-CN" altLang="en-US"/>
          </a:p>
        </p:txBody>
      </p:sp>
    </p:spTree>
    <p:extLst>
      <p:ext uri="{BB962C8B-B14F-4D97-AF65-F5344CB8AC3E}">
        <p14:creationId xmlns:p14="http://schemas.microsoft.com/office/powerpoint/2010/main" val="402282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17</a:t>
            </a:fld>
            <a:endParaRPr lang="zh-CN" altLang="en-US"/>
          </a:p>
        </p:txBody>
      </p:sp>
    </p:spTree>
    <p:extLst>
      <p:ext uri="{BB962C8B-B14F-4D97-AF65-F5344CB8AC3E}">
        <p14:creationId xmlns:p14="http://schemas.microsoft.com/office/powerpoint/2010/main" val="1952486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18</a:t>
            </a:fld>
            <a:endParaRPr lang="zh-CN" altLang="en-US"/>
          </a:p>
        </p:txBody>
      </p:sp>
    </p:spTree>
    <p:extLst>
      <p:ext uri="{BB962C8B-B14F-4D97-AF65-F5344CB8AC3E}">
        <p14:creationId xmlns:p14="http://schemas.microsoft.com/office/powerpoint/2010/main" val="182798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19</a:t>
            </a:fld>
            <a:endParaRPr lang="zh-CN" altLang="en-US"/>
          </a:p>
        </p:txBody>
      </p:sp>
    </p:spTree>
    <p:extLst>
      <p:ext uri="{BB962C8B-B14F-4D97-AF65-F5344CB8AC3E}">
        <p14:creationId xmlns:p14="http://schemas.microsoft.com/office/powerpoint/2010/main" val="118725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a:t>
            </a:fld>
            <a:endParaRPr lang="zh-CN" altLang="en-US"/>
          </a:p>
        </p:txBody>
      </p:sp>
    </p:spTree>
    <p:extLst>
      <p:ext uri="{BB962C8B-B14F-4D97-AF65-F5344CB8AC3E}">
        <p14:creationId xmlns:p14="http://schemas.microsoft.com/office/powerpoint/2010/main" val="950296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20</a:t>
            </a:fld>
            <a:endParaRPr lang="zh-CN" altLang="en-US"/>
          </a:p>
        </p:txBody>
      </p:sp>
    </p:spTree>
    <p:extLst>
      <p:ext uri="{BB962C8B-B14F-4D97-AF65-F5344CB8AC3E}">
        <p14:creationId xmlns:p14="http://schemas.microsoft.com/office/powerpoint/2010/main" val="3297425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21</a:t>
            </a:fld>
            <a:endParaRPr lang="zh-CN" altLang="en-US"/>
          </a:p>
        </p:txBody>
      </p:sp>
    </p:spTree>
    <p:extLst>
      <p:ext uri="{BB962C8B-B14F-4D97-AF65-F5344CB8AC3E}">
        <p14:creationId xmlns:p14="http://schemas.microsoft.com/office/powerpoint/2010/main" val="1628609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22</a:t>
            </a:fld>
            <a:endParaRPr lang="zh-CN" altLang="en-US"/>
          </a:p>
        </p:txBody>
      </p:sp>
    </p:spTree>
    <p:extLst>
      <p:ext uri="{BB962C8B-B14F-4D97-AF65-F5344CB8AC3E}">
        <p14:creationId xmlns:p14="http://schemas.microsoft.com/office/powerpoint/2010/main" val="2998797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23</a:t>
            </a:fld>
            <a:endParaRPr lang="zh-CN" altLang="en-US"/>
          </a:p>
        </p:txBody>
      </p:sp>
    </p:spTree>
    <p:extLst>
      <p:ext uri="{BB962C8B-B14F-4D97-AF65-F5344CB8AC3E}">
        <p14:creationId xmlns:p14="http://schemas.microsoft.com/office/powerpoint/2010/main" val="2127917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24</a:t>
            </a:fld>
            <a:endParaRPr lang="zh-CN" altLang="en-US"/>
          </a:p>
        </p:txBody>
      </p:sp>
    </p:spTree>
    <p:extLst>
      <p:ext uri="{BB962C8B-B14F-4D97-AF65-F5344CB8AC3E}">
        <p14:creationId xmlns:p14="http://schemas.microsoft.com/office/powerpoint/2010/main" val="2784819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25</a:t>
            </a:fld>
            <a:endParaRPr lang="zh-CN" altLang="en-US"/>
          </a:p>
        </p:txBody>
      </p:sp>
    </p:spTree>
    <p:extLst>
      <p:ext uri="{BB962C8B-B14F-4D97-AF65-F5344CB8AC3E}">
        <p14:creationId xmlns:p14="http://schemas.microsoft.com/office/powerpoint/2010/main" val="1477296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26</a:t>
            </a:fld>
            <a:endParaRPr lang="zh-CN" altLang="en-US"/>
          </a:p>
        </p:txBody>
      </p:sp>
    </p:spTree>
    <p:extLst>
      <p:ext uri="{BB962C8B-B14F-4D97-AF65-F5344CB8AC3E}">
        <p14:creationId xmlns:p14="http://schemas.microsoft.com/office/powerpoint/2010/main" val="2163140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27</a:t>
            </a:fld>
            <a:endParaRPr lang="zh-CN" altLang="en-US"/>
          </a:p>
        </p:txBody>
      </p:sp>
    </p:spTree>
    <p:extLst>
      <p:ext uri="{BB962C8B-B14F-4D97-AF65-F5344CB8AC3E}">
        <p14:creationId xmlns:p14="http://schemas.microsoft.com/office/powerpoint/2010/main" val="3806268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3</a:t>
            </a:fld>
            <a:endParaRPr lang="zh-CN" altLang="en-US"/>
          </a:p>
        </p:txBody>
      </p:sp>
    </p:spTree>
    <p:extLst>
      <p:ext uri="{BB962C8B-B14F-4D97-AF65-F5344CB8AC3E}">
        <p14:creationId xmlns:p14="http://schemas.microsoft.com/office/powerpoint/2010/main" val="295642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4</a:t>
            </a:fld>
            <a:endParaRPr lang="zh-CN" altLang="en-US"/>
          </a:p>
        </p:txBody>
      </p:sp>
    </p:spTree>
    <p:extLst>
      <p:ext uri="{BB962C8B-B14F-4D97-AF65-F5344CB8AC3E}">
        <p14:creationId xmlns:p14="http://schemas.microsoft.com/office/powerpoint/2010/main" val="328420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5</a:t>
            </a:fld>
            <a:endParaRPr lang="zh-CN" altLang="en-US"/>
          </a:p>
        </p:txBody>
      </p:sp>
    </p:spTree>
    <p:extLst>
      <p:ext uri="{BB962C8B-B14F-4D97-AF65-F5344CB8AC3E}">
        <p14:creationId xmlns:p14="http://schemas.microsoft.com/office/powerpoint/2010/main" val="71653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6</a:t>
            </a:fld>
            <a:endParaRPr lang="zh-CN" altLang="en-US"/>
          </a:p>
        </p:txBody>
      </p:sp>
    </p:spTree>
    <p:extLst>
      <p:ext uri="{BB962C8B-B14F-4D97-AF65-F5344CB8AC3E}">
        <p14:creationId xmlns:p14="http://schemas.microsoft.com/office/powerpoint/2010/main" val="131928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7</a:t>
            </a:fld>
            <a:endParaRPr lang="zh-CN" altLang="en-US"/>
          </a:p>
        </p:txBody>
      </p:sp>
    </p:spTree>
    <p:extLst>
      <p:ext uri="{BB962C8B-B14F-4D97-AF65-F5344CB8AC3E}">
        <p14:creationId xmlns:p14="http://schemas.microsoft.com/office/powerpoint/2010/main" val="152016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8</a:t>
            </a:fld>
            <a:endParaRPr lang="zh-CN" altLang="en-US"/>
          </a:p>
        </p:txBody>
      </p:sp>
    </p:spTree>
    <p:extLst>
      <p:ext uri="{BB962C8B-B14F-4D97-AF65-F5344CB8AC3E}">
        <p14:creationId xmlns:p14="http://schemas.microsoft.com/office/powerpoint/2010/main" val="39078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3F80AC-EE4B-4BFE-8F35-2C5A709E1ECD}" type="slidenum">
              <a:rPr lang="zh-CN" altLang="en-US" smtClean="0"/>
              <a:t>9</a:t>
            </a:fld>
            <a:endParaRPr lang="zh-CN" altLang="en-US"/>
          </a:p>
        </p:txBody>
      </p:sp>
    </p:spTree>
    <p:extLst>
      <p:ext uri="{BB962C8B-B14F-4D97-AF65-F5344CB8AC3E}">
        <p14:creationId xmlns:p14="http://schemas.microsoft.com/office/powerpoint/2010/main" val="45231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2017/8/9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0.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image" Target="../media/image10.png"/><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image" Target="../media/image9.pn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29" Type="http://schemas.openxmlformats.org/officeDocument/2006/relationships/image" Target="../media/image33.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notesSlide" Target="../notesSlides/notesSlide12.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slideLayout" Target="../slideLayouts/slideLayout1.xml"/><Relationship Id="rId28" Type="http://schemas.openxmlformats.org/officeDocument/2006/relationships/image" Target="../media/image32.png"/><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notesSlide" Target="../notesSlides/notesSlide14.xml"/><Relationship Id="rId18" Type="http://schemas.openxmlformats.org/officeDocument/2006/relationships/image" Target="../media/image37.emf"/><Relationship Id="rId3" Type="http://schemas.openxmlformats.org/officeDocument/2006/relationships/tags" Target="../tags/tag30.xml"/><Relationship Id="rId21" Type="http://schemas.openxmlformats.org/officeDocument/2006/relationships/image" Target="../media/image40.emf"/><Relationship Id="rId7" Type="http://schemas.openxmlformats.org/officeDocument/2006/relationships/tags" Target="../tags/tag34.xml"/><Relationship Id="rId12" Type="http://schemas.openxmlformats.org/officeDocument/2006/relationships/slideLayout" Target="../slideLayouts/slideLayout1.xml"/><Relationship Id="rId17" Type="http://schemas.openxmlformats.org/officeDocument/2006/relationships/image" Target="../media/image36.emf"/><Relationship Id="rId2" Type="http://schemas.openxmlformats.org/officeDocument/2006/relationships/tags" Target="../tags/tag29.xml"/><Relationship Id="rId16" Type="http://schemas.openxmlformats.org/officeDocument/2006/relationships/image" Target="../media/image35.emf"/><Relationship Id="rId20" Type="http://schemas.openxmlformats.org/officeDocument/2006/relationships/image" Target="../media/image39.emf"/><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image" Target="../media/image10.png"/><Relationship Id="rId10" Type="http://schemas.openxmlformats.org/officeDocument/2006/relationships/tags" Target="../tags/tag37.xml"/><Relationship Id="rId19" Type="http://schemas.openxmlformats.org/officeDocument/2006/relationships/image" Target="../media/image38.emf"/><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9.png"/><Relationship Id="rId7" Type="http://schemas.openxmlformats.org/officeDocument/2006/relationships/image" Target="../media/image49.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3.jpeg"/><Relationship Id="rId5" Type="http://schemas.openxmlformats.org/officeDocument/2006/relationships/image" Target="../media/image47.emf"/><Relationship Id="rId10" Type="http://schemas.openxmlformats.org/officeDocument/2006/relationships/image" Target="../media/image52.jpeg"/><Relationship Id="rId4" Type="http://schemas.openxmlformats.org/officeDocument/2006/relationships/image" Target="../media/image10.png"/><Relationship Id="rId9"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9.png"/><Relationship Id="rId7"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2.emf"/><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4"/>
          <p:cNvPicPr>
            <a:picLocks noChangeAspect="1"/>
          </p:cNvPicPr>
          <p:nvPr/>
        </p:nvPicPr>
        <p:blipFill>
          <a:blip r:embed="rId5"/>
          <a:stretch>
            <a:fillRect/>
          </a:stretch>
        </p:blipFill>
        <p:spPr>
          <a:xfrm>
            <a:off x="2933065" y="3644265"/>
            <a:ext cx="6504305" cy="3444240"/>
          </a:xfrm>
          <a:prstGeom prst="rect">
            <a:avLst/>
          </a:prstGeom>
        </p:spPr>
      </p:pic>
      <p:sp>
        <p:nvSpPr>
          <p:cNvPr id="4" name="文本框 6"/>
          <p:cNvSpPr txBox="1">
            <a:spLocks noChangeArrowheads="1"/>
          </p:cNvSpPr>
          <p:nvPr/>
        </p:nvSpPr>
        <p:spPr bwMode="auto">
          <a:xfrm>
            <a:off x="3680703" y="3060672"/>
            <a:ext cx="5010150" cy="4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en-US" altLang="zh-CN" sz="2135" dirty="0">
                <a:solidFill>
                  <a:schemeClr val="tx1"/>
                </a:solidFill>
                <a:latin typeface="微软雅黑" panose="020B0503020204020204" charset="-122"/>
                <a:ea typeface="微软雅黑" panose="020B0503020204020204" charset="-122"/>
              </a:rPr>
              <a:t>Children's education courseware PPT</a:t>
            </a:r>
          </a:p>
        </p:txBody>
      </p:sp>
      <p:sp>
        <p:nvSpPr>
          <p:cNvPr id="3" name="文本框 5"/>
          <p:cNvSpPr txBox="1">
            <a:spLocks noChangeArrowheads="1"/>
          </p:cNvSpPr>
          <p:nvPr/>
        </p:nvSpPr>
        <p:spPr bwMode="auto">
          <a:xfrm>
            <a:off x="875273" y="2015490"/>
            <a:ext cx="1062101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zh-CN" altLang="en-US" sz="6665" b="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儿童成长教育课件</a:t>
            </a:r>
            <a:r>
              <a:rPr lang="en-US" altLang="zh-CN" sz="6665" b="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PPT</a:t>
            </a:r>
          </a:p>
        </p:txBody>
      </p:sp>
      <p:sp>
        <p:nvSpPr>
          <p:cNvPr id="9" name="文本框 8"/>
          <p:cNvSpPr txBox="1">
            <a:spLocks noChangeArrowheads="1"/>
          </p:cNvSpPr>
          <p:nvPr/>
        </p:nvSpPr>
        <p:spPr bwMode="auto">
          <a:xfrm>
            <a:off x="3791828" y="3483541"/>
            <a:ext cx="4787900" cy="4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a:buNone/>
            </a:pPr>
            <a:r>
              <a:rPr lang="zh-CN" altLang="en-US" sz="2135" cap="all" dirty="0">
                <a:solidFill>
                  <a:schemeClr val="tx1"/>
                </a:solidFill>
                <a:latin typeface="微软雅黑" panose="020B0503020204020204" charset="-122"/>
                <a:ea typeface="微软雅黑" panose="020B0503020204020204" charset="-122"/>
                <a:cs typeface="Arial" panose="020B0604020202020204" pitchFamily="34" charset="0"/>
              </a:rPr>
              <a:t>适用于儿童教育 </a:t>
            </a:r>
            <a:r>
              <a:rPr lang="en-US" altLang="zh-CN" sz="2135" cap="all" dirty="0">
                <a:solidFill>
                  <a:schemeClr val="tx1"/>
                </a:solidFill>
                <a:latin typeface="微软雅黑" panose="020B0503020204020204" charset="-122"/>
                <a:ea typeface="微软雅黑" panose="020B0503020204020204" charset="-122"/>
                <a:cs typeface="Arial" panose="020B0604020202020204" pitchFamily="34" charset="0"/>
              </a:rPr>
              <a:t>| </a:t>
            </a:r>
            <a:r>
              <a:rPr lang="zh-CN" altLang="en-US" sz="2135" cap="all" dirty="0">
                <a:solidFill>
                  <a:schemeClr val="tx1"/>
                </a:solidFill>
                <a:latin typeface="微软雅黑" panose="020B0503020204020204" charset="-122"/>
                <a:ea typeface="微软雅黑" panose="020B0503020204020204" charset="-122"/>
                <a:cs typeface="Arial" panose="020B0604020202020204" pitchFamily="34" charset="0"/>
              </a:rPr>
              <a:t>教学课件 </a:t>
            </a:r>
            <a:r>
              <a:rPr lang="en-US" altLang="zh-CN" sz="2135" cap="all" dirty="0">
                <a:solidFill>
                  <a:schemeClr val="tx1"/>
                </a:solidFill>
                <a:latin typeface="微软雅黑" panose="020B0503020204020204" charset="-122"/>
                <a:ea typeface="微软雅黑" panose="020B0503020204020204" charset="-122"/>
                <a:cs typeface="Arial" panose="020B0604020202020204" pitchFamily="34" charset="0"/>
              </a:rPr>
              <a:t>| </a:t>
            </a:r>
            <a:r>
              <a:rPr lang="zh-CN" altLang="en-US" sz="2135" cap="all" dirty="0">
                <a:solidFill>
                  <a:schemeClr val="tx1"/>
                </a:solidFill>
                <a:latin typeface="微软雅黑" panose="020B0503020204020204" charset="-122"/>
                <a:ea typeface="微软雅黑" panose="020B0503020204020204" charset="-122"/>
                <a:cs typeface="Arial" panose="020B0604020202020204" pitchFamily="34" charset="0"/>
              </a:rPr>
              <a:t>成长档案</a:t>
            </a:r>
          </a:p>
        </p:txBody>
      </p:sp>
      <p:pic>
        <p:nvPicPr>
          <p:cNvPr id="5" name="图片 4" descr="2"/>
          <p:cNvPicPr>
            <a:picLocks noChangeAspect="1"/>
          </p:cNvPicPr>
          <p:nvPr/>
        </p:nvPicPr>
        <p:blipFill>
          <a:blip r:embed="rId6"/>
          <a:stretch>
            <a:fillRect/>
          </a:stretch>
        </p:blipFill>
        <p:spPr>
          <a:xfrm>
            <a:off x="1024890" y="-34290"/>
            <a:ext cx="10058400" cy="2162810"/>
          </a:xfrm>
          <a:prstGeom prst="rect">
            <a:avLst/>
          </a:prstGeom>
        </p:spPr>
      </p:pic>
      <p:pic>
        <p:nvPicPr>
          <p:cNvPr id="7" name="图片 6" descr="3"/>
          <p:cNvPicPr>
            <a:picLocks noChangeAspect="1"/>
          </p:cNvPicPr>
          <p:nvPr/>
        </p:nvPicPr>
        <p:blipFill>
          <a:blip r:embed="rId7"/>
          <a:stretch>
            <a:fillRect/>
          </a:stretch>
        </p:blipFill>
        <p:spPr>
          <a:xfrm>
            <a:off x="9127490" y="3510915"/>
            <a:ext cx="3488690" cy="3317875"/>
          </a:xfrm>
          <a:prstGeom prst="rect">
            <a:avLst/>
          </a:prstGeom>
        </p:spPr>
      </p:pic>
      <p:pic>
        <p:nvPicPr>
          <p:cNvPr id="8" name="图片 7" descr="5"/>
          <p:cNvPicPr>
            <a:picLocks noChangeAspect="1"/>
          </p:cNvPicPr>
          <p:nvPr/>
        </p:nvPicPr>
        <p:blipFill>
          <a:blip r:embed="rId8"/>
          <a:stretch>
            <a:fillRect/>
          </a:stretch>
        </p:blipFill>
        <p:spPr>
          <a:xfrm>
            <a:off x="-201295" y="3072130"/>
            <a:ext cx="3785870" cy="3902075"/>
          </a:xfrm>
          <a:prstGeom prst="rect">
            <a:avLst/>
          </a:prstGeom>
        </p:spPr>
      </p:pic>
      <p:pic>
        <p:nvPicPr>
          <p:cNvPr id="11" name="图片 10" descr="6"/>
          <p:cNvPicPr>
            <a:picLocks noChangeAspect="1"/>
          </p:cNvPicPr>
          <p:nvPr/>
        </p:nvPicPr>
        <p:blipFill>
          <a:blip r:embed="rId9"/>
          <a:stretch>
            <a:fillRect/>
          </a:stretch>
        </p:blipFill>
        <p:spPr>
          <a:xfrm>
            <a:off x="280670" y="1346200"/>
            <a:ext cx="2070100" cy="1374140"/>
          </a:xfrm>
          <a:prstGeom prst="rect">
            <a:avLst/>
          </a:prstGeom>
        </p:spPr>
      </p:pic>
      <p:pic>
        <p:nvPicPr>
          <p:cNvPr id="12" name="图片 11" descr="6"/>
          <p:cNvPicPr>
            <a:picLocks noChangeAspect="1"/>
          </p:cNvPicPr>
          <p:nvPr/>
        </p:nvPicPr>
        <p:blipFill>
          <a:blip r:embed="rId9"/>
          <a:stretch>
            <a:fillRect/>
          </a:stretch>
        </p:blipFill>
        <p:spPr>
          <a:xfrm flipH="1">
            <a:off x="10451465" y="1639570"/>
            <a:ext cx="1694180" cy="1170940"/>
          </a:xfrm>
          <a:prstGeom prst="rect">
            <a:avLst/>
          </a:prstGeom>
        </p:spPr>
      </p:pic>
      <p:pic>
        <p:nvPicPr>
          <p:cNvPr id="2" name="Joy Gruttmann-Schnappi">
            <a:hlinkClick r:id="" action="ppaction://media"/>
            <a:extLst>
              <a:ext uri="{FF2B5EF4-FFF2-40B4-BE49-F238E27FC236}">
                <a16:creationId xmlns:a16="http://schemas.microsoft.com/office/drawing/2014/main" xmlns="" id="{39AD399F-F7F6-4969-8B4B-E452288FBC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0638" y="-304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Tm="7632">
        <p14:glitter pattern="hexagon"/>
      </p:transition>
    </mc:Choice>
    <mc:Fallback xmlns="">
      <p:transition spd="slow" advTm="76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3"/>
                                        </p:tgtEl>
                                        <p:attrNameLst>
                                          <p:attrName>style.visibility</p:attrName>
                                        </p:attrNameLst>
                                      </p:cBhvr>
                                      <p:to>
                                        <p:strVal val="visible"/>
                                      </p:to>
                                    </p:set>
                                    <p:anim by="(-#ppt_w*2)" calcmode="lin" valueType="num">
                                      <p:cBhvr rctx="PPT">
                                        <p:cTn id="40" dur="500" autoRev="1" fill="hold">
                                          <p:stCondLst>
                                            <p:cond delay="0"/>
                                          </p:stCondLst>
                                        </p:cTn>
                                        <p:tgtEl>
                                          <p:spTgt spid="3"/>
                                        </p:tgtEl>
                                        <p:attrNameLst>
                                          <p:attrName>ppt_w</p:attrName>
                                        </p:attrNameLst>
                                      </p:cBhvr>
                                    </p:anim>
                                    <p:anim by="(#ppt_w*0.50)" calcmode="lin" valueType="num">
                                      <p:cBhvr>
                                        <p:cTn id="41" dur="500" decel="50000" autoRev="1" fill="hold">
                                          <p:stCondLst>
                                            <p:cond delay="0"/>
                                          </p:stCondLst>
                                        </p:cTn>
                                        <p:tgtEl>
                                          <p:spTgt spid="3"/>
                                        </p:tgtEl>
                                        <p:attrNameLst>
                                          <p:attrName>ppt_x</p:attrName>
                                        </p:attrNameLst>
                                      </p:cBhvr>
                                    </p:anim>
                                    <p:anim from="(-#ppt_h/2)" to="(#ppt_y)" calcmode="lin" valueType="num">
                                      <p:cBhvr>
                                        <p:cTn id="42" dur="1000" fill="hold">
                                          <p:stCondLst>
                                            <p:cond delay="0"/>
                                          </p:stCondLst>
                                        </p:cTn>
                                        <p:tgtEl>
                                          <p:spTgt spid="3"/>
                                        </p:tgtEl>
                                        <p:attrNameLst>
                                          <p:attrName>ppt_y</p:attrName>
                                        </p:attrNameLst>
                                      </p:cBhvr>
                                    </p:anim>
                                    <p:animRot by="21600000">
                                      <p:cBhvr>
                                        <p:cTn id="43" dur="1000" fill="hold">
                                          <p:stCondLst>
                                            <p:cond delay="0"/>
                                          </p:stCondLst>
                                        </p:cTn>
                                        <p:tgtEl>
                                          <p:spTgt spid="3"/>
                                        </p:tgtEl>
                                        <p:attrNameLst>
                                          <p:attrName>r</p:attrName>
                                        </p:attrNameLst>
                                      </p:cBhvr>
                                    </p:animRot>
                                  </p:childTnLst>
                                </p:cTn>
                              </p:par>
                            </p:childTnLst>
                          </p:cTn>
                        </p:par>
                        <p:par>
                          <p:cTn id="44" fill="hold">
                            <p:stCondLst>
                              <p:cond delay="5500"/>
                            </p:stCondLst>
                            <p:childTnLst>
                              <p:par>
                                <p:cTn id="45" presetID="42"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4"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3" grpId="0"/>
      <p:bldP spid="9" grpId="0"/>
    </p:bldLst>
  </p:timing>
  <p:extLst mod="1">
    <p:ext uri="{E180D4A7-C9FB-4DFB-919C-405C955672EB}">
      <p14:showEvtLst xmlns:p14="http://schemas.microsoft.com/office/powerpoint/2010/main">
        <p14:playEvt time="16"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49" name="图片 48"/>
          <p:cNvPicPr>
            <a:picLocks noChangeAspect="1"/>
          </p:cNvPicPr>
          <p:nvPr/>
        </p:nvPicPr>
        <p:blipFill>
          <a:blip r:embed="rId5"/>
          <a:stretch>
            <a:fillRect/>
          </a:stretch>
        </p:blipFill>
        <p:spPr>
          <a:xfrm>
            <a:off x="4733905" y="954058"/>
            <a:ext cx="2724798" cy="6167196"/>
          </a:xfrm>
          <a:prstGeom prst="rect">
            <a:avLst/>
          </a:prstGeom>
        </p:spPr>
      </p:pic>
      <p:grpSp>
        <p:nvGrpSpPr>
          <p:cNvPr id="4" name="组合 3"/>
          <p:cNvGrpSpPr/>
          <p:nvPr/>
        </p:nvGrpSpPr>
        <p:grpSpPr>
          <a:xfrm>
            <a:off x="984032" y="1502322"/>
            <a:ext cx="3411537" cy="1518920"/>
            <a:chOff x="1415480" y="1412776"/>
            <a:chExt cx="3411537" cy="1518920"/>
          </a:xfrm>
        </p:grpSpPr>
        <p:sp>
          <p:nvSpPr>
            <p:cNvPr id="50" name="文本框 61"/>
            <p:cNvSpPr txBox="1">
              <a:spLocks noChangeArrowheads="1"/>
            </p:cNvSpPr>
            <p:nvPr/>
          </p:nvSpPr>
          <p:spPr bwMode="auto">
            <a:xfrm>
              <a:off x="1415480" y="1412776"/>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a:solidFill>
                    <a:schemeClr val="tx1"/>
                  </a:solidFill>
                  <a:latin typeface="微软雅黑" panose="020B0503020204020204" charset="-122"/>
                  <a:ea typeface="微软雅黑" panose="020B0503020204020204" charset="-122"/>
                  <a:cs typeface="+mn-ea"/>
                  <a:sym typeface="+mn-lt"/>
                </a:rPr>
                <a:t>输入小标题</a:t>
              </a:r>
            </a:p>
          </p:txBody>
        </p:sp>
        <p:sp>
          <p:nvSpPr>
            <p:cNvPr id="52" name="文本框 62"/>
            <p:cNvSpPr txBox="1">
              <a:spLocks noChangeArrowheads="1"/>
            </p:cNvSpPr>
            <p:nvPr/>
          </p:nvSpPr>
          <p:spPr bwMode="auto">
            <a:xfrm>
              <a:off x="1418655" y="2101751"/>
              <a:ext cx="3408362"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dirty="0">
                  <a:solidFill>
                    <a:schemeClr val="tx1"/>
                  </a:solidFill>
                  <a:latin typeface="微软雅黑" panose="020B0503020204020204" charset="-122"/>
                  <a:ea typeface="微软雅黑" panose="020B0503020204020204" charset="-122"/>
                  <a:cs typeface="+mn-ea"/>
                  <a:sym typeface="+mn-lt"/>
                </a:rPr>
                <a:t>A designer can use default text to simulate what text </a:t>
              </a:r>
              <a:r>
                <a:rPr lang="en-US" altLang="zh-CN" sz="1600" dirty="0" err="1">
                  <a:solidFill>
                    <a:schemeClr val="tx1"/>
                  </a:solidFill>
                  <a:latin typeface="微软雅黑" panose="020B0503020204020204" charset="-122"/>
                  <a:ea typeface="微软雅黑" panose="020B0503020204020204" charset="-122"/>
                  <a:cs typeface="+mn-ea"/>
                  <a:sym typeface="+mn-lt"/>
                </a:rPr>
                <a:t>woul</a:t>
              </a:r>
              <a:r>
                <a:rPr lang="en-US" altLang="zh-CN" sz="1600" dirty="0">
                  <a:solidFill>
                    <a:schemeClr val="tx1"/>
                  </a:solidFill>
                  <a:latin typeface="微软雅黑" panose="020B0503020204020204" charset="-122"/>
                  <a:ea typeface="微软雅黑" panose="020B0503020204020204" charset="-122"/>
                  <a:cs typeface="+mn-ea"/>
                  <a:sym typeface="+mn-lt"/>
                </a:rPr>
                <a:t> look like. If it is not real text. </a:t>
              </a:r>
            </a:p>
          </p:txBody>
        </p:sp>
        <p:sp>
          <p:nvSpPr>
            <p:cNvPr id="53" name="Freeform 5"/>
            <p:cNvSpPr>
              <a:spLocks noChangeArrowheads="1"/>
            </p:cNvSpPr>
            <p:nvPr/>
          </p:nvSpPr>
          <p:spPr bwMode="auto">
            <a:xfrm>
              <a:off x="1488505" y="1900139"/>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cs typeface="+mn-ea"/>
                <a:sym typeface="+mn-lt"/>
              </a:endParaRPr>
            </a:p>
          </p:txBody>
        </p:sp>
      </p:grpSp>
      <p:grpSp>
        <p:nvGrpSpPr>
          <p:cNvPr id="54" name="组合 53"/>
          <p:cNvGrpSpPr/>
          <p:nvPr/>
        </p:nvGrpSpPr>
        <p:grpSpPr>
          <a:xfrm>
            <a:off x="984032" y="3806664"/>
            <a:ext cx="3411537" cy="1518920"/>
            <a:chOff x="1415480" y="1412776"/>
            <a:chExt cx="3411537" cy="1518920"/>
          </a:xfrm>
        </p:grpSpPr>
        <p:sp>
          <p:nvSpPr>
            <p:cNvPr id="55" name="文本框 61"/>
            <p:cNvSpPr txBox="1">
              <a:spLocks noChangeArrowheads="1"/>
            </p:cNvSpPr>
            <p:nvPr/>
          </p:nvSpPr>
          <p:spPr bwMode="auto">
            <a:xfrm>
              <a:off x="1415480" y="1412776"/>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a:solidFill>
                    <a:schemeClr val="tx1"/>
                  </a:solidFill>
                  <a:latin typeface="微软雅黑" panose="020B0503020204020204" charset="-122"/>
                  <a:ea typeface="微软雅黑" panose="020B0503020204020204" charset="-122"/>
                  <a:cs typeface="+mn-ea"/>
                  <a:sym typeface="+mn-lt"/>
                </a:rPr>
                <a:t>输入小标题</a:t>
              </a:r>
            </a:p>
          </p:txBody>
        </p:sp>
        <p:sp>
          <p:nvSpPr>
            <p:cNvPr id="56" name="文本框 62"/>
            <p:cNvSpPr txBox="1">
              <a:spLocks noChangeArrowheads="1"/>
            </p:cNvSpPr>
            <p:nvPr/>
          </p:nvSpPr>
          <p:spPr bwMode="auto">
            <a:xfrm>
              <a:off x="1418655" y="2101751"/>
              <a:ext cx="3408362"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dirty="0">
                  <a:solidFill>
                    <a:schemeClr val="tx1"/>
                  </a:solidFill>
                  <a:latin typeface="微软雅黑" panose="020B0503020204020204" charset="-122"/>
                  <a:ea typeface="微软雅黑" panose="020B0503020204020204" charset="-122"/>
                  <a:cs typeface="+mn-ea"/>
                  <a:sym typeface="+mn-lt"/>
                </a:rPr>
                <a:t>A designer can use default text to simulate what text </a:t>
              </a:r>
              <a:r>
                <a:rPr lang="en-US" altLang="zh-CN" sz="1600" dirty="0" err="1">
                  <a:solidFill>
                    <a:schemeClr val="tx1"/>
                  </a:solidFill>
                  <a:latin typeface="微软雅黑" panose="020B0503020204020204" charset="-122"/>
                  <a:ea typeface="微软雅黑" panose="020B0503020204020204" charset="-122"/>
                  <a:cs typeface="+mn-ea"/>
                  <a:sym typeface="+mn-lt"/>
                </a:rPr>
                <a:t>woul</a:t>
              </a:r>
              <a:r>
                <a:rPr lang="en-US" altLang="zh-CN" sz="1600" dirty="0">
                  <a:solidFill>
                    <a:schemeClr val="tx1"/>
                  </a:solidFill>
                  <a:latin typeface="微软雅黑" panose="020B0503020204020204" charset="-122"/>
                  <a:ea typeface="微软雅黑" panose="020B0503020204020204" charset="-122"/>
                  <a:cs typeface="+mn-ea"/>
                  <a:sym typeface="+mn-lt"/>
                </a:rPr>
                <a:t> look like. If it is not real text. </a:t>
              </a:r>
            </a:p>
          </p:txBody>
        </p:sp>
        <p:sp>
          <p:nvSpPr>
            <p:cNvPr id="57" name="Freeform 5"/>
            <p:cNvSpPr>
              <a:spLocks noChangeArrowheads="1"/>
            </p:cNvSpPr>
            <p:nvPr/>
          </p:nvSpPr>
          <p:spPr bwMode="auto">
            <a:xfrm>
              <a:off x="1488505" y="1900139"/>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cs typeface="+mn-ea"/>
                <a:sym typeface="+mn-lt"/>
              </a:endParaRPr>
            </a:p>
          </p:txBody>
        </p:sp>
      </p:grpSp>
      <p:grpSp>
        <p:nvGrpSpPr>
          <p:cNvPr id="62" name="组合 61"/>
          <p:cNvGrpSpPr/>
          <p:nvPr/>
        </p:nvGrpSpPr>
        <p:grpSpPr>
          <a:xfrm>
            <a:off x="7866096" y="1502322"/>
            <a:ext cx="3411537" cy="1518920"/>
            <a:chOff x="1415480" y="1412776"/>
            <a:chExt cx="3411537" cy="1518920"/>
          </a:xfrm>
        </p:grpSpPr>
        <p:sp>
          <p:nvSpPr>
            <p:cNvPr id="63" name="文本框 61"/>
            <p:cNvSpPr txBox="1">
              <a:spLocks noChangeArrowheads="1"/>
            </p:cNvSpPr>
            <p:nvPr/>
          </p:nvSpPr>
          <p:spPr bwMode="auto">
            <a:xfrm>
              <a:off x="1415480" y="1412776"/>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a:solidFill>
                    <a:schemeClr val="tx1"/>
                  </a:solidFill>
                  <a:latin typeface="微软雅黑" panose="020B0503020204020204" charset="-122"/>
                  <a:ea typeface="微软雅黑" panose="020B0503020204020204" charset="-122"/>
                  <a:cs typeface="+mn-ea"/>
                  <a:sym typeface="+mn-lt"/>
                </a:rPr>
                <a:t>输入小标题</a:t>
              </a:r>
            </a:p>
          </p:txBody>
        </p:sp>
        <p:sp>
          <p:nvSpPr>
            <p:cNvPr id="64" name="文本框 62"/>
            <p:cNvSpPr txBox="1">
              <a:spLocks noChangeArrowheads="1"/>
            </p:cNvSpPr>
            <p:nvPr/>
          </p:nvSpPr>
          <p:spPr bwMode="auto">
            <a:xfrm>
              <a:off x="1418655" y="2101751"/>
              <a:ext cx="3408362"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dirty="0">
                  <a:solidFill>
                    <a:schemeClr val="tx1"/>
                  </a:solidFill>
                  <a:latin typeface="微软雅黑" panose="020B0503020204020204" charset="-122"/>
                  <a:ea typeface="微软雅黑" panose="020B0503020204020204" charset="-122"/>
                  <a:cs typeface="+mn-ea"/>
                  <a:sym typeface="+mn-lt"/>
                </a:rPr>
                <a:t>A designer can use default text to simulate what text </a:t>
              </a:r>
              <a:r>
                <a:rPr lang="en-US" altLang="zh-CN" sz="1600" dirty="0" err="1">
                  <a:solidFill>
                    <a:schemeClr val="tx1"/>
                  </a:solidFill>
                  <a:latin typeface="微软雅黑" panose="020B0503020204020204" charset="-122"/>
                  <a:ea typeface="微软雅黑" panose="020B0503020204020204" charset="-122"/>
                  <a:cs typeface="+mn-ea"/>
                  <a:sym typeface="+mn-lt"/>
                </a:rPr>
                <a:t>woul</a:t>
              </a:r>
              <a:r>
                <a:rPr lang="en-US" altLang="zh-CN" sz="1600" dirty="0">
                  <a:solidFill>
                    <a:schemeClr val="tx1"/>
                  </a:solidFill>
                  <a:latin typeface="微软雅黑" panose="020B0503020204020204" charset="-122"/>
                  <a:ea typeface="微软雅黑" panose="020B0503020204020204" charset="-122"/>
                  <a:cs typeface="+mn-ea"/>
                  <a:sym typeface="+mn-lt"/>
                </a:rPr>
                <a:t> look like. If it is not real text. </a:t>
              </a:r>
            </a:p>
          </p:txBody>
        </p:sp>
        <p:sp>
          <p:nvSpPr>
            <p:cNvPr id="65" name="Freeform 5"/>
            <p:cNvSpPr>
              <a:spLocks noChangeArrowheads="1"/>
            </p:cNvSpPr>
            <p:nvPr/>
          </p:nvSpPr>
          <p:spPr bwMode="auto">
            <a:xfrm>
              <a:off x="1488505" y="1900139"/>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cs typeface="+mn-ea"/>
                <a:sym typeface="+mn-lt"/>
              </a:endParaRPr>
            </a:p>
          </p:txBody>
        </p:sp>
      </p:grpSp>
      <p:grpSp>
        <p:nvGrpSpPr>
          <p:cNvPr id="70" name="组合 69"/>
          <p:cNvGrpSpPr/>
          <p:nvPr/>
        </p:nvGrpSpPr>
        <p:grpSpPr>
          <a:xfrm>
            <a:off x="7866096" y="3806664"/>
            <a:ext cx="3411537" cy="1518920"/>
            <a:chOff x="1415480" y="1412776"/>
            <a:chExt cx="3411537" cy="1518920"/>
          </a:xfrm>
        </p:grpSpPr>
        <p:sp>
          <p:nvSpPr>
            <p:cNvPr id="71" name="文本框 61"/>
            <p:cNvSpPr txBox="1">
              <a:spLocks noChangeArrowheads="1"/>
            </p:cNvSpPr>
            <p:nvPr/>
          </p:nvSpPr>
          <p:spPr bwMode="auto">
            <a:xfrm>
              <a:off x="1415480" y="1412776"/>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a:solidFill>
                    <a:schemeClr val="tx1"/>
                  </a:solidFill>
                  <a:latin typeface="微软雅黑" panose="020B0503020204020204" charset="-122"/>
                  <a:ea typeface="微软雅黑" panose="020B0503020204020204" charset="-122"/>
                  <a:cs typeface="+mn-ea"/>
                  <a:sym typeface="+mn-lt"/>
                </a:rPr>
                <a:t>输入小标题</a:t>
              </a:r>
            </a:p>
          </p:txBody>
        </p:sp>
        <p:sp>
          <p:nvSpPr>
            <p:cNvPr id="72" name="文本框 62"/>
            <p:cNvSpPr txBox="1">
              <a:spLocks noChangeArrowheads="1"/>
            </p:cNvSpPr>
            <p:nvPr/>
          </p:nvSpPr>
          <p:spPr bwMode="auto">
            <a:xfrm>
              <a:off x="1418655" y="2101751"/>
              <a:ext cx="3408362"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dirty="0">
                  <a:solidFill>
                    <a:schemeClr val="tx1"/>
                  </a:solidFill>
                  <a:latin typeface="微软雅黑" panose="020B0503020204020204" charset="-122"/>
                  <a:ea typeface="微软雅黑" panose="020B0503020204020204" charset="-122"/>
                  <a:cs typeface="+mn-ea"/>
                  <a:sym typeface="+mn-lt"/>
                </a:rPr>
                <a:t>A designer can use default text to simulate what text </a:t>
              </a:r>
              <a:r>
                <a:rPr lang="en-US" altLang="zh-CN" sz="1600" dirty="0" err="1">
                  <a:solidFill>
                    <a:schemeClr val="tx1"/>
                  </a:solidFill>
                  <a:latin typeface="微软雅黑" panose="020B0503020204020204" charset="-122"/>
                  <a:ea typeface="微软雅黑" panose="020B0503020204020204" charset="-122"/>
                  <a:cs typeface="+mn-ea"/>
                  <a:sym typeface="+mn-lt"/>
                </a:rPr>
                <a:t>woul</a:t>
              </a:r>
              <a:r>
                <a:rPr lang="en-US" altLang="zh-CN" sz="1600" dirty="0">
                  <a:solidFill>
                    <a:schemeClr val="tx1"/>
                  </a:solidFill>
                  <a:latin typeface="微软雅黑" panose="020B0503020204020204" charset="-122"/>
                  <a:ea typeface="微软雅黑" panose="020B0503020204020204" charset="-122"/>
                  <a:cs typeface="+mn-ea"/>
                  <a:sym typeface="+mn-lt"/>
                </a:rPr>
                <a:t> look like. If it is not real text. </a:t>
              </a:r>
            </a:p>
          </p:txBody>
        </p:sp>
        <p:sp>
          <p:nvSpPr>
            <p:cNvPr id="73" name="Freeform 5"/>
            <p:cNvSpPr>
              <a:spLocks noChangeArrowheads="1"/>
            </p:cNvSpPr>
            <p:nvPr/>
          </p:nvSpPr>
          <p:spPr bwMode="auto">
            <a:xfrm>
              <a:off x="1488505" y="1900139"/>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cs typeface="+mn-ea"/>
                <a:sym typeface="+mn-lt"/>
              </a:endParaRPr>
            </a:p>
          </p:txBody>
        </p:sp>
      </p:grpSp>
    </p:spTree>
  </p:cSld>
  <p:clrMapOvr>
    <a:masterClrMapping/>
  </p:clrMapOvr>
  <p:transition spd="slow" advTm="32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1899"/>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0-#ppt_w/2"/>
                                          </p:val>
                                        </p:tav>
                                        <p:tav tm="100000">
                                          <p:val>
                                            <p:strVal val="#ppt_x"/>
                                          </p:val>
                                        </p:tav>
                                      </p:tavLst>
                                    </p:anim>
                                    <p:anim calcmode="lin" valueType="num">
                                      <p:cBhvr additive="base">
                                        <p:cTn id="22" dur="500" fill="hold"/>
                                        <p:tgtEl>
                                          <p:spTgt spid="5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1+#ppt_w/2"/>
                                          </p:val>
                                        </p:tav>
                                        <p:tav tm="100000">
                                          <p:val>
                                            <p:strVal val="#ppt_x"/>
                                          </p:val>
                                        </p:tav>
                                      </p:tavLst>
                                    </p:anim>
                                    <p:anim calcmode="lin" valueType="num">
                                      <p:cBhvr additive="base">
                                        <p:cTn id="26" dur="50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1+#ppt_w/2"/>
                                          </p:val>
                                        </p:tav>
                                        <p:tav tm="100000">
                                          <p:val>
                                            <p:strVal val="#ppt_x"/>
                                          </p:val>
                                        </p:tav>
                                      </p:tavLst>
                                    </p:anim>
                                    <p:anim calcmode="lin" valueType="num">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sp>
        <p:nvSpPr>
          <p:cNvPr id="52" name="矩形 51"/>
          <p:cNvSpPr/>
          <p:nvPr/>
        </p:nvSpPr>
        <p:spPr>
          <a:xfrm rot="941675">
            <a:off x="4076829" y="1675248"/>
            <a:ext cx="2984235" cy="201346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76200">
            <a:solidFill>
              <a:schemeClr val="bg1"/>
            </a:solidFill>
            <a:prstDash val="solid"/>
          </a:ln>
          <a:effectLst>
            <a:outerShdw blurRad="177800" dist="3556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pic>
        <p:nvPicPr>
          <p:cNvPr id="53" name="图片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6720" y="2945625"/>
            <a:ext cx="4334420" cy="2514078"/>
          </a:xfrm>
          <a:prstGeom prst="rect">
            <a:avLst/>
          </a:prstGeom>
        </p:spPr>
      </p:pic>
      <p:sp>
        <p:nvSpPr>
          <p:cNvPr id="54" name="矩形 53"/>
          <p:cNvSpPr/>
          <p:nvPr/>
        </p:nvSpPr>
        <p:spPr>
          <a:xfrm>
            <a:off x="1423773" y="2743795"/>
            <a:ext cx="2984235" cy="201346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76200">
            <a:solidFill>
              <a:schemeClr val="bg1"/>
            </a:solidFill>
            <a:prstDash val="solid"/>
          </a:ln>
          <a:effectLst>
            <a:outerShdw blurRad="177800" dist="3556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pic>
        <p:nvPicPr>
          <p:cNvPr id="55" name="图片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3528" y="1520663"/>
            <a:ext cx="1267230" cy="1048603"/>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0428" y="1163713"/>
            <a:ext cx="1508041" cy="1405553"/>
          </a:xfrm>
          <a:prstGeom prst="rect">
            <a:avLst/>
          </a:prstGeom>
        </p:spPr>
      </p:pic>
      <p:sp>
        <p:nvSpPr>
          <p:cNvPr id="56" name="TextBox 30"/>
          <p:cNvSpPr txBox="1"/>
          <p:nvPr/>
        </p:nvSpPr>
        <p:spPr>
          <a:xfrm>
            <a:off x="1776120" y="4907999"/>
            <a:ext cx="6292402" cy="583565"/>
          </a:xfrm>
          <a:prstGeom prst="rect">
            <a:avLst/>
          </a:prstGeom>
          <a:noFill/>
        </p:spPr>
        <p:txBody>
          <a:bodyPr wrap="square" rtlCol="0">
            <a:spAutoFit/>
          </a:bodyPr>
          <a:lstStyle/>
          <a:p>
            <a:r>
              <a:rPr lang="zh-CN" altLang="en-US" sz="3200" dirty="0">
                <a:solidFill>
                  <a:schemeClr val="tx1"/>
                </a:solidFill>
                <a:latin typeface="微软雅黑" panose="020B0503020204020204" charset="-122"/>
                <a:ea typeface="微软雅黑" panose="020B0503020204020204" charset="-122"/>
              </a:rPr>
              <a:t>教师的梦境，是朗朗的书声！</a:t>
            </a:r>
          </a:p>
        </p:txBody>
      </p:sp>
    </p:spTree>
  </p:cSld>
  <p:clrMapOvr>
    <a:masterClrMapping/>
  </p:clrMapOvr>
  <p:transition spd="slow" advTm="66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2" presetClass="entr" presetSubtype="0"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Scale>
                                      <p:cBhvr>
                                        <p:cTn id="16" dur="1750" decel="50000" fill="hold">
                                          <p:stCondLst>
                                            <p:cond delay="0"/>
                                          </p:stCondLst>
                                        </p:cTn>
                                        <p:tgtEl>
                                          <p:spTgt spid="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750" decel="50000" fill="hold">
                                          <p:stCondLst>
                                            <p:cond delay="0"/>
                                          </p:stCondLst>
                                        </p:cTn>
                                        <p:tgtEl>
                                          <p:spTgt spid="54"/>
                                        </p:tgtEl>
                                        <p:attrNameLst>
                                          <p:attrName>ppt_x</p:attrName>
                                          <p:attrName>ppt_y</p:attrName>
                                        </p:attrNameLst>
                                      </p:cBhvr>
                                    </p:animMotion>
                                    <p:animEffect transition="in" filter="fade">
                                      <p:cBhvr>
                                        <p:cTn id="18" dur="1750"/>
                                        <p:tgtEl>
                                          <p:spTgt spid="54"/>
                                        </p:tgtEl>
                                      </p:cBhvr>
                                    </p:animEffect>
                                  </p:childTnLst>
                                </p:cTn>
                              </p:par>
                              <p:par>
                                <p:cTn id="19" presetID="52" presetClass="entr" presetSubtype="0" fill="hold" grpId="0" nodeType="withEffect">
                                  <p:stCondLst>
                                    <p:cond delay="250"/>
                                  </p:stCondLst>
                                  <p:childTnLst>
                                    <p:set>
                                      <p:cBhvr>
                                        <p:cTn id="20" dur="1" fill="hold">
                                          <p:stCondLst>
                                            <p:cond delay="0"/>
                                          </p:stCondLst>
                                        </p:cTn>
                                        <p:tgtEl>
                                          <p:spTgt spid="52"/>
                                        </p:tgtEl>
                                        <p:attrNameLst>
                                          <p:attrName>style.visibility</p:attrName>
                                        </p:attrNameLst>
                                      </p:cBhvr>
                                      <p:to>
                                        <p:strVal val="visible"/>
                                      </p:to>
                                    </p:set>
                                    <p:animScale>
                                      <p:cBhvr>
                                        <p:cTn id="21" dur="175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750" decel="50000" fill="hold">
                                          <p:stCondLst>
                                            <p:cond delay="0"/>
                                          </p:stCondLst>
                                        </p:cTn>
                                        <p:tgtEl>
                                          <p:spTgt spid="52"/>
                                        </p:tgtEl>
                                        <p:attrNameLst>
                                          <p:attrName>ppt_x</p:attrName>
                                          <p:attrName>ppt_y</p:attrName>
                                        </p:attrNameLst>
                                      </p:cBhvr>
                                    </p:animMotion>
                                    <p:animEffect transition="in" filter="fade">
                                      <p:cBhvr>
                                        <p:cTn id="23" dur="1750"/>
                                        <p:tgtEl>
                                          <p:spTgt spid="52"/>
                                        </p:tgtEl>
                                      </p:cBhvr>
                                    </p:animEffect>
                                  </p:childTnLst>
                                </p:cTn>
                              </p:par>
                              <p:par>
                                <p:cTn id="24" presetID="2" presetClass="entr" presetSubtype="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additive="base">
                                        <p:cTn id="26" dur="2000" fill="hold"/>
                                        <p:tgtEl>
                                          <p:spTgt spid="53"/>
                                        </p:tgtEl>
                                        <p:attrNameLst>
                                          <p:attrName>ppt_x</p:attrName>
                                        </p:attrNameLst>
                                      </p:cBhvr>
                                      <p:tavLst>
                                        <p:tav tm="0">
                                          <p:val>
                                            <p:strVal val="1+#ppt_w/2"/>
                                          </p:val>
                                        </p:tav>
                                        <p:tav tm="100000">
                                          <p:val>
                                            <p:strVal val="#ppt_x"/>
                                          </p:val>
                                        </p:tav>
                                      </p:tavLst>
                                    </p:anim>
                                    <p:anim calcmode="lin" valueType="num">
                                      <p:cBhvr additive="base">
                                        <p:cTn id="27" dur="2000" fill="hold"/>
                                        <p:tgtEl>
                                          <p:spTgt spid="53"/>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1500"/>
                                        <p:tgtEl>
                                          <p:spTgt spid="55"/>
                                        </p:tgtEl>
                                      </p:cBhvr>
                                    </p:animEffect>
                                    <p:anim calcmode="lin" valueType="num">
                                      <p:cBhvr>
                                        <p:cTn id="31" dur="1500" fill="hold"/>
                                        <p:tgtEl>
                                          <p:spTgt spid="55"/>
                                        </p:tgtEl>
                                        <p:attrNameLst>
                                          <p:attrName>ppt_x</p:attrName>
                                        </p:attrNameLst>
                                      </p:cBhvr>
                                      <p:tavLst>
                                        <p:tav tm="0">
                                          <p:val>
                                            <p:strVal val="#ppt_x"/>
                                          </p:val>
                                        </p:tav>
                                        <p:tav tm="100000">
                                          <p:val>
                                            <p:strVal val="#ppt_x"/>
                                          </p:val>
                                        </p:tav>
                                      </p:tavLst>
                                    </p:anim>
                                    <p:anim calcmode="lin" valueType="num">
                                      <p:cBhvr>
                                        <p:cTn id="32" dur="1500" fill="hold"/>
                                        <p:tgtEl>
                                          <p:spTgt spid="55"/>
                                        </p:tgtEl>
                                        <p:attrNameLst>
                                          <p:attrName>ppt_y</p:attrName>
                                        </p:attrNameLst>
                                      </p:cBhvr>
                                      <p:tavLst>
                                        <p:tav tm="0">
                                          <p:val>
                                            <p:strVal val="#ppt_y+.1"/>
                                          </p:val>
                                        </p:tav>
                                        <p:tav tm="100000">
                                          <p:val>
                                            <p:strVal val="#ppt_y"/>
                                          </p:val>
                                        </p:tav>
                                      </p:tavLst>
                                    </p:anim>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56"/>
                                        </p:tgtEl>
                                        <p:attrNameLst>
                                          <p:attrName>style.visibility</p:attrName>
                                        </p:attrNameLst>
                                      </p:cBhvr>
                                      <p:to>
                                        <p:strVal val="visible"/>
                                      </p:to>
                                    </p:set>
                                    <p:anim calcmode="lin" valueType="num">
                                      <p:cBhvr>
                                        <p:cTn id="35" dur="10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36" dur="1000" fill="hold"/>
                                        <p:tgtEl>
                                          <p:spTgt spid="56"/>
                                        </p:tgtEl>
                                        <p:attrNameLst>
                                          <p:attrName>ppt_y</p:attrName>
                                        </p:attrNameLst>
                                      </p:cBhvr>
                                      <p:tavLst>
                                        <p:tav tm="0">
                                          <p:val>
                                            <p:strVal val="#ppt_y"/>
                                          </p:val>
                                        </p:tav>
                                        <p:tav tm="100000">
                                          <p:val>
                                            <p:strVal val="#ppt_y"/>
                                          </p:val>
                                        </p:tav>
                                      </p:tavLst>
                                    </p:anim>
                                    <p:anim calcmode="lin" valueType="num">
                                      <p:cBhvr>
                                        <p:cTn id="37" dur="10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38" dur="10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1000" tmFilter="0,0; .5, 1; 1, 1"/>
                                        <p:tgtEl>
                                          <p:spTgt spid="56"/>
                                        </p:tgtEl>
                                      </p:cBhvr>
                                    </p:animEffect>
                                  </p:childTnLst>
                                </p:cTn>
                              </p:par>
                              <p:par>
                                <p:cTn id="40" presetID="32" presetClass="emph" presetSubtype="0" repeatCount="indefinite" fill="hold" nodeType="withEffect">
                                  <p:stCondLst>
                                    <p:cond delay="0"/>
                                  </p:stCondLst>
                                  <p:endCondLst>
                                    <p:cond evt="onNext" delay="0">
                                      <p:tgtEl>
                                        <p:sldTgt/>
                                      </p:tgtEl>
                                    </p:cond>
                                  </p:endCondLst>
                                  <p:childTnLst>
                                    <p:animRot by="120000">
                                      <p:cBhvr>
                                        <p:cTn id="41" dur="300" fill="hold">
                                          <p:stCondLst>
                                            <p:cond delay="0"/>
                                          </p:stCondLst>
                                        </p:cTn>
                                        <p:tgtEl>
                                          <p:spTgt spid="4"/>
                                        </p:tgtEl>
                                        <p:attrNameLst>
                                          <p:attrName>r</p:attrName>
                                        </p:attrNameLst>
                                      </p:cBhvr>
                                    </p:animRot>
                                    <p:animRot by="-240000">
                                      <p:cBhvr>
                                        <p:cTn id="42" dur="600" fill="hold">
                                          <p:stCondLst>
                                            <p:cond delay="600"/>
                                          </p:stCondLst>
                                        </p:cTn>
                                        <p:tgtEl>
                                          <p:spTgt spid="4"/>
                                        </p:tgtEl>
                                        <p:attrNameLst>
                                          <p:attrName>r</p:attrName>
                                        </p:attrNameLst>
                                      </p:cBhvr>
                                    </p:animRot>
                                    <p:animRot by="240000">
                                      <p:cBhvr>
                                        <p:cTn id="43" dur="600" fill="hold">
                                          <p:stCondLst>
                                            <p:cond delay="1200"/>
                                          </p:stCondLst>
                                        </p:cTn>
                                        <p:tgtEl>
                                          <p:spTgt spid="4"/>
                                        </p:tgtEl>
                                        <p:attrNameLst>
                                          <p:attrName>r</p:attrName>
                                        </p:attrNameLst>
                                      </p:cBhvr>
                                    </p:animRot>
                                    <p:animRot by="-240000">
                                      <p:cBhvr>
                                        <p:cTn id="44" dur="600" fill="hold">
                                          <p:stCondLst>
                                            <p:cond delay="1800"/>
                                          </p:stCondLst>
                                        </p:cTn>
                                        <p:tgtEl>
                                          <p:spTgt spid="4"/>
                                        </p:tgtEl>
                                        <p:attrNameLst>
                                          <p:attrName>r</p:attrName>
                                        </p:attrNameLst>
                                      </p:cBhvr>
                                    </p:animRot>
                                    <p:animRot by="120000">
                                      <p:cBhvr>
                                        <p:cTn id="45"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2" grpId="0" bldLvl="0" animBg="1"/>
      <p:bldP spid="54" grpId="0" bldLvl="0" animBg="1"/>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26"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sp>
        <p:nvSpPr>
          <p:cNvPr id="2050" name="MH_Other_1"/>
          <p:cNvSpPr/>
          <p:nvPr>
            <p:custDataLst>
              <p:tags r:id="rId1"/>
            </p:custDataLst>
          </p:nvPr>
        </p:nvSpPr>
        <p:spPr bwMode="auto">
          <a:xfrm>
            <a:off x="4479467" y="3117851"/>
            <a:ext cx="2982384" cy="186690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1" name="MH_Other_2"/>
          <p:cNvSpPr/>
          <p:nvPr>
            <p:custDataLst>
              <p:tags r:id="rId2"/>
            </p:custDataLst>
          </p:nvPr>
        </p:nvSpPr>
        <p:spPr bwMode="auto">
          <a:xfrm>
            <a:off x="4462534" y="2967567"/>
            <a:ext cx="3018367" cy="226695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DA5784"/>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2" name="MH_Other_3"/>
          <p:cNvSpPr/>
          <p:nvPr>
            <p:custDataLst>
              <p:tags r:id="rId3"/>
            </p:custDataLst>
          </p:nvPr>
        </p:nvSpPr>
        <p:spPr bwMode="auto">
          <a:xfrm>
            <a:off x="8937167" y="2897717"/>
            <a:ext cx="588433" cy="461433"/>
          </a:xfrm>
          <a:custGeom>
            <a:avLst/>
            <a:gdLst>
              <a:gd name="T0" fmla="*/ 0 w 223"/>
              <a:gd name="T1" fmla="*/ 2147483646 h 174"/>
              <a:gd name="T2" fmla="*/ 2147483646 w 223"/>
              <a:gd name="T3" fmla="*/ 2147483646 h 174"/>
              <a:gd name="T4" fmla="*/ 2147483646 w 223"/>
              <a:gd name="T5" fmla="*/ 2147483646 h 174"/>
              <a:gd name="T6" fmla="*/ 2147483646 w 223"/>
              <a:gd name="T7" fmla="*/ 2147483646 h 174"/>
              <a:gd name="T8" fmla="*/ 2147483646 w 223"/>
              <a:gd name="T9" fmla="*/ 2147483646 h 174"/>
              <a:gd name="T10" fmla="*/ 0 w 223"/>
              <a:gd name="T11" fmla="*/ 2147483646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3" h="174">
                <a:moveTo>
                  <a:pt x="0" y="174"/>
                </a:moveTo>
                <a:cubicBezTo>
                  <a:pt x="12" y="127"/>
                  <a:pt x="16" y="82"/>
                  <a:pt x="16" y="34"/>
                </a:cubicBezTo>
                <a:cubicBezTo>
                  <a:pt x="16" y="19"/>
                  <a:pt x="84" y="31"/>
                  <a:pt x="102" y="16"/>
                </a:cubicBezTo>
                <a:cubicBezTo>
                  <a:pt x="120" y="0"/>
                  <a:pt x="157" y="0"/>
                  <a:pt x="162" y="12"/>
                </a:cubicBezTo>
                <a:cubicBezTo>
                  <a:pt x="162" y="12"/>
                  <a:pt x="172" y="78"/>
                  <a:pt x="223" y="174"/>
                </a:cubicBezTo>
                <a:lnTo>
                  <a:pt x="0" y="174"/>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3" name="MH_Other_4"/>
          <p:cNvSpPr>
            <a:spLocks noEditPoints="1"/>
          </p:cNvSpPr>
          <p:nvPr>
            <p:custDataLst>
              <p:tags r:id="rId4"/>
            </p:custDataLst>
          </p:nvPr>
        </p:nvSpPr>
        <p:spPr bwMode="auto">
          <a:xfrm>
            <a:off x="8918118" y="2887133"/>
            <a:ext cx="635000" cy="474133"/>
          </a:xfrm>
          <a:custGeom>
            <a:avLst/>
            <a:gdLst>
              <a:gd name="T0" fmla="*/ 2147483646 w 241"/>
              <a:gd name="T1" fmla="*/ 2147483646 h 179"/>
              <a:gd name="T2" fmla="*/ 2147483646 w 241"/>
              <a:gd name="T3" fmla="*/ 2147483646 h 179"/>
              <a:gd name="T4" fmla="*/ 2147483646 w 241"/>
              <a:gd name="T5" fmla="*/ 2147483646 h 179"/>
              <a:gd name="T6" fmla="*/ 2147483646 w 241"/>
              <a:gd name="T7" fmla="*/ 2147483646 h 179"/>
              <a:gd name="T8" fmla="*/ 2147483646 w 241"/>
              <a:gd name="T9" fmla="*/ 2147483646 h 179"/>
              <a:gd name="T10" fmla="*/ 2147483646 w 241"/>
              <a:gd name="T11" fmla="*/ 0 h 179"/>
              <a:gd name="T12" fmla="*/ 2147483646 w 241"/>
              <a:gd name="T13" fmla="*/ 0 h 179"/>
              <a:gd name="T14" fmla="*/ 2147483646 w 241"/>
              <a:gd name="T15" fmla="*/ 2147483646 h 179"/>
              <a:gd name="T16" fmla="*/ 2147483646 w 241"/>
              <a:gd name="T17" fmla="*/ 2147483646 h 179"/>
              <a:gd name="T18" fmla="*/ 2147483646 w 241"/>
              <a:gd name="T19" fmla="*/ 2147483646 h 179"/>
              <a:gd name="T20" fmla="*/ 2147483646 w 241"/>
              <a:gd name="T21" fmla="*/ 2147483646 h 179"/>
              <a:gd name="T22" fmla="*/ 2147483646 w 241"/>
              <a:gd name="T23" fmla="*/ 2147483646 h 179"/>
              <a:gd name="T24" fmla="*/ 2147483646 w 241"/>
              <a:gd name="T25" fmla="*/ 2147483646 h 179"/>
              <a:gd name="T26" fmla="*/ 2147483646 w 241"/>
              <a:gd name="T27" fmla="*/ 2147483646 h 179"/>
              <a:gd name="T28" fmla="*/ 2147483646 w 241"/>
              <a:gd name="T29" fmla="*/ 2147483646 h 179"/>
              <a:gd name="T30" fmla="*/ 2147483646 w 241"/>
              <a:gd name="T31" fmla="*/ 2147483646 h 179"/>
              <a:gd name="T32" fmla="*/ 2147483646 w 241"/>
              <a:gd name="T33" fmla="*/ 2147483646 h 179"/>
              <a:gd name="T34" fmla="*/ 2147483646 w 241"/>
              <a:gd name="T35" fmla="*/ 2147483646 h 179"/>
              <a:gd name="T36" fmla="*/ 2147483646 w 241"/>
              <a:gd name="T37" fmla="*/ 2147483646 h 179"/>
              <a:gd name="T38" fmla="*/ 2147483646 w 241"/>
              <a:gd name="T39" fmla="*/ 2147483646 h 179"/>
              <a:gd name="T40" fmla="*/ 0 w 241"/>
              <a:gd name="T41" fmla="*/ 2147483646 h 179"/>
              <a:gd name="T42" fmla="*/ 0 w 241"/>
              <a:gd name="T43" fmla="*/ 2147483646 h 179"/>
              <a:gd name="T44" fmla="*/ 2147483646 w 241"/>
              <a:gd name="T45" fmla="*/ 2147483646 h 179"/>
              <a:gd name="T46" fmla="*/ 2147483646 w 241"/>
              <a:gd name="T47" fmla="*/ 2147483646 h 179"/>
              <a:gd name="T48" fmla="*/ 2147483646 w 241"/>
              <a:gd name="T49" fmla="*/ 2147483646 h 179"/>
              <a:gd name="T50" fmla="*/ 2147483646 w 241"/>
              <a:gd name="T51" fmla="*/ 2147483646 h 179"/>
              <a:gd name="T52" fmla="*/ 2147483646 w 241"/>
              <a:gd name="T53" fmla="*/ 214748364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1" h="179">
                <a:moveTo>
                  <a:pt x="240" y="177"/>
                </a:moveTo>
                <a:cubicBezTo>
                  <a:pt x="236" y="172"/>
                  <a:pt x="233" y="166"/>
                  <a:pt x="230" y="160"/>
                </a:cubicBezTo>
                <a:cubicBezTo>
                  <a:pt x="221" y="143"/>
                  <a:pt x="213" y="126"/>
                  <a:pt x="205" y="109"/>
                </a:cubicBezTo>
                <a:cubicBezTo>
                  <a:pt x="196" y="89"/>
                  <a:pt x="189" y="72"/>
                  <a:pt x="184" y="56"/>
                </a:cubicBezTo>
                <a:cubicBezTo>
                  <a:pt x="178" y="39"/>
                  <a:pt x="172" y="20"/>
                  <a:pt x="168" y="1"/>
                </a:cubicBezTo>
                <a:cubicBezTo>
                  <a:pt x="168" y="0"/>
                  <a:pt x="168" y="0"/>
                  <a:pt x="168" y="0"/>
                </a:cubicBezTo>
                <a:cubicBezTo>
                  <a:pt x="165" y="0"/>
                  <a:pt x="165" y="0"/>
                  <a:pt x="165" y="0"/>
                </a:cubicBezTo>
                <a:cubicBezTo>
                  <a:pt x="165" y="2"/>
                  <a:pt x="165" y="2"/>
                  <a:pt x="165" y="2"/>
                </a:cubicBezTo>
                <a:cubicBezTo>
                  <a:pt x="166" y="10"/>
                  <a:pt x="168" y="19"/>
                  <a:pt x="171" y="30"/>
                </a:cubicBezTo>
                <a:cubicBezTo>
                  <a:pt x="173" y="39"/>
                  <a:pt x="176" y="49"/>
                  <a:pt x="179" y="58"/>
                </a:cubicBezTo>
                <a:cubicBezTo>
                  <a:pt x="185" y="76"/>
                  <a:pt x="191" y="94"/>
                  <a:pt x="199" y="112"/>
                </a:cubicBezTo>
                <a:cubicBezTo>
                  <a:pt x="206" y="129"/>
                  <a:pt x="214" y="146"/>
                  <a:pt x="223" y="164"/>
                </a:cubicBezTo>
                <a:cubicBezTo>
                  <a:pt x="226" y="169"/>
                  <a:pt x="228" y="174"/>
                  <a:pt x="231" y="178"/>
                </a:cubicBezTo>
                <a:cubicBezTo>
                  <a:pt x="231" y="179"/>
                  <a:pt x="231" y="179"/>
                  <a:pt x="231" y="179"/>
                </a:cubicBezTo>
                <a:cubicBezTo>
                  <a:pt x="241" y="179"/>
                  <a:pt x="241" y="179"/>
                  <a:pt x="241" y="179"/>
                </a:cubicBezTo>
                <a:lnTo>
                  <a:pt x="240" y="177"/>
                </a:lnTo>
                <a:close/>
                <a:moveTo>
                  <a:pt x="23" y="30"/>
                </a:moveTo>
                <a:cubicBezTo>
                  <a:pt x="20" y="30"/>
                  <a:pt x="20" y="30"/>
                  <a:pt x="20" y="30"/>
                </a:cubicBezTo>
                <a:cubicBezTo>
                  <a:pt x="20" y="31"/>
                  <a:pt x="20" y="31"/>
                  <a:pt x="20" y="31"/>
                </a:cubicBezTo>
                <a:cubicBezTo>
                  <a:pt x="19" y="73"/>
                  <a:pt x="15" y="110"/>
                  <a:pt x="8" y="145"/>
                </a:cubicBezTo>
                <a:cubicBezTo>
                  <a:pt x="6" y="155"/>
                  <a:pt x="3" y="166"/>
                  <a:pt x="0" y="178"/>
                </a:cubicBezTo>
                <a:cubicBezTo>
                  <a:pt x="0" y="179"/>
                  <a:pt x="0" y="179"/>
                  <a:pt x="0" y="179"/>
                </a:cubicBezTo>
                <a:cubicBezTo>
                  <a:pt x="7" y="179"/>
                  <a:pt x="7" y="179"/>
                  <a:pt x="7" y="179"/>
                </a:cubicBezTo>
                <a:cubicBezTo>
                  <a:pt x="7" y="178"/>
                  <a:pt x="7" y="178"/>
                  <a:pt x="7" y="178"/>
                </a:cubicBezTo>
                <a:cubicBezTo>
                  <a:pt x="10" y="167"/>
                  <a:pt x="12" y="156"/>
                  <a:pt x="14" y="146"/>
                </a:cubicBezTo>
                <a:cubicBezTo>
                  <a:pt x="21" y="110"/>
                  <a:pt x="24" y="71"/>
                  <a:pt x="23" y="31"/>
                </a:cubicBezTo>
                <a:lnTo>
                  <a:pt x="23" y="30"/>
                </a:ln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4" name="MH_Other_5"/>
          <p:cNvSpPr/>
          <p:nvPr>
            <p:custDataLst>
              <p:tags r:id="rId5"/>
            </p:custDataLst>
          </p:nvPr>
        </p:nvSpPr>
        <p:spPr bwMode="auto">
          <a:xfrm>
            <a:off x="9059934" y="2931584"/>
            <a:ext cx="222251" cy="226484"/>
          </a:xfrm>
          <a:custGeom>
            <a:avLst/>
            <a:gdLst>
              <a:gd name="T0" fmla="*/ 0 w 84"/>
              <a:gd name="T1" fmla="*/ 2147483646 h 86"/>
              <a:gd name="T2" fmla="*/ 2147483646 w 84"/>
              <a:gd name="T3" fmla="*/ 2147483646 h 86"/>
              <a:gd name="T4" fmla="*/ 2147483646 w 84"/>
              <a:gd name="T5" fmla="*/ 2147483646 h 86"/>
              <a:gd name="T6" fmla="*/ 0 w 84"/>
              <a:gd name="T7" fmla="*/ 2147483646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6">
                <a:moveTo>
                  <a:pt x="0" y="16"/>
                </a:moveTo>
                <a:cubicBezTo>
                  <a:pt x="51" y="86"/>
                  <a:pt x="83" y="4"/>
                  <a:pt x="83" y="4"/>
                </a:cubicBezTo>
                <a:cubicBezTo>
                  <a:pt x="84" y="0"/>
                  <a:pt x="43" y="15"/>
                  <a:pt x="25" y="15"/>
                </a:cubicBezTo>
                <a:cubicBezTo>
                  <a:pt x="7" y="16"/>
                  <a:pt x="0" y="16"/>
                  <a:pt x="0" y="16"/>
                </a:cubicBezTo>
                <a:close/>
              </a:path>
            </a:pathLst>
          </a:custGeom>
          <a:solidFill>
            <a:srgbClr val="FDE4C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5" name="MH_Other_6"/>
          <p:cNvSpPr/>
          <p:nvPr>
            <p:custDataLst>
              <p:tags r:id="rId6"/>
            </p:custDataLst>
          </p:nvPr>
        </p:nvSpPr>
        <p:spPr bwMode="auto">
          <a:xfrm>
            <a:off x="9030300" y="2954867"/>
            <a:ext cx="146051" cy="171451"/>
          </a:xfrm>
          <a:custGeom>
            <a:avLst/>
            <a:gdLst>
              <a:gd name="T0" fmla="*/ 2147483646 w 55"/>
              <a:gd name="T1" fmla="*/ 2147483646 h 65"/>
              <a:gd name="T2" fmla="*/ 2147483646 w 55"/>
              <a:gd name="T3" fmla="*/ 2147483646 h 65"/>
              <a:gd name="T4" fmla="*/ 2147483646 w 55"/>
              <a:gd name="T5" fmla="*/ 2147483646 h 65"/>
              <a:gd name="T6" fmla="*/ 0 w 55"/>
              <a:gd name="T7" fmla="*/ 0 h 65"/>
              <a:gd name="T8" fmla="*/ 2147483646 w 55"/>
              <a:gd name="T9" fmla="*/ 214748364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5">
                <a:moveTo>
                  <a:pt x="9" y="5"/>
                </a:moveTo>
                <a:cubicBezTo>
                  <a:pt x="9" y="5"/>
                  <a:pt x="48" y="28"/>
                  <a:pt x="51" y="34"/>
                </a:cubicBezTo>
                <a:cubicBezTo>
                  <a:pt x="55" y="40"/>
                  <a:pt x="27" y="44"/>
                  <a:pt x="30" y="65"/>
                </a:cubicBezTo>
                <a:cubicBezTo>
                  <a:pt x="30" y="65"/>
                  <a:pt x="3" y="30"/>
                  <a:pt x="0" y="0"/>
                </a:cubicBezTo>
                <a:lnTo>
                  <a:pt x="9" y="5"/>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6" name="MH_Other_7"/>
          <p:cNvSpPr/>
          <p:nvPr>
            <p:custDataLst>
              <p:tags r:id="rId7"/>
            </p:custDataLst>
          </p:nvPr>
        </p:nvSpPr>
        <p:spPr bwMode="auto">
          <a:xfrm>
            <a:off x="9176351" y="2918884"/>
            <a:ext cx="135467" cy="192617"/>
          </a:xfrm>
          <a:custGeom>
            <a:avLst/>
            <a:gdLst>
              <a:gd name="T0" fmla="*/ 2147483646 w 51"/>
              <a:gd name="T1" fmla="*/ 2147483646 h 73"/>
              <a:gd name="T2" fmla="*/ 2147483646 w 51"/>
              <a:gd name="T3" fmla="*/ 2147483646 h 73"/>
              <a:gd name="T4" fmla="*/ 2147483646 w 51"/>
              <a:gd name="T5" fmla="*/ 2147483646 h 73"/>
              <a:gd name="T6" fmla="*/ 2147483646 w 51"/>
              <a:gd name="T7" fmla="*/ 0 h 73"/>
              <a:gd name="T8" fmla="*/ 2147483646 w 51"/>
              <a:gd name="T9" fmla="*/ 2147483646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73">
                <a:moveTo>
                  <a:pt x="41" y="7"/>
                </a:moveTo>
                <a:cubicBezTo>
                  <a:pt x="41" y="7"/>
                  <a:pt x="5" y="38"/>
                  <a:pt x="2" y="44"/>
                </a:cubicBezTo>
                <a:cubicBezTo>
                  <a:pt x="0" y="51"/>
                  <a:pt x="25" y="51"/>
                  <a:pt x="26" y="73"/>
                </a:cubicBezTo>
                <a:cubicBezTo>
                  <a:pt x="26" y="73"/>
                  <a:pt x="51" y="30"/>
                  <a:pt x="49" y="0"/>
                </a:cubicBezTo>
                <a:lnTo>
                  <a:pt x="41" y="7"/>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7" name="MH_Other_8"/>
          <p:cNvSpPr>
            <a:spLocks noEditPoints="1"/>
          </p:cNvSpPr>
          <p:nvPr>
            <p:custDataLst>
              <p:tags r:id="rId8"/>
            </p:custDataLst>
          </p:nvPr>
        </p:nvSpPr>
        <p:spPr bwMode="auto">
          <a:xfrm>
            <a:off x="9021834" y="2908300"/>
            <a:ext cx="292100" cy="247651"/>
          </a:xfrm>
          <a:custGeom>
            <a:avLst/>
            <a:gdLst>
              <a:gd name="T0" fmla="*/ 2147483646 w 110"/>
              <a:gd name="T1" fmla="*/ 2147483646 h 93"/>
              <a:gd name="T2" fmla="*/ 2147483646 w 110"/>
              <a:gd name="T3" fmla="*/ 2147483646 h 93"/>
              <a:gd name="T4" fmla="*/ 2147483646 w 110"/>
              <a:gd name="T5" fmla="*/ 2147483646 h 93"/>
              <a:gd name="T6" fmla="*/ 2147483646 w 110"/>
              <a:gd name="T7" fmla="*/ 2147483646 h 93"/>
              <a:gd name="T8" fmla="*/ 2147483646 w 110"/>
              <a:gd name="T9" fmla="*/ 2147483646 h 93"/>
              <a:gd name="T10" fmla="*/ 2147483646 w 110"/>
              <a:gd name="T11" fmla="*/ 2147483646 h 93"/>
              <a:gd name="T12" fmla="*/ 2147483646 w 110"/>
              <a:gd name="T13" fmla="*/ 2147483646 h 93"/>
              <a:gd name="T14" fmla="*/ 0 w 110"/>
              <a:gd name="T15" fmla="*/ 2147483646 h 93"/>
              <a:gd name="T16" fmla="*/ 2147483646 w 110"/>
              <a:gd name="T17" fmla="*/ 2147483646 h 93"/>
              <a:gd name="T18" fmla="*/ 2147483646 w 110"/>
              <a:gd name="T19" fmla="*/ 2147483646 h 93"/>
              <a:gd name="T20" fmla="*/ 2147483646 w 110"/>
              <a:gd name="T21" fmla="*/ 2147483646 h 93"/>
              <a:gd name="T22" fmla="*/ 2147483646 w 110"/>
              <a:gd name="T23" fmla="*/ 2147483646 h 93"/>
              <a:gd name="T24" fmla="*/ 2147483646 w 110"/>
              <a:gd name="T25" fmla="*/ 2147483646 h 93"/>
              <a:gd name="T26" fmla="*/ 2147483646 w 110"/>
              <a:gd name="T27" fmla="*/ 2147483646 h 93"/>
              <a:gd name="T28" fmla="*/ 2147483646 w 110"/>
              <a:gd name="T29" fmla="*/ 2147483646 h 93"/>
              <a:gd name="T30" fmla="*/ 2147483646 w 110"/>
              <a:gd name="T31" fmla="*/ 2147483646 h 93"/>
              <a:gd name="T32" fmla="*/ 2147483646 w 110"/>
              <a:gd name="T33" fmla="*/ 2147483646 h 93"/>
              <a:gd name="T34" fmla="*/ 2147483646 w 110"/>
              <a:gd name="T35" fmla="*/ 2147483646 h 93"/>
              <a:gd name="T36" fmla="*/ 2147483646 w 110"/>
              <a:gd name="T37" fmla="*/ 2147483646 h 93"/>
              <a:gd name="T38" fmla="*/ 2147483646 w 110"/>
              <a:gd name="T39" fmla="*/ 2147483646 h 93"/>
              <a:gd name="T40" fmla="*/ 2147483646 w 110"/>
              <a:gd name="T41" fmla="*/ 2147483646 h 93"/>
              <a:gd name="T42" fmla="*/ 2147483646 w 110"/>
              <a:gd name="T43" fmla="*/ 2147483646 h 93"/>
              <a:gd name="T44" fmla="*/ 2147483646 w 110"/>
              <a:gd name="T45" fmla="*/ 2147483646 h 93"/>
              <a:gd name="T46" fmla="*/ 2147483646 w 110"/>
              <a:gd name="T47" fmla="*/ 2147483646 h 93"/>
              <a:gd name="T48" fmla="*/ 2147483646 w 110"/>
              <a:gd name="T49" fmla="*/ 0 h 93"/>
              <a:gd name="T50" fmla="*/ 2147483646 w 110"/>
              <a:gd name="T51" fmla="*/ 2147483646 h 93"/>
              <a:gd name="T52" fmla="*/ 2147483646 w 110"/>
              <a:gd name="T53" fmla="*/ 2147483646 h 93"/>
              <a:gd name="T54" fmla="*/ 2147483646 w 110"/>
              <a:gd name="T55" fmla="*/ 2147483646 h 93"/>
              <a:gd name="T56" fmla="*/ 2147483646 w 110"/>
              <a:gd name="T57" fmla="*/ 2147483646 h 93"/>
              <a:gd name="T58" fmla="*/ 2147483646 w 110"/>
              <a:gd name="T59" fmla="*/ 2147483646 h 93"/>
              <a:gd name="T60" fmla="*/ 2147483646 w 110"/>
              <a:gd name="T61" fmla="*/ 2147483646 h 93"/>
              <a:gd name="T62" fmla="*/ 2147483646 w 110"/>
              <a:gd name="T63" fmla="*/ 2147483646 h 93"/>
              <a:gd name="T64" fmla="*/ 2147483646 w 110"/>
              <a:gd name="T65" fmla="*/ 2147483646 h 93"/>
              <a:gd name="T66" fmla="*/ 2147483646 w 110"/>
              <a:gd name="T67" fmla="*/ 2147483646 h 93"/>
              <a:gd name="T68" fmla="*/ 2147483646 w 110"/>
              <a:gd name="T69" fmla="*/ 2147483646 h 93"/>
              <a:gd name="T70" fmla="*/ 2147483646 w 110"/>
              <a:gd name="T71" fmla="*/ 2147483646 h 93"/>
              <a:gd name="T72" fmla="*/ 2147483646 w 110"/>
              <a:gd name="T73" fmla="*/ 2147483646 h 93"/>
              <a:gd name="T74" fmla="*/ 2147483646 w 110"/>
              <a:gd name="T75" fmla="*/ 2147483646 h 93"/>
              <a:gd name="T76" fmla="*/ 2147483646 w 110"/>
              <a:gd name="T77" fmla="*/ 2147483646 h 93"/>
              <a:gd name="T78" fmla="*/ 2147483646 w 110"/>
              <a:gd name="T79" fmla="*/ 2147483646 h 93"/>
              <a:gd name="T80" fmla="*/ 2147483646 w 110"/>
              <a:gd name="T81" fmla="*/ 2147483646 h 93"/>
              <a:gd name="T82" fmla="*/ 2147483646 w 110"/>
              <a:gd name="T83" fmla="*/ 2147483646 h 93"/>
              <a:gd name="T84" fmla="*/ 2147483646 w 110"/>
              <a:gd name="T85" fmla="*/ 2147483646 h 93"/>
              <a:gd name="T86" fmla="*/ 2147483646 w 110"/>
              <a:gd name="T87" fmla="*/ 2147483646 h 93"/>
              <a:gd name="T88" fmla="*/ 2147483646 w 110"/>
              <a:gd name="T89" fmla="*/ 2147483646 h 93"/>
              <a:gd name="T90" fmla="*/ 2147483646 w 110"/>
              <a:gd name="T91" fmla="*/ 2147483646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0" h="93">
                <a:moveTo>
                  <a:pt x="57" y="51"/>
                </a:moveTo>
                <a:cubicBezTo>
                  <a:pt x="57" y="50"/>
                  <a:pt x="57" y="50"/>
                  <a:pt x="57" y="50"/>
                </a:cubicBezTo>
                <a:cubicBezTo>
                  <a:pt x="57" y="50"/>
                  <a:pt x="57" y="50"/>
                  <a:pt x="57" y="50"/>
                </a:cubicBezTo>
                <a:cubicBezTo>
                  <a:pt x="56" y="48"/>
                  <a:pt x="54" y="47"/>
                  <a:pt x="53" y="46"/>
                </a:cubicBezTo>
                <a:cubicBezTo>
                  <a:pt x="52" y="45"/>
                  <a:pt x="52" y="45"/>
                  <a:pt x="52" y="45"/>
                </a:cubicBezTo>
                <a:cubicBezTo>
                  <a:pt x="47" y="40"/>
                  <a:pt x="41" y="36"/>
                  <a:pt x="33" y="31"/>
                </a:cubicBezTo>
                <a:cubicBezTo>
                  <a:pt x="31" y="30"/>
                  <a:pt x="30" y="29"/>
                  <a:pt x="28" y="29"/>
                </a:cubicBezTo>
                <a:cubicBezTo>
                  <a:pt x="23" y="26"/>
                  <a:pt x="18" y="24"/>
                  <a:pt x="13" y="21"/>
                </a:cubicBezTo>
                <a:cubicBezTo>
                  <a:pt x="13" y="20"/>
                  <a:pt x="13" y="20"/>
                  <a:pt x="13" y="20"/>
                </a:cubicBezTo>
                <a:cubicBezTo>
                  <a:pt x="10" y="19"/>
                  <a:pt x="7" y="17"/>
                  <a:pt x="5" y="16"/>
                </a:cubicBezTo>
                <a:cubicBezTo>
                  <a:pt x="5" y="15"/>
                  <a:pt x="5" y="15"/>
                  <a:pt x="5" y="15"/>
                </a:cubicBezTo>
                <a:cubicBezTo>
                  <a:pt x="4" y="15"/>
                  <a:pt x="4" y="15"/>
                  <a:pt x="4" y="15"/>
                </a:cubicBezTo>
                <a:cubicBezTo>
                  <a:pt x="1" y="13"/>
                  <a:pt x="1" y="13"/>
                  <a:pt x="1" y="13"/>
                </a:cubicBezTo>
                <a:cubicBezTo>
                  <a:pt x="1" y="17"/>
                  <a:pt x="1" y="17"/>
                  <a:pt x="1" y="17"/>
                </a:cubicBezTo>
                <a:cubicBezTo>
                  <a:pt x="1" y="17"/>
                  <a:pt x="1" y="17"/>
                  <a:pt x="1" y="17"/>
                </a:cubicBezTo>
                <a:cubicBezTo>
                  <a:pt x="0" y="18"/>
                  <a:pt x="0" y="18"/>
                  <a:pt x="0" y="18"/>
                </a:cubicBezTo>
                <a:cubicBezTo>
                  <a:pt x="1" y="18"/>
                  <a:pt x="1" y="18"/>
                  <a:pt x="1" y="18"/>
                </a:cubicBezTo>
                <a:cubicBezTo>
                  <a:pt x="1" y="24"/>
                  <a:pt x="2" y="30"/>
                  <a:pt x="4" y="36"/>
                </a:cubicBezTo>
                <a:cubicBezTo>
                  <a:pt x="5" y="41"/>
                  <a:pt x="7" y="47"/>
                  <a:pt x="10" y="53"/>
                </a:cubicBezTo>
                <a:cubicBezTo>
                  <a:pt x="13" y="58"/>
                  <a:pt x="16" y="63"/>
                  <a:pt x="20" y="69"/>
                </a:cubicBezTo>
                <a:cubicBezTo>
                  <a:pt x="23" y="75"/>
                  <a:pt x="27" y="80"/>
                  <a:pt x="31" y="84"/>
                </a:cubicBezTo>
                <a:cubicBezTo>
                  <a:pt x="39" y="93"/>
                  <a:pt x="39" y="93"/>
                  <a:pt x="39" y="93"/>
                </a:cubicBezTo>
                <a:cubicBezTo>
                  <a:pt x="36" y="82"/>
                  <a:pt x="36" y="82"/>
                  <a:pt x="36" y="82"/>
                </a:cubicBezTo>
                <a:cubicBezTo>
                  <a:pt x="35" y="78"/>
                  <a:pt x="36" y="75"/>
                  <a:pt x="37" y="72"/>
                </a:cubicBezTo>
                <a:cubicBezTo>
                  <a:pt x="38" y="69"/>
                  <a:pt x="40" y="66"/>
                  <a:pt x="44" y="64"/>
                </a:cubicBezTo>
                <a:cubicBezTo>
                  <a:pt x="46" y="62"/>
                  <a:pt x="48" y="61"/>
                  <a:pt x="51" y="60"/>
                </a:cubicBezTo>
                <a:cubicBezTo>
                  <a:pt x="51" y="59"/>
                  <a:pt x="52" y="59"/>
                  <a:pt x="53" y="58"/>
                </a:cubicBezTo>
                <a:cubicBezTo>
                  <a:pt x="54" y="57"/>
                  <a:pt x="55" y="57"/>
                  <a:pt x="56" y="56"/>
                </a:cubicBezTo>
                <a:cubicBezTo>
                  <a:pt x="57" y="55"/>
                  <a:pt x="57" y="54"/>
                  <a:pt x="57" y="53"/>
                </a:cubicBezTo>
                <a:cubicBezTo>
                  <a:pt x="58" y="53"/>
                  <a:pt x="57" y="52"/>
                  <a:pt x="57" y="51"/>
                </a:cubicBezTo>
                <a:close/>
                <a:moveTo>
                  <a:pt x="50" y="54"/>
                </a:moveTo>
                <a:cubicBezTo>
                  <a:pt x="49" y="55"/>
                  <a:pt x="47" y="56"/>
                  <a:pt x="45" y="57"/>
                </a:cubicBezTo>
                <a:cubicBezTo>
                  <a:pt x="44" y="58"/>
                  <a:pt x="42" y="60"/>
                  <a:pt x="41" y="61"/>
                </a:cubicBezTo>
                <a:cubicBezTo>
                  <a:pt x="37" y="64"/>
                  <a:pt x="35" y="67"/>
                  <a:pt x="33" y="70"/>
                </a:cubicBezTo>
                <a:cubicBezTo>
                  <a:pt x="32" y="71"/>
                  <a:pt x="32" y="72"/>
                  <a:pt x="31" y="74"/>
                </a:cubicBezTo>
                <a:cubicBezTo>
                  <a:pt x="30" y="71"/>
                  <a:pt x="28" y="68"/>
                  <a:pt x="26" y="65"/>
                </a:cubicBezTo>
                <a:cubicBezTo>
                  <a:pt x="23" y="60"/>
                  <a:pt x="20" y="54"/>
                  <a:pt x="18" y="49"/>
                </a:cubicBezTo>
                <a:cubicBezTo>
                  <a:pt x="15" y="44"/>
                  <a:pt x="12" y="38"/>
                  <a:pt x="10" y="33"/>
                </a:cubicBezTo>
                <a:cubicBezTo>
                  <a:pt x="9" y="29"/>
                  <a:pt x="7" y="25"/>
                  <a:pt x="6" y="20"/>
                </a:cubicBezTo>
                <a:cubicBezTo>
                  <a:pt x="8" y="21"/>
                  <a:pt x="9" y="22"/>
                  <a:pt x="11" y="23"/>
                </a:cubicBezTo>
                <a:cubicBezTo>
                  <a:pt x="17" y="27"/>
                  <a:pt x="23" y="31"/>
                  <a:pt x="29" y="36"/>
                </a:cubicBezTo>
                <a:cubicBezTo>
                  <a:pt x="30" y="36"/>
                  <a:pt x="30" y="36"/>
                  <a:pt x="30" y="36"/>
                </a:cubicBezTo>
                <a:cubicBezTo>
                  <a:pt x="35" y="41"/>
                  <a:pt x="40" y="45"/>
                  <a:pt x="46" y="48"/>
                </a:cubicBezTo>
                <a:cubicBezTo>
                  <a:pt x="48" y="50"/>
                  <a:pt x="48" y="50"/>
                  <a:pt x="48" y="50"/>
                </a:cubicBezTo>
                <a:cubicBezTo>
                  <a:pt x="49" y="51"/>
                  <a:pt x="51" y="52"/>
                  <a:pt x="52" y="53"/>
                </a:cubicBezTo>
                <a:cubicBezTo>
                  <a:pt x="51" y="53"/>
                  <a:pt x="51" y="53"/>
                  <a:pt x="50" y="54"/>
                </a:cubicBezTo>
                <a:close/>
                <a:moveTo>
                  <a:pt x="110" y="5"/>
                </a:moveTo>
                <a:cubicBezTo>
                  <a:pt x="108" y="4"/>
                  <a:pt x="108" y="4"/>
                  <a:pt x="108" y="4"/>
                </a:cubicBezTo>
                <a:cubicBezTo>
                  <a:pt x="108" y="4"/>
                  <a:pt x="108" y="4"/>
                  <a:pt x="108" y="4"/>
                </a:cubicBezTo>
                <a:cubicBezTo>
                  <a:pt x="108" y="0"/>
                  <a:pt x="108" y="0"/>
                  <a:pt x="108" y="0"/>
                </a:cubicBezTo>
                <a:cubicBezTo>
                  <a:pt x="105" y="3"/>
                  <a:pt x="105" y="3"/>
                  <a:pt x="105" y="3"/>
                </a:cubicBezTo>
                <a:cubicBezTo>
                  <a:pt x="105" y="3"/>
                  <a:pt x="105" y="3"/>
                  <a:pt x="105" y="3"/>
                </a:cubicBezTo>
                <a:cubicBezTo>
                  <a:pt x="105" y="3"/>
                  <a:pt x="105" y="3"/>
                  <a:pt x="105" y="3"/>
                </a:cubicBezTo>
                <a:cubicBezTo>
                  <a:pt x="103" y="5"/>
                  <a:pt x="100" y="7"/>
                  <a:pt x="98" y="9"/>
                </a:cubicBezTo>
                <a:cubicBezTo>
                  <a:pt x="94" y="13"/>
                  <a:pt x="89" y="16"/>
                  <a:pt x="85" y="19"/>
                </a:cubicBezTo>
                <a:cubicBezTo>
                  <a:pt x="83" y="21"/>
                  <a:pt x="81" y="22"/>
                  <a:pt x="79" y="24"/>
                </a:cubicBezTo>
                <a:cubicBezTo>
                  <a:pt x="72" y="29"/>
                  <a:pt x="67" y="35"/>
                  <a:pt x="62" y="40"/>
                </a:cubicBezTo>
                <a:cubicBezTo>
                  <a:pt x="61" y="42"/>
                  <a:pt x="60" y="44"/>
                  <a:pt x="58" y="46"/>
                </a:cubicBezTo>
                <a:cubicBezTo>
                  <a:pt x="58" y="46"/>
                  <a:pt x="58" y="47"/>
                  <a:pt x="58" y="48"/>
                </a:cubicBezTo>
                <a:cubicBezTo>
                  <a:pt x="57" y="49"/>
                  <a:pt x="57" y="50"/>
                  <a:pt x="58" y="51"/>
                </a:cubicBezTo>
                <a:cubicBezTo>
                  <a:pt x="59" y="53"/>
                  <a:pt x="60" y="53"/>
                  <a:pt x="61" y="54"/>
                </a:cubicBezTo>
                <a:cubicBezTo>
                  <a:pt x="61" y="54"/>
                  <a:pt x="61" y="54"/>
                  <a:pt x="61" y="54"/>
                </a:cubicBezTo>
                <a:cubicBezTo>
                  <a:pt x="63" y="55"/>
                  <a:pt x="64" y="56"/>
                  <a:pt x="65" y="56"/>
                </a:cubicBezTo>
                <a:cubicBezTo>
                  <a:pt x="68" y="57"/>
                  <a:pt x="70" y="58"/>
                  <a:pt x="71" y="60"/>
                </a:cubicBezTo>
                <a:cubicBezTo>
                  <a:pt x="75" y="62"/>
                  <a:pt x="77" y="64"/>
                  <a:pt x="79" y="67"/>
                </a:cubicBezTo>
                <a:cubicBezTo>
                  <a:pt x="81" y="70"/>
                  <a:pt x="81" y="73"/>
                  <a:pt x="81" y="77"/>
                </a:cubicBezTo>
                <a:cubicBezTo>
                  <a:pt x="81" y="87"/>
                  <a:pt x="81" y="87"/>
                  <a:pt x="81" y="87"/>
                </a:cubicBezTo>
                <a:cubicBezTo>
                  <a:pt x="87" y="78"/>
                  <a:pt x="87" y="78"/>
                  <a:pt x="87" y="78"/>
                </a:cubicBezTo>
                <a:cubicBezTo>
                  <a:pt x="90" y="73"/>
                  <a:pt x="93" y="68"/>
                  <a:pt x="96" y="61"/>
                </a:cubicBezTo>
                <a:cubicBezTo>
                  <a:pt x="99" y="55"/>
                  <a:pt x="102" y="50"/>
                  <a:pt x="104" y="43"/>
                </a:cubicBezTo>
                <a:cubicBezTo>
                  <a:pt x="106" y="36"/>
                  <a:pt x="108" y="30"/>
                  <a:pt x="109" y="24"/>
                </a:cubicBezTo>
                <a:cubicBezTo>
                  <a:pt x="110" y="18"/>
                  <a:pt x="109" y="12"/>
                  <a:pt x="109" y="5"/>
                </a:cubicBezTo>
                <a:lnTo>
                  <a:pt x="110" y="5"/>
                </a:lnTo>
                <a:close/>
                <a:moveTo>
                  <a:pt x="102" y="23"/>
                </a:moveTo>
                <a:cubicBezTo>
                  <a:pt x="100" y="28"/>
                  <a:pt x="98" y="34"/>
                  <a:pt x="96" y="41"/>
                </a:cubicBezTo>
                <a:cubicBezTo>
                  <a:pt x="94" y="46"/>
                  <a:pt x="92" y="52"/>
                  <a:pt x="89" y="58"/>
                </a:cubicBezTo>
                <a:cubicBezTo>
                  <a:pt x="88" y="62"/>
                  <a:pt x="88" y="62"/>
                  <a:pt x="88" y="62"/>
                </a:cubicBezTo>
                <a:cubicBezTo>
                  <a:pt x="87" y="64"/>
                  <a:pt x="86" y="66"/>
                  <a:pt x="85" y="68"/>
                </a:cubicBezTo>
                <a:cubicBezTo>
                  <a:pt x="84" y="67"/>
                  <a:pt x="84" y="66"/>
                  <a:pt x="83" y="65"/>
                </a:cubicBezTo>
                <a:cubicBezTo>
                  <a:pt x="81" y="62"/>
                  <a:pt x="78" y="59"/>
                  <a:pt x="74" y="56"/>
                </a:cubicBezTo>
                <a:cubicBezTo>
                  <a:pt x="72" y="55"/>
                  <a:pt x="71" y="54"/>
                  <a:pt x="69" y="53"/>
                </a:cubicBezTo>
                <a:cubicBezTo>
                  <a:pt x="67" y="52"/>
                  <a:pt x="66" y="51"/>
                  <a:pt x="64" y="50"/>
                </a:cubicBezTo>
                <a:cubicBezTo>
                  <a:pt x="64" y="50"/>
                  <a:pt x="63" y="49"/>
                  <a:pt x="63" y="49"/>
                </a:cubicBezTo>
                <a:cubicBezTo>
                  <a:pt x="63" y="49"/>
                  <a:pt x="63" y="49"/>
                  <a:pt x="63" y="49"/>
                </a:cubicBezTo>
                <a:cubicBezTo>
                  <a:pt x="63" y="49"/>
                  <a:pt x="63" y="49"/>
                  <a:pt x="63" y="49"/>
                </a:cubicBezTo>
                <a:cubicBezTo>
                  <a:pt x="64" y="48"/>
                  <a:pt x="65" y="46"/>
                  <a:pt x="67" y="45"/>
                </a:cubicBezTo>
                <a:cubicBezTo>
                  <a:pt x="67" y="45"/>
                  <a:pt x="67" y="45"/>
                  <a:pt x="67" y="45"/>
                </a:cubicBezTo>
                <a:cubicBezTo>
                  <a:pt x="73" y="39"/>
                  <a:pt x="78" y="34"/>
                  <a:pt x="83" y="28"/>
                </a:cubicBezTo>
                <a:cubicBezTo>
                  <a:pt x="85" y="26"/>
                  <a:pt x="85" y="26"/>
                  <a:pt x="85" y="26"/>
                </a:cubicBezTo>
                <a:cubicBezTo>
                  <a:pt x="90" y="21"/>
                  <a:pt x="94" y="16"/>
                  <a:pt x="100" y="12"/>
                </a:cubicBezTo>
                <a:cubicBezTo>
                  <a:pt x="101" y="10"/>
                  <a:pt x="103" y="9"/>
                  <a:pt x="105" y="8"/>
                </a:cubicBezTo>
                <a:cubicBezTo>
                  <a:pt x="104" y="13"/>
                  <a:pt x="103" y="18"/>
                  <a:pt x="102" y="23"/>
                </a:cubicBez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3082" name="MH_Other_9"/>
          <p:cNvSpPr/>
          <p:nvPr>
            <p:custDataLst>
              <p:tags r:id="rId9"/>
            </p:custDataLst>
          </p:nvPr>
        </p:nvSpPr>
        <p:spPr bwMode="auto">
          <a:xfrm>
            <a:off x="7859784" y="2965451"/>
            <a:ext cx="3022600" cy="226906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B7D843"/>
          </a:solidFill>
          <a:ln>
            <a:noFill/>
          </a:ln>
        </p:spPr>
        <p:txBody>
          <a:bodyPr>
            <a:normAutofit/>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59" name="MH_Other_10"/>
          <p:cNvSpPr/>
          <p:nvPr>
            <p:custDataLst>
              <p:tags r:id="rId10"/>
            </p:custDataLst>
          </p:nvPr>
        </p:nvSpPr>
        <p:spPr bwMode="auto">
          <a:xfrm>
            <a:off x="2163834" y="2885017"/>
            <a:ext cx="620184" cy="486833"/>
          </a:xfrm>
          <a:custGeom>
            <a:avLst/>
            <a:gdLst>
              <a:gd name="T0" fmla="*/ 2147483646 w 235"/>
              <a:gd name="T1" fmla="*/ 2147483646 h 184"/>
              <a:gd name="T2" fmla="*/ 2147483646 w 235"/>
              <a:gd name="T3" fmla="*/ 2147483646 h 184"/>
              <a:gd name="T4" fmla="*/ 2147483646 w 235"/>
              <a:gd name="T5" fmla="*/ 2147483646 h 184"/>
              <a:gd name="T6" fmla="*/ 2147483646 w 235"/>
              <a:gd name="T7" fmla="*/ 2147483646 h 184"/>
              <a:gd name="T8" fmla="*/ 0 w 235"/>
              <a:gd name="T9" fmla="*/ 2147483646 h 184"/>
              <a:gd name="T10" fmla="*/ 2147483646 w 235"/>
              <a:gd name="T11" fmla="*/ 2147483646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5" h="184">
                <a:moveTo>
                  <a:pt x="235" y="184"/>
                </a:moveTo>
                <a:cubicBezTo>
                  <a:pt x="223" y="134"/>
                  <a:pt x="219" y="87"/>
                  <a:pt x="219" y="36"/>
                </a:cubicBezTo>
                <a:cubicBezTo>
                  <a:pt x="219" y="20"/>
                  <a:pt x="147" y="32"/>
                  <a:pt x="128" y="16"/>
                </a:cubicBezTo>
                <a:cubicBezTo>
                  <a:pt x="109" y="0"/>
                  <a:pt x="70" y="0"/>
                  <a:pt x="65" y="12"/>
                </a:cubicBezTo>
                <a:cubicBezTo>
                  <a:pt x="65" y="12"/>
                  <a:pt x="54" y="82"/>
                  <a:pt x="0" y="184"/>
                </a:cubicBezTo>
                <a:lnTo>
                  <a:pt x="235" y="184"/>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0" name="MH_Other_11"/>
          <p:cNvSpPr>
            <a:spLocks noEditPoints="1"/>
          </p:cNvSpPr>
          <p:nvPr>
            <p:custDataLst>
              <p:tags r:id="rId11"/>
            </p:custDataLst>
          </p:nvPr>
        </p:nvSpPr>
        <p:spPr bwMode="auto">
          <a:xfrm>
            <a:off x="2136318" y="2874433"/>
            <a:ext cx="666751" cy="501651"/>
          </a:xfrm>
          <a:custGeom>
            <a:avLst/>
            <a:gdLst>
              <a:gd name="T0" fmla="*/ 2147483646 w 254"/>
              <a:gd name="T1" fmla="*/ 2147483646 h 189"/>
              <a:gd name="T2" fmla="*/ 2147483646 w 254"/>
              <a:gd name="T3" fmla="*/ 2147483646 h 189"/>
              <a:gd name="T4" fmla="*/ 2147483646 w 254"/>
              <a:gd name="T5" fmla="*/ 2147483646 h 189"/>
              <a:gd name="T6" fmla="*/ 2147483646 w 254"/>
              <a:gd name="T7" fmla="*/ 2147483646 h 189"/>
              <a:gd name="T8" fmla="*/ 2147483646 w 254"/>
              <a:gd name="T9" fmla="*/ 2147483646 h 189"/>
              <a:gd name="T10" fmla="*/ 0 w 254"/>
              <a:gd name="T11" fmla="*/ 2147483646 h 189"/>
              <a:gd name="T12" fmla="*/ 2147483646 w 254"/>
              <a:gd name="T13" fmla="*/ 2147483646 h 189"/>
              <a:gd name="T14" fmla="*/ 2147483646 w 254"/>
              <a:gd name="T15" fmla="*/ 2147483646 h 189"/>
              <a:gd name="T16" fmla="*/ 2147483646 w 254"/>
              <a:gd name="T17" fmla="*/ 2147483646 h 189"/>
              <a:gd name="T18" fmla="*/ 2147483646 w 254"/>
              <a:gd name="T19" fmla="*/ 2147483646 h 189"/>
              <a:gd name="T20" fmla="*/ 2147483646 w 254"/>
              <a:gd name="T21" fmla="*/ 2147483646 h 189"/>
              <a:gd name="T22" fmla="*/ 2147483646 w 254"/>
              <a:gd name="T23" fmla="*/ 2147483646 h 189"/>
              <a:gd name="T24" fmla="*/ 2147483646 w 254"/>
              <a:gd name="T25" fmla="*/ 2147483646 h 189"/>
              <a:gd name="T26" fmla="*/ 2147483646 w 254"/>
              <a:gd name="T27" fmla="*/ 0 h 189"/>
              <a:gd name="T28" fmla="*/ 2147483646 w 254"/>
              <a:gd name="T29" fmla="*/ 0 h 189"/>
              <a:gd name="T30" fmla="*/ 2147483646 w 254"/>
              <a:gd name="T31" fmla="*/ 2147483646 h 189"/>
              <a:gd name="T32" fmla="*/ 2147483646 w 254"/>
              <a:gd name="T33" fmla="*/ 2147483646 h 189"/>
              <a:gd name="T34" fmla="*/ 2147483646 w 254"/>
              <a:gd name="T35" fmla="*/ 2147483646 h 189"/>
              <a:gd name="T36" fmla="*/ 2147483646 w 254"/>
              <a:gd name="T37" fmla="*/ 2147483646 h 189"/>
              <a:gd name="T38" fmla="*/ 2147483646 w 254"/>
              <a:gd name="T39" fmla="*/ 2147483646 h 189"/>
              <a:gd name="T40" fmla="*/ 2147483646 w 254"/>
              <a:gd name="T41" fmla="*/ 2147483646 h 189"/>
              <a:gd name="T42" fmla="*/ 2147483646 w 254"/>
              <a:gd name="T43" fmla="*/ 2147483646 h 189"/>
              <a:gd name="T44" fmla="*/ 2147483646 w 254"/>
              <a:gd name="T45" fmla="*/ 2147483646 h 189"/>
              <a:gd name="T46" fmla="*/ 2147483646 w 254"/>
              <a:gd name="T47" fmla="*/ 2147483646 h 189"/>
              <a:gd name="T48" fmla="*/ 2147483646 w 254"/>
              <a:gd name="T49" fmla="*/ 2147483646 h 189"/>
              <a:gd name="T50" fmla="*/ 2147483646 w 254"/>
              <a:gd name="T51" fmla="*/ 2147483646 h 189"/>
              <a:gd name="T52" fmla="*/ 2147483646 w 254"/>
              <a:gd name="T53" fmla="*/ 2147483646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4" h="189">
                <a:moveTo>
                  <a:pt x="77" y="1"/>
                </a:moveTo>
                <a:cubicBezTo>
                  <a:pt x="73" y="21"/>
                  <a:pt x="66" y="40"/>
                  <a:pt x="60" y="59"/>
                </a:cubicBezTo>
                <a:cubicBezTo>
                  <a:pt x="54" y="76"/>
                  <a:pt x="47" y="93"/>
                  <a:pt x="38" y="115"/>
                </a:cubicBezTo>
                <a:cubicBezTo>
                  <a:pt x="30" y="133"/>
                  <a:pt x="21" y="151"/>
                  <a:pt x="11" y="169"/>
                </a:cubicBezTo>
                <a:cubicBezTo>
                  <a:pt x="8" y="175"/>
                  <a:pt x="5" y="181"/>
                  <a:pt x="1" y="187"/>
                </a:cubicBezTo>
                <a:cubicBezTo>
                  <a:pt x="0" y="189"/>
                  <a:pt x="0" y="189"/>
                  <a:pt x="0" y="189"/>
                </a:cubicBezTo>
                <a:cubicBezTo>
                  <a:pt x="10" y="189"/>
                  <a:pt x="10" y="189"/>
                  <a:pt x="10" y="189"/>
                </a:cubicBezTo>
                <a:cubicBezTo>
                  <a:pt x="10" y="188"/>
                  <a:pt x="10" y="188"/>
                  <a:pt x="10" y="188"/>
                </a:cubicBezTo>
                <a:cubicBezTo>
                  <a:pt x="13" y="182"/>
                  <a:pt x="16" y="177"/>
                  <a:pt x="18" y="173"/>
                </a:cubicBezTo>
                <a:cubicBezTo>
                  <a:pt x="28" y="154"/>
                  <a:pt x="36" y="136"/>
                  <a:pt x="44" y="117"/>
                </a:cubicBezTo>
                <a:cubicBezTo>
                  <a:pt x="52" y="99"/>
                  <a:pt x="59" y="80"/>
                  <a:pt x="65" y="60"/>
                </a:cubicBezTo>
                <a:cubicBezTo>
                  <a:pt x="68" y="51"/>
                  <a:pt x="71" y="41"/>
                  <a:pt x="74" y="31"/>
                </a:cubicBezTo>
                <a:cubicBezTo>
                  <a:pt x="77" y="19"/>
                  <a:pt x="79" y="10"/>
                  <a:pt x="80" y="1"/>
                </a:cubicBezTo>
                <a:cubicBezTo>
                  <a:pt x="80" y="0"/>
                  <a:pt x="80" y="0"/>
                  <a:pt x="80" y="0"/>
                </a:cubicBezTo>
                <a:cubicBezTo>
                  <a:pt x="77" y="0"/>
                  <a:pt x="77" y="0"/>
                  <a:pt x="77" y="0"/>
                </a:cubicBezTo>
                <a:lnTo>
                  <a:pt x="77" y="1"/>
                </a:lnTo>
                <a:close/>
                <a:moveTo>
                  <a:pt x="254" y="187"/>
                </a:moveTo>
                <a:cubicBezTo>
                  <a:pt x="251" y="175"/>
                  <a:pt x="248" y="164"/>
                  <a:pt x="246" y="153"/>
                </a:cubicBezTo>
                <a:cubicBezTo>
                  <a:pt x="239" y="116"/>
                  <a:pt x="234" y="77"/>
                  <a:pt x="233" y="33"/>
                </a:cubicBezTo>
                <a:cubicBezTo>
                  <a:pt x="233" y="31"/>
                  <a:pt x="233" y="31"/>
                  <a:pt x="233" y="31"/>
                </a:cubicBezTo>
                <a:cubicBezTo>
                  <a:pt x="230" y="32"/>
                  <a:pt x="230" y="32"/>
                  <a:pt x="230" y="32"/>
                </a:cubicBezTo>
                <a:cubicBezTo>
                  <a:pt x="230" y="33"/>
                  <a:pt x="230" y="33"/>
                  <a:pt x="230" y="33"/>
                </a:cubicBezTo>
                <a:cubicBezTo>
                  <a:pt x="229" y="75"/>
                  <a:pt x="232" y="115"/>
                  <a:pt x="239" y="154"/>
                </a:cubicBezTo>
                <a:cubicBezTo>
                  <a:pt x="241" y="165"/>
                  <a:pt x="244" y="176"/>
                  <a:pt x="247" y="188"/>
                </a:cubicBezTo>
                <a:cubicBezTo>
                  <a:pt x="247" y="189"/>
                  <a:pt x="247" y="189"/>
                  <a:pt x="247" y="189"/>
                </a:cubicBezTo>
                <a:cubicBezTo>
                  <a:pt x="254" y="189"/>
                  <a:pt x="254" y="189"/>
                  <a:pt x="254" y="189"/>
                </a:cubicBezTo>
                <a:lnTo>
                  <a:pt x="254" y="187"/>
                </a:ln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1" name="MH_Other_12"/>
          <p:cNvSpPr/>
          <p:nvPr>
            <p:custDataLst>
              <p:tags r:id="rId12"/>
            </p:custDataLst>
          </p:nvPr>
        </p:nvSpPr>
        <p:spPr bwMode="auto">
          <a:xfrm>
            <a:off x="2419951" y="2921000"/>
            <a:ext cx="234951" cy="239184"/>
          </a:xfrm>
          <a:custGeom>
            <a:avLst/>
            <a:gdLst>
              <a:gd name="T0" fmla="*/ 2147483646 w 89"/>
              <a:gd name="T1" fmla="*/ 2147483646 h 91"/>
              <a:gd name="T2" fmla="*/ 2147483646 w 89"/>
              <a:gd name="T3" fmla="*/ 2147483646 h 91"/>
              <a:gd name="T4" fmla="*/ 2147483646 w 89"/>
              <a:gd name="T5" fmla="*/ 2147483646 h 91"/>
              <a:gd name="T6" fmla="*/ 2147483646 w 89"/>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91">
                <a:moveTo>
                  <a:pt x="89" y="16"/>
                </a:moveTo>
                <a:cubicBezTo>
                  <a:pt x="35" y="91"/>
                  <a:pt x="1" y="3"/>
                  <a:pt x="1" y="3"/>
                </a:cubicBezTo>
                <a:cubicBezTo>
                  <a:pt x="0" y="0"/>
                  <a:pt x="44" y="16"/>
                  <a:pt x="63" y="16"/>
                </a:cubicBezTo>
                <a:cubicBezTo>
                  <a:pt x="82" y="16"/>
                  <a:pt x="89" y="16"/>
                  <a:pt x="89" y="16"/>
                </a:cubicBezTo>
                <a:close/>
              </a:path>
            </a:pathLst>
          </a:custGeom>
          <a:solidFill>
            <a:srgbClr val="FDE4C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2" name="MH_Other_13"/>
          <p:cNvSpPr/>
          <p:nvPr>
            <p:custDataLst>
              <p:tags r:id="rId13"/>
            </p:custDataLst>
          </p:nvPr>
        </p:nvSpPr>
        <p:spPr bwMode="auto">
          <a:xfrm>
            <a:off x="2532134" y="2944284"/>
            <a:ext cx="152400" cy="182033"/>
          </a:xfrm>
          <a:custGeom>
            <a:avLst/>
            <a:gdLst>
              <a:gd name="T0" fmla="*/ 2147483646 w 58"/>
              <a:gd name="T1" fmla="*/ 2147483646 h 69"/>
              <a:gd name="T2" fmla="*/ 2147483646 w 58"/>
              <a:gd name="T3" fmla="*/ 2147483646 h 69"/>
              <a:gd name="T4" fmla="*/ 2147483646 w 58"/>
              <a:gd name="T5" fmla="*/ 2147483646 h 69"/>
              <a:gd name="T6" fmla="*/ 2147483646 w 58"/>
              <a:gd name="T7" fmla="*/ 0 h 69"/>
              <a:gd name="T8" fmla="*/ 2147483646 w 5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69">
                <a:moveTo>
                  <a:pt x="48" y="5"/>
                </a:moveTo>
                <a:cubicBezTo>
                  <a:pt x="48" y="5"/>
                  <a:pt x="7" y="30"/>
                  <a:pt x="4" y="36"/>
                </a:cubicBezTo>
                <a:cubicBezTo>
                  <a:pt x="0" y="43"/>
                  <a:pt x="29" y="46"/>
                  <a:pt x="26" y="69"/>
                </a:cubicBezTo>
                <a:cubicBezTo>
                  <a:pt x="26" y="69"/>
                  <a:pt x="55" y="31"/>
                  <a:pt x="58" y="0"/>
                </a:cubicBezTo>
                <a:lnTo>
                  <a:pt x="48" y="5"/>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3" name="MH_Other_14"/>
          <p:cNvSpPr/>
          <p:nvPr>
            <p:custDataLst>
              <p:tags r:id="rId14"/>
            </p:custDataLst>
          </p:nvPr>
        </p:nvSpPr>
        <p:spPr bwMode="auto">
          <a:xfrm>
            <a:off x="2390318" y="2908300"/>
            <a:ext cx="139700" cy="201084"/>
          </a:xfrm>
          <a:custGeom>
            <a:avLst/>
            <a:gdLst>
              <a:gd name="T0" fmla="*/ 2147483646 w 53"/>
              <a:gd name="T1" fmla="*/ 2147483646 h 76"/>
              <a:gd name="T2" fmla="*/ 2147483646 w 53"/>
              <a:gd name="T3" fmla="*/ 2147483646 h 76"/>
              <a:gd name="T4" fmla="*/ 2147483646 w 53"/>
              <a:gd name="T5" fmla="*/ 2147483646 h 76"/>
              <a:gd name="T6" fmla="*/ 2147483646 w 53"/>
              <a:gd name="T7" fmla="*/ 0 h 76"/>
              <a:gd name="T8" fmla="*/ 2147483646 w 53"/>
              <a:gd name="T9" fmla="*/ 2147483646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76">
                <a:moveTo>
                  <a:pt x="11" y="6"/>
                </a:moveTo>
                <a:cubicBezTo>
                  <a:pt x="11" y="6"/>
                  <a:pt x="49" y="39"/>
                  <a:pt x="51" y="46"/>
                </a:cubicBezTo>
                <a:cubicBezTo>
                  <a:pt x="53" y="53"/>
                  <a:pt x="27" y="53"/>
                  <a:pt x="26" y="76"/>
                </a:cubicBezTo>
                <a:cubicBezTo>
                  <a:pt x="26" y="76"/>
                  <a:pt x="0" y="31"/>
                  <a:pt x="2" y="0"/>
                </a:cubicBezTo>
                <a:lnTo>
                  <a:pt x="11" y="6"/>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4" name="MH_Other_15"/>
          <p:cNvSpPr>
            <a:spLocks noEditPoints="1"/>
          </p:cNvSpPr>
          <p:nvPr>
            <p:custDataLst>
              <p:tags r:id="rId15"/>
            </p:custDataLst>
          </p:nvPr>
        </p:nvSpPr>
        <p:spPr bwMode="auto">
          <a:xfrm>
            <a:off x="2388200" y="2897717"/>
            <a:ext cx="304800" cy="258233"/>
          </a:xfrm>
          <a:custGeom>
            <a:avLst/>
            <a:gdLst>
              <a:gd name="T0" fmla="*/ 2147483646 w 116"/>
              <a:gd name="T1" fmla="*/ 2147483646 h 97"/>
              <a:gd name="T2" fmla="*/ 2147483646 w 116"/>
              <a:gd name="T3" fmla="*/ 2147483646 h 97"/>
              <a:gd name="T4" fmla="*/ 2147483646 w 116"/>
              <a:gd name="T5" fmla="*/ 2147483646 h 97"/>
              <a:gd name="T6" fmla="*/ 2147483646 w 116"/>
              <a:gd name="T7" fmla="*/ 2147483646 h 97"/>
              <a:gd name="T8" fmla="*/ 2147483646 w 116"/>
              <a:gd name="T9" fmla="*/ 2147483646 h 97"/>
              <a:gd name="T10" fmla="*/ 2147483646 w 116"/>
              <a:gd name="T11" fmla="*/ 2147483646 h 97"/>
              <a:gd name="T12" fmla="*/ 2147483646 w 116"/>
              <a:gd name="T13" fmla="*/ 2147483646 h 97"/>
              <a:gd name="T14" fmla="*/ 2147483646 w 116"/>
              <a:gd name="T15" fmla="*/ 2147483646 h 97"/>
              <a:gd name="T16" fmla="*/ 2147483646 w 116"/>
              <a:gd name="T17" fmla="*/ 2147483646 h 97"/>
              <a:gd name="T18" fmla="*/ 2147483646 w 116"/>
              <a:gd name="T19" fmla="*/ 2147483646 h 97"/>
              <a:gd name="T20" fmla="*/ 2147483646 w 116"/>
              <a:gd name="T21" fmla="*/ 2147483646 h 97"/>
              <a:gd name="T22" fmla="*/ 2147483646 w 116"/>
              <a:gd name="T23" fmla="*/ 2147483646 h 97"/>
              <a:gd name="T24" fmla="*/ 2147483646 w 116"/>
              <a:gd name="T25" fmla="*/ 2147483646 h 97"/>
              <a:gd name="T26" fmla="*/ 2147483646 w 116"/>
              <a:gd name="T27" fmla="*/ 2147483646 h 97"/>
              <a:gd name="T28" fmla="*/ 2147483646 w 116"/>
              <a:gd name="T29" fmla="*/ 2147483646 h 97"/>
              <a:gd name="T30" fmla="*/ 2147483646 w 116"/>
              <a:gd name="T31" fmla="*/ 2147483646 h 97"/>
              <a:gd name="T32" fmla="*/ 2147483646 w 116"/>
              <a:gd name="T33" fmla="*/ 2147483646 h 97"/>
              <a:gd name="T34" fmla="*/ 2147483646 w 116"/>
              <a:gd name="T35" fmla="*/ 2147483646 h 97"/>
              <a:gd name="T36" fmla="*/ 2147483646 w 116"/>
              <a:gd name="T37" fmla="*/ 2147483646 h 97"/>
              <a:gd name="T38" fmla="*/ 2147483646 w 116"/>
              <a:gd name="T39" fmla="*/ 2147483646 h 97"/>
              <a:gd name="T40" fmla="*/ 2147483646 w 116"/>
              <a:gd name="T41" fmla="*/ 2147483646 h 97"/>
              <a:gd name="T42" fmla="*/ 2147483646 w 116"/>
              <a:gd name="T43" fmla="*/ 2147483646 h 97"/>
              <a:gd name="T44" fmla="*/ 2147483646 w 116"/>
              <a:gd name="T45" fmla="*/ 2147483646 h 97"/>
              <a:gd name="T46" fmla="*/ 2147483646 w 116"/>
              <a:gd name="T47" fmla="*/ 2147483646 h 97"/>
              <a:gd name="T48" fmla="*/ 2147483646 w 116"/>
              <a:gd name="T49" fmla="*/ 2147483646 h 97"/>
              <a:gd name="T50" fmla="*/ 2147483646 w 116"/>
              <a:gd name="T51" fmla="*/ 2147483646 h 97"/>
              <a:gd name="T52" fmla="*/ 2147483646 w 116"/>
              <a:gd name="T53" fmla="*/ 2147483646 h 97"/>
              <a:gd name="T54" fmla="*/ 2147483646 w 116"/>
              <a:gd name="T55" fmla="*/ 0 h 97"/>
              <a:gd name="T56" fmla="*/ 2147483646 w 116"/>
              <a:gd name="T57" fmla="*/ 2147483646 h 97"/>
              <a:gd name="T58" fmla="*/ 2147483646 w 116"/>
              <a:gd name="T59" fmla="*/ 2147483646 h 97"/>
              <a:gd name="T60" fmla="*/ 2147483646 w 116"/>
              <a:gd name="T61" fmla="*/ 2147483646 h 97"/>
              <a:gd name="T62" fmla="*/ 2147483646 w 116"/>
              <a:gd name="T63" fmla="*/ 2147483646 h 97"/>
              <a:gd name="T64" fmla="*/ 2147483646 w 116"/>
              <a:gd name="T65" fmla="*/ 2147483646 h 97"/>
              <a:gd name="T66" fmla="*/ 2147483646 w 116"/>
              <a:gd name="T67" fmla="*/ 2147483646 h 97"/>
              <a:gd name="T68" fmla="*/ 2147483646 w 116"/>
              <a:gd name="T69" fmla="*/ 2147483646 h 97"/>
              <a:gd name="T70" fmla="*/ 2147483646 w 116"/>
              <a:gd name="T71" fmla="*/ 2147483646 h 97"/>
              <a:gd name="T72" fmla="*/ 2147483646 w 116"/>
              <a:gd name="T73" fmla="*/ 2147483646 h 97"/>
              <a:gd name="T74" fmla="*/ 2147483646 w 116"/>
              <a:gd name="T75" fmla="*/ 2147483646 h 97"/>
              <a:gd name="T76" fmla="*/ 2147483646 w 116"/>
              <a:gd name="T77" fmla="*/ 2147483646 h 97"/>
              <a:gd name="T78" fmla="*/ 2147483646 w 116"/>
              <a:gd name="T79" fmla="*/ 2147483646 h 97"/>
              <a:gd name="T80" fmla="*/ 2147483646 w 116"/>
              <a:gd name="T81" fmla="*/ 2147483646 h 97"/>
              <a:gd name="T82" fmla="*/ 2147483646 w 116"/>
              <a:gd name="T83" fmla="*/ 2147483646 h 97"/>
              <a:gd name="T84" fmla="*/ 2147483646 w 116"/>
              <a:gd name="T85" fmla="*/ 2147483646 h 97"/>
              <a:gd name="T86" fmla="*/ 2147483646 w 116"/>
              <a:gd name="T87" fmla="*/ 2147483646 h 97"/>
              <a:gd name="T88" fmla="*/ 2147483646 w 116"/>
              <a:gd name="T89" fmla="*/ 2147483646 h 97"/>
              <a:gd name="T90" fmla="*/ 2147483646 w 116"/>
              <a:gd name="T91" fmla="*/ 2147483646 h 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 h="97">
                <a:moveTo>
                  <a:pt x="115" y="17"/>
                </a:moveTo>
                <a:cubicBezTo>
                  <a:pt x="115" y="17"/>
                  <a:pt x="115" y="17"/>
                  <a:pt x="115" y="17"/>
                </a:cubicBezTo>
                <a:cubicBezTo>
                  <a:pt x="115" y="13"/>
                  <a:pt x="115" y="13"/>
                  <a:pt x="115" y="13"/>
                </a:cubicBezTo>
                <a:cubicBezTo>
                  <a:pt x="112" y="15"/>
                  <a:pt x="112" y="15"/>
                  <a:pt x="112" y="15"/>
                </a:cubicBezTo>
                <a:cubicBezTo>
                  <a:pt x="111" y="15"/>
                  <a:pt x="111" y="15"/>
                  <a:pt x="111" y="15"/>
                </a:cubicBezTo>
                <a:cubicBezTo>
                  <a:pt x="111" y="16"/>
                  <a:pt x="111" y="16"/>
                  <a:pt x="111" y="16"/>
                </a:cubicBezTo>
                <a:cubicBezTo>
                  <a:pt x="108" y="17"/>
                  <a:pt x="105" y="19"/>
                  <a:pt x="103" y="20"/>
                </a:cubicBezTo>
                <a:cubicBezTo>
                  <a:pt x="102" y="21"/>
                  <a:pt x="102" y="21"/>
                  <a:pt x="102" y="21"/>
                </a:cubicBezTo>
                <a:cubicBezTo>
                  <a:pt x="102" y="21"/>
                  <a:pt x="102" y="21"/>
                  <a:pt x="102" y="21"/>
                </a:cubicBezTo>
                <a:cubicBezTo>
                  <a:pt x="97" y="24"/>
                  <a:pt x="92" y="27"/>
                  <a:pt x="86" y="29"/>
                </a:cubicBezTo>
                <a:cubicBezTo>
                  <a:pt x="85" y="30"/>
                  <a:pt x="83" y="31"/>
                  <a:pt x="81" y="32"/>
                </a:cubicBezTo>
                <a:cubicBezTo>
                  <a:pt x="73" y="37"/>
                  <a:pt x="66" y="41"/>
                  <a:pt x="61" y="46"/>
                </a:cubicBezTo>
                <a:cubicBezTo>
                  <a:pt x="60" y="47"/>
                  <a:pt x="60" y="47"/>
                  <a:pt x="60" y="47"/>
                </a:cubicBezTo>
                <a:cubicBezTo>
                  <a:pt x="58" y="48"/>
                  <a:pt x="57" y="50"/>
                  <a:pt x="56" y="52"/>
                </a:cubicBezTo>
                <a:cubicBezTo>
                  <a:pt x="56" y="52"/>
                  <a:pt x="56" y="52"/>
                  <a:pt x="56" y="52"/>
                </a:cubicBezTo>
                <a:cubicBezTo>
                  <a:pt x="55" y="53"/>
                  <a:pt x="55" y="53"/>
                  <a:pt x="55" y="53"/>
                </a:cubicBezTo>
                <a:cubicBezTo>
                  <a:pt x="55" y="54"/>
                  <a:pt x="55" y="55"/>
                  <a:pt x="55" y="55"/>
                </a:cubicBezTo>
                <a:cubicBezTo>
                  <a:pt x="56" y="56"/>
                  <a:pt x="56" y="57"/>
                  <a:pt x="57" y="58"/>
                </a:cubicBezTo>
                <a:cubicBezTo>
                  <a:pt x="58" y="59"/>
                  <a:pt x="59" y="60"/>
                  <a:pt x="60" y="60"/>
                </a:cubicBezTo>
                <a:cubicBezTo>
                  <a:pt x="61" y="61"/>
                  <a:pt x="62" y="61"/>
                  <a:pt x="63" y="62"/>
                </a:cubicBezTo>
                <a:cubicBezTo>
                  <a:pt x="65" y="63"/>
                  <a:pt x="68" y="65"/>
                  <a:pt x="70" y="67"/>
                </a:cubicBezTo>
                <a:cubicBezTo>
                  <a:pt x="73" y="69"/>
                  <a:pt x="76" y="72"/>
                  <a:pt x="77" y="75"/>
                </a:cubicBezTo>
                <a:cubicBezTo>
                  <a:pt x="78" y="78"/>
                  <a:pt x="79" y="82"/>
                  <a:pt x="78" y="85"/>
                </a:cubicBezTo>
                <a:cubicBezTo>
                  <a:pt x="75" y="97"/>
                  <a:pt x="75" y="97"/>
                  <a:pt x="75" y="97"/>
                </a:cubicBezTo>
                <a:cubicBezTo>
                  <a:pt x="83" y="88"/>
                  <a:pt x="83" y="88"/>
                  <a:pt x="83" y="88"/>
                </a:cubicBezTo>
                <a:cubicBezTo>
                  <a:pt x="87" y="83"/>
                  <a:pt x="91" y="78"/>
                  <a:pt x="95" y="72"/>
                </a:cubicBezTo>
                <a:cubicBezTo>
                  <a:pt x="99" y="66"/>
                  <a:pt x="102" y="60"/>
                  <a:pt x="105" y="55"/>
                </a:cubicBezTo>
                <a:cubicBezTo>
                  <a:pt x="108" y="48"/>
                  <a:pt x="111" y="42"/>
                  <a:pt x="112" y="37"/>
                </a:cubicBezTo>
                <a:cubicBezTo>
                  <a:pt x="114" y="31"/>
                  <a:pt x="114" y="25"/>
                  <a:pt x="115" y="18"/>
                </a:cubicBezTo>
                <a:cubicBezTo>
                  <a:pt x="116" y="18"/>
                  <a:pt x="116" y="18"/>
                  <a:pt x="116" y="18"/>
                </a:cubicBezTo>
                <a:lnTo>
                  <a:pt x="115" y="17"/>
                </a:lnTo>
                <a:close/>
                <a:moveTo>
                  <a:pt x="105" y="34"/>
                </a:moveTo>
                <a:cubicBezTo>
                  <a:pt x="103" y="39"/>
                  <a:pt x="100" y="45"/>
                  <a:pt x="97" y="51"/>
                </a:cubicBezTo>
                <a:cubicBezTo>
                  <a:pt x="95" y="56"/>
                  <a:pt x="92" y="62"/>
                  <a:pt x="88" y="68"/>
                </a:cubicBezTo>
                <a:cubicBezTo>
                  <a:pt x="86" y="71"/>
                  <a:pt x="85" y="74"/>
                  <a:pt x="83" y="77"/>
                </a:cubicBezTo>
                <a:cubicBezTo>
                  <a:pt x="83" y="76"/>
                  <a:pt x="82" y="74"/>
                  <a:pt x="81" y="73"/>
                </a:cubicBezTo>
                <a:cubicBezTo>
                  <a:pt x="79" y="69"/>
                  <a:pt x="77" y="66"/>
                  <a:pt x="73" y="63"/>
                </a:cubicBezTo>
                <a:cubicBezTo>
                  <a:pt x="71" y="62"/>
                  <a:pt x="70" y="61"/>
                  <a:pt x="68" y="60"/>
                </a:cubicBezTo>
                <a:cubicBezTo>
                  <a:pt x="66" y="59"/>
                  <a:pt x="64" y="57"/>
                  <a:pt x="63" y="56"/>
                </a:cubicBezTo>
                <a:cubicBezTo>
                  <a:pt x="62" y="56"/>
                  <a:pt x="62" y="55"/>
                  <a:pt x="61" y="55"/>
                </a:cubicBezTo>
                <a:cubicBezTo>
                  <a:pt x="62" y="54"/>
                  <a:pt x="64" y="53"/>
                  <a:pt x="65" y="52"/>
                </a:cubicBezTo>
                <a:cubicBezTo>
                  <a:pt x="68" y="50"/>
                  <a:pt x="68" y="50"/>
                  <a:pt x="68" y="50"/>
                </a:cubicBezTo>
                <a:cubicBezTo>
                  <a:pt x="73" y="46"/>
                  <a:pt x="79" y="42"/>
                  <a:pt x="85" y="37"/>
                </a:cubicBezTo>
                <a:cubicBezTo>
                  <a:pt x="86" y="37"/>
                  <a:pt x="86" y="37"/>
                  <a:pt x="86" y="37"/>
                </a:cubicBezTo>
                <a:cubicBezTo>
                  <a:pt x="92" y="32"/>
                  <a:pt x="98" y="27"/>
                  <a:pt x="104" y="23"/>
                </a:cubicBezTo>
                <a:cubicBezTo>
                  <a:pt x="106" y="22"/>
                  <a:pt x="108" y="21"/>
                  <a:pt x="110" y="20"/>
                </a:cubicBezTo>
                <a:cubicBezTo>
                  <a:pt x="109" y="25"/>
                  <a:pt x="107" y="30"/>
                  <a:pt x="105" y="34"/>
                </a:cubicBezTo>
                <a:close/>
                <a:moveTo>
                  <a:pt x="54" y="47"/>
                </a:moveTo>
                <a:cubicBezTo>
                  <a:pt x="53" y="45"/>
                  <a:pt x="52" y="43"/>
                  <a:pt x="50" y="42"/>
                </a:cubicBezTo>
                <a:cubicBezTo>
                  <a:pt x="46" y="36"/>
                  <a:pt x="40" y="30"/>
                  <a:pt x="32" y="24"/>
                </a:cubicBezTo>
                <a:cubicBezTo>
                  <a:pt x="30" y="23"/>
                  <a:pt x="28" y="21"/>
                  <a:pt x="26" y="20"/>
                </a:cubicBezTo>
                <a:cubicBezTo>
                  <a:pt x="22" y="16"/>
                  <a:pt x="17" y="13"/>
                  <a:pt x="13" y="9"/>
                </a:cubicBezTo>
                <a:cubicBezTo>
                  <a:pt x="10" y="7"/>
                  <a:pt x="7" y="5"/>
                  <a:pt x="5" y="3"/>
                </a:cubicBezTo>
                <a:cubicBezTo>
                  <a:pt x="5" y="2"/>
                  <a:pt x="5" y="2"/>
                  <a:pt x="5" y="2"/>
                </a:cubicBezTo>
                <a:cubicBezTo>
                  <a:pt x="5" y="2"/>
                  <a:pt x="5" y="2"/>
                  <a:pt x="5" y="2"/>
                </a:cubicBezTo>
                <a:cubicBezTo>
                  <a:pt x="2" y="0"/>
                  <a:pt x="2" y="0"/>
                  <a:pt x="2" y="0"/>
                </a:cubicBezTo>
                <a:cubicBezTo>
                  <a:pt x="1" y="3"/>
                  <a:pt x="1" y="3"/>
                  <a:pt x="1" y="3"/>
                </a:cubicBezTo>
                <a:cubicBezTo>
                  <a:pt x="1" y="3"/>
                  <a:pt x="1" y="3"/>
                  <a:pt x="1" y="3"/>
                </a:cubicBezTo>
                <a:cubicBezTo>
                  <a:pt x="0" y="4"/>
                  <a:pt x="0" y="4"/>
                  <a:pt x="0" y="4"/>
                </a:cubicBezTo>
                <a:cubicBezTo>
                  <a:pt x="1" y="4"/>
                  <a:pt x="1" y="4"/>
                  <a:pt x="1" y="4"/>
                </a:cubicBezTo>
                <a:cubicBezTo>
                  <a:pt x="0" y="11"/>
                  <a:pt x="0" y="18"/>
                  <a:pt x="1" y="24"/>
                </a:cubicBezTo>
                <a:cubicBezTo>
                  <a:pt x="2" y="31"/>
                  <a:pt x="4" y="37"/>
                  <a:pt x="6" y="45"/>
                </a:cubicBezTo>
                <a:cubicBezTo>
                  <a:pt x="8" y="51"/>
                  <a:pt x="11" y="58"/>
                  <a:pt x="14" y="64"/>
                </a:cubicBezTo>
                <a:cubicBezTo>
                  <a:pt x="17" y="70"/>
                  <a:pt x="21" y="76"/>
                  <a:pt x="24" y="82"/>
                </a:cubicBezTo>
                <a:cubicBezTo>
                  <a:pt x="30" y="91"/>
                  <a:pt x="30" y="91"/>
                  <a:pt x="30" y="91"/>
                </a:cubicBezTo>
                <a:cubicBezTo>
                  <a:pt x="30" y="80"/>
                  <a:pt x="30" y="80"/>
                  <a:pt x="30" y="80"/>
                </a:cubicBezTo>
                <a:cubicBezTo>
                  <a:pt x="30" y="77"/>
                  <a:pt x="31" y="73"/>
                  <a:pt x="32" y="70"/>
                </a:cubicBezTo>
                <a:cubicBezTo>
                  <a:pt x="34" y="67"/>
                  <a:pt x="37" y="64"/>
                  <a:pt x="40" y="62"/>
                </a:cubicBezTo>
                <a:cubicBezTo>
                  <a:pt x="42" y="61"/>
                  <a:pt x="45" y="60"/>
                  <a:pt x="47" y="59"/>
                </a:cubicBezTo>
                <a:cubicBezTo>
                  <a:pt x="48" y="58"/>
                  <a:pt x="50" y="57"/>
                  <a:pt x="51" y="56"/>
                </a:cubicBezTo>
                <a:cubicBezTo>
                  <a:pt x="52" y="56"/>
                  <a:pt x="52" y="56"/>
                  <a:pt x="52" y="56"/>
                </a:cubicBezTo>
                <a:cubicBezTo>
                  <a:pt x="53" y="55"/>
                  <a:pt x="54" y="55"/>
                  <a:pt x="55" y="53"/>
                </a:cubicBezTo>
                <a:cubicBezTo>
                  <a:pt x="55" y="52"/>
                  <a:pt x="55" y="51"/>
                  <a:pt x="55" y="50"/>
                </a:cubicBezTo>
                <a:cubicBezTo>
                  <a:pt x="55" y="49"/>
                  <a:pt x="55" y="48"/>
                  <a:pt x="54" y="47"/>
                </a:cubicBezTo>
                <a:close/>
                <a:moveTo>
                  <a:pt x="48" y="52"/>
                </a:moveTo>
                <a:cubicBezTo>
                  <a:pt x="47" y="53"/>
                  <a:pt x="45" y="54"/>
                  <a:pt x="43" y="55"/>
                </a:cubicBezTo>
                <a:cubicBezTo>
                  <a:pt x="41" y="56"/>
                  <a:pt x="40" y="57"/>
                  <a:pt x="38" y="58"/>
                </a:cubicBezTo>
                <a:cubicBezTo>
                  <a:pt x="34" y="61"/>
                  <a:pt x="31" y="64"/>
                  <a:pt x="29" y="67"/>
                </a:cubicBezTo>
                <a:cubicBezTo>
                  <a:pt x="28" y="69"/>
                  <a:pt x="27" y="70"/>
                  <a:pt x="26" y="72"/>
                </a:cubicBezTo>
                <a:cubicBezTo>
                  <a:pt x="25" y="69"/>
                  <a:pt x="24" y="67"/>
                  <a:pt x="23" y="65"/>
                </a:cubicBezTo>
                <a:cubicBezTo>
                  <a:pt x="21" y="61"/>
                  <a:pt x="21" y="61"/>
                  <a:pt x="21" y="61"/>
                </a:cubicBezTo>
                <a:cubicBezTo>
                  <a:pt x="19" y="54"/>
                  <a:pt x="16" y="48"/>
                  <a:pt x="14" y="42"/>
                </a:cubicBezTo>
                <a:cubicBezTo>
                  <a:pt x="12" y="35"/>
                  <a:pt x="10" y="29"/>
                  <a:pt x="9" y="23"/>
                </a:cubicBezTo>
                <a:cubicBezTo>
                  <a:pt x="7" y="18"/>
                  <a:pt x="6" y="13"/>
                  <a:pt x="5" y="7"/>
                </a:cubicBezTo>
                <a:cubicBezTo>
                  <a:pt x="7" y="9"/>
                  <a:pt x="9" y="10"/>
                  <a:pt x="11" y="11"/>
                </a:cubicBezTo>
                <a:cubicBezTo>
                  <a:pt x="16" y="16"/>
                  <a:pt x="21" y="22"/>
                  <a:pt x="26" y="27"/>
                </a:cubicBezTo>
                <a:cubicBezTo>
                  <a:pt x="28" y="29"/>
                  <a:pt x="28" y="29"/>
                  <a:pt x="28" y="29"/>
                </a:cubicBezTo>
                <a:cubicBezTo>
                  <a:pt x="33" y="35"/>
                  <a:pt x="39" y="41"/>
                  <a:pt x="45" y="46"/>
                </a:cubicBezTo>
                <a:cubicBezTo>
                  <a:pt x="45" y="46"/>
                  <a:pt x="45" y="46"/>
                  <a:pt x="45" y="46"/>
                </a:cubicBezTo>
                <a:cubicBezTo>
                  <a:pt x="47" y="48"/>
                  <a:pt x="48" y="49"/>
                  <a:pt x="49" y="50"/>
                </a:cubicBezTo>
                <a:cubicBezTo>
                  <a:pt x="49" y="51"/>
                  <a:pt x="49" y="51"/>
                  <a:pt x="49" y="51"/>
                </a:cubicBezTo>
                <a:cubicBezTo>
                  <a:pt x="49" y="51"/>
                  <a:pt x="49" y="51"/>
                  <a:pt x="49" y="51"/>
                </a:cubicBezTo>
                <a:cubicBezTo>
                  <a:pt x="49" y="51"/>
                  <a:pt x="49" y="51"/>
                  <a:pt x="48" y="52"/>
                </a:cubicBez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5" name="MH_Other_16"/>
          <p:cNvSpPr/>
          <p:nvPr>
            <p:custDataLst>
              <p:tags r:id="rId16"/>
            </p:custDataLst>
          </p:nvPr>
        </p:nvSpPr>
        <p:spPr bwMode="auto">
          <a:xfrm>
            <a:off x="1063167" y="2967567"/>
            <a:ext cx="3018367" cy="226695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864"/>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6" name="MH_SubTitle_1"/>
          <p:cNvSpPr/>
          <p:nvPr>
            <p:custDataLst>
              <p:tags r:id="rId17"/>
            </p:custDataLst>
          </p:nvPr>
        </p:nvSpPr>
        <p:spPr bwMode="auto">
          <a:xfrm>
            <a:off x="1202867" y="3124200"/>
            <a:ext cx="2741084" cy="195156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endParaRPr kumimoji="0" lang="zh-CN" altLang="en-US" sz="135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7" name="MH_SubTitle_2"/>
          <p:cNvSpPr/>
          <p:nvPr>
            <p:custDataLst>
              <p:tags r:id="rId18"/>
            </p:custDataLst>
          </p:nvPr>
        </p:nvSpPr>
        <p:spPr bwMode="auto">
          <a:xfrm>
            <a:off x="4600118" y="3124200"/>
            <a:ext cx="2741084" cy="195156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endParaRPr kumimoji="0" lang="zh-CN" altLang="en-US" sz="135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068" name="MH_SubTitle_3"/>
          <p:cNvSpPr/>
          <p:nvPr>
            <p:custDataLst>
              <p:tags r:id="rId19"/>
            </p:custDataLst>
          </p:nvPr>
        </p:nvSpPr>
        <p:spPr bwMode="auto">
          <a:xfrm>
            <a:off x="7999484" y="3124200"/>
            <a:ext cx="2741084" cy="195156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endParaRPr kumimoji="0" lang="zh-CN" altLang="en-US" sz="135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pic>
        <p:nvPicPr>
          <p:cNvPr id="14357" name="MH_Other_17"/>
          <p:cNvPicPr>
            <a:picLocks noChangeAspect="1"/>
          </p:cNvPicPr>
          <p:nvPr>
            <p:custDataLst>
              <p:tags r:id="rId20"/>
            </p:custDataLst>
          </p:nvPr>
        </p:nvPicPr>
        <p:blipFill>
          <a:blip r:embed="rId27"/>
          <a:stretch>
            <a:fillRect/>
          </a:stretch>
        </p:blipFill>
        <p:spPr>
          <a:xfrm>
            <a:off x="8482084" y="1828800"/>
            <a:ext cx="1737783" cy="1386417"/>
          </a:xfrm>
          <a:prstGeom prst="rect">
            <a:avLst/>
          </a:prstGeom>
          <a:noFill/>
          <a:ln w="9525">
            <a:noFill/>
          </a:ln>
        </p:spPr>
      </p:pic>
      <p:pic>
        <p:nvPicPr>
          <p:cNvPr id="14358" name="MH_Other_18"/>
          <p:cNvPicPr>
            <a:picLocks noChangeAspect="1"/>
          </p:cNvPicPr>
          <p:nvPr>
            <p:custDataLst>
              <p:tags r:id="rId21"/>
            </p:custDataLst>
          </p:nvPr>
        </p:nvPicPr>
        <p:blipFill>
          <a:blip r:embed="rId28"/>
          <a:stretch>
            <a:fillRect/>
          </a:stretch>
        </p:blipFill>
        <p:spPr>
          <a:xfrm>
            <a:off x="4972651" y="1885951"/>
            <a:ext cx="1864783" cy="1371600"/>
          </a:xfrm>
          <a:prstGeom prst="rect">
            <a:avLst/>
          </a:prstGeom>
          <a:noFill/>
          <a:ln w="9525">
            <a:noFill/>
          </a:ln>
        </p:spPr>
      </p:pic>
      <p:pic>
        <p:nvPicPr>
          <p:cNvPr id="14359" name="MH_Other_19"/>
          <p:cNvPicPr>
            <a:picLocks noChangeAspect="1"/>
          </p:cNvPicPr>
          <p:nvPr>
            <p:custDataLst>
              <p:tags r:id="rId22"/>
            </p:custDataLst>
          </p:nvPr>
        </p:nvPicPr>
        <p:blipFill>
          <a:blip r:embed="rId29"/>
          <a:stretch>
            <a:fillRect/>
          </a:stretch>
        </p:blipFill>
        <p:spPr>
          <a:xfrm>
            <a:off x="1418767" y="1786467"/>
            <a:ext cx="1928284" cy="1449917"/>
          </a:xfrm>
          <a:prstGeom prst="rect">
            <a:avLst/>
          </a:prstGeom>
          <a:noFill/>
          <a:ln w="9525">
            <a:noFill/>
          </a:ln>
        </p:spPr>
      </p:pic>
      <p:sp>
        <p:nvSpPr>
          <p:cNvPr id="27" name="文本框 26"/>
          <p:cNvSpPr txBox="1"/>
          <p:nvPr/>
        </p:nvSpPr>
        <p:spPr>
          <a:xfrm>
            <a:off x="1346800" y="3426884"/>
            <a:ext cx="2387600" cy="1271270"/>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a:t>
            </a:r>
          </a:p>
        </p:txBody>
      </p:sp>
      <p:sp>
        <p:nvSpPr>
          <p:cNvPr id="28" name="文本框 27"/>
          <p:cNvSpPr txBox="1"/>
          <p:nvPr/>
        </p:nvSpPr>
        <p:spPr>
          <a:xfrm>
            <a:off x="4805434" y="3454400"/>
            <a:ext cx="2389717" cy="1271270"/>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a:t>
            </a:r>
          </a:p>
        </p:txBody>
      </p:sp>
      <p:sp>
        <p:nvSpPr>
          <p:cNvPr id="29" name="文本框 28"/>
          <p:cNvSpPr txBox="1"/>
          <p:nvPr/>
        </p:nvSpPr>
        <p:spPr>
          <a:xfrm>
            <a:off x="8217500" y="3515784"/>
            <a:ext cx="2387600" cy="1271270"/>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a:t>
            </a:r>
          </a:p>
        </p:txBody>
      </p:sp>
    </p:spTree>
  </p:cSld>
  <p:clrMapOvr>
    <a:masterClrMapping/>
  </p:clrMapOvr>
  <p:transition spd="slow" advTm="15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1000" fill="hold"/>
                                        <p:tgtEl>
                                          <p:spTgt spid="2050"/>
                                        </p:tgtEl>
                                        <p:attrNameLst>
                                          <p:attrName>ppt_x</p:attrName>
                                        </p:attrNameLst>
                                      </p:cBhvr>
                                      <p:tavLst>
                                        <p:tav tm="0">
                                          <p:val>
                                            <p:strVal val="0-#ppt_w/2"/>
                                          </p:val>
                                        </p:tav>
                                        <p:tav tm="100000">
                                          <p:val>
                                            <p:strVal val="#ppt_x"/>
                                          </p:val>
                                        </p:tav>
                                      </p:tavLst>
                                    </p:anim>
                                    <p:anim calcmode="lin" valueType="num">
                                      <p:cBhvr additive="base">
                                        <p:cTn id="11" dur="1000" fill="hold"/>
                                        <p:tgtEl>
                                          <p:spTgt spid="205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additive="base">
                                        <p:cTn id="14" dur="1000" fill="hold"/>
                                        <p:tgtEl>
                                          <p:spTgt spid="2051"/>
                                        </p:tgtEl>
                                        <p:attrNameLst>
                                          <p:attrName>ppt_x</p:attrName>
                                        </p:attrNameLst>
                                      </p:cBhvr>
                                      <p:tavLst>
                                        <p:tav tm="0">
                                          <p:val>
                                            <p:strVal val="0-#ppt_w/2"/>
                                          </p:val>
                                        </p:tav>
                                        <p:tav tm="100000">
                                          <p:val>
                                            <p:strVal val="#ppt_x"/>
                                          </p:val>
                                        </p:tav>
                                      </p:tavLst>
                                    </p:anim>
                                    <p:anim calcmode="lin" valueType="num">
                                      <p:cBhvr additive="base">
                                        <p:cTn id="15" dur="1000" fill="hold"/>
                                        <p:tgtEl>
                                          <p:spTgt spid="205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1000" fill="hold"/>
                                        <p:tgtEl>
                                          <p:spTgt spid="2052"/>
                                        </p:tgtEl>
                                        <p:attrNameLst>
                                          <p:attrName>ppt_x</p:attrName>
                                        </p:attrNameLst>
                                      </p:cBhvr>
                                      <p:tavLst>
                                        <p:tav tm="0">
                                          <p:val>
                                            <p:strVal val="0-#ppt_w/2"/>
                                          </p:val>
                                        </p:tav>
                                        <p:tav tm="100000">
                                          <p:val>
                                            <p:strVal val="#ppt_x"/>
                                          </p:val>
                                        </p:tav>
                                      </p:tavLst>
                                    </p:anim>
                                    <p:anim calcmode="lin" valueType="num">
                                      <p:cBhvr additive="base">
                                        <p:cTn id="19" dur="1000" fill="hold"/>
                                        <p:tgtEl>
                                          <p:spTgt spid="205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053"/>
                                        </p:tgtEl>
                                        <p:attrNameLst>
                                          <p:attrName>style.visibility</p:attrName>
                                        </p:attrNameLst>
                                      </p:cBhvr>
                                      <p:to>
                                        <p:strVal val="visible"/>
                                      </p:to>
                                    </p:set>
                                    <p:anim calcmode="lin" valueType="num">
                                      <p:cBhvr additive="base">
                                        <p:cTn id="22" dur="1000" fill="hold"/>
                                        <p:tgtEl>
                                          <p:spTgt spid="2053"/>
                                        </p:tgtEl>
                                        <p:attrNameLst>
                                          <p:attrName>ppt_x</p:attrName>
                                        </p:attrNameLst>
                                      </p:cBhvr>
                                      <p:tavLst>
                                        <p:tav tm="0">
                                          <p:val>
                                            <p:strVal val="0-#ppt_w/2"/>
                                          </p:val>
                                        </p:tav>
                                        <p:tav tm="100000">
                                          <p:val>
                                            <p:strVal val="#ppt_x"/>
                                          </p:val>
                                        </p:tav>
                                      </p:tavLst>
                                    </p:anim>
                                    <p:anim calcmode="lin" valueType="num">
                                      <p:cBhvr additive="base">
                                        <p:cTn id="23" dur="1000" fill="hold"/>
                                        <p:tgtEl>
                                          <p:spTgt spid="205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054"/>
                                        </p:tgtEl>
                                        <p:attrNameLst>
                                          <p:attrName>style.visibility</p:attrName>
                                        </p:attrNameLst>
                                      </p:cBhvr>
                                      <p:to>
                                        <p:strVal val="visible"/>
                                      </p:to>
                                    </p:set>
                                    <p:anim calcmode="lin" valueType="num">
                                      <p:cBhvr additive="base">
                                        <p:cTn id="26" dur="1000" fill="hold"/>
                                        <p:tgtEl>
                                          <p:spTgt spid="2054"/>
                                        </p:tgtEl>
                                        <p:attrNameLst>
                                          <p:attrName>ppt_x</p:attrName>
                                        </p:attrNameLst>
                                      </p:cBhvr>
                                      <p:tavLst>
                                        <p:tav tm="0">
                                          <p:val>
                                            <p:strVal val="0-#ppt_w/2"/>
                                          </p:val>
                                        </p:tav>
                                        <p:tav tm="100000">
                                          <p:val>
                                            <p:strVal val="#ppt_x"/>
                                          </p:val>
                                        </p:tav>
                                      </p:tavLst>
                                    </p:anim>
                                    <p:anim calcmode="lin" valueType="num">
                                      <p:cBhvr additive="base">
                                        <p:cTn id="27" dur="1000" fill="hold"/>
                                        <p:tgtEl>
                                          <p:spTgt spid="205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055"/>
                                        </p:tgtEl>
                                        <p:attrNameLst>
                                          <p:attrName>style.visibility</p:attrName>
                                        </p:attrNameLst>
                                      </p:cBhvr>
                                      <p:to>
                                        <p:strVal val="visible"/>
                                      </p:to>
                                    </p:set>
                                    <p:anim calcmode="lin" valueType="num">
                                      <p:cBhvr additive="base">
                                        <p:cTn id="30" dur="1000" fill="hold"/>
                                        <p:tgtEl>
                                          <p:spTgt spid="2055"/>
                                        </p:tgtEl>
                                        <p:attrNameLst>
                                          <p:attrName>ppt_x</p:attrName>
                                        </p:attrNameLst>
                                      </p:cBhvr>
                                      <p:tavLst>
                                        <p:tav tm="0">
                                          <p:val>
                                            <p:strVal val="0-#ppt_w/2"/>
                                          </p:val>
                                        </p:tav>
                                        <p:tav tm="100000">
                                          <p:val>
                                            <p:strVal val="#ppt_x"/>
                                          </p:val>
                                        </p:tav>
                                      </p:tavLst>
                                    </p:anim>
                                    <p:anim calcmode="lin" valueType="num">
                                      <p:cBhvr additive="base">
                                        <p:cTn id="31" dur="1000" fill="hold"/>
                                        <p:tgtEl>
                                          <p:spTgt spid="205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056"/>
                                        </p:tgtEl>
                                        <p:attrNameLst>
                                          <p:attrName>style.visibility</p:attrName>
                                        </p:attrNameLst>
                                      </p:cBhvr>
                                      <p:to>
                                        <p:strVal val="visible"/>
                                      </p:to>
                                    </p:set>
                                    <p:anim calcmode="lin" valueType="num">
                                      <p:cBhvr additive="base">
                                        <p:cTn id="34" dur="1000" fill="hold"/>
                                        <p:tgtEl>
                                          <p:spTgt spid="2056"/>
                                        </p:tgtEl>
                                        <p:attrNameLst>
                                          <p:attrName>ppt_x</p:attrName>
                                        </p:attrNameLst>
                                      </p:cBhvr>
                                      <p:tavLst>
                                        <p:tav tm="0">
                                          <p:val>
                                            <p:strVal val="0-#ppt_w/2"/>
                                          </p:val>
                                        </p:tav>
                                        <p:tav tm="100000">
                                          <p:val>
                                            <p:strVal val="#ppt_x"/>
                                          </p:val>
                                        </p:tav>
                                      </p:tavLst>
                                    </p:anim>
                                    <p:anim calcmode="lin" valueType="num">
                                      <p:cBhvr additive="base">
                                        <p:cTn id="35" dur="1000" fill="hold"/>
                                        <p:tgtEl>
                                          <p:spTgt spid="205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2057"/>
                                        </p:tgtEl>
                                        <p:attrNameLst>
                                          <p:attrName>style.visibility</p:attrName>
                                        </p:attrNameLst>
                                      </p:cBhvr>
                                      <p:to>
                                        <p:strVal val="visible"/>
                                      </p:to>
                                    </p:set>
                                    <p:anim calcmode="lin" valueType="num">
                                      <p:cBhvr additive="base">
                                        <p:cTn id="38" dur="1000" fill="hold"/>
                                        <p:tgtEl>
                                          <p:spTgt spid="2057"/>
                                        </p:tgtEl>
                                        <p:attrNameLst>
                                          <p:attrName>ppt_x</p:attrName>
                                        </p:attrNameLst>
                                      </p:cBhvr>
                                      <p:tavLst>
                                        <p:tav tm="0">
                                          <p:val>
                                            <p:strVal val="0-#ppt_w/2"/>
                                          </p:val>
                                        </p:tav>
                                        <p:tav tm="100000">
                                          <p:val>
                                            <p:strVal val="#ppt_x"/>
                                          </p:val>
                                        </p:tav>
                                      </p:tavLst>
                                    </p:anim>
                                    <p:anim calcmode="lin" valueType="num">
                                      <p:cBhvr additive="base">
                                        <p:cTn id="39" dur="1000" fill="hold"/>
                                        <p:tgtEl>
                                          <p:spTgt spid="2057"/>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082"/>
                                        </p:tgtEl>
                                        <p:attrNameLst>
                                          <p:attrName>style.visibility</p:attrName>
                                        </p:attrNameLst>
                                      </p:cBhvr>
                                      <p:to>
                                        <p:strVal val="visible"/>
                                      </p:to>
                                    </p:set>
                                    <p:anim calcmode="lin" valueType="num">
                                      <p:cBhvr additive="base">
                                        <p:cTn id="42" dur="1000" fill="hold"/>
                                        <p:tgtEl>
                                          <p:spTgt spid="3082"/>
                                        </p:tgtEl>
                                        <p:attrNameLst>
                                          <p:attrName>ppt_x</p:attrName>
                                        </p:attrNameLst>
                                      </p:cBhvr>
                                      <p:tavLst>
                                        <p:tav tm="0">
                                          <p:val>
                                            <p:strVal val="0-#ppt_w/2"/>
                                          </p:val>
                                        </p:tav>
                                        <p:tav tm="100000">
                                          <p:val>
                                            <p:strVal val="#ppt_x"/>
                                          </p:val>
                                        </p:tav>
                                      </p:tavLst>
                                    </p:anim>
                                    <p:anim calcmode="lin" valueType="num">
                                      <p:cBhvr additive="base">
                                        <p:cTn id="43" dur="1000" fill="hold"/>
                                        <p:tgtEl>
                                          <p:spTgt spid="3082"/>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059"/>
                                        </p:tgtEl>
                                        <p:attrNameLst>
                                          <p:attrName>style.visibility</p:attrName>
                                        </p:attrNameLst>
                                      </p:cBhvr>
                                      <p:to>
                                        <p:strVal val="visible"/>
                                      </p:to>
                                    </p:set>
                                    <p:anim calcmode="lin" valueType="num">
                                      <p:cBhvr additive="base">
                                        <p:cTn id="46" dur="1000" fill="hold"/>
                                        <p:tgtEl>
                                          <p:spTgt spid="2059"/>
                                        </p:tgtEl>
                                        <p:attrNameLst>
                                          <p:attrName>ppt_x</p:attrName>
                                        </p:attrNameLst>
                                      </p:cBhvr>
                                      <p:tavLst>
                                        <p:tav tm="0">
                                          <p:val>
                                            <p:strVal val="0-#ppt_w/2"/>
                                          </p:val>
                                        </p:tav>
                                        <p:tav tm="100000">
                                          <p:val>
                                            <p:strVal val="#ppt_x"/>
                                          </p:val>
                                        </p:tav>
                                      </p:tavLst>
                                    </p:anim>
                                    <p:anim calcmode="lin" valueType="num">
                                      <p:cBhvr additive="base">
                                        <p:cTn id="47" dur="1000" fill="hold"/>
                                        <p:tgtEl>
                                          <p:spTgt spid="205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60"/>
                                        </p:tgtEl>
                                        <p:attrNameLst>
                                          <p:attrName>style.visibility</p:attrName>
                                        </p:attrNameLst>
                                      </p:cBhvr>
                                      <p:to>
                                        <p:strVal val="visible"/>
                                      </p:to>
                                    </p:set>
                                    <p:anim calcmode="lin" valueType="num">
                                      <p:cBhvr additive="base">
                                        <p:cTn id="50" dur="1000" fill="hold"/>
                                        <p:tgtEl>
                                          <p:spTgt spid="2060"/>
                                        </p:tgtEl>
                                        <p:attrNameLst>
                                          <p:attrName>ppt_x</p:attrName>
                                        </p:attrNameLst>
                                      </p:cBhvr>
                                      <p:tavLst>
                                        <p:tav tm="0">
                                          <p:val>
                                            <p:strVal val="0-#ppt_w/2"/>
                                          </p:val>
                                        </p:tav>
                                        <p:tav tm="100000">
                                          <p:val>
                                            <p:strVal val="#ppt_x"/>
                                          </p:val>
                                        </p:tav>
                                      </p:tavLst>
                                    </p:anim>
                                    <p:anim calcmode="lin" valueType="num">
                                      <p:cBhvr additive="base">
                                        <p:cTn id="51" dur="1000" fill="hold"/>
                                        <p:tgtEl>
                                          <p:spTgt spid="206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061"/>
                                        </p:tgtEl>
                                        <p:attrNameLst>
                                          <p:attrName>style.visibility</p:attrName>
                                        </p:attrNameLst>
                                      </p:cBhvr>
                                      <p:to>
                                        <p:strVal val="visible"/>
                                      </p:to>
                                    </p:set>
                                    <p:anim calcmode="lin" valueType="num">
                                      <p:cBhvr additive="base">
                                        <p:cTn id="54" dur="1000" fill="hold"/>
                                        <p:tgtEl>
                                          <p:spTgt spid="2061"/>
                                        </p:tgtEl>
                                        <p:attrNameLst>
                                          <p:attrName>ppt_x</p:attrName>
                                        </p:attrNameLst>
                                      </p:cBhvr>
                                      <p:tavLst>
                                        <p:tav tm="0">
                                          <p:val>
                                            <p:strVal val="0-#ppt_w/2"/>
                                          </p:val>
                                        </p:tav>
                                        <p:tav tm="100000">
                                          <p:val>
                                            <p:strVal val="#ppt_x"/>
                                          </p:val>
                                        </p:tav>
                                      </p:tavLst>
                                    </p:anim>
                                    <p:anim calcmode="lin" valueType="num">
                                      <p:cBhvr additive="base">
                                        <p:cTn id="55" dur="1000" fill="hold"/>
                                        <p:tgtEl>
                                          <p:spTgt spid="206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062"/>
                                        </p:tgtEl>
                                        <p:attrNameLst>
                                          <p:attrName>style.visibility</p:attrName>
                                        </p:attrNameLst>
                                      </p:cBhvr>
                                      <p:to>
                                        <p:strVal val="visible"/>
                                      </p:to>
                                    </p:set>
                                    <p:anim calcmode="lin" valueType="num">
                                      <p:cBhvr additive="base">
                                        <p:cTn id="58" dur="1000" fill="hold"/>
                                        <p:tgtEl>
                                          <p:spTgt spid="2062"/>
                                        </p:tgtEl>
                                        <p:attrNameLst>
                                          <p:attrName>ppt_x</p:attrName>
                                        </p:attrNameLst>
                                      </p:cBhvr>
                                      <p:tavLst>
                                        <p:tav tm="0">
                                          <p:val>
                                            <p:strVal val="0-#ppt_w/2"/>
                                          </p:val>
                                        </p:tav>
                                        <p:tav tm="100000">
                                          <p:val>
                                            <p:strVal val="#ppt_x"/>
                                          </p:val>
                                        </p:tav>
                                      </p:tavLst>
                                    </p:anim>
                                    <p:anim calcmode="lin" valueType="num">
                                      <p:cBhvr additive="base">
                                        <p:cTn id="59" dur="1000" fill="hold"/>
                                        <p:tgtEl>
                                          <p:spTgt spid="2062"/>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063"/>
                                        </p:tgtEl>
                                        <p:attrNameLst>
                                          <p:attrName>style.visibility</p:attrName>
                                        </p:attrNameLst>
                                      </p:cBhvr>
                                      <p:to>
                                        <p:strVal val="visible"/>
                                      </p:to>
                                    </p:set>
                                    <p:anim calcmode="lin" valueType="num">
                                      <p:cBhvr additive="base">
                                        <p:cTn id="62" dur="1000" fill="hold"/>
                                        <p:tgtEl>
                                          <p:spTgt spid="2063"/>
                                        </p:tgtEl>
                                        <p:attrNameLst>
                                          <p:attrName>ppt_x</p:attrName>
                                        </p:attrNameLst>
                                      </p:cBhvr>
                                      <p:tavLst>
                                        <p:tav tm="0">
                                          <p:val>
                                            <p:strVal val="0-#ppt_w/2"/>
                                          </p:val>
                                        </p:tav>
                                        <p:tav tm="100000">
                                          <p:val>
                                            <p:strVal val="#ppt_x"/>
                                          </p:val>
                                        </p:tav>
                                      </p:tavLst>
                                    </p:anim>
                                    <p:anim calcmode="lin" valueType="num">
                                      <p:cBhvr additive="base">
                                        <p:cTn id="63" dur="1000" fill="hold"/>
                                        <p:tgtEl>
                                          <p:spTgt spid="2063"/>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2064"/>
                                        </p:tgtEl>
                                        <p:attrNameLst>
                                          <p:attrName>style.visibility</p:attrName>
                                        </p:attrNameLst>
                                      </p:cBhvr>
                                      <p:to>
                                        <p:strVal val="visible"/>
                                      </p:to>
                                    </p:set>
                                    <p:anim calcmode="lin" valueType="num">
                                      <p:cBhvr additive="base">
                                        <p:cTn id="66" dur="1000" fill="hold"/>
                                        <p:tgtEl>
                                          <p:spTgt spid="2064"/>
                                        </p:tgtEl>
                                        <p:attrNameLst>
                                          <p:attrName>ppt_x</p:attrName>
                                        </p:attrNameLst>
                                      </p:cBhvr>
                                      <p:tavLst>
                                        <p:tav tm="0">
                                          <p:val>
                                            <p:strVal val="0-#ppt_w/2"/>
                                          </p:val>
                                        </p:tav>
                                        <p:tav tm="100000">
                                          <p:val>
                                            <p:strVal val="#ppt_x"/>
                                          </p:val>
                                        </p:tav>
                                      </p:tavLst>
                                    </p:anim>
                                    <p:anim calcmode="lin" valueType="num">
                                      <p:cBhvr additive="base">
                                        <p:cTn id="67" dur="1000" fill="hold"/>
                                        <p:tgtEl>
                                          <p:spTgt spid="206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2065"/>
                                        </p:tgtEl>
                                        <p:attrNameLst>
                                          <p:attrName>style.visibility</p:attrName>
                                        </p:attrNameLst>
                                      </p:cBhvr>
                                      <p:to>
                                        <p:strVal val="visible"/>
                                      </p:to>
                                    </p:set>
                                    <p:anim calcmode="lin" valueType="num">
                                      <p:cBhvr additive="base">
                                        <p:cTn id="70" dur="1000" fill="hold"/>
                                        <p:tgtEl>
                                          <p:spTgt spid="2065"/>
                                        </p:tgtEl>
                                        <p:attrNameLst>
                                          <p:attrName>ppt_x</p:attrName>
                                        </p:attrNameLst>
                                      </p:cBhvr>
                                      <p:tavLst>
                                        <p:tav tm="0">
                                          <p:val>
                                            <p:strVal val="0-#ppt_w/2"/>
                                          </p:val>
                                        </p:tav>
                                        <p:tav tm="100000">
                                          <p:val>
                                            <p:strVal val="#ppt_x"/>
                                          </p:val>
                                        </p:tav>
                                      </p:tavLst>
                                    </p:anim>
                                    <p:anim calcmode="lin" valueType="num">
                                      <p:cBhvr additive="base">
                                        <p:cTn id="71" dur="1000" fill="hold"/>
                                        <p:tgtEl>
                                          <p:spTgt spid="2065"/>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2066"/>
                                        </p:tgtEl>
                                        <p:attrNameLst>
                                          <p:attrName>style.visibility</p:attrName>
                                        </p:attrNameLst>
                                      </p:cBhvr>
                                      <p:to>
                                        <p:strVal val="visible"/>
                                      </p:to>
                                    </p:set>
                                    <p:anim calcmode="lin" valueType="num">
                                      <p:cBhvr additive="base">
                                        <p:cTn id="74" dur="1000" fill="hold"/>
                                        <p:tgtEl>
                                          <p:spTgt spid="2066"/>
                                        </p:tgtEl>
                                        <p:attrNameLst>
                                          <p:attrName>ppt_x</p:attrName>
                                        </p:attrNameLst>
                                      </p:cBhvr>
                                      <p:tavLst>
                                        <p:tav tm="0">
                                          <p:val>
                                            <p:strVal val="0-#ppt_w/2"/>
                                          </p:val>
                                        </p:tav>
                                        <p:tav tm="100000">
                                          <p:val>
                                            <p:strVal val="#ppt_x"/>
                                          </p:val>
                                        </p:tav>
                                      </p:tavLst>
                                    </p:anim>
                                    <p:anim calcmode="lin" valueType="num">
                                      <p:cBhvr additive="base">
                                        <p:cTn id="75" dur="1000" fill="hold"/>
                                        <p:tgtEl>
                                          <p:spTgt spid="2066"/>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2067"/>
                                        </p:tgtEl>
                                        <p:attrNameLst>
                                          <p:attrName>style.visibility</p:attrName>
                                        </p:attrNameLst>
                                      </p:cBhvr>
                                      <p:to>
                                        <p:strVal val="visible"/>
                                      </p:to>
                                    </p:set>
                                    <p:anim calcmode="lin" valueType="num">
                                      <p:cBhvr additive="base">
                                        <p:cTn id="78" dur="1000" fill="hold"/>
                                        <p:tgtEl>
                                          <p:spTgt spid="2067"/>
                                        </p:tgtEl>
                                        <p:attrNameLst>
                                          <p:attrName>ppt_x</p:attrName>
                                        </p:attrNameLst>
                                      </p:cBhvr>
                                      <p:tavLst>
                                        <p:tav tm="0">
                                          <p:val>
                                            <p:strVal val="0-#ppt_w/2"/>
                                          </p:val>
                                        </p:tav>
                                        <p:tav tm="100000">
                                          <p:val>
                                            <p:strVal val="#ppt_x"/>
                                          </p:val>
                                        </p:tav>
                                      </p:tavLst>
                                    </p:anim>
                                    <p:anim calcmode="lin" valueType="num">
                                      <p:cBhvr additive="base">
                                        <p:cTn id="79" dur="1000" fill="hold"/>
                                        <p:tgtEl>
                                          <p:spTgt spid="2067"/>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2068"/>
                                        </p:tgtEl>
                                        <p:attrNameLst>
                                          <p:attrName>style.visibility</p:attrName>
                                        </p:attrNameLst>
                                      </p:cBhvr>
                                      <p:to>
                                        <p:strVal val="visible"/>
                                      </p:to>
                                    </p:set>
                                    <p:anim calcmode="lin" valueType="num">
                                      <p:cBhvr additive="base">
                                        <p:cTn id="82" dur="1000" fill="hold"/>
                                        <p:tgtEl>
                                          <p:spTgt spid="2068"/>
                                        </p:tgtEl>
                                        <p:attrNameLst>
                                          <p:attrName>ppt_x</p:attrName>
                                        </p:attrNameLst>
                                      </p:cBhvr>
                                      <p:tavLst>
                                        <p:tav tm="0">
                                          <p:val>
                                            <p:strVal val="0-#ppt_w/2"/>
                                          </p:val>
                                        </p:tav>
                                        <p:tav tm="100000">
                                          <p:val>
                                            <p:strVal val="#ppt_x"/>
                                          </p:val>
                                        </p:tav>
                                      </p:tavLst>
                                    </p:anim>
                                    <p:anim calcmode="lin" valueType="num">
                                      <p:cBhvr additive="base">
                                        <p:cTn id="83" dur="1000" fill="hold"/>
                                        <p:tgtEl>
                                          <p:spTgt spid="2068"/>
                                        </p:tgtEl>
                                        <p:attrNameLst>
                                          <p:attrName>ppt_y</p:attrName>
                                        </p:attrNameLst>
                                      </p:cBhvr>
                                      <p:tavLst>
                                        <p:tav tm="0">
                                          <p:val>
                                            <p:strVal val="#ppt_y"/>
                                          </p:val>
                                        </p:tav>
                                        <p:tav tm="100000">
                                          <p:val>
                                            <p:strVal val="#ppt_y"/>
                                          </p:val>
                                        </p:tav>
                                      </p:tavLst>
                                    </p:anim>
                                  </p:childTnLst>
                                </p:cTn>
                              </p:par>
                              <p:par>
                                <p:cTn id="84" presetID="2" presetClass="entr" presetSubtype="8" fill="hold" nodeType="withEffect">
                                  <p:stCondLst>
                                    <p:cond delay="0"/>
                                  </p:stCondLst>
                                  <p:childTnLst>
                                    <p:set>
                                      <p:cBhvr>
                                        <p:cTn id="85" dur="1" fill="hold">
                                          <p:stCondLst>
                                            <p:cond delay="0"/>
                                          </p:stCondLst>
                                        </p:cTn>
                                        <p:tgtEl>
                                          <p:spTgt spid="14357"/>
                                        </p:tgtEl>
                                        <p:attrNameLst>
                                          <p:attrName>style.visibility</p:attrName>
                                        </p:attrNameLst>
                                      </p:cBhvr>
                                      <p:to>
                                        <p:strVal val="visible"/>
                                      </p:to>
                                    </p:set>
                                    <p:anim calcmode="lin" valueType="num">
                                      <p:cBhvr additive="base">
                                        <p:cTn id="86" dur="1000" fill="hold"/>
                                        <p:tgtEl>
                                          <p:spTgt spid="14357"/>
                                        </p:tgtEl>
                                        <p:attrNameLst>
                                          <p:attrName>ppt_x</p:attrName>
                                        </p:attrNameLst>
                                      </p:cBhvr>
                                      <p:tavLst>
                                        <p:tav tm="0">
                                          <p:val>
                                            <p:strVal val="0-#ppt_w/2"/>
                                          </p:val>
                                        </p:tav>
                                        <p:tav tm="100000">
                                          <p:val>
                                            <p:strVal val="#ppt_x"/>
                                          </p:val>
                                        </p:tav>
                                      </p:tavLst>
                                    </p:anim>
                                    <p:anim calcmode="lin" valueType="num">
                                      <p:cBhvr additive="base">
                                        <p:cTn id="87" dur="1000" fill="hold"/>
                                        <p:tgtEl>
                                          <p:spTgt spid="14357"/>
                                        </p:tgtEl>
                                        <p:attrNameLst>
                                          <p:attrName>ppt_y</p:attrName>
                                        </p:attrNameLst>
                                      </p:cBhvr>
                                      <p:tavLst>
                                        <p:tav tm="0">
                                          <p:val>
                                            <p:strVal val="#ppt_y"/>
                                          </p:val>
                                        </p:tav>
                                        <p:tav tm="100000">
                                          <p:val>
                                            <p:strVal val="#ppt_y"/>
                                          </p:val>
                                        </p:tav>
                                      </p:tavLst>
                                    </p:anim>
                                  </p:childTnLst>
                                </p:cTn>
                              </p:par>
                              <p:par>
                                <p:cTn id="88" presetID="2" presetClass="entr" presetSubtype="8" fill="hold" nodeType="withEffect">
                                  <p:stCondLst>
                                    <p:cond delay="0"/>
                                  </p:stCondLst>
                                  <p:childTnLst>
                                    <p:set>
                                      <p:cBhvr>
                                        <p:cTn id="89" dur="1" fill="hold">
                                          <p:stCondLst>
                                            <p:cond delay="0"/>
                                          </p:stCondLst>
                                        </p:cTn>
                                        <p:tgtEl>
                                          <p:spTgt spid="14358"/>
                                        </p:tgtEl>
                                        <p:attrNameLst>
                                          <p:attrName>style.visibility</p:attrName>
                                        </p:attrNameLst>
                                      </p:cBhvr>
                                      <p:to>
                                        <p:strVal val="visible"/>
                                      </p:to>
                                    </p:set>
                                    <p:anim calcmode="lin" valueType="num">
                                      <p:cBhvr additive="base">
                                        <p:cTn id="90" dur="1000" fill="hold"/>
                                        <p:tgtEl>
                                          <p:spTgt spid="14358"/>
                                        </p:tgtEl>
                                        <p:attrNameLst>
                                          <p:attrName>ppt_x</p:attrName>
                                        </p:attrNameLst>
                                      </p:cBhvr>
                                      <p:tavLst>
                                        <p:tav tm="0">
                                          <p:val>
                                            <p:strVal val="0-#ppt_w/2"/>
                                          </p:val>
                                        </p:tav>
                                        <p:tav tm="100000">
                                          <p:val>
                                            <p:strVal val="#ppt_x"/>
                                          </p:val>
                                        </p:tav>
                                      </p:tavLst>
                                    </p:anim>
                                    <p:anim calcmode="lin" valueType="num">
                                      <p:cBhvr additive="base">
                                        <p:cTn id="91" dur="1000" fill="hold"/>
                                        <p:tgtEl>
                                          <p:spTgt spid="14358"/>
                                        </p:tgtEl>
                                        <p:attrNameLst>
                                          <p:attrName>ppt_y</p:attrName>
                                        </p:attrNameLst>
                                      </p:cBhvr>
                                      <p:tavLst>
                                        <p:tav tm="0">
                                          <p:val>
                                            <p:strVal val="#ppt_y"/>
                                          </p:val>
                                        </p:tav>
                                        <p:tav tm="100000">
                                          <p:val>
                                            <p:strVal val="#ppt_y"/>
                                          </p:val>
                                        </p:tav>
                                      </p:tavLst>
                                    </p:anim>
                                  </p:childTnLst>
                                </p:cTn>
                              </p:par>
                              <p:par>
                                <p:cTn id="92" presetID="2" presetClass="entr" presetSubtype="8" fill="hold" nodeType="withEffect">
                                  <p:stCondLst>
                                    <p:cond delay="0"/>
                                  </p:stCondLst>
                                  <p:childTnLst>
                                    <p:set>
                                      <p:cBhvr>
                                        <p:cTn id="93" dur="1" fill="hold">
                                          <p:stCondLst>
                                            <p:cond delay="0"/>
                                          </p:stCondLst>
                                        </p:cTn>
                                        <p:tgtEl>
                                          <p:spTgt spid="14359"/>
                                        </p:tgtEl>
                                        <p:attrNameLst>
                                          <p:attrName>style.visibility</p:attrName>
                                        </p:attrNameLst>
                                      </p:cBhvr>
                                      <p:to>
                                        <p:strVal val="visible"/>
                                      </p:to>
                                    </p:set>
                                    <p:anim calcmode="lin" valueType="num">
                                      <p:cBhvr additive="base">
                                        <p:cTn id="94" dur="1000" fill="hold"/>
                                        <p:tgtEl>
                                          <p:spTgt spid="14359"/>
                                        </p:tgtEl>
                                        <p:attrNameLst>
                                          <p:attrName>ppt_x</p:attrName>
                                        </p:attrNameLst>
                                      </p:cBhvr>
                                      <p:tavLst>
                                        <p:tav tm="0">
                                          <p:val>
                                            <p:strVal val="0-#ppt_w/2"/>
                                          </p:val>
                                        </p:tav>
                                        <p:tav tm="100000">
                                          <p:val>
                                            <p:strVal val="#ppt_x"/>
                                          </p:val>
                                        </p:tav>
                                      </p:tavLst>
                                    </p:anim>
                                    <p:anim calcmode="lin" valueType="num">
                                      <p:cBhvr additive="base">
                                        <p:cTn id="95" dur="1000" fill="hold"/>
                                        <p:tgtEl>
                                          <p:spTgt spid="14359"/>
                                        </p:tgtEl>
                                        <p:attrNameLst>
                                          <p:attrName>ppt_y</p:attrName>
                                        </p:attrNameLst>
                                      </p:cBhvr>
                                      <p:tavLst>
                                        <p:tav tm="0">
                                          <p:val>
                                            <p:strVal val="#ppt_y"/>
                                          </p:val>
                                        </p:tav>
                                        <p:tav tm="100000">
                                          <p:val>
                                            <p:strVal val="#ppt_y"/>
                                          </p:val>
                                        </p:tav>
                                      </p:tavLst>
                                    </p:anim>
                                  </p:childTnLst>
                                </p:cTn>
                              </p:par>
                              <p:par>
                                <p:cTn id="96" presetID="2" presetClass="entr" presetSubtype="8"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additive="base">
                                        <p:cTn id="98" dur="1000" fill="hold"/>
                                        <p:tgtEl>
                                          <p:spTgt spid="27"/>
                                        </p:tgtEl>
                                        <p:attrNameLst>
                                          <p:attrName>ppt_x</p:attrName>
                                        </p:attrNameLst>
                                      </p:cBhvr>
                                      <p:tavLst>
                                        <p:tav tm="0">
                                          <p:val>
                                            <p:strVal val="0-#ppt_w/2"/>
                                          </p:val>
                                        </p:tav>
                                        <p:tav tm="100000">
                                          <p:val>
                                            <p:strVal val="#ppt_x"/>
                                          </p:val>
                                        </p:tav>
                                      </p:tavLst>
                                    </p:anim>
                                    <p:anim calcmode="lin" valueType="num">
                                      <p:cBhvr additive="base">
                                        <p:cTn id="99" dur="1000" fill="hold"/>
                                        <p:tgtEl>
                                          <p:spTgt spid="27"/>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additive="base">
                                        <p:cTn id="102" dur="1000" fill="hold"/>
                                        <p:tgtEl>
                                          <p:spTgt spid="28"/>
                                        </p:tgtEl>
                                        <p:attrNameLst>
                                          <p:attrName>ppt_x</p:attrName>
                                        </p:attrNameLst>
                                      </p:cBhvr>
                                      <p:tavLst>
                                        <p:tav tm="0">
                                          <p:val>
                                            <p:strVal val="0-#ppt_w/2"/>
                                          </p:val>
                                        </p:tav>
                                        <p:tav tm="100000">
                                          <p:val>
                                            <p:strVal val="#ppt_x"/>
                                          </p:val>
                                        </p:tav>
                                      </p:tavLst>
                                    </p:anim>
                                    <p:anim calcmode="lin" valueType="num">
                                      <p:cBhvr additive="base">
                                        <p:cTn id="103" dur="1000" fill="hold"/>
                                        <p:tgtEl>
                                          <p:spTgt spid="28"/>
                                        </p:tgtEl>
                                        <p:attrNameLst>
                                          <p:attrName>ppt_y</p:attrName>
                                        </p:attrNameLst>
                                      </p:cBhvr>
                                      <p:tavLst>
                                        <p:tav tm="0">
                                          <p:val>
                                            <p:strVal val="#ppt_y"/>
                                          </p:val>
                                        </p:tav>
                                        <p:tav tm="100000">
                                          <p:val>
                                            <p:strVal val="#ppt_y"/>
                                          </p:val>
                                        </p:tav>
                                      </p:tavLst>
                                    </p:anim>
                                  </p:childTnLst>
                                </p:cTn>
                              </p:par>
                              <p:par>
                                <p:cTn id="104" presetID="2" presetClass="entr" presetSubtype="8" fill="hold" grpId="0" nodeType="withEffect">
                                  <p:stCondLst>
                                    <p:cond delay="0"/>
                                  </p:stCondLst>
                                  <p:childTnLst>
                                    <p:set>
                                      <p:cBhvr>
                                        <p:cTn id="105" dur="1" fill="hold">
                                          <p:stCondLst>
                                            <p:cond delay="0"/>
                                          </p:stCondLst>
                                        </p:cTn>
                                        <p:tgtEl>
                                          <p:spTgt spid="29"/>
                                        </p:tgtEl>
                                        <p:attrNameLst>
                                          <p:attrName>style.visibility</p:attrName>
                                        </p:attrNameLst>
                                      </p:cBhvr>
                                      <p:to>
                                        <p:strVal val="visible"/>
                                      </p:to>
                                    </p:set>
                                    <p:anim calcmode="lin" valueType="num">
                                      <p:cBhvr additive="base">
                                        <p:cTn id="106" dur="1000" fill="hold"/>
                                        <p:tgtEl>
                                          <p:spTgt spid="29"/>
                                        </p:tgtEl>
                                        <p:attrNameLst>
                                          <p:attrName>ppt_x</p:attrName>
                                        </p:attrNameLst>
                                      </p:cBhvr>
                                      <p:tavLst>
                                        <p:tav tm="0">
                                          <p:val>
                                            <p:strVal val="0-#ppt_w/2"/>
                                          </p:val>
                                        </p:tav>
                                        <p:tav tm="100000">
                                          <p:val>
                                            <p:strVal val="#ppt_x"/>
                                          </p:val>
                                        </p:tav>
                                      </p:tavLst>
                                    </p:anim>
                                    <p:anim calcmode="lin" valueType="num">
                                      <p:cBhvr additive="base">
                                        <p:cTn id="107"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50" grpId="0" animBg="1"/>
      <p:bldP spid="2051" grpId="0" animBg="1"/>
      <p:bldP spid="2052" grpId="0" animBg="1"/>
      <p:bldP spid="2053" grpId="0" animBg="1"/>
      <p:bldP spid="2054" grpId="0" animBg="1"/>
      <p:bldP spid="2055" grpId="0" animBg="1"/>
      <p:bldP spid="2056" grpId="0" animBg="1"/>
      <p:bldP spid="2057" grpId="0" animBg="1"/>
      <p:bldP spid="3082" grpId="0" animBg="1"/>
      <p:bldP spid="2059" grpId="0" animBg="1"/>
      <p:bldP spid="2060" grpId="0" animBg="1"/>
      <p:bldP spid="2061" grpId="0" animBg="1"/>
      <p:bldP spid="2062" grpId="0" animBg="1"/>
      <p:bldP spid="2063" grpId="0" animBg="1"/>
      <p:bldP spid="2064" grpId="0" animBg="1"/>
      <p:bldP spid="2065" grpId="0" animBg="1"/>
      <p:bldP spid="2066" grpId="0" animBg="1"/>
      <p:bldP spid="2067" grpId="0" animBg="1"/>
      <p:bldP spid="2068" grpId="0" animBg="1"/>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grpSp>
        <p:nvGrpSpPr>
          <p:cNvPr id="4" name="组合 3"/>
          <p:cNvGrpSpPr/>
          <p:nvPr/>
        </p:nvGrpSpPr>
        <p:grpSpPr>
          <a:xfrm>
            <a:off x="1867112" y="1446509"/>
            <a:ext cx="3271491" cy="2309600"/>
            <a:chOff x="1866512" y="1446509"/>
            <a:chExt cx="3271491" cy="2309600"/>
          </a:xfrm>
        </p:grpSpPr>
        <p:grpSp>
          <p:nvGrpSpPr>
            <p:cNvPr id="5" name="组合 4"/>
            <p:cNvGrpSpPr/>
            <p:nvPr/>
          </p:nvGrpSpPr>
          <p:grpSpPr>
            <a:xfrm>
              <a:off x="1866512" y="1446509"/>
              <a:ext cx="3271491" cy="2309600"/>
              <a:chOff x="3246438" y="1068388"/>
              <a:chExt cx="5711825" cy="4678363"/>
            </a:xfrm>
            <a:solidFill>
              <a:schemeClr val="tx1">
                <a:lumMod val="65000"/>
                <a:lumOff val="35000"/>
              </a:schemeClr>
            </a:solidFill>
          </p:grpSpPr>
          <p:sp>
            <p:nvSpPr>
              <p:cNvPr id="6"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9"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grpSp>
            <p:nvGrpSpPr>
              <p:cNvPr id="13" name="组合 12"/>
              <p:cNvGrpSpPr/>
              <p:nvPr/>
            </p:nvGrpSpPr>
            <p:grpSpPr>
              <a:xfrm>
                <a:off x="3517901" y="1225551"/>
                <a:ext cx="5260975" cy="4090987"/>
                <a:chOff x="3517901" y="1225551"/>
                <a:chExt cx="5260975" cy="4090987"/>
              </a:xfrm>
              <a:grpFill/>
            </p:grpSpPr>
            <p:sp>
              <p:nvSpPr>
                <p:cNvPr id="14"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9"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0"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1"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2"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3"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4"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5"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grpSp>
        </p:grpSp>
        <p:sp>
          <p:nvSpPr>
            <p:cNvPr id="96" name="文本框 49"/>
            <p:cNvSpPr txBox="1">
              <a:spLocks noChangeArrowheads="1"/>
            </p:cNvSpPr>
            <p:nvPr/>
          </p:nvSpPr>
          <p:spPr bwMode="auto">
            <a:xfrm>
              <a:off x="2196399" y="2079204"/>
              <a:ext cx="268605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1800" dirty="0">
                  <a:solidFill>
                    <a:schemeClr val="tx1"/>
                  </a:solidFill>
                  <a:latin typeface="微软雅黑" panose="020B0503020204020204" charset="-122"/>
                  <a:ea typeface="微软雅黑" panose="020B0503020204020204" charset="-122"/>
                  <a:cs typeface="+mn-ea"/>
                </a:rPr>
                <a:t>您的内容打在这里，或者通过复制您的文本后，在此框中选择粘贴。</a:t>
              </a:r>
            </a:p>
          </p:txBody>
        </p:sp>
      </p:grpSp>
      <p:grpSp>
        <p:nvGrpSpPr>
          <p:cNvPr id="97" name="组合 96"/>
          <p:cNvGrpSpPr/>
          <p:nvPr/>
        </p:nvGrpSpPr>
        <p:grpSpPr>
          <a:xfrm>
            <a:off x="7513320" y="1374140"/>
            <a:ext cx="3070225" cy="2252345"/>
            <a:chOff x="7512431" y="1646790"/>
            <a:chExt cx="2698523" cy="1980244"/>
          </a:xfrm>
        </p:grpSpPr>
        <p:grpSp>
          <p:nvGrpSpPr>
            <p:cNvPr id="98" name="组合 97"/>
            <p:cNvGrpSpPr/>
            <p:nvPr/>
          </p:nvGrpSpPr>
          <p:grpSpPr>
            <a:xfrm flipH="1">
              <a:off x="7512431" y="1646790"/>
              <a:ext cx="2698523" cy="1980244"/>
              <a:chOff x="3246438" y="1068388"/>
              <a:chExt cx="5711825" cy="4678363"/>
            </a:xfrm>
            <a:solidFill>
              <a:schemeClr val="tx1">
                <a:lumMod val="65000"/>
                <a:lumOff val="35000"/>
              </a:schemeClr>
            </a:solidFill>
          </p:grpSpPr>
          <p:sp>
            <p:nvSpPr>
              <p:cNvPr id="9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grpSp>
            <p:nvGrpSpPr>
              <p:cNvPr id="106" name="组合 105"/>
              <p:cNvGrpSpPr/>
              <p:nvPr/>
            </p:nvGrpSpPr>
            <p:grpSpPr>
              <a:xfrm>
                <a:off x="3517901" y="1225551"/>
                <a:ext cx="5260975" cy="4090987"/>
                <a:chOff x="3517901" y="1225551"/>
                <a:chExt cx="5260975" cy="4090987"/>
              </a:xfrm>
              <a:grpFill/>
            </p:grpSpPr>
            <p:sp>
              <p:nvSpPr>
                <p:cNvPr id="10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0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1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2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3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4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5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6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7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18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grpSp>
        </p:grpSp>
        <p:sp>
          <p:nvSpPr>
            <p:cNvPr id="188" name="文本框 49"/>
            <p:cNvSpPr txBox="1">
              <a:spLocks noChangeArrowheads="1"/>
            </p:cNvSpPr>
            <p:nvPr/>
          </p:nvSpPr>
          <p:spPr bwMode="auto">
            <a:xfrm>
              <a:off x="7822360" y="2171199"/>
              <a:ext cx="2290763" cy="8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1800" dirty="0">
                  <a:solidFill>
                    <a:schemeClr val="tx1"/>
                  </a:solidFill>
                  <a:latin typeface="微软雅黑" panose="020B0503020204020204" charset="-122"/>
                  <a:ea typeface="微软雅黑" panose="020B0503020204020204" charset="-122"/>
                  <a:cs typeface="+mn-ea"/>
                </a:rPr>
                <a:t>您的内容打在这里，或者通过复制您的文本后，在此框中选择粘贴。</a:t>
              </a:r>
            </a:p>
          </p:txBody>
        </p:sp>
      </p:grpSp>
      <p:grpSp>
        <p:nvGrpSpPr>
          <p:cNvPr id="189" name="组合 188"/>
          <p:cNvGrpSpPr/>
          <p:nvPr/>
        </p:nvGrpSpPr>
        <p:grpSpPr>
          <a:xfrm>
            <a:off x="909320" y="3617595"/>
            <a:ext cx="2811780" cy="2104606"/>
            <a:chOff x="1060192" y="4064482"/>
            <a:chExt cx="2195954" cy="1643551"/>
          </a:xfrm>
        </p:grpSpPr>
        <p:grpSp>
          <p:nvGrpSpPr>
            <p:cNvPr id="190" name="组合 189"/>
            <p:cNvGrpSpPr/>
            <p:nvPr/>
          </p:nvGrpSpPr>
          <p:grpSpPr>
            <a:xfrm rot="20550789">
              <a:off x="1060192" y="4064482"/>
              <a:ext cx="2195954" cy="1643551"/>
              <a:chOff x="3246438" y="1068388"/>
              <a:chExt cx="5711825" cy="4678363"/>
            </a:xfrm>
            <a:solidFill>
              <a:schemeClr val="tx1">
                <a:lumMod val="65000"/>
                <a:lumOff val="35000"/>
              </a:schemeClr>
            </a:solidFill>
          </p:grpSpPr>
          <p:sp>
            <p:nvSpPr>
              <p:cNvPr id="191"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192"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193"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194"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195"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196"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197"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grpSp>
            <p:nvGrpSpPr>
              <p:cNvPr id="198" name="组合 197"/>
              <p:cNvGrpSpPr/>
              <p:nvPr/>
            </p:nvGrpSpPr>
            <p:grpSpPr>
              <a:xfrm>
                <a:off x="3517901" y="1225551"/>
                <a:ext cx="5260975" cy="4090987"/>
                <a:chOff x="3517901" y="1225551"/>
                <a:chExt cx="5260975" cy="4090987"/>
              </a:xfrm>
              <a:grpFill/>
            </p:grpSpPr>
            <p:sp>
              <p:nvSpPr>
                <p:cNvPr id="199"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0"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3"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4"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5"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6"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7"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8"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09"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0"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1"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2"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3"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4"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5"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6"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7"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8"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19"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0"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1"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2"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3"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4"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5"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6"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7"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8"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29"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0"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1"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2"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3"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4"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5"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6"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7"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8"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39"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0"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1"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2"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3"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4"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5"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6"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7"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8"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49"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0"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1"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2"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3"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4"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5"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6"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7"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8"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59"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0"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1"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2"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3"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4"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5"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6"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7"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8"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69"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0"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1"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2"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3"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4"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5"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6"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7"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8"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sp>
              <p:nvSpPr>
                <p:cNvPr id="279"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solidFill>
                    <a:latin typeface="微软雅黑" panose="020B0503020204020204" charset="-122"/>
                    <a:ea typeface="微软雅黑" panose="020B0503020204020204" charset="-122"/>
                    <a:cs typeface="+mn-ea"/>
                    <a:sym typeface="+mn-lt"/>
                  </a:endParaRPr>
                </a:p>
              </p:txBody>
            </p:sp>
          </p:grpSp>
        </p:grpSp>
        <p:sp>
          <p:nvSpPr>
            <p:cNvPr id="280" name="文本框 49"/>
            <p:cNvSpPr txBox="1">
              <a:spLocks noChangeArrowheads="1"/>
            </p:cNvSpPr>
            <p:nvPr/>
          </p:nvSpPr>
          <p:spPr bwMode="auto">
            <a:xfrm>
              <a:off x="1288519" y="4423457"/>
              <a:ext cx="1820862" cy="10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2000" dirty="0">
                  <a:solidFill>
                    <a:schemeClr val="tx1"/>
                  </a:solidFill>
                  <a:latin typeface="微软雅黑" panose="020B0503020204020204" charset="-122"/>
                  <a:ea typeface="微软雅黑" panose="020B0503020204020204" charset="-122"/>
                  <a:cs typeface="+mn-ea"/>
                </a:rPr>
                <a:t>您的内容打在这里，或者通过复制您的文本后，在此框中选择粘贴。</a:t>
              </a:r>
            </a:p>
          </p:txBody>
        </p:sp>
      </p:grpSp>
      <p:grpSp>
        <p:nvGrpSpPr>
          <p:cNvPr id="281" name="组合 280"/>
          <p:cNvGrpSpPr/>
          <p:nvPr/>
        </p:nvGrpSpPr>
        <p:grpSpPr>
          <a:xfrm>
            <a:off x="8327390" y="3694430"/>
            <a:ext cx="3001645" cy="2110105"/>
            <a:chOff x="8610087" y="4056768"/>
            <a:chExt cx="2506734" cy="1762160"/>
          </a:xfrm>
        </p:grpSpPr>
        <p:grpSp>
          <p:nvGrpSpPr>
            <p:cNvPr id="282" name="组合 281"/>
            <p:cNvGrpSpPr/>
            <p:nvPr/>
          </p:nvGrpSpPr>
          <p:grpSpPr>
            <a:xfrm rot="626096" flipH="1">
              <a:off x="8610087" y="4056768"/>
              <a:ext cx="2506734" cy="1762160"/>
              <a:chOff x="3246438" y="1068388"/>
              <a:chExt cx="5711825" cy="4678363"/>
            </a:xfrm>
            <a:solidFill>
              <a:schemeClr val="tx1">
                <a:lumMod val="65000"/>
                <a:lumOff val="35000"/>
              </a:schemeClr>
            </a:solidFill>
          </p:grpSpPr>
          <p:sp>
            <p:nvSpPr>
              <p:cNvPr id="28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8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8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8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8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8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8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grpSp>
            <p:nvGrpSpPr>
              <p:cNvPr id="290" name="组合 289"/>
              <p:cNvGrpSpPr/>
              <p:nvPr/>
            </p:nvGrpSpPr>
            <p:grpSpPr>
              <a:xfrm>
                <a:off x="3517901" y="1225551"/>
                <a:ext cx="5260975" cy="4090987"/>
                <a:chOff x="3517901" y="1225551"/>
                <a:chExt cx="5260975" cy="4090987"/>
              </a:xfrm>
              <a:grpFill/>
            </p:grpSpPr>
            <p:sp>
              <p:nvSpPr>
                <p:cNvPr id="29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29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0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1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2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3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4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5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6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7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sp>
              <p:nvSpPr>
                <p:cNvPr id="37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solidFill>
                    <a:latin typeface="微软雅黑" panose="020B0503020204020204" charset="-122"/>
                    <a:ea typeface="微软雅黑" panose="020B0503020204020204" charset="-122"/>
                    <a:cs typeface="+mn-ea"/>
                    <a:sym typeface="+mn-lt"/>
                  </a:endParaRPr>
                </a:p>
              </p:txBody>
            </p:sp>
          </p:grpSp>
        </p:grpSp>
        <p:sp>
          <p:nvSpPr>
            <p:cNvPr id="372" name="文本框 49"/>
            <p:cNvSpPr txBox="1">
              <a:spLocks noChangeArrowheads="1"/>
            </p:cNvSpPr>
            <p:nvPr/>
          </p:nvSpPr>
          <p:spPr bwMode="auto">
            <a:xfrm>
              <a:off x="8894880" y="4482999"/>
              <a:ext cx="2171700" cy="76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1800" dirty="0">
                  <a:solidFill>
                    <a:schemeClr val="tx1"/>
                  </a:solidFill>
                  <a:latin typeface="微软雅黑" panose="020B0503020204020204" charset="-122"/>
                  <a:ea typeface="微软雅黑" panose="020B0503020204020204" charset="-122"/>
                  <a:cs typeface="+mn-ea"/>
                </a:rPr>
                <a:t>您的内容打在这里，或者通过复制您的文本后，在此框中选择粘贴。</a:t>
              </a:r>
            </a:p>
          </p:txBody>
        </p:sp>
      </p:grpSp>
      <p:pic>
        <p:nvPicPr>
          <p:cNvPr id="423" name="图片 422"/>
          <p:cNvPicPr>
            <a:picLocks noChangeAspect="1"/>
          </p:cNvPicPr>
          <p:nvPr/>
        </p:nvPicPr>
        <p:blipFill>
          <a:blip r:embed="rId5"/>
          <a:stretch>
            <a:fillRect/>
          </a:stretch>
        </p:blipFill>
        <p:spPr>
          <a:xfrm>
            <a:off x="4101460" y="2787155"/>
            <a:ext cx="4095117" cy="4198434"/>
          </a:xfrm>
          <a:prstGeom prst="rect">
            <a:avLst/>
          </a:prstGeom>
        </p:spPr>
      </p:pic>
    </p:spTree>
  </p:cSld>
  <p:clrMapOvr>
    <a:masterClrMapping/>
  </p:clrMapOvr>
  <p:transition spd="slow" advTm="32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42" presetClass="entr" presetSubtype="0" fill="hold" nodeType="afterEffect">
                                  <p:stCondLst>
                                    <p:cond delay="0"/>
                                  </p:stCondLst>
                                  <p:childTnLst>
                                    <p:set>
                                      <p:cBhvr>
                                        <p:cTn id="10" dur="1" fill="hold">
                                          <p:stCondLst>
                                            <p:cond delay="0"/>
                                          </p:stCondLst>
                                        </p:cTn>
                                        <p:tgtEl>
                                          <p:spTgt spid="423"/>
                                        </p:tgtEl>
                                        <p:attrNameLst>
                                          <p:attrName>style.visibility</p:attrName>
                                        </p:attrNameLst>
                                      </p:cBhvr>
                                      <p:to>
                                        <p:strVal val="visible"/>
                                      </p:to>
                                    </p:set>
                                    <p:animEffect transition="in" filter="fade">
                                      <p:cBhvr>
                                        <p:cTn id="11" dur="750"/>
                                        <p:tgtEl>
                                          <p:spTgt spid="423"/>
                                        </p:tgtEl>
                                      </p:cBhvr>
                                    </p:animEffect>
                                    <p:anim calcmode="lin" valueType="num">
                                      <p:cBhvr>
                                        <p:cTn id="12" dur="750" fill="hold"/>
                                        <p:tgtEl>
                                          <p:spTgt spid="423"/>
                                        </p:tgtEl>
                                        <p:attrNameLst>
                                          <p:attrName>ppt_x</p:attrName>
                                        </p:attrNameLst>
                                      </p:cBhvr>
                                      <p:tavLst>
                                        <p:tav tm="0">
                                          <p:val>
                                            <p:strVal val="#ppt_x"/>
                                          </p:val>
                                        </p:tav>
                                        <p:tav tm="100000">
                                          <p:val>
                                            <p:strVal val="#ppt_x"/>
                                          </p:val>
                                        </p:tav>
                                      </p:tavLst>
                                    </p:anim>
                                    <p:anim calcmode="lin" valueType="num">
                                      <p:cBhvr>
                                        <p:cTn id="13" dur="750" fill="hold"/>
                                        <p:tgtEl>
                                          <p:spTgt spid="423"/>
                                        </p:tgtEl>
                                        <p:attrNameLst>
                                          <p:attrName>ppt_y</p:attrName>
                                        </p:attrNameLst>
                                      </p:cBhvr>
                                      <p:tavLst>
                                        <p:tav tm="0">
                                          <p:val>
                                            <p:strVal val="#ppt_y+.1"/>
                                          </p:val>
                                        </p:tav>
                                        <p:tav tm="100000">
                                          <p:val>
                                            <p:strVal val="#ppt_y"/>
                                          </p:val>
                                        </p:tav>
                                      </p:tavLst>
                                    </p:anim>
                                  </p:childTnLst>
                                </p:cTn>
                              </p:par>
                            </p:childTnLst>
                          </p:cTn>
                        </p:par>
                        <p:par>
                          <p:cTn id="14" fill="hold">
                            <p:stCondLst>
                              <p:cond delay="1899"/>
                            </p:stCondLst>
                            <p:childTnLst>
                              <p:par>
                                <p:cTn id="15" presetID="53" presetClass="entr" presetSubtype="16" fill="hold" nodeType="afterEffect">
                                  <p:stCondLst>
                                    <p:cond delay="0"/>
                                  </p:stCondLst>
                                  <p:childTnLst>
                                    <p:set>
                                      <p:cBhvr>
                                        <p:cTn id="16" dur="1" fill="hold">
                                          <p:stCondLst>
                                            <p:cond delay="0"/>
                                          </p:stCondLst>
                                        </p:cTn>
                                        <p:tgtEl>
                                          <p:spTgt spid="189"/>
                                        </p:tgtEl>
                                        <p:attrNameLst>
                                          <p:attrName>style.visibility</p:attrName>
                                        </p:attrNameLst>
                                      </p:cBhvr>
                                      <p:to>
                                        <p:strVal val="visible"/>
                                      </p:to>
                                    </p:set>
                                    <p:anim calcmode="lin" valueType="num">
                                      <p:cBhvr>
                                        <p:cTn id="17" dur="500" fill="hold"/>
                                        <p:tgtEl>
                                          <p:spTgt spid="189"/>
                                        </p:tgtEl>
                                        <p:attrNameLst>
                                          <p:attrName>ppt_w</p:attrName>
                                        </p:attrNameLst>
                                      </p:cBhvr>
                                      <p:tavLst>
                                        <p:tav tm="0">
                                          <p:val>
                                            <p:fltVal val="0"/>
                                          </p:val>
                                        </p:tav>
                                        <p:tav tm="100000">
                                          <p:val>
                                            <p:strVal val="#ppt_w"/>
                                          </p:val>
                                        </p:tav>
                                      </p:tavLst>
                                    </p:anim>
                                    <p:anim calcmode="lin" valueType="num">
                                      <p:cBhvr>
                                        <p:cTn id="18" dur="500" fill="hold"/>
                                        <p:tgtEl>
                                          <p:spTgt spid="189"/>
                                        </p:tgtEl>
                                        <p:attrNameLst>
                                          <p:attrName>ppt_h</p:attrName>
                                        </p:attrNameLst>
                                      </p:cBhvr>
                                      <p:tavLst>
                                        <p:tav tm="0">
                                          <p:val>
                                            <p:fltVal val="0"/>
                                          </p:val>
                                        </p:tav>
                                        <p:tav tm="100000">
                                          <p:val>
                                            <p:strVal val="#ppt_h"/>
                                          </p:val>
                                        </p:tav>
                                      </p:tavLst>
                                    </p:anim>
                                    <p:animEffect transition="in" filter="fade">
                                      <p:cBhvr>
                                        <p:cTn id="19" dur="500"/>
                                        <p:tgtEl>
                                          <p:spTgt spid="189"/>
                                        </p:tgtEl>
                                      </p:cBhvr>
                                    </p:animEffect>
                                  </p:childTnLst>
                                </p:cTn>
                              </p:par>
                              <p:par>
                                <p:cTn id="20" presetID="53" presetClass="entr" presetSubtype="16" fill="hold" nodeType="withEffect">
                                  <p:stCondLst>
                                    <p:cond delay="10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25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Effect transition="in" filter="fade">
                                      <p:cBhvr>
                                        <p:cTn id="29" dur="500"/>
                                        <p:tgtEl>
                                          <p:spTgt spid="97"/>
                                        </p:tgtEl>
                                      </p:cBhvr>
                                    </p:animEffect>
                                  </p:childTnLst>
                                </p:cTn>
                              </p:par>
                              <p:par>
                                <p:cTn id="30" presetID="53" presetClass="entr" presetSubtype="16" fill="hold" nodeType="withEffect">
                                  <p:stCondLst>
                                    <p:cond delay="400"/>
                                  </p:stCondLst>
                                  <p:childTnLst>
                                    <p:set>
                                      <p:cBhvr>
                                        <p:cTn id="31" dur="1" fill="hold">
                                          <p:stCondLst>
                                            <p:cond delay="0"/>
                                          </p:stCondLst>
                                        </p:cTn>
                                        <p:tgtEl>
                                          <p:spTgt spid="281"/>
                                        </p:tgtEl>
                                        <p:attrNameLst>
                                          <p:attrName>style.visibility</p:attrName>
                                        </p:attrNameLst>
                                      </p:cBhvr>
                                      <p:to>
                                        <p:strVal val="visible"/>
                                      </p:to>
                                    </p:set>
                                    <p:anim calcmode="lin" valueType="num">
                                      <p:cBhvr>
                                        <p:cTn id="32" dur="500" fill="hold"/>
                                        <p:tgtEl>
                                          <p:spTgt spid="281"/>
                                        </p:tgtEl>
                                        <p:attrNameLst>
                                          <p:attrName>ppt_w</p:attrName>
                                        </p:attrNameLst>
                                      </p:cBhvr>
                                      <p:tavLst>
                                        <p:tav tm="0">
                                          <p:val>
                                            <p:fltVal val="0"/>
                                          </p:val>
                                        </p:tav>
                                        <p:tav tm="100000">
                                          <p:val>
                                            <p:strVal val="#ppt_w"/>
                                          </p:val>
                                        </p:tav>
                                      </p:tavLst>
                                    </p:anim>
                                    <p:anim calcmode="lin" valueType="num">
                                      <p:cBhvr>
                                        <p:cTn id="33" dur="500" fill="hold"/>
                                        <p:tgtEl>
                                          <p:spTgt spid="281"/>
                                        </p:tgtEl>
                                        <p:attrNameLst>
                                          <p:attrName>ppt_h</p:attrName>
                                        </p:attrNameLst>
                                      </p:cBhvr>
                                      <p:tavLst>
                                        <p:tav tm="0">
                                          <p:val>
                                            <p:fltVal val="0"/>
                                          </p:val>
                                        </p:tav>
                                        <p:tav tm="100000">
                                          <p:val>
                                            <p:strVal val="#ppt_h"/>
                                          </p:val>
                                        </p:tav>
                                      </p:tavLst>
                                    </p:anim>
                                    <p:animEffect transition="in" filter="fade">
                                      <p:cBhvr>
                                        <p:cTn id="34"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15"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cxnSp>
        <p:nvCxnSpPr>
          <p:cNvPr id="13" name="MH_Other_2"/>
          <p:cNvCxnSpPr/>
          <p:nvPr>
            <p:custDataLst>
              <p:tags r:id="rId1"/>
            </p:custDataLst>
          </p:nvPr>
        </p:nvCxnSpPr>
        <p:spPr>
          <a:xfrm>
            <a:off x="779534" y="4550833"/>
            <a:ext cx="1733551" cy="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16" name="MH_Other_3"/>
          <p:cNvCxnSpPr/>
          <p:nvPr>
            <p:custDataLst>
              <p:tags r:id="rId2"/>
            </p:custDataLst>
          </p:nvPr>
        </p:nvCxnSpPr>
        <p:spPr>
          <a:xfrm>
            <a:off x="2498267" y="4243917"/>
            <a:ext cx="1767417" cy="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17" name="MH_Other_4"/>
          <p:cNvCxnSpPr/>
          <p:nvPr>
            <p:custDataLst>
              <p:tags r:id="rId3"/>
            </p:custDataLst>
          </p:nvPr>
        </p:nvCxnSpPr>
        <p:spPr>
          <a:xfrm>
            <a:off x="4255100" y="3939117"/>
            <a:ext cx="1733551" cy="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18" name="MH_Other_5"/>
          <p:cNvCxnSpPr/>
          <p:nvPr>
            <p:custDataLst>
              <p:tags r:id="rId4"/>
            </p:custDataLst>
          </p:nvPr>
        </p:nvCxnSpPr>
        <p:spPr>
          <a:xfrm>
            <a:off x="5963251" y="3625851"/>
            <a:ext cx="1731433" cy="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21" name="MH_Other_6"/>
          <p:cNvCxnSpPr/>
          <p:nvPr>
            <p:custDataLst>
              <p:tags r:id="rId5"/>
            </p:custDataLst>
          </p:nvPr>
        </p:nvCxnSpPr>
        <p:spPr>
          <a:xfrm>
            <a:off x="7694684" y="3310467"/>
            <a:ext cx="1733551" cy="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22" name="MH_Other_7"/>
          <p:cNvCxnSpPr/>
          <p:nvPr>
            <p:custDataLst>
              <p:tags r:id="rId6"/>
            </p:custDataLst>
          </p:nvPr>
        </p:nvCxnSpPr>
        <p:spPr>
          <a:xfrm>
            <a:off x="9421884" y="2937933"/>
            <a:ext cx="1733551" cy="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4" name="MH_Other_14"/>
          <p:cNvCxnSpPr/>
          <p:nvPr>
            <p:custDataLst>
              <p:tags r:id="rId7"/>
            </p:custDataLst>
          </p:nvPr>
        </p:nvCxnSpPr>
        <p:spPr>
          <a:xfrm flipV="1">
            <a:off x="2510967" y="4231217"/>
            <a:ext cx="0" cy="332317"/>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25" name="MH_Other_15"/>
          <p:cNvCxnSpPr/>
          <p:nvPr>
            <p:custDataLst>
              <p:tags r:id="rId8"/>
            </p:custDataLst>
          </p:nvPr>
        </p:nvCxnSpPr>
        <p:spPr>
          <a:xfrm flipV="1">
            <a:off x="4252984" y="3924300"/>
            <a:ext cx="0" cy="33020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27" name="MH_Other_16"/>
          <p:cNvCxnSpPr/>
          <p:nvPr>
            <p:custDataLst>
              <p:tags r:id="rId9"/>
            </p:custDataLst>
          </p:nvPr>
        </p:nvCxnSpPr>
        <p:spPr>
          <a:xfrm flipV="1">
            <a:off x="7707384" y="3295651"/>
            <a:ext cx="0" cy="349251"/>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28" name="MH_Other_17"/>
          <p:cNvCxnSpPr/>
          <p:nvPr>
            <p:custDataLst>
              <p:tags r:id="rId10"/>
            </p:custDataLst>
          </p:nvPr>
        </p:nvCxnSpPr>
        <p:spPr>
          <a:xfrm flipV="1">
            <a:off x="9438818" y="2921000"/>
            <a:ext cx="0" cy="406400"/>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cxnSp>
        <p:nvCxnSpPr>
          <p:cNvPr id="30" name="MH_Other_18"/>
          <p:cNvCxnSpPr/>
          <p:nvPr>
            <p:custDataLst>
              <p:tags r:id="rId11"/>
            </p:custDataLst>
          </p:nvPr>
        </p:nvCxnSpPr>
        <p:spPr>
          <a:xfrm flipV="1">
            <a:off x="5975951" y="3608917"/>
            <a:ext cx="0" cy="345017"/>
          </a:xfrm>
          <a:prstGeom prst="line">
            <a:avLst/>
          </a:prstGeom>
          <a:ln w="25400">
            <a:solidFill>
              <a:srgbClr val="DA5784"/>
            </a:solidFill>
          </a:ln>
        </p:spPr>
        <p:style>
          <a:lnRef idx="1">
            <a:schemeClr val="accent1"/>
          </a:lnRef>
          <a:fillRef idx="0">
            <a:schemeClr val="accent1"/>
          </a:fillRef>
          <a:effectRef idx="0">
            <a:schemeClr val="accent1"/>
          </a:effectRef>
          <a:fontRef idx="minor">
            <a:schemeClr val="tx1"/>
          </a:fontRef>
        </p:style>
      </p:cxnSp>
      <p:pic>
        <p:nvPicPr>
          <p:cNvPr id="16397" name="图片 30"/>
          <p:cNvPicPr>
            <a:picLocks noChangeAspect="1"/>
          </p:cNvPicPr>
          <p:nvPr/>
        </p:nvPicPr>
        <p:blipFill>
          <a:blip r:embed="rId16"/>
          <a:stretch>
            <a:fillRect/>
          </a:stretch>
        </p:blipFill>
        <p:spPr>
          <a:xfrm>
            <a:off x="976384" y="2760133"/>
            <a:ext cx="1145116" cy="1636184"/>
          </a:xfrm>
          <a:prstGeom prst="rect">
            <a:avLst/>
          </a:prstGeom>
          <a:noFill/>
          <a:ln w="9525">
            <a:noFill/>
          </a:ln>
        </p:spPr>
      </p:pic>
      <p:pic>
        <p:nvPicPr>
          <p:cNvPr id="16398" name="图片 31"/>
          <p:cNvPicPr>
            <a:picLocks noChangeAspect="1"/>
          </p:cNvPicPr>
          <p:nvPr/>
        </p:nvPicPr>
        <p:blipFill>
          <a:blip r:embed="rId17"/>
          <a:stretch>
            <a:fillRect/>
          </a:stretch>
        </p:blipFill>
        <p:spPr>
          <a:xfrm>
            <a:off x="4727118" y="2226733"/>
            <a:ext cx="1130300" cy="1555751"/>
          </a:xfrm>
          <a:prstGeom prst="rect">
            <a:avLst/>
          </a:prstGeom>
          <a:noFill/>
          <a:ln w="9525">
            <a:noFill/>
          </a:ln>
        </p:spPr>
      </p:pic>
      <p:pic>
        <p:nvPicPr>
          <p:cNvPr id="16399" name="图片 32"/>
          <p:cNvPicPr>
            <a:picLocks noChangeAspect="1"/>
          </p:cNvPicPr>
          <p:nvPr/>
        </p:nvPicPr>
        <p:blipFill>
          <a:blip r:embed="rId18"/>
          <a:stretch>
            <a:fillRect/>
          </a:stretch>
        </p:blipFill>
        <p:spPr>
          <a:xfrm>
            <a:off x="7955034" y="859367"/>
            <a:ext cx="1121833" cy="2336800"/>
          </a:xfrm>
          <a:prstGeom prst="rect">
            <a:avLst/>
          </a:prstGeom>
          <a:noFill/>
          <a:ln w="9525">
            <a:noFill/>
          </a:ln>
        </p:spPr>
      </p:pic>
      <p:pic>
        <p:nvPicPr>
          <p:cNvPr id="16400" name="图片 33"/>
          <p:cNvPicPr>
            <a:picLocks noChangeAspect="1"/>
          </p:cNvPicPr>
          <p:nvPr/>
        </p:nvPicPr>
        <p:blipFill>
          <a:blip r:embed="rId19"/>
          <a:stretch>
            <a:fillRect/>
          </a:stretch>
        </p:blipFill>
        <p:spPr>
          <a:xfrm>
            <a:off x="9760551" y="607484"/>
            <a:ext cx="1557867" cy="1957916"/>
          </a:xfrm>
          <a:prstGeom prst="rect">
            <a:avLst/>
          </a:prstGeom>
          <a:noFill/>
          <a:ln w="9525">
            <a:noFill/>
          </a:ln>
        </p:spPr>
      </p:pic>
      <p:pic>
        <p:nvPicPr>
          <p:cNvPr id="16401" name="图片 34"/>
          <p:cNvPicPr>
            <a:picLocks noChangeAspect="1"/>
          </p:cNvPicPr>
          <p:nvPr/>
        </p:nvPicPr>
        <p:blipFill>
          <a:blip r:embed="rId20"/>
          <a:stretch>
            <a:fillRect/>
          </a:stretch>
        </p:blipFill>
        <p:spPr>
          <a:xfrm>
            <a:off x="2947000" y="2620433"/>
            <a:ext cx="878417" cy="1517651"/>
          </a:xfrm>
          <a:prstGeom prst="rect">
            <a:avLst/>
          </a:prstGeom>
          <a:noFill/>
          <a:ln w="9525">
            <a:noFill/>
          </a:ln>
        </p:spPr>
      </p:pic>
      <p:pic>
        <p:nvPicPr>
          <p:cNvPr id="16402" name="图片 35"/>
          <p:cNvPicPr>
            <a:picLocks noChangeAspect="1"/>
          </p:cNvPicPr>
          <p:nvPr/>
        </p:nvPicPr>
        <p:blipFill>
          <a:blip r:embed="rId21"/>
          <a:stretch>
            <a:fillRect/>
          </a:stretch>
        </p:blipFill>
        <p:spPr>
          <a:xfrm>
            <a:off x="6276518" y="1782233"/>
            <a:ext cx="1064683" cy="1756833"/>
          </a:xfrm>
          <a:prstGeom prst="rect">
            <a:avLst/>
          </a:prstGeom>
          <a:noFill/>
          <a:ln w="9525">
            <a:noFill/>
          </a:ln>
        </p:spPr>
      </p:pic>
      <p:sp>
        <p:nvSpPr>
          <p:cNvPr id="37" name="Rectangle 9"/>
          <p:cNvSpPr/>
          <p:nvPr/>
        </p:nvSpPr>
        <p:spPr>
          <a:xfrm>
            <a:off x="794351" y="4605020"/>
            <a:ext cx="10363200" cy="975995"/>
          </a:xfrm>
          <a:prstGeom prst="rect">
            <a:avLst/>
          </a:prstGeom>
        </p:spPr>
        <p:txBody>
          <a:bodyPr wrap="square">
            <a:spAutoFit/>
          </a:bodyPr>
          <a:lstStyle/>
          <a:p>
            <a:pPr lvl="0" algn="ctr" eaLnBrk="1" hangingPunct="1">
              <a:lnSpc>
                <a:spcPct val="120000"/>
              </a:lnSpc>
            </a:pPr>
            <a:r>
              <a:rPr lang="zh-CN" altLang="en-US" sz="1600" dirty="0">
                <a:solidFill>
                  <a:srgbClr val="0D0D0D"/>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a:t>
            </a:r>
            <a:endParaRPr lang="en-US" altLang="zh-CN" sz="1600" dirty="0">
              <a:solidFill>
                <a:srgbClr val="0D0D0D"/>
              </a:solidFill>
              <a:latin typeface="微软雅黑" panose="020B0503020204020204" charset="-122"/>
              <a:ea typeface="微软雅黑" panose="020B0503020204020204" charset="-122"/>
            </a:endParaRPr>
          </a:p>
          <a:p>
            <a:pPr lvl="0" algn="ctr" eaLnBrk="1" hangingPunct="1">
              <a:lnSpc>
                <a:spcPct val="120000"/>
              </a:lnSpc>
            </a:pPr>
            <a:r>
              <a:rPr lang="zh-CN" altLang="en-US" sz="1600" dirty="0">
                <a:solidFill>
                  <a:srgbClr val="0D0D0D"/>
                </a:solidFill>
                <a:latin typeface="微软雅黑" panose="020B0503020204020204" charset="-122"/>
                <a:ea typeface="微软雅黑" panose="020B0503020204020204" charset="-122"/>
              </a:rPr>
              <a:t>本后在此框中选择粘贴并选择只保留文字；您的内容打在这里，或者通过复制您的文本后</a:t>
            </a:r>
            <a:endParaRPr lang="id-ID" altLang="zh-CN" sz="1600" dirty="0">
              <a:solidFill>
                <a:srgbClr val="0D0D0D"/>
              </a:solidFill>
              <a:latin typeface="Lao UI" panose="020B0502040204020203" pitchFamily="34" charset="0"/>
              <a:ea typeface="微软雅黑" panose="020B0503020204020204" charset="-122"/>
            </a:endParaRPr>
          </a:p>
        </p:txBody>
      </p:sp>
    </p:spTree>
  </p:cSld>
  <p:clrMapOvr>
    <a:masterClrMapping/>
  </p:clrMapOvr>
  <p:transition spd="slow" advTm="17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16397"/>
                                        </p:tgtEl>
                                        <p:attrNameLst>
                                          <p:attrName>style.visibility</p:attrName>
                                        </p:attrNameLst>
                                      </p:cBhvr>
                                      <p:to>
                                        <p:strVal val="visible"/>
                                      </p:to>
                                    </p:set>
                                    <p:animEffect transition="in" filter="fade">
                                      <p:cBhvr>
                                        <p:cTn id="65" dur="1000"/>
                                        <p:tgtEl>
                                          <p:spTgt spid="16397"/>
                                        </p:tgtEl>
                                      </p:cBhvr>
                                    </p:animEffect>
                                    <p:anim calcmode="lin" valueType="num">
                                      <p:cBhvr>
                                        <p:cTn id="66" dur="1000" fill="hold"/>
                                        <p:tgtEl>
                                          <p:spTgt spid="16397"/>
                                        </p:tgtEl>
                                        <p:attrNameLst>
                                          <p:attrName>ppt_x</p:attrName>
                                        </p:attrNameLst>
                                      </p:cBhvr>
                                      <p:tavLst>
                                        <p:tav tm="0">
                                          <p:val>
                                            <p:strVal val="#ppt_x"/>
                                          </p:val>
                                        </p:tav>
                                        <p:tav tm="100000">
                                          <p:val>
                                            <p:strVal val="#ppt_x"/>
                                          </p:val>
                                        </p:tav>
                                      </p:tavLst>
                                    </p:anim>
                                    <p:anim calcmode="lin" valueType="num">
                                      <p:cBhvr>
                                        <p:cTn id="67" dur="1000" fill="hold"/>
                                        <p:tgtEl>
                                          <p:spTgt spid="16397"/>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16398"/>
                                        </p:tgtEl>
                                        <p:attrNameLst>
                                          <p:attrName>style.visibility</p:attrName>
                                        </p:attrNameLst>
                                      </p:cBhvr>
                                      <p:to>
                                        <p:strVal val="visible"/>
                                      </p:to>
                                    </p:set>
                                    <p:animEffect transition="in" filter="fade">
                                      <p:cBhvr>
                                        <p:cTn id="70" dur="1000"/>
                                        <p:tgtEl>
                                          <p:spTgt spid="16398"/>
                                        </p:tgtEl>
                                      </p:cBhvr>
                                    </p:animEffect>
                                    <p:anim calcmode="lin" valueType="num">
                                      <p:cBhvr>
                                        <p:cTn id="71" dur="1000" fill="hold"/>
                                        <p:tgtEl>
                                          <p:spTgt spid="16398"/>
                                        </p:tgtEl>
                                        <p:attrNameLst>
                                          <p:attrName>ppt_x</p:attrName>
                                        </p:attrNameLst>
                                      </p:cBhvr>
                                      <p:tavLst>
                                        <p:tav tm="0">
                                          <p:val>
                                            <p:strVal val="#ppt_x"/>
                                          </p:val>
                                        </p:tav>
                                        <p:tav tm="100000">
                                          <p:val>
                                            <p:strVal val="#ppt_x"/>
                                          </p:val>
                                        </p:tav>
                                      </p:tavLst>
                                    </p:anim>
                                    <p:anim calcmode="lin" valueType="num">
                                      <p:cBhvr>
                                        <p:cTn id="72" dur="1000" fill="hold"/>
                                        <p:tgtEl>
                                          <p:spTgt spid="16398"/>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16399"/>
                                        </p:tgtEl>
                                        <p:attrNameLst>
                                          <p:attrName>style.visibility</p:attrName>
                                        </p:attrNameLst>
                                      </p:cBhvr>
                                      <p:to>
                                        <p:strVal val="visible"/>
                                      </p:to>
                                    </p:set>
                                    <p:animEffect transition="in" filter="fade">
                                      <p:cBhvr>
                                        <p:cTn id="75" dur="1000"/>
                                        <p:tgtEl>
                                          <p:spTgt spid="16399"/>
                                        </p:tgtEl>
                                      </p:cBhvr>
                                    </p:animEffect>
                                    <p:anim calcmode="lin" valueType="num">
                                      <p:cBhvr>
                                        <p:cTn id="76" dur="1000" fill="hold"/>
                                        <p:tgtEl>
                                          <p:spTgt spid="16399"/>
                                        </p:tgtEl>
                                        <p:attrNameLst>
                                          <p:attrName>ppt_x</p:attrName>
                                        </p:attrNameLst>
                                      </p:cBhvr>
                                      <p:tavLst>
                                        <p:tav tm="0">
                                          <p:val>
                                            <p:strVal val="#ppt_x"/>
                                          </p:val>
                                        </p:tav>
                                        <p:tav tm="100000">
                                          <p:val>
                                            <p:strVal val="#ppt_x"/>
                                          </p:val>
                                        </p:tav>
                                      </p:tavLst>
                                    </p:anim>
                                    <p:anim calcmode="lin" valueType="num">
                                      <p:cBhvr>
                                        <p:cTn id="77" dur="1000" fill="hold"/>
                                        <p:tgtEl>
                                          <p:spTgt spid="16399"/>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0"/>
                                  </p:stCondLst>
                                  <p:childTnLst>
                                    <p:set>
                                      <p:cBhvr>
                                        <p:cTn id="79" dur="1" fill="hold">
                                          <p:stCondLst>
                                            <p:cond delay="0"/>
                                          </p:stCondLst>
                                        </p:cTn>
                                        <p:tgtEl>
                                          <p:spTgt spid="16400"/>
                                        </p:tgtEl>
                                        <p:attrNameLst>
                                          <p:attrName>style.visibility</p:attrName>
                                        </p:attrNameLst>
                                      </p:cBhvr>
                                      <p:to>
                                        <p:strVal val="visible"/>
                                      </p:to>
                                    </p:set>
                                    <p:animEffect transition="in" filter="fade">
                                      <p:cBhvr>
                                        <p:cTn id="80" dur="1000"/>
                                        <p:tgtEl>
                                          <p:spTgt spid="16400"/>
                                        </p:tgtEl>
                                      </p:cBhvr>
                                    </p:animEffect>
                                    <p:anim calcmode="lin" valueType="num">
                                      <p:cBhvr>
                                        <p:cTn id="81" dur="1000" fill="hold"/>
                                        <p:tgtEl>
                                          <p:spTgt spid="16400"/>
                                        </p:tgtEl>
                                        <p:attrNameLst>
                                          <p:attrName>ppt_x</p:attrName>
                                        </p:attrNameLst>
                                      </p:cBhvr>
                                      <p:tavLst>
                                        <p:tav tm="0">
                                          <p:val>
                                            <p:strVal val="#ppt_x"/>
                                          </p:val>
                                        </p:tav>
                                        <p:tav tm="100000">
                                          <p:val>
                                            <p:strVal val="#ppt_x"/>
                                          </p:val>
                                        </p:tav>
                                      </p:tavLst>
                                    </p:anim>
                                    <p:anim calcmode="lin" valueType="num">
                                      <p:cBhvr>
                                        <p:cTn id="82" dur="1000" fill="hold"/>
                                        <p:tgtEl>
                                          <p:spTgt spid="16400"/>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16401"/>
                                        </p:tgtEl>
                                        <p:attrNameLst>
                                          <p:attrName>style.visibility</p:attrName>
                                        </p:attrNameLst>
                                      </p:cBhvr>
                                      <p:to>
                                        <p:strVal val="visible"/>
                                      </p:to>
                                    </p:set>
                                    <p:animEffect transition="in" filter="fade">
                                      <p:cBhvr>
                                        <p:cTn id="85" dur="1000"/>
                                        <p:tgtEl>
                                          <p:spTgt spid="16401"/>
                                        </p:tgtEl>
                                      </p:cBhvr>
                                    </p:animEffect>
                                    <p:anim calcmode="lin" valueType="num">
                                      <p:cBhvr>
                                        <p:cTn id="86" dur="1000" fill="hold"/>
                                        <p:tgtEl>
                                          <p:spTgt spid="16401"/>
                                        </p:tgtEl>
                                        <p:attrNameLst>
                                          <p:attrName>ppt_x</p:attrName>
                                        </p:attrNameLst>
                                      </p:cBhvr>
                                      <p:tavLst>
                                        <p:tav tm="0">
                                          <p:val>
                                            <p:strVal val="#ppt_x"/>
                                          </p:val>
                                        </p:tav>
                                        <p:tav tm="100000">
                                          <p:val>
                                            <p:strVal val="#ppt_x"/>
                                          </p:val>
                                        </p:tav>
                                      </p:tavLst>
                                    </p:anim>
                                    <p:anim calcmode="lin" valueType="num">
                                      <p:cBhvr>
                                        <p:cTn id="87" dur="1000" fill="hold"/>
                                        <p:tgtEl>
                                          <p:spTgt spid="16401"/>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16402"/>
                                        </p:tgtEl>
                                        <p:attrNameLst>
                                          <p:attrName>style.visibility</p:attrName>
                                        </p:attrNameLst>
                                      </p:cBhvr>
                                      <p:to>
                                        <p:strVal val="visible"/>
                                      </p:to>
                                    </p:set>
                                    <p:animEffect transition="in" filter="fade">
                                      <p:cBhvr>
                                        <p:cTn id="90" dur="1000"/>
                                        <p:tgtEl>
                                          <p:spTgt spid="16402"/>
                                        </p:tgtEl>
                                      </p:cBhvr>
                                    </p:animEffect>
                                    <p:anim calcmode="lin" valueType="num">
                                      <p:cBhvr>
                                        <p:cTn id="91" dur="1000" fill="hold"/>
                                        <p:tgtEl>
                                          <p:spTgt spid="16402"/>
                                        </p:tgtEl>
                                        <p:attrNameLst>
                                          <p:attrName>ppt_x</p:attrName>
                                        </p:attrNameLst>
                                      </p:cBhvr>
                                      <p:tavLst>
                                        <p:tav tm="0">
                                          <p:val>
                                            <p:strVal val="#ppt_x"/>
                                          </p:val>
                                        </p:tav>
                                        <p:tav tm="100000">
                                          <p:val>
                                            <p:strVal val="#ppt_x"/>
                                          </p:val>
                                        </p:tav>
                                      </p:tavLst>
                                    </p:anim>
                                    <p:anim calcmode="lin" valueType="num">
                                      <p:cBhvr>
                                        <p:cTn id="92" dur="1000" fill="hold"/>
                                        <p:tgtEl>
                                          <p:spTgt spid="16402"/>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1000"/>
                                        <p:tgtEl>
                                          <p:spTgt spid="37"/>
                                        </p:tgtEl>
                                      </p:cBhvr>
                                    </p:animEffect>
                                    <p:anim calcmode="lin" valueType="num">
                                      <p:cBhvr>
                                        <p:cTn id="96" dur="1000" fill="hold"/>
                                        <p:tgtEl>
                                          <p:spTgt spid="37"/>
                                        </p:tgtEl>
                                        <p:attrNameLst>
                                          <p:attrName>ppt_x</p:attrName>
                                        </p:attrNameLst>
                                      </p:cBhvr>
                                      <p:tavLst>
                                        <p:tav tm="0">
                                          <p:val>
                                            <p:strVal val="#ppt_x"/>
                                          </p:val>
                                        </p:tav>
                                        <p:tav tm="100000">
                                          <p:val>
                                            <p:strVal val="#ppt_x"/>
                                          </p:val>
                                        </p:tav>
                                      </p:tavLst>
                                    </p:anim>
                                    <p:anim calcmode="lin" valueType="num">
                                      <p:cBhvr>
                                        <p:cTn id="9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00" y="-19444"/>
            <a:ext cx="12192000" cy="6877445"/>
          </a:xfrm>
          <a:prstGeom prst="rect">
            <a:avLst/>
          </a:prstGeom>
        </p:spPr>
      </p:pic>
      <p:sp>
        <p:nvSpPr>
          <p:cNvPr id="3" name="矩形 2"/>
          <p:cNvSpPr/>
          <p:nvPr/>
        </p:nvSpPr>
        <p:spPr>
          <a:xfrm>
            <a:off x="600" y="1918025"/>
            <a:ext cx="12192000" cy="3002507"/>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10" name="文本框 6"/>
          <p:cNvSpPr txBox="1">
            <a:spLocks noChangeArrowheads="1"/>
          </p:cNvSpPr>
          <p:nvPr/>
        </p:nvSpPr>
        <p:spPr bwMode="auto">
          <a:xfrm>
            <a:off x="4750179" y="3070465"/>
            <a:ext cx="404241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fontAlgn="base">
              <a:spcBef>
                <a:spcPct val="0"/>
              </a:spcBef>
              <a:spcAft>
                <a:spcPct val="0"/>
              </a:spcAft>
              <a:defRPr/>
            </a:pPr>
            <a:r>
              <a:rPr lang="zh-CN" altLang="en-US" sz="3735" b="1" dirty="0">
                <a:solidFill>
                  <a:schemeClr val="bg1"/>
                </a:solidFill>
                <a:latin typeface="微软雅黑" panose="020B0503020204020204" charset="-122"/>
                <a:ea typeface="微软雅黑" panose="020B0503020204020204" charset="-122"/>
              </a:rPr>
              <a:t>儿童成长教育课件</a:t>
            </a:r>
          </a:p>
        </p:txBody>
      </p:sp>
      <p:sp>
        <p:nvSpPr>
          <p:cNvPr id="11" name="椭圆 10"/>
          <p:cNvSpPr/>
          <p:nvPr/>
        </p:nvSpPr>
        <p:spPr>
          <a:xfrm>
            <a:off x="1910839" y="2152217"/>
            <a:ext cx="2566993" cy="2566993"/>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12" name="椭圆 11"/>
          <p:cNvSpPr/>
          <p:nvPr/>
        </p:nvSpPr>
        <p:spPr>
          <a:xfrm>
            <a:off x="3767694" y="2266405"/>
            <a:ext cx="689965" cy="689965"/>
          </a:xfrm>
          <a:prstGeom prst="ellipse">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13" name="文本框 5"/>
          <p:cNvSpPr txBox="1">
            <a:spLocks noChangeArrowheads="1"/>
          </p:cNvSpPr>
          <p:nvPr/>
        </p:nvSpPr>
        <p:spPr bwMode="auto">
          <a:xfrm>
            <a:off x="1602095" y="2407481"/>
            <a:ext cx="3148084" cy="20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en-US" altLang="zh-CN" sz="12800">
                <a:solidFill>
                  <a:srgbClr val="00B0F0"/>
                </a:solidFill>
                <a:latin typeface="Impact" panose="020B0806030902050204" pitchFamily="34" charset="0"/>
                <a:ea typeface="微软雅黑" panose="020B0503020204020204" charset="-122"/>
              </a:rPr>
              <a:t>03</a:t>
            </a:r>
            <a:endParaRPr lang="zh-CN" altLang="en-US" sz="3735" dirty="0">
              <a:solidFill>
                <a:srgbClr val="00B0F0"/>
              </a:solidFill>
              <a:latin typeface="Impact" panose="020B0806030902050204" pitchFamily="34" charset="0"/>
              <a:ea typeface="微软雅黑" panose="020B0503020204020204" charset="-122"/>
            </a:endParaRPr>
          </a:p>
        </p:txBody>
      </p:sp>
    </p:spTree>
  </p:cSld>
  <p:clrMapOvr>
    <a:masterClrMapping/>
  </p:clrMapOvr>
  <p:transition spd="slow" advTm="81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750"/>
                                        <p:tgtEl>
                                          <p:spTgt spid="3"/>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par>
                          <p:cTn id="18" fill="hold">
                            <p:stCondLst>
                              <p:cond delay="2500"/>
                            </p:stCondLst>
                            <p:childTnLst>
                              <p:par>
                                <p:cTn id="19" presetID="21"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750"/>
                                        <p:tgtEl>
                                          <p:spTgt spid="12"/>
                                        </p:tgtEl>
                                      </p:cBhvr>
                                    </p:animEffect>
                                  </p:childTnLst>
                                </p:cTn>
                              </p:par>
                            </p:childTnLst>
                          </p:cTn>
                        </p:par>
                        <p:par>
                          <p:cTn id="22" fill="hold">
                            <p:stCondLst>
                              <p:cond delay="3500"/>
                            </p:stCondLst>
                            <p:childTnLst>
                              <p:par>
                                <p:cTn id="23" presetID="26"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p:bldP spid="11" grpId="0" bldLvl="0" animBg="1"/>
      <p:bldP spid="12" grpId="0" bldLvl="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grpSp>
        <p:nvGrpSpPr>
          <p:cNvPr id="73" name="组合 72"/>
          <p:cNvGrpSpPr/>
          <p:nvPr/>
        </p:nvGrpSpPr>
        <p:grpSpPr>
          <a:xfrm rot="21421495">
            <a:off x="718319" y="1452877"/>
            <a:ext cx="3494493" cy="1447579"/>
            <a:chOff x="1961366" y="1117951"/>
            <a:chExt cx="5035082" cy="2086947"/>
          </a:xfrm>
          <a:solidFill>
            <a:srgbClr val="C4C4C4"/>
          </a:solidFill>
        </p:grpSpPr>
        <p:sp>
          <p:nvSpPr>
            <p:cNvPr id="74" name="椭圆 1"/>
            <p:cNvSpPr/>
            <p:nvPr/>
          </p:nvSpPr>
          <p:spPr>
            <a:xfrm>
              <a:off x="1961366" y="1484784"/>
              <a:ext cx="4396568" cy="1720114"/>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75" name="椭圆 74"/>
            <p:cNvSpPr/>
            <p:nvPr/>
          </p:nvSpPr>
          <p:spPr>
            <a:xfrm rot="20974367">
              <a:off x="5850601" y="1117951"/>
              <a:ext cx="1008113" cy="576064"/>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76" name="椭圆 75"/>
            <p:cNvSpPr/>
            <p:nvPr/>
          </p:nvSpPr>
          <p:spPr>
            <a:xfrm rot="20974367">
              <a:off x="6234547" y="1686419"/>
              <a:ext cx="720888" cy="411936"/>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77" name="椭圆 76"/>
            <p:cNvSpPr/>
            <p:nvPr/>
          </p:nvSpPr>
          <p:spPr>
            <a:xfrm rot="20974367">
              <a:off x="6422323" y="2127688"/>
              <a:ext cx="574125" cy="328072"/>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78" name="椭圆 77"/>
            <p:cNvSpPr/>
            <p:nvPr/>
          </p:nvSpPr>
          <p:spPr>
            <a:xfrm>
              <a:off x="6486731" y="2551022"/>
              <a:ext cx="409549" cy="23402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79" name="椭圆 78"/>
            <p:cNvSpPr/>
            <p:nvPr/>
          </p:nvSpPr>
          <p:spPr>
            <a:xfrm rot="625633" flipH="1">
              <a:off x="6467537" y="2936154"/>
              <a:ext cx="233726" cy="13355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grpSp>
        <p:nvGrpSpPr>
          <p:cNvPr id="80" name="组合 79"/>
          <p:cNvGrpSpPr/>
          <p:nvPr/>
        </p:nvGrpSpPr>
        <p:grpSpPr>
          <a:xfrm>
            <a:off x="534696" y="1660712"/>
            <a:ext cx="3052282" cy="1252759"/>
            <a:chOff x="1961365" y="1484784"/>
            <a:chExt cx="4396568" cy="1806571"/>
          </a:xfrm>
          <a:effectLst>
            <a:outerShdw blurRad="50800" dist="38100" dir="5400000" algn="t" rotWithShape="0">
              <a:prstClr val="black">
                <a:alpha val="40000"/>
              </a:prstClr>
            </a:outerShdw>
          </a:effectLst>
        </p:grpSpPr>
        <p:sp>
          <p:nvSpPr>
            <p:cNvPr id="81" name="椭圆 1"/>
            <p:cNvSpPr/>
            <p:nvPr/>
          </p:nvSpPr>
          <p:spPr>
            <a:xfrm>
              <a:off x="1961365" y="1484784"/>
              <a:ext cx="4396568" cy="1806571"/>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solidFill>
              <a:srgbClr val="FFC000"/>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82" name="椭圆 1"/>
            <p:cNvSpPr/>
            <p:nvPr/>
          </p:nvSpPr>
          <p:spPr>
            <a:xfrm>
              <a:off x="2080649" y="1585870"/>
              <a:ext cx="4174363" cy="1638570"/>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68450 w 4224687"/>
                <a:gd name="connsiteY0-338" fmla="*/ 392987 h 1662555"/>
                <a:gd name="connsiteX1-339" fmla="*/ 3693598 w 4224687"/>
                <a:gd name="connsiteY1-340" fmla="*/ 31762 h 1662555"/>
                <a:gd name="connsiteX2-341" fmla="*/ 4192686 w 4224687"/>
                <a:gd name="connsiteY2-342" fmla="*/ 1157361 h 1662555"/>
                <a:gd name="connsiteX3-343" fmla="*/ 4144867 w 4224687"/>
                <a:gd name="connsiteY3-344" fmla="*/ 1542518 h 1662555"/>
                <a:gd name="connsiteX4-345" fmla="*/ 4226 w 4224687"/>
                <a:gd name="connsiteY4-346" fmla="*/ 1237718 h 1662555"/>
                <a:gd name="connsiteX5-347" fmla="*/ 66134 w 4224687"/>
                <a:gd name="connsiteY5-348" fmla="*/ 828177 h 1662555"/>
                <a:gd name="connsiteX6-349" fmla="*/ 2068450 w 4224687"/>
                <a:gd name="connsiteY6-350"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24687" h="1662555">
                  <a:moveTo>
                    <a:pt x="2068450" y="392987"/>
                  </a:moveTo>
                  <a:cubicBezTo>
                    <a:pt x="2673027" y="260251"/>
                    <a:pt x="3256247" y="-109858"/>
                    <a:pt x="3693598" y="31762"/>
                  </a:cubicBezTo>
                  <a:cubicBezTo>
                    <a:pt x="4045605" y="283110"/>
                    <a:pt x="4117475" y="905568"/>
                    <a:pt x="4192686" y="1157361"/>
                  </a:cubicBezTo>
                  <a:cubicBezTo>
                    <a:pt x="4267897" y="1409154"/>
                    <a:pt x="4193290" y="1392497"/>
                    <a:pt x="4144867" y="1542518"/>
                  </a:cubicBezTo>
                  <a:cubicBezTo>
                    <a:pt x="2813421" y="1749782"/>
                    <a:pt x="1091832" y="1713206"/>
                    <a:pt x="4226" y="1237718"/>
                  </a:cubicBezTo>
                  <a:cubicBezTo>
                    <a:pt x="-19814" y="1148657"/>
                    <a:pt x="66575" y="848301"/>
                    <a:pt x="66134" y="828177"/>
                  </a:cubicBezTo>
                  <a:cubicBezTo>
                    <a:pt x="809846" y="-305332"/>
                    <a:pt x="1463873" y="525723"/>
                    <a:pt x="2068450" y="392987"/>
                  </a:cubicBezTo>
                  <a:close/>
                </a:path>
              </a:pathLst>
            </a:custGeom>
            <a:solidFill>
              <a:sysClr val="window" lastClr="FFFFFF"/>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sp>
        <p:nvSpPr>
          <p:cNvPr id="83" name="椭圆 82"/>
          <p:cNvSpPr>
            <a:spLocks noChangeArrowheads="1"/>
          </p:cNvSpPr>
          <p:nvPr/>
        </p:nvSpPr>
        <p:spPr bwMode="auto">
          <a:xfrm rot="-625633">
            <a:off x="3277099" y="1410180"/>
            <a:ext cx="700400" cy="399927"/>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84" name="椭圆 83"/>
          <p:cNvSpPr>
            <a:spLocks noChangeArrowheads="1"/>
          </p:cNvSpPr>
          <p:nvPr/>
        </p:nvSpPr>
        <p:spPr bwMode="auto">
          <a:xfrm rot="-625633">
            <a:off x="3543717" y="1803758"/>
            <a:ext cx="501495" cy="287778"/>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85" name="椭圆 84"/>
          <p:cNvSpPr>
            <a:spLocks noChangeArrowheads="1"/>
          </p:cNvSpPr>
          <p:nvPr/>
        </p:nvSpPr>
        <p:spPr bwMode="auto">
          <a:xfrm rot="-625633">
            <a:off x="3674909" y="2110581"/>
            <a:ext cx="397811" cy="228529"/>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86" name="椭圆 85"/>
          <p:cNvSpPr>
            <a:spLocks noChangeArrowheads="1"/>
          </p:cNvSpPr>
          <p:nvPr/>
        </p:nvSpPr>
        <p:spPr bwMode="auto">
          <a:xfrm>
            <a:off x="3717230" y="2404706"/>
            <a:ext cx="285661" cy="162934"/>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87" name="椭圆 86"/>
          <p:cNvSpPr>
            <a:spLocks noChangeArrowheads="1"/>
          </p:cNvSpPr>
          <p:nvPr/>
        </p:nvSpPr>
        <p:spPr bwMode="auto">
          <a:xfrm rot="625633" flipH="1">
            <a:off x="3706649" y="2671323"/>
            <a:ext cx="160817" cy="93105"/>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88" name="TextBox 85"/>
          <p:cNvSpPr txBox="1"/>
          <p:nvPr/>
        </p:nvSpPr>
        <p:spPr>
          <a:xfrm>
            <a:off x="1205686" y="1329797"/>
            <a:ext cx="1666548" cy="384123"/>
          </a:xfrm>
          <a:prstGeom prst="rect">
            <a:avLst/>
          </a:prstGeom>
          <a:noFill/>
        </p:spPr>
        <p:txBody>
          <a:bodyPr>
            <a:prstTxWarp prst="textChevronInverted">
              <a:avLst/>
            </a:prstTxWarp>
            <a:spAutoFit/>
          </a:bodyPr>
          <a:lstStyle/>
          <a:p>
            <a:pPr algn="just">
              <a:lnSpc>
                <a:spcPct val="130000"/>
              </a:lnSpc>
              <a:defRPr/>
            </a:pPr>
            <a:r>
              <a:rPr lang="en-US" altLang="zh-CN" sz="1865" dirty="0">
                <a:solidFill>
                  <a:srgbClr val="FFC000"/>
                </a:solidFill>
                <a:latin typeface="微软雅黑" panose="020B0503020204020204" charset="-122"/>
                <a:ea typeface="微软雅黑" panose="020B0503020204020204" charset="-122"/>
              </a:rPr>
              <a:t>STEP</a:t>
            </a:r>
            <a:r>
              <a:rPr lang="en-US" altLang="zh-CN" sz="4265" dirty="0">
                <a:solidFill>
                  <a:srgbClr val="FFC000"/>
                </a:solidFill>
                <a:latin typeface="微软雅黑" panose="020B0503020204020204" charset="-122"/>
                <a:ea typeface="微软雅黑" panose="020B0503020204020204" charset="-122"/>
              </a:rPr>
              <a:t>1</a:t>
            </a:r>
          </a:p>
        </p:txBody>
      </p:sp>
      <p:grpSp>
        <p:nvGrpSpPr>
          <p:cNvPr id="89" name="组合 88"/>
          <p:cNvGrpSpPr/>
          <p:nvPr/>
        </p:nvGrpSpPr>
        <p:grpSpPr>
          <a:xfrm rot="21421495">
            <a:off x="3331604" y="3517392"/>
            <a:ext cx="3492371" cy="1447295"/>
            <a:chOff x="1961366" y="1117951"/>
            <a:chExt cx="5035082" cy="2086947"/>
          </a:xfrm>
          <a:solidFill>
            <a:srgbClr val="C4C4C4"/>
          </a:solidFill>
        </p:grpSpPr>
        <p:sp>
          <p:nvSpPr>
            <p:cNvPr id="90" name="椭圆 1"/>
            <p:cNvSpPr/>
            <p:nvPr/>
          </p:nvSpPr>
          <p:spPr>
            <a:xfrm>
              <a:off x="1961366" y="1484784"/>
              <a:ext cx="4396568" cy="1720114"/>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91" name="椭圆 90"/>
            <p:cNvSpPr/>
            <p:nvPr/>
          </p:nvSpPr>
          <p:spPr>
            <a:xfrm rot="20974367">
              <a:off x="5850601" y="1117951"/>
              <a:ext cx="1008113" cy="576064"/>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92" name="椭圆 91"/>
            <p:cNvSpPr/>
            <p:nvPr/>
          </p:nvSpPr>
          <p:spPr>
            <a:xfrm rot="20974367">
              <a:off x="6234547" y="1686419"/>
              <a:ext cx="720888" cy="411936"/>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93" name="椭圆 92"/>
            <p:cNvSpPr/>
            <p:nvPr/>
          </p:nvSpPr>
          <p:spPr>
            <a:xfrm rot="20974367">
              <a:off x="6422323" y="2127688"/>
              <a:ext cx="574125" cy="328072"/>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94" name="椭圆 93"/>
            <p:cNvSpPr/>
            <p:nvPr/>
          </p:nvSpPr>
          <p:spPr>
            <a:xfrm>
              <a:off x="6486731" y="2551022"/>
              <a:ext cx="409549" cy="23402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95" name="椭圆 94"/>
            <p:cNvSpPr/>
            <p:nvPr/>
          </p:nvSpPr>
          <p:spPr>
            <a:xfrm rot="625633" flipH="1">
              <a:off x="6467537" y="2936154"/>
              <a:ext cx="233726" cy="13355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grpSp>
        <p:nvGrpSpPr>
          <p:cNvPr id="96" name="组合 95"/>
          <p:cNvGrpSpPr/>
          <p:nvPr/>
        </p:nvGrpSpPr>
        <p:grpSpPr>
          <a:xfrm>
            <a:off x="3147939" y="3722836"/>
            <a:ext cx="3050233" cy="1253316"/>
            <a:chOff x="1961365" y="1484784"/>
            <a:chExt cx="4396568" cy="1806571"/>
          </a:xfrm>
          <a:effectLst>
            <a:outerShdw blurRad="50800" dist="38100" dir="5400000" algn="t" rotWithShape="0">
              <a:prstClr val="black">
                <a:alpha val="40000"/>
              </a:prstClr>
            </a:outerShdw>
          </a:effectLst>
        </p:grpSpPr>
        <p:sp>
          <p:nvSpPr>
            <p:cNvPr id="97" name="椭圆 1"/>
            <p:cNvSpPr/>
            <p:nvPr/>
          </p:nvSpPr>
          <p:spPr>
            <a:xfrm>
              <a:off x="1961365" y="1484784"/>
              <a:ext cx="4396568" cy="1806571"/>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solidFill>
              <a:srgbClr val="FFC000"/>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98" name="椭圆 1"/>
            <p:cNvSpPr/>
            <p:nvPr/>
          </p:nvSpPr>
          <p:spPr>
            <a:xfrm>
              <a:off x="2080649" y="1585870"/>
              <a:ext cx="4174363" cy="1638570"/>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68450 w 4224687"/>
                <a:gd name="connsiteY0-338" fmla="*/ 392987 h 1662555"/>
                <a:gd name="connsiteX1-339" fmla="*/ 3693598 w 4224687"/>
                <a:gd name="connsiteY1-340" fmla="*/ 31762 h 1662555"/>
                <a:gd name="connsiteX2-341" fmla="*/ 4192686 w 4224687"/>
                <a:gd name="connsiteY2-342" fmla="*/ 1157361 h 1662555"/>
                <a:gd name="connsiteX3-343" fmla="*/ 4144867 w 4224687"/>
                <a:gd name="connsiteY3-344" fmla="*/ 1542518 h 1662555"/>
                <a:gd name="connsiteX4-345" fmla="*/ 4226 w 4224687"/>
                <a:gd name="connsiteY4-346" fmla="*/ 1237718 h 1662555"/>
                <a:gd name="connsiteX5-347" fmla="*/ 66134 w 4224687"/>
                <a:gd name="connsiteY5-348" fmla="*/ 828177 h 1662555"/>
                <a:gd name="connsiteX6-349" fmla="*/ 2068450 w 4224687"/>
                <a:gd name="connsiteY6-350"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24687" h="1662555">
                  <a:moveTo>
                    <a:pt x="2068450" y="392987"/>
                  </a:moveTo>
                  <a:cubicBezTo>
                    <a:pt x="2673027" y="260251"/>
                    <a:pt x="3256247" y="-109858"/>
                    <a:pt x="3693598" y="31762"/>
                  </a:cubicBezTo>
                  <a:cubicBezTo>
                    <a:pt x="4045605" y="283110"/>
                    <a:pt x="4117475" y="905568"/>
                    <a:pt x="4192686" y="1157361"/>
                  </a:cubicBezTo>
                  <a:cubicBezTo>
                    <a:pt x="4267897" y="1409154"/>
                    <a:pt x="4193290" y="1392497"/>
                    <a:pt x="4144867" y="1542518"/>
                  </a:cubicBezTo>
                  <a:cubicBezTo>
                    <a:pt x="2813421" y="1749782"/>
                    <a:pt x="1091832" y="1713206"/>
                    <a:pt x="4226" y="1237718"/>
                  </a:cubicBezTo>
                  <a:cubicBezTo>
                    <a:pt x="-19814" y="1148657"/>
                    <a:pt x="66575" y="848301"/>
                    <a:pt x="66134" y="828177"/>
                  </a:cubicBezTo>
                  <a:cubicBezTo>
                    <a:pt x="809846" y="-305332"/>
                    <a:pt x="1463873" y="525723"/>
                    <a:pt x="2068450" y="392987"/>
                  </a:cubicBezTo>
                  <a:close/>
                </a:path>
              </a:pathLst>
            </a:custGeom>
            <a:solidFill>
              <a:sysClr val="window" lastClr="FFFFFF"/>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sp>
        <p:nvSpPr>
          <p:cNvPr id="99" name="椭圆 98"/>
          <p:cNvSpPr>
            <a:spLocks noChangeArrowheads="1"/>
          </p:cNvSpPr>
          <p:nvPr/>
        </p:nvSpPr>
        <p:spPr bwMode="auto">
          <a:xfrm rot="-625633">
            <a:off x="5888259" y="3473294"/>
            <a:ext cx="700400" cy="399926"/>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00" name="椭圆 99"/>
          <p:cNvSpPr>
            <a:spLocks noChangeArrowheads="1"/>
          </p:cNvSpPr>
          <p:nvPr/>
        </p:nvSpPr>
        <p:spPr bwMode="auto">
          <a:xfrm rot="-625633">
            <a:off x="6156993" y="3868988"/>
            <a:ext cx="499379" cy="285662"/>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01" name="椭圆 100"/>
          <p:cNvSpPr>
            <a:spLocks noChangeArrowheads="1"/>
          </p:cNvSpPr>
          <p:nvPr/>
        </p:nvSpPr>
        <p:spPr bwMode="auto">
          <a:xfrm rot="-625633">
            <a:off x="6286070" y="4173693"/>
            <a:ext cx="397811" cy="228529"/>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02" name="椭圆 101"/>
          <p:cNvSpPr>
            <a:spLocks noChangeArrowheads="1"/>
          </p:cNvSpPr>
          <p:nvPr/>
        </p:nvSpPr>
        <p:spPr bwMode="auto">
          <a:xfrm>
            <a:off x="6330506" y="4467821"/>
            <a:ext cx="283546" cy="162932"/>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03" name="椭圆 102"/>
          <p:cNvSpPr>
            <a:spLocks noChangeArrowheads="1"/>
          </p:cNvSpPr>
          <p:nvPr/>
        </p:nvSpPr>
        <p:spPr bwMode="auto">
          <a:xfrm rot="625633" flipH="1">
            <a:off x="6317810" y="4736554"/>
            <a:ext cx="160817" cy="90989"/>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04" name="TextBox 101"/>
          <p:cNvSpPr txBox="1"/>
          <p:nvPr/>
        </p:nvSpPr>
        <p:spPr>
          <a:xfrm>
            <a:off x="3816853" y="3364703"/>
            <a:ext cx="1668653" cy="385933"/>
          </a:xfrm>
          <a:prstGeom prst="rect">
            <a:avLst/>
          </a:prstGeom>
          <a:noFill/>
        </p:spPr>
        <p:txBody>
          <a:bodyPr>
            <a:prstTxWarp prst="textChevronInverted">
              <a:avLst/>
            </a:prstTxWarp>
            <a:spAutoFit/>
          </a:bodyPr>
          <a:lstStyle/>
          <a:p>
            <a:pPr algn="just">
              <a:lnSpc>
                <a:spcPct val="130000"/>
              </a:lnSpc>
              <a:defRPr/>
            </a:pPr>
            <a:r>
              <a:rPr lang="en-US" altLang="zh-CN" sz="1865" dirty="0">
                <a:solidFill>
                  <a:srgbClr val="FFC000"/>
                </a:solidFill>
                <a:latin typeface="微软雅黑" panose="020B0503020204020204" charset="-122"/>
                <a:ea typeface="微软雅黑" panose="020B0503020204020204" charset="-122"/>
              </a:rPr>
              <a:t>STEP</a:t>
            </a:r>
            <a:r>
              <a:rPr lang="en-US" altLang="zh-CN" sz="4265" dirty="0">
                <a:solidFill>
                  <a:srgbClr val="FFC000"/>
                </a:solidFill>
                <a:latin typeface="微软雅黑" panose="020B0503020204020204" charset="-122"/>
                <a:ea typeface="微软雅黑" panose="020B0503020204020204" charset="-122"/>
              </a:rPr>
              <a:t>2</a:t>
            </a:r>
          </a:p>
        </p:txBody>
      </p:sp>
      <p:grpSp>
        <p:nvGrpSpPr>
          <p:cNvPr id="105" name="组合 104"/>
          <p:cNvGrpSpPr/>
          <p:nvPr/>
        </p:nvGrpSpPr>
        <p:grpSpPr>
          <a:xfrm rot="21421495">
            <a:off x="6378654" y="975650"/>
            <a:ext cx="3494493" cy="1447004"/>
            <a:chOff x="1961366" y="1117951"/>
            <a:chExt cx="5035082" cy="2086947"/>
          </a:xfrm>
          <a:solidFill>
            <a:srgbClr val="C4C4C4"/>
          </a:solidFill>
        </p:grpSpPr>
        <p:sp>
          <p:nvSpPr>
            <p:cNvPr id="106" name="椭圆 1"/>
            <p:cNvSpPr/>
            <p:nvPr/>
          </p:nvSpPr>
          <p:spPr>
            <a:xfrm>
              <a:off x="1961366" y="1484784"/>
              <a:ext cx="4396568" cy="1720114"/>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07" name="椭圆 106"/>
            <p:cNvSpPr/>
            <p:nvPr/>
          </p:nvSpPr>
          <p:spPr>
            <a:xfrm rot="20974367">
              <a:off x="5850601" y="1117951"/>
              <a:ext cx="1008113" cy="576064"/>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08" name="椭圆 107"/>
            <p:cNvSpPr/>
            <p:nvPr/>
          </p:nvSpPr>
          <p:spPr>
            <a:xfrm rot="20974367">
              <a:off x="6234547" y="1686419"/>
              <a:ext cx="720888" cy="411936"/>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11" name="椭圆 110"/>
            <p:cNvSpPr/>
            <p:nvPr/>
          </p:nvSpPr>
          <p:spPr>
            <a:xfrm rot="20974367">
              <a:off x="6422323" y="2127688"/>
              <a:ext cx="574125" cy="328072"/>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12" name="椭圆 111"/>
            <p:cNvSpPr/>
            <p:nvPr/>
          </p:nvSpPr>
          <p:spPr>
            <a:xfrm>
              <a:off x="6486731" y="2551022"/>
              <a:ext cx="409549" cy="23402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13" name="椭圆 112"/>
            <p:cNvSpPr/>
            <p:nvPr/>
          </p:nvSpPr>
          <p:spPr>
            <a:xfrm rot="625633" flipH="1">
              <a:off x="6467537" y="2936154"/>
              <a:ext cx="233726" cy="13355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grpSp>
        <p:nvGrpSpPr>
          <p:cNvPr id="114" name="组合 113"/>
          <p:cNvGrpSpPr/>
          <p:nvPr/>
        </p:nvGrpSpPr>
        <p:grpSpPr>
          <a:xfrm>
            <a:off x="6194999" y="1182919"/>
            <a:ext cx="3050233" cy="1253317"/>
            <a:chOff x="1961365" y="1484784"/>
            <a:chExt cx="4396568" cy="1806571"/>
          </a:xfrm>
          <a:effectLst>
            <a:outerShdw blurRad="50800" dist="38100" dir="5400000" algn="t" rotWithShape="0">
              <a:prstClr val="black">
                <a:alpha val="40000"/>
              </a:prstClr>
            </a:outerShdw>
          </a:effectLst>
        </p:grpSpPr>
        <p:sp>
          <p:nvSpPr>
            <p:cNvPr id="115" name="椭圆 1"/>
            <p:cNvSpPr/>
            <p:nvPr/>
          </p:nvSpPr>
          <p:spPr>
            <a:xfrm>
              <a:off x="1961365" y="1484784"/>
              <a:ext cx="4396568" cy="1806571"/>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solidFill>
              <a:srgbClr val="FFC000"/>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16" name="椭圆 1"/>
            <p:cNvSpPr/>
            <p:nvPr/>
          </p:nvSpPr>
          <p:spPr>
            <a:xfrm>
              <a:off x="2080649" y="1585870"/>
              <a:ext cx="4174363" cy="1638570"/>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68450 w 4224687"/>
                <a:gd name="connsiteY0-338" fmla="*/ 392987 h 1662555"/>
                <a:gd name="connsiteX1-339" fmla="*/ 3693598 w 4224687"/>
                <a:gd name="connsiteY1-340" fmla="*/ 31762 h 1662555"/>
                <a:gd name="connsiteX2-341" fmla="*/ 4192686 w 4224687"/>
                <a:gd name="connsiteY2-342" fmla="*/ 1157361 h 1662555"/>
                <a:gd name="connsiteX3-343" fmla="*/ 4144867 w 4224687"/>
                <a:gd name="connsiteY3-344" fmla="*/ 1542518 h 1662555"/>
                <a:gd name="connsiteX4-345" fmla="*/ 4226 w 4224687"/>
                <a:gd name="connsiteY4-346" fmla="*/ 1237718 h 1662555"/>
                <a:gd name="connsiteX5-347" fmla="*/ 66134 w 4224687"/>
                <a:gd name="connsiteY5-348" fmla="*/ 828177 h 1662555"/>
                <a:gd name="connsiteX6-349" fmla="*/ 2068450 w 4224687"/>
                <a:gd name="connsiteY6-350"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24687" h="1662555">
                  <a:moveTo>
                    <a:pt x="2068450" y="392987"/>
                  </a:moveTo>
                  <a:cubicBezTo>
                    <a:pt x="2673027" y="260251"/>
                    <a:pt x="3256247" y="-109858"/>
                    <a:pt x="3693598" y="31762"/>
                  </a:cubicBezTo>
                  <a:cubicBezTo>
                    <a:pt x="4045605" y="283110"/>
                    <a:pt x="4117475" y="905568"/>
                    <a:pt x="4192686" y="1157361"/>
                  </a:cubicBezTo>
                  <a:cubicBezTo>
                    <a:pt x="4267897" y="1409154"/>
                    <a:pt x="4193290" y="1392497"/>
                    <a:pt x="4144867" y="1542518"/>
                  </a:cubicBezTo>
                  <a:cubicBezTo>
                    <a:pt x="2813421" y="1749782"/>
                    <a:pt x="1091832" y="1713206"/>
                    <a:pt x="4226" y="1237718"/>
                  </a:cubicBezTo>
                  <a:cubicBezTo>
                    <a:pt x="-19814" y="1148657"/>
                    <a:pt x="66575" y="848301"/>
                    <a:pt x="66134" y="828177"/>
                  </a:cubicBezTo>
                  <a:cubicBezTo>
                    <a:pt x="809846" y="-305332"/>
                    <a:pt x="1463873" y="525723"/>
                    <a:pt x="2068450" y="392987"/>
                  </a:cubicBezTo>
                  <a:close/>
                </a:path>
              </a:pathLst>
            </a:custGeom>
            <a:solidFill>
              <a:sysClr val="window" lastClr="FFFFFF"/>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sp>
        <p:nvSpPr>
          <p:cNvPr id="117" name="椭圆 116"/>
          <p:cNvSpPr>
            <a:spLocks noChangeArrowheads="1"/>
          </p:cNvSpPr>
          <p:nvPr/>
        </p:nvSpPr>
        <p:spPr bwMode="auto">
          <a:xfrm rot="-625633">
            <a:off x="8935319" y="931960"/>
            <a:ext cx="700400" cy="399927"/>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18" name="椭圆 117"/>
          <p:cNvSpPr>
            <a:spLocks noChangeArrowheads="1"/>
          </p:cNvSpPr>
          <p:nvPr/>
        </p:nvSpPr>
        <p:spPr bwMode="auto">
          <a:xfrm rot="-625633">
            <a:off x="9204052" y="1325540"/>
            <a:ext cx="499379" cy="285662"/>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19" name="椭圆 118"/>
          <p:cNvSpPr>
            <a:spLocks noChangeArrowheads="1"/>
          </p:cNvSpPr>
          <p:nvPr/>
        </p:nvSpPr>
        <p:spPr bwMode="auto">
          <a:xfrm rot="-625633">
            <a:off x="9333129" y="1632362"/>
            <a:ext cx="397811" cy="228529"/>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20" name="椭圆 119"/>
          <p:cNvSpPr>
            <a:spLocks noChangeArrowheads="1"/>
          </p:cNvSpPr>
          <p:nvPr/>
        </p:nvSpPr>
        <p:spPr bwMode="auto">
          <a:xfrm>
            <a:off x="9377566" y="1926487"/>
            <a:ext cx="283546" cy="162934"/>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21" name="椭圆 120"/>
          <p:cNvSpPr>
            <a:spLocks noChangeArrowheads="1"/>
          </p:cNvSpPr>
          <p:nvPr/>
        </p:nvSpPr>
        <p:spPr bwMode="auto">
          <a:xfrm rot="625633" flipH="1">
            <a:off x="9364869" y="2193104"/>
            <a:ext cx="162934" cy="93105"/>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22" name="TextBox 117"/>
          <p:cNvSpPr txBox="1"/>
          <p:nvPr/>
        </p:nvSpPr>
        <p:spPr>
          <a:xfrm>
            <a:off x="6863913" y="924539"/>
            <a:ext cx="1668653" cy="385642"/>
          </a:xfrm>
          <a:prstGeom prst="rect">
            <a:avLst/>
          </a:prstGeom>
          <a:noFill/>
        </p:spPr>
        <p:txBody>
          <a:bodyPr>
            <a:prstTxWarp prst="textChevronInverted">
              <a:avLst/>
            </a:prstTxWarp>
            <a:spAutoFit/>
          </a:bodyPr>
          <a:lstStyle/>
          <a:p>
            <a:pPr algn="just">
              <a:lnSpc>
                <a:spcPct val="130000"/>
              </a:lnSpc>
              <a:defRPr/>
            </a:pPr>
            <a:r>
              <a:rPr lang="en-US" altLang="zh-CN" sz="1865" dirty="0">
                <a:solidFill>
                  <a:srgbClr val="FFC000"/>
                </a:solidFill>
                <a:latin typeface="微软雅黑" panose="020B0503020204020204" charset="-122"/>
                <a:ea typeface="微软雅黑" panose="020B0503020204020204" charset="-122"/>
              </a:rPr>
              <a:t>STEP</a:t>
            </a:r>
            <a:r>
              <a:rPr lang="en-US" altLang="zh-CN" sz="4265" dirty="0">
                <a:solidFill>
                  <a:srgbClr val="FFC000"/>
                </a:solidFill>
                <a:latin typeface="微软雅黑" panose="020B0503020204020204" charset="-122"/>
                <a:ea typeface="微软雅黑" panose="020B0503020204020204" charset="-122"/>
              </a:rPr>
              <a:t>3</a:t>
            </a:r>
          </a:p>
        </p:txBody>
      </p:sp>
      <p:grpSp>
        <p:nvGrpSpPr>
          <p:cNvPr id="123" name="组合 122"/>
          <p:cNvGrpSpPr/>
          <p:nvPr/>
        </p:nvGrpSpPr>
        <p:grpSpPr>
          <a:xfrm rot="21421495">
            <a:off x="8367707" y="3520355"/>
            <a:ext cx="3494493" cy="1449578"/>
            <a:chOff x="1961366" y="1117951"/>
            <a:chExt cx="5035082" cy="2086947"/>
          </a:xfrm>
          <a:solidFill>
            <a:srgbClr val="C4C4C4"/>
          </a:solidFill>
        </p:grpSpPr>
        <p:sp>
          <p:nvSpPr>
            <p:cNvPr id="124" name="椭圆 1"/>
            <p:cNvSpPr/>
            <p:nvPr/>
          </p:nvSpPr>
          <p:spPr>
            <a:xfrm>
              <a:off x="1961366" y="1484784"/>
              <a:ext cx="4396568" cy="1720114"/>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25" name="椭圆 124"/>
            <p:cNvSpPr/>
            <p:nvPr/>
          </p:nvSpPr>
          <p:spPr>
            <a:xfrm rot="20974367">
              <a:off x="5850601" y="1117951"/>
              <a:ext cx="1008113" cy="576064"/>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26" name="椭圆 125"/>
            <p:cNvSpPr/>
            <p:nvPr/>
          </p:nvSpPr>
          <p:spPr>
            <a:xfrm rot="20974367">
              <a:off x="6234547" y="1686419"/>
              <a:ext cx="720888" cy="411936"/>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27" name="椭圆 126"/>
            <p:cNvSpPr/>
            <p:nvPr/>
          </p:nvSpPr>
          <p:spPr>
            <a:xfrm rot="20974367">
              <a:off x="6422323" y="2127688"/>
              <a:ext cx="574125" cy="328072"/>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28" name="椭圆 127"/>
            <p:cNvSpPr/>
            <p:nvPr/>
          </p:nvSpPr>
          <p:spPr>
            <a:xfrm>
              <a:off x="6486731" y="2551022"/>
              <a:ext cx="409549" cy="23402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29" name="椭圆 128"/>
            <p:cNvSpPr/>
            <p:nvPr/>
          </p:nvSpPr>
          <p:spPr>
            <a:xfrm rot="625633" flipH="1">
              <a:off x="6467537" y="2936154"/>
              <a:ext cx="233726" cy="133558"/>
            </a:xfrm>
            <a:prstGeom prst="ellipse">
              <a:avLst/>
            </a:prstGeom>
            <a:grp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grpSp>
        <p:nvGrpSpPr>
          <p:cNvPr id="130" name="组合 129"/>
          <p:cNvGrpSpPr/>
          <p:nvPr/>
        </p:nvGrpSpPr>
        <p:grpSpPr>
          <a:xfrm>
            <a:off x="8186168" y="3728089"/>
            <a:ext cx="3050232" cy="1253317"/>
            <a:chOff x="1961365" y="1484784"/>
            <a:chExt cx="4396568" cy="1806571"/>
          </a:xfrm>
          <a:effectLst>
            <a:outerShdw blurRad="50800" dist="38100" dir="5400000" algn="t" rotWithShape="0">
              <a:prstClr val="black">
                <a:alpha val="40000"/>
              </a:prstClr>
            </a:outerShdw>
          </a:effectLst>
        </p:grpSpPr>
        <p:sp>
          <p:nvSpPr>
            <p:cNvPr id="131" name="椭圆 1"/>
            <p:cNvSpPr/>
            <p:nvPr/>
          </p:nvSpPr>
          <p:spPr>
            <a:xfrm>
              <a:off x="1961365" y="1484784"/>
              <a:ext cx="4396568" cy="1806571"/>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70575 w 4201236"/>
                <a:gd name="connsiteY0-338" fmla="*/ 392987 h 1662555"/>
                <a:gd name="connsiteX1-339" fmla="*/ 3695723 w 4201236"/>
                <a:gd name="connsiteY1-340" fmla="*/ 31762 h 1662555"/>
                <a:gd name="connsiteX2-341" fmla="*/ 4194811 w 4201236"/>
                <a:gd name="connsiteY2-342" fmla="*/ 1157361 h 1662555"/>
                <a:gd name="connsiteX3-343" fmla="*/ 4146992 w 4201236"/>
                <a:gd name="connsiteY3-344" fmla="*/ 1542518 h 1662555"/>
                <a:gd name="connsiteX4-345" fmla="*/ 6351 w 4201236"/>
                <a:gd name="connsiteY4-346" fmla="*/ 1237718 h 1662555"/>
                <a:gd name="connsiteX5-347" fmla="*/ 68259 w 4201236"/>
                <a:gd name="connsiteY5-348" fmla="*/ 828177 h 1662555"/>
                <a:gd name="connsiteX6-349" fmla="*/ 2070575 w 4201236"/>
                <a:gd name="connsiteY6-350" fmla="*/ 392987 h 1662555"/>
                <a:gd name="connsiteX0-351" fmla="*/ 2070575 w 4213141"/>
                <a:gd name="connsiteY0-352" fmla="*/ 392987 h 1662555"/>
                <a:gd name="connsiteX1-353" fmla="*/ 3695723 w 4213141"/>
                <a:gd name="connsiteY1-354" fmla="*/ 31762 h 1662555"/>
                <a:gd name="connsiteX2-355" fmla="*/ 4194811 w 4213141"/>
                <a:gd name="connsiteY2-356" fmla="*/ 1157361 h 1662555"/>
                <a:gd name="connsiteX3-357" fmla="*/ 4146992 w 4213141"/>
                <a:gd name="connsiteY3-358" fmla="*/ 1542518 h 1662555"/>
                <a:gd name="connsiteX4-359" fmla="*/ 6351 w 4213141"/>
                <a:gd name="connsiteY4-360" fmla="*/ 1237718 h 1662555"/>
                <a:gd name="connsiteX5-361" fmla="*/ 68259 w 4213141"/>
                <a:gd name="connsiteY5-362" fmla="*/ 828177 h 1662555"/>
                <a:gd name="connsiteX6-363" fmla="*/ 2070575 w 4213141"/>
                <a:gd name="connsiteY6-364"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13141" h="1662555">
                  <a:moveTo>
                    <a:pt x="2070575" y="392987"/>
                  </a:moveTo>
                  <a:cubicBezTo>
                    <a:pt x="2675152" y="260251"/>
                    <a:pt x="3258372" y="-109858"/>
                    <a:pt x="3695723" y="31762"/>
                  </a:cubicBezTo>
                  <a:cubicBezTo>
                    <a:pt x="4047730" y="283110"/>
                    <a:pt x="4135332" y="901395"/>
                    <a:pt x="4194811" y="1157361"/>
                  </a:cubicBezTo>
                  <a:cubicBezTo>
                    <a:pt x="4211605" y="1229633"/>
                    <a:pt x="4242149" y="1403717"/>
                    <a:pt x="4146992" y="1542518"/>
                  </a:cubicBezTo>
                  <a:cubicBezTo>
                    <a:pt x="2815546" y="1749782"/>
                    <a:pt x="1093957" y="1713206"/>
                    <a:pt x="6351" y="1237718"/>
                  </a:cubicBezTo>
                  <a:cubicBezTo>
                    <a:pt x="-17689" y="1148657"/>
                    <a:pt x="31683" y="910153"/>
                    <a:pt x="68259" y="828177"/>
                  </a:cubicBezTo>
                  <a:cubicBezTo>
                    <a:pt x="811971" y="-305332"/>
                    <a:pt x="1465998" y="525723"/>
                    <a:pt x="2070575" y="392987"/>
                  </a:cubicBezTo>
                  <a:close/>
                </a:path>
              </a:pathLst>
            </a:custGeom>
            <a:solidFill>
              <a:srgbClr val="FFC000"/>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sp>
          <p:nvSpPr>
            <p:cNvPr id="132" name="椭圆 1"/>
            <p:cNvSpPr/>
            <p:nvPr/>
          </p:nvSpPr>
          <p:spPr>
            <a:xfrm>
              <a:off x="2080649" y="1585870"/>
              <a:ext cx="4174363" cy="1638570"/>
            </a:xfrm>
            <a:custGeom>
              <a:avLst/>
              <a:gdLst>
                <a:gd name="connsiteX0" fmla="*/ 2124236 w 4248472"/>
                <a:gd name="connsiteY0" fmla="*/ 0 h 1820091"/>
                <a:gd name="connsiteX1" fmla="*/ 4248472 w 4248472"/>
                <a:gd name="connsiteY1" fmla="*/ 1544662 h 1820091"/>
                <a:gd name="connsiteX2" fmla="*/ 4212845 w 4248472"/>
                <a:gd name="connsiteY2" fmla="*/ 1820091 h 1820091"/>
                <a:gd name="connsiteX3" fmla="*/ 47820 w 4248472"/>
                <a:gd name="connsiteY3" fmla="*/ 1698171 h 1820091"/>
                <a:gd name="connsiteX4" fmla="*/ 0 w 4248472"/>
                <a:gd name="connsiteY4" fmla="*/ 1544662 h 1820091"/>
                <a:gd name="connsiteX5" fmla="*/ 2124236 w 4248472"/>
                <a:gd name="connsiteY5" fmla="*/ 0 h 1820091"/>
                <a:gd name="connsiteX0-1" fmla="*/ 2124236 w 4248472"/>
                <a:gd name="connsiteY0-2" fmla="*/ 0 h 1899712"/>
                <a:gd name="connsiteX1-3" fmla="*/ 4248472 w 4248472"/>
                <a:gd name="connsiteY1-4" fmla="*/ 1544662 h 1899712"/>
                <a:gd name="connsiteX2-5" fmla="*/ 4212845 w 4248472"/>
                <a:gd name="connsiteY2-6" fmla="*/ 1820091 h 1899712"/>
                <a:gd name="connsiteX3-7" fmla="*/ 47820 w 4248472"/>
                <a:gd name="connsiteY3-8" fmla="*/ 1698171 h 1899712"/>
                <a:gd name="connsiteX4-9" fmla="*/ 0 w 4248472"/>
                <a:gd name="connsiteY4-10" fmla="*/ 1544662 h 1899712"/>
                <a:gd name="connsiteX5-11" fmla="*/ 2124236 w 4248472"/>
                <a:gd name="connsiteY5-12" fmla="*/ 0 h 1899712"/>
                <a:gd name="connsiteX0-13" fmla="*/ 2124236 w 4248472"/>
                <a:gd name="connsiteY0-14" fmla="*/ 0 h 1975218"/>
                <a:gd name="connsiteX1-15" fmla="*/ 4248472 w 4248472"/>
                <a:gd name="connsiteY1-16" fmla="*/ 1544662 h 1975218"/>
                <a:gd name="connsiteX2-17" fmla="*/ 4212845 w 4248472"/>
                <a:gd name="connsiteY2-18" fmla="*/ 1820091 h 1975218"/>
                <a:gd name="connsiteX3-19" fmla="*/ 47820 w 4248472"/>
                <a:gd name="connsiteY3-20" fmla="*/ 1698171 h 1975218"/>
                <a:gd name="connsiteX4-21" fmla="*/ 0 w 4248472"/>
                <a:gd name="connsiteY4-22" fmla="*/ 1544662 h 1975218"/>
                <a:gd name="connsiteX5-23" fmla="*/ 2124236 w 4248472"/>
                <a:gd name="connsiteY5-24" fmla="*/ 0 h 1975218"/>
                <a:gd name="connsiteX0-25" fmla="*/ 2124236 w 4248472"/>
                <a:gd name="connsiteY0-26" fmla="*/ 0 h 1966948"/>
                <a:gd name="connsiteX1-27" fmla="*/ 4248472 w 4248472"/>
                <a:gd name="connsiteY1-28" fmla="*/ 1544662 h 1966948"/>
                <a:gd name="connsiteX2-29" fmla="*/ 4212845 w 4248472"/>
                <a:gd name="connsiteY2-30" fmla="*/ 1820091 h 1966948"/>
                <a:gd name="connsiteX3-31" fmla="*/ 47820 w 4248472"/>
                <a:gd name="connsiteY3-32" fmla="*/ 1698171 h 1966948"/>
                <a:gd name="connsiteX4-33" fmla="*/ 0 w 4248472"/>
                <a:gd name="connsiteY4-34" fmla="*/ 1544662 h 1966948"/>
                <a:gd name="connsiteX5-35" fmla="*/ 2124236 w 4248472"/>
                <a:gd name="connsiteY5-36" fmla="*/ 0 h 1966948"/>
                <a:gd name="connsiteX0-37" fmla="*/ 2099854 w 4224090"/>
                <a:gd name="connsiteY0-38" fmla="*/ 1623 h 1968571"/>
                <a:gd name="connsiteX1-39" fmla="*/ 4224090 w 4224090"/>
                <a:gd name="connsiteY1-40" fmla="*/ 1546285 h 1968571"/>
                <a:gd name="connsiteX2-41" fmla="*/ 4188463 w 4224090"/>
                <a:gd name="connsiteY2-42" fmla="*/ 1821714 h 1968571"/>
                <a:gd name="connsiteX3-43" fmla="*/ 23438 w 4224090"/>
                <a:gd name="connsiteY3-44" fmla="*/ 1699794 h 1968571"/>
                <a:gd name="connsiteX4-45" fmla="*/ 2 w 4224090"/>
                <a:gd name="connsiteY4-46" fmla="*/ 1339021 h 1968571"/>
                <a:gd name="connsiteX5-47" fmla="*/ 2099854 w 4224090"/>
                <a:gd name="connsiteY5-48" fmla="*/ 1623 h 1968571"/>
                <a:gd name="connsiteX0-49" fmla="*/ 2099852 w 4224088"/>
                <a:gd name="connsiteY0-50" fmla="*/ 1623 h 1941138"/>
                <a:gd name="connsiteX1-51" fmla="*/ 4224088 w 4224088"/>
                <a:gd name="connsiteY1-52" fmla="*/ 1546285 h 1941138"/>
                <a:gd name="connsiteX2-53" fmla="*/ 4188461 w 4224088"/>
                <a:gd name="connsiteY2-54" fmla="*/ 1821714 h 1941138"/>
                <a:gd name="connsiteX3-55" fmla="*/ 35628 w 4224088"/>
                <a:gd name="connsiteY3-56" fmla="*/ 1626642 h 1941138"/>
                <a:gd name="connsiteX4-57" fmla="*/ 0 w 4224088"/>
                <a:gd name="connsiteY4-58" fmla="*/ 1339021 h 1941138"/>
                <a:gd name="connsiteX5-59" fmla="*/ 2099852 w 4224088"/>
                <a:gd name="connsiteY5-60" fmla="*/ 1623 h 1941138"/>
                <a:gd name="connsiteX0-61" fmla="*/ 2112044 w 4374128"/>
                <a:gd name="connsiteY0-62" fmla="*/ 1738 h 1904677"/>
                <a:gd name="connsiteX1-63" fmla="*/ 4224088 w 4374128"/>
                <a:gd name="connsiteY1-64" fmla="*/ 1509824 h 1904677"/>
                <a:gd name="connsiteX2-65" fmla="*/ 4188461 w 4374128"/>
                <a:gd name="connsiteY2-66" fmla="*/ 1785253 h 1904677"/>
                <a:gd name="connsiteX3-67" fmla="*/ 35628 w 4374128"/>
                <a:gd name="connsiteY3-68" fmla="*/ 1590181 h 1904677"/>
                <a:gd name="connsiteX4-69" fmla="*/ 0 w 4374128"/>
                <a:gd name="connsiteY4-70" fmla="*/ 1302560 h 1904677"/>
                <a:gd name="connsiteX5-71" fmla="*/ 2112044 w 4374128"/>
                <a:gd name="connsiteY5-72" fmla="*/ 1738 h 1904677"/>
                <a:gd name="connsiteX0-73" fmla="*/ 2112044 w 4251456"/>
                <a:gd name="connsiteY0-74" fmla="*/ 68248 h 1971187"/>
                <a:gd name="connsiteX1-75" fmla="*/ 3773768 w 4251456"/>
                <a:gd name="connsiteY1-76" fmla="*/ 328815 h 1971187"/>
                <a:gd name="connsiteX2-77" fmla="*/ 4224088 w 4251456"/>
                <a:gd name="connsiteY2-78" fmla="*/ 1576334 h 1971187"/>
                <a:gd name="connsiteX3-79" fmla="*/ 4188461 w 4251456"/>
                <a:gd name="connsiteY3-80" fmla="*/ 1851763 h 1971187"/>
                <a:gd name="connsiteX4-81" fmla="*/ 35628 w 4251456"/>
                <a:gd name="connsiteY4-82" fmla="*/ 1656691 h 1971187"/>
                <a:gd name="connsiteX5-83" fmla="*/ 0 w 4251456"/>
                <a:gd name="connsiteY5-84" fmla="*/ 1369070 h 1971187"/>
                <a:gd name="connsiteX6" fmla="*/ 2112044 w 4251456"/>
                <a:gd name="connsiteY6" fmla="*/ 68248 h 1971187"/>
                <a:gd name="connsiteX0-85" fmla="*/ 2099852 w 4251456"/>
                <a:gd name="connsiteY0-86" fmla="*/ 625801 h 1699684"/>
                <a:gd name="connsiteX1-87" fmla="*/ 3773768 w 4251456"/>
                <a:gd name="connsiteY1-88" fmla="*/ 57312 h 1699684"/>
                <a:gd name="connsiteX2-89" fmla="*/ 4224088 w 4251456"/>
                <a:gd name="connsiteY2-90" fmla="*/ 1304831 h 1699684"/>
                <a:gd name="connsiteX3-91" fmla="*/ 4188461 w 4251456"/>
                <a:gd name="connsiteY3-92" fmla="*/ 1580260 h 1699684"/>
                <a:gd name="connsiteX4-93" fmla="*/ 35628 w 4251456"/>
                <a:gd name="connsiteY4-94" fmla="*/ 1385188 h 1699684"/>
                <a:gd name="connsiteX5-95" fmla="*/ 0 w 4251456"/>
                <a:gd name="connsiteY5-96" fmla="*/ 1097567 h 1699684"/>
                <a:gd name="connsiteX6-97" fmla="*/ 2099852 w 4251456"/>
                <a:gd name="connsiteY6-98" fmla="*/ 625801 h 1699684"/>
                <a:gd name="connsiteX0-99" fmla="*/ 2099852 w 4251456"/>
                <a:gd name="connsiteY0-100" fmla="*/ 605168 h 1679051"/>
                <a:gd name="connsiteX1-101" fmla="*/ 3773768 w 4251456"/>
                <a:gd name="connsiteY1-102" fmla="*/ 36679 h 1679051"/>
                <a:gd name="connsiteX2-103" fmla="*/ 4224088 w 4251456"/>
                <a:gd name="connsiteY2-104" fmla="*/ 1284198 h 1679051"/>
                <a:gd name="connsiteX3-105" fmla="*/ 4188461 w 4251456"/>
                <a:gd name="connsiteY3-106" fmla="*/ 1559627 h 1679051"/>
                <a:gd name="connsiteX4-107" fmla="*/ 35628 w 4251456"/>
                <a:gd name="connsiteY4-108" fmla="*/ 1364555 h 1679051"/>
                <a:gd name="connsiteX5-109" fmla="*/ 0 w 4251456"/>
                <a:gd name="connsiteY5-110" fmla="*/ 1076934 h 1679051"/>
                <a:gd name="connsiteX6-111" fmla="*/ 2099852 w 4251456"/>
                <a:gd name="connsiteY6-112" fmla="*/ 605168 h 1679051"/>
                <a:gd name="connsiteX0-113" fmla="*/ 2112044 w 4251456"/>
                <a:gd name="connsiteY0-114" fmla="*/ 451859 h 1684238"/>
                <a:gd name="connsiteX1-115" fmla="*/ 3773768 w 4251456"/>
                <a:gd name="connsiteY1-116" fmla="*/ 41866 h 1684238"/>
                <a:gd name="connsiteX2-117" fmla="*/ 4224088 w 4251456"/>
                <a:gd name="connsiteY2-118" fmla="*/ 1289385 h 1684238"/>
                <a:gd name="connsiteX3-119" fmla="*/ 4188461 w 4251456"/>
                <a:gd name="connsiteY3-120" fmla="*/ 1564814 h 1684238"/>
                <a:gd name="connsiteX4-121" fmla="*/ 35628 w 4251456"/>
                <a:gd name="connsiteY4-122" fmla="*/ 1369742 h 1684238"/>
                <a:gd name="connsiteX5-123" fmla="*/ 0 w 4251456"/>
                <a:gd name="connsiteY5-124" fmla="*/ 1082121 h 1684238"/>
                <a:gd name="connsiteX6-125" fmla="*/ 2112044 w 4251456"/>
                <a:gd name="connsiteY6-126" fmla="*/ 451859 h 1684238"/>
                <a:gd name="connsiteX0-127" fmla="*/ 2112044 w 4251456"/>
                <a:gd name="connsiteY0-128" fmla="*/ 458391 h 1690770"/>
                <a:gd name="connsiteX1-129" fmla="*/ 3773768 w 4251456"/>
                <a:gd name="connsiteY1-130" fmla="*/ 48398 h 1690770"/>
                <a:gd name="connsiteX2-131" fmla="*/ 4224088 w 4251456"/>
                <a:gd name="connsiteY2-132" fmla="*/ 1295917 h 1690770"/>
                <a:gd name="connsiteX3-133" fmla="*/ 4188461 w 4251456"/>
                <a:gd name="connsiteY3-134" fmla="*/ 1571346 h 1690770"/>
                <a:gd name="connsiteX4-135" fmla="*/ 35628 w 4251456"/>
                <a:gd name="connsiteY4-136" fmla="*/ 1376274 h 1690770"/>
                <a:gd name="connsiteX5-137" fmla="*/ 0 w 4251456"/>
                <a:gd name="connsiteY5-138" fmla="*/ 1088653 h 1690770"/>
                <a:gd name="connsiteX6-139" fmla="*/ 2112044 w 4251456"/>
                <a:gd name="connsiteY6-140" fmla="*/ 458391 h 1690770"/>
                <a:gd name="connsiteX0-141" fmla="*/ 2112044 w 4251456"/>
                <a:gd name="connsiteY0-142" fmla="*/ 452753 h 1685132"/>
                <a:gd name="connsiteX1-143" fmla="*/ 3773768 w 4251456"/>
                <a:gd name="connsiteY1-144" fmla="*/ 42760 h 1685132"/>
                <a:gd name="connsiteX2-145" fmla="*/ 4224088 w 4251456"/>
                <a:gd name="connsiteY2-146" fmla="*/ 1290279 h 1685132"/>
                <a:gd name="connsiteX3-147" fmla="*/ 4188461 w 4251456"/>
                <a:gd name="connsiteY3-148" fmla="*/ 1565708 h 1685132"/>
                <a:gd name="connsiteX4-149" fmla="*/ 35628 w 4251456"/>
                <a:gd name="connsiteY4-150" fmla="*/ 1370636 h 1685132"/>
                <a:gd name="connsiteX5-151" fmla="*/ 0 w 4251456"/>
                <a:gd name="connsiteY5-152" fmla="*/ 1083015 h 1685132"/>
                <a:gd name="connsiteX6-153" fmla="*/ 2112044 w 4251456"/>
                <a:gd name="connsiteY6-154" fmla="*/ 452753 h 1685132"/>
                <a:gd name="connsiteX0-155" fmla="*/ 2112044 w 4251456"/>
                <a:gd name="connsiteY0-156" fmla="*/ 452753 h 1685132"/>
                <a:gd name="connsiteX1-157" fmla="*/ 3773768 w 4251456"/>
                <a:gd name="connsiteY1-158" fmla="*/ 42760 h 1685132"/>
                <a:gd name="connsiteX2-159" fmla="*/ 4224088 w 4251456"/>
                <a:gd name="connsiteY2-160" fmla="*/ 1290279 h 1685132"/>
                <a:gd name="connsiteX3-161" fmla="*/ 4188461 w 4251456"/>
                <a:gd name="connsiteY3-162" fmla="*/ 1565708 h 1685132"/>
                <a:gd name="connsiteX4-163" fmla="*/ 35628 w 4251456"/>
                <a:gd name="connsiteY4-164" fmla="*/ 1370636 h 1685132"/>
                <a:gd name="connsiteX5-165" fmla="*/ 0 w 4251456"/>
                <a:gd name="connsiteY5-166" fmla="*/ 1083015 h 1685132"/>
                <a:gd name="connsiteX6-167" fmla="*/ 2112044 w 4251456"/>
                <a:gd name="connsiteY6-168" fmla="*/ 452753 h 1685132"/>
                <a:gd name="connsiteX0-169" fmla="*/ 2141181 w 4280593"/>
                <a:gd name="connsiteY0-170" fmla="*/ 452753 h 1685132"/>
                <a:gd name="connsiteX1-171" fmla="*/ 3802905 w 4280593"/>
                <a:gd name="connsiteY1-172" fmla="*/ 42760 h 1685132"/>
                <a:gd name="connsiteX2-173" fmla="*/ 4253225 w 4280593"/>
                <a:gd name="connsiteY2-174" fmla="*/ 1290279 h 1685132"/>
                <a:gd name="connsiteX3-175" fmla="*/ 4217598 w 4280593"/>
                <a:gd name="connsiteY3-176" fmla="*/ 1565708 h 1685132"/>
                <a:gd name="connsiteX4-177" fmla="*/ 64765 w 4280593"/>
                <a:gd name="connsiteY4-178" fmla="*/ 1370636 h 1685132"/>
                <a:gd name="connsiteX5-179" fmla="*/ 29137 w 4280593"/>
                <a:gd name="connsiteY5-180" fmla="*/ 1083015 h 1685132"/>
                <a:gd name="connsiteX6-181" fmla="*/ 2141181 w 4280593"/>
                <a:gd name="connsiteY6-182" fmla="*/ 452753 h 1685132"/>
                <a:gd name="connsiteX0-183" fmla="*/ 2141181 w 4277469"/>
                <a:gd name="connsiteY0-184" fmla="*/ 452753 h 1765524"/>
                <a:gd name="connsiteX1-185" fmla="*/ 3802905 w 4277469"/>
                <a:gd name="connsiteY1-186" fmla="*/ 42760 h 1765524"/>
                <a:gd name="connsiteX2-187" fmla="*/ 4253225 w 4277469"/>
                <a:gd name="connsiteY2-188" fmla="*/ 1290279 h 1765524"/>
                <a:gd name="connsiteX3-189" fmla="*/ 4205406 w 4277469"/>
                <a:gd name="connsiteY3-190" fmla="*/ 1675436 h 1765524"/>
                <a:gd name="connsiteX4-191" fmla="*/ 64765 w 4277469"/>
                <a:gd name="connsiteY4-192" fmla="*/ 1370636 h 1765524"/>
                <a:gd name="connsiteX5-193" fmla="*/ 29137 w 4277469"/>
                <a:gd name="connsiteY5-194" fmla="*/ 1083015 h 1765524"/>
                <a:gd name="connsiteX6-195" fmla="*/ 2141181 w 4277469"/>
                <a:gd name="connsiteY6-196" fmla="*/ 452753 h 1765524"/>
                <a:gd name="connsiteX0-197" fmla="*/ 2141181 w 4281635"/>
                <a:gd name="connsiteY0-198" fmla="*/ 452753 h 1765524"/>
                <a:gd name="connsiteX1-199" fmla="*/ 3802905 w 4281635"/>
                <a:gd name="connsiteY1-200" fmla="*/ 42760 h 1765524"/>
                <a:gd name="connsiteX2-201" fmla="*/ 4253225 w 4281635"/>
                <a:gd name="connsiteY2-202" fmla="*/ 1290279 h 1765524"/>
                <a:gd name="connsiteX3-203" fmla="*/ 4205406 w 4281635"/>
                <a:gd name="connsiteY3-204" fmla="*/ 1675436 h 1765524"/>
                <a:gd name="connsiteX4-205" fmla="*/ 64765 w 4281635"/>
                <a:gd name="connsiteY4-206" fmla="*/ 1370636 h 1765524"/>
                <a:gd name="connsiteX5-207" fmla="*/ 29137 w 4281635"/>
                <a:gd name="connsiteY5-208" fmla="*/ 1083015 h 1765524"/>
                <a:gd name="connsiteX6-209" fmla="*/ 2141181 w 4281635"/>
                <a:gd name="connsiteY6-210" fmla="*/ 452753 h 1765524"/>
                <a:gd name="connsiteX0-211" fmla="*/ 2141181 w 4253486"/>
                <a:gd name="connsiteY0-212" fmla="*/ 452753 h 1765524"/>
                <a:gd name="connsiteX1-213" fmla="*/ 3802905 w 4253486"/>
                <a:gd name="connsiteY1-214" fmla="*/ 42760 h 1765524"/>
                <a:gd name="connsiteX2-215" fmla="*/ 4253225 w 4253486"/>
                <a:gd name="connsiteY2-216" fmla="*/ 1290279 h 1765524"/>
                <a:gd name="connsiteX3-217" fmla="*/ 4205406 w 4253486"/>
                <a:gd name="connsiteY3-218" fmla="*/ 1675436 h 1765524"/>
                <a:gd name="connsiteX4-219" fmla="*/ 64765 w 4253486"/>
                <a:gd name="connsiteY4-220" fmla="*/ 1370636 h 1765524"/>
                <a:gd name="connsiteX5-221" fmla="*/ 29137 w 4253486"/>
                <a:gd name="connsiteY5-222" fmla="*/ 1083015 h 1765524"/>
                <a:gd name="connsiteX6-223" fmla="*/ 2141181 w 4253486"/>
                <a:gd name="connsiteY6-224" fmla="*/ 452753 h 1765524"/>
                <a:gd name="connsiteX0-225" fmla="*/ 2141181 w 4285226"/>
                <a:gd name="connsiteY0-226" fmla="*/ 370925 h 1683696"/>
                <a:gd name="connsiteX1-227" fmla="*/ 3754137 w 4285226"/>
                <a:gd name="connsiteY1-228" fmla="*/ 82852 h 1683696"/>
                <a:gd name="connsiteX2-229" fmla="*/ 4253225 w 4285226"/>
                <a:gd name="connsiteY2-230" fmla="*/ 1208451 h 1683696"/>
                <a:gd name="connsiteX3-231" fmla="*/ 4205406 w 4285226"/>
                <a:gd name="connsiteY3-232" fmla="*/ 1593608 h 1683696"/>
                <a:gd name="connsiteX4-233" fmla="*/ 64765 w 4285226"/>
                <a:gd name="connsiteY4-234" fmla="*/ 1288808 h 1683696"/>
                <a:gd name="connsiteX5-235" fmla="*/ 29137 w 4285226"/>
                <a:gd name="connsiteY5-236" fmla="*/ 1001187 h 1683696"/>
                <a:gd name="connsiteX6-237" fmla="*/ 2141181 w 4285226"/>
                <a:gd name="connsiteY6-238" fmla="*/ 370925 h 1683696"/>
                <a:gd name="connsiteX0-239" fmla="*/ 2141181 w 4285226"/>
                <a:gd name="connsiteY0-240" fmla="*/ 327228 h 1639999"/>
                <a:gd name="connsiteX1-241" fmla="*/ 3754137 w 4285226"/>
                <a:gd name="connsiteY1-242" fmla="*/ 39155 h 1639999"/>
                <a:gd name="connsiteX2-243" fmla="*/ 4253225 w 4285226"/>
                <a:gd name="connsiteY2-244" fmla="*/ 1164754 h 1639999"/>
                <a:gd name="connsiteX3-245" fmla="*/ 4205406 w 4285226"/>
                <a:gd name="connsiteY3-246" fmla="*/ 1549911 h 1639999"/>
                <a:gd name="connsiteX4-247" fmla="*/ 64765 w 4285226"/>
                <a:gd name="connsiteY4-248" fmla="*/ 1245111 h 1639999"/>
                <a:gd name="connsiteX5-249" fmla="*/ 29137 w 4285226"/>
                <a:gd name="connsiteY5-250" fmla="*/ 957490 h 1639999"/>
                <a:gd name="connsiteX6-251" fmla="*/ 2141181 w 4285226"/>
                <a:gd name="connsiteY6-252" fmla="*/ 327228 h 1639999"/>
                <a:gd name="connsiteX0-253" fmla="*/ 2141181 w 4285226"/>
                <a:gd name="connsiteY0-254" fmla="*/ 313136 h 1625907"/>
                <a:gd name="connsiteX1-255" fmla="*/ 3754137 w 4285226"/>
                <a:gd name="connsiteY1-256" fmla="*/ 25063 h 1625907"/>
                <a:gd name="connsiteX2-257" fmla="*/ 4253225 w 4285226"/>
                <a:gd name="connsiteY2-258" fmla="*/ 1150662 h 1625907"/>
                <a:gd name="connsiteX3-259" fmla="*/ 4205406 w 4285226"/>
                <a:gd name="connsiteY3-260" fmla="*/ 1535819 h 1625907"/>
                <a:gd name="connsiteX4-261" fmla="*/ 64765 w 4285226"/>
                <a:gd name="connsiteY4-262" fmla="*/ 1231019 h 1625907"/>
                <a:gd name="connsiteX5-263" fmla="*/ 29137 w 4285226"/>
                <a:gd name="connsiteY5-264" fmla="*/ 943398 h 1625907"/>
                <a:gd name="connsiteX6-265" fmla="*/ 2141181 w 4285226"/>
                <a:gd name="connsiteY6-266" fmla="*/ 313136 h 1625907"/>
                <a:gd name="connsiteX0-267" fmla="*/ 2087472 w 4231517"/>
                <a:gd name="connsiteY0-268" fmla="*/ 325457 h 1638228"/>
                <a:gd name="connsiteX1-269" fmla="*/ 3700428 w 4231517"/>
                <a:gd name="connsiteY1-270" fmla="*/ 37384 h 1638228"/>
                <a:gd name="connsiteX2-271" fmla="*/ 4199516 w 4231517"/>
                <a:gd name="connsiteY2-272" fmla="*/ 1162983 h 1638228"/>
                <a:gd name="connsiteX3-273" fmla="*/ 4151697 w 4231517"/>
                <a:gd name="connsiteY3-274" fmla="*/ 1548140 h 1638228"/>
                <a:gd name="connsiteX4-275" fmla="*/ 11056 w 4231517"/>
                <a:gd name="connsiteY4-276" fmla="*/ 1243340 h 1638228"/>
                <a:gd name="connsiteX5-277" fmla="*/ 72964 w 4231517"/>
                <a:gd name="connsiteY5-278" fmla="*/ 833799 h 1638228"/>
                <a:gd name="connsiteX6-279" fmla="*/ 2087472 w 4231517"/>
                <a:gd name="connsiteY6-280" fmla="*/ 325457 h 1638228"/>
                <a:gd name="connsiteX0-281" fmla="*/ 2087472 w 4231517"/>
                <a:gd name="connsiteY0-282" fmla="*/ 325457 h 1668177"/>
                <a:gd name="connsiteX1-283" fmla="*/ 3700428 w 4231517"/>
                <a:gd name="connsiteY1-284" fmla="*/ 37384 h 1668177"/>
                <a:gd name="connsiteX2-285" fmla="*/ 4199516 w 4231517"/>
                <a:gd name="connsiteY2-286" fmla="*/ 1162983 h 1668177"/>
                <a:gd name="connsiteX3-287" fmla="*/ 4151697 w 4231517"/>
                <a:gd name="connsiteY3-288" fmla="*/ 1548140 h 1668177"/>
                <a:gd name="connsiteX4-289" fmla="*/ 11056 w 4231517"/>
                <a:gd name="connsiteY4-290" fmla="*/ 1243340 h 1668177"/>
                <a:gd name="connsiteX5-291" fmla="*/ 72964 w 4231517"/>
                <a:gd name="connsiteY5-292" fmla="*/ 833799 h 1668177"/>
                <a:gd name="connsiteX6-293" fmla="*/ 2087472 w 4231517"/>
                <a:gd name="connsiteY6-294" fmla="*/ 325457 h 1668177"/>
                <a:gd name="connsiteX0-295" fmla="*/ 2075280 w 4231517"/>
                <a:gd name="connsiteY0-296" fmla="*/ 392987 h 1662555"/>
                <a:gd name="connsiteX1-297" fmla="*/ 3700428 w 4231517"/>
                <a:gd name="connsiteY1-298" fmla="*/ 31762 h 1662555"/>
                <a:gd name="connsiteX2-299" fmla="*/ 4199516 w 4231517"/>
                <a:gd name="connsiteY2-300" fmla="*/ 1157361 h 1662555"/>
                <a:gd name="connsiteX3-301" fmla="*/ 4151697 w 4231517"/>
                <a:gd name="connsiteY3-302" fmla="*/ 1542518 h 1662555"/>
                <a:gd name="connsiteX4-303" fmla="*/ 11056 w 4231517"/>
                <a:gd name="connsiteY4-304" fmla="*/ 1237718 h 1662555"/>
                <a:gd name="connsiteX5-305" fmla="*/ 72964 w 4231517"/>
                <a:gd name="connsiteY5-306" fmla="*/ 828177 h 1662555"/>
                <a:gd name="connsiteX6-307" fmla="*/ 2075280 w 4231517"/>
                <a:gd name="connsiteY6-308" fmla="*/ 392987 h 1662555"/>
                <a:gd name="connsiteX0-309" fmla="*/ 2070575 w 4226812"/>
                <a:gd name="connsiteY0-310" fmla="*/ 392987 h 1662555"/>
                <a:gd name="connsiteX1-311" fmla="*/ 3695723 w 4226812"/>
                <a:gd name="connsiteY1-312" fmla="*/ 31762 h 1662555"/>
                <a:gd name="connsiteX2-313" fmla="*/ 4194811 w 4226812"/>
                <a:gd name="connsiteY2-314" fmla="*/ 1157361 h 1662555"/>
                <a:gd name="connsiteX3-315" fmla="*/ 4146992 w 4226812"/>
                <a:gd name="connsiteY3-316" fmla="*/ 1542518 h 1662555"/>
                <a:gd name="connsiteX4-317" fmla="*/ 6351 w 4226812"/>
                <a:gd name="connsiteY4-318" fmla="*/ 1237718 h 1662555"/>
                <a:gd name="connsiteX5-319" fmla="*/ 68259 w 4226812"/>
                <a:gd name="connsiteY5-320" fmla="*/ 828177 h 1662555"/>
                <a:gd name="connsiteX6-321" fmla="*/ 2070575 w 4226812"/>
                <a:gd name="connsiteY6-322" fmla="*/ 392987 h 1662555"/>
                <a:gd name="connsiteX0-323" fmla="*/ 2070575 w 4226812"/>
                <a:gd name="connsiteY0-324" fmla="*/ 392987 h 1662555"/>
                <a:gd name="connsiteX1-325" fmla="*/ 3695723 w 4226812"/>
                <a:gd name="connsiteY1-326" fmla="*/ 31762 h 1662555"/>
                <a:gd name="connsiteX2-327" fmla="*/ 4194811 w 4226812"/>
                <a:gd name="connsiteY2-328" fmla="*/ 1157361 h 1662555"/>
                <a:gd name="connsiteX3-329" fmla="*/ 4146992 w 4226812"/>
                <a:gd name="connsiteY3-330" fmla="*/ 1542518 h 1662555"/>
                <a:gd name="connsiteX4-331" fmla="*/ 6351 w 4226812"/>
                <a:gd name="connsiteY4-332" fmla="*/ 1237718 h 1662555"/>
                <a:gd name="connsiteX5-333" fmla="*/ 68259 w 4226812"/>
                <a:gd name="connsiteY5-334" fmla="*/ 828177 h 1662555"/>
                <a:gd name="connsiteX6-335" fmla="*/ 2070575 w 4226812"/>
                <a:gd name="connsiteY6-336" fmla="*/ 392987 h 1662555"/>
                <a:gd name="connsiteX0-337" fmla="*/ 2068450 w 4224687"/>
                <a:gd name="connsiteY0-338" fmla="*/ 392987 h 1662555"/>
                <a:gd name="connsiteX1-339" fmla="*/ 3693598 w 4224687"/>
                <a:gd name="connsiteY1-340" fmla="*/ 31762 h 1662555"/>
                <a:gd name="connsiteX2-341" fmla="*/ 4192686 w 4224687"/>
                <a:gd name="connsiteY2-342" fmla="*/ 1157361 h 1662555"/>
                <a:gd name="connsiteX3-343" fmla="*/ 4144867 w 4224687"/>
                <a:gd name="connsiteY3-344" fmla="*/ 1542518 h 1662555"/>
                <a:gd name="connsiteX4-345" fmla="*/ 4226 w 4224687"/>
                <a:gd name="connsiteY4-346" fmla="*/ 1237718 h 1662555"/>
                <a:gd name="connsiteX5-347" fmla="*/ 66134 w 4224687"/>
                <a:gd name="connsiteY5-348" fmla="*/ 828177 h 1662555"/>
                <a:gd name="connsiteX6-349" fmla="*/ 2068450 w 4224687"/>
                <a:gd name="connsiteY6-350" fmla="*/ 392987 h 1662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4224687" h="1662555">
                  <a:moveTo>
                    <a:pt x="2068450" y="392987"/>
                  </a:moveTo>
                  <a:cubicBezTo>
                    <a:pt x="2673027" y="260251"/>
                    <a:pt x="3256247" y="-109858"/>
                    <a:pt x="3693598" y="31762"/>
                  </a:cubicBezTo>
                  <a:cubicBezTo>
                    <a:pt x="4045605" y="283110"/>
                    <a:pt x="4117475" y="905568"/>
                    <a:pt x="4192686" y="1157361"/>
                  </a:cubicBezTo>
                  <a:cubicBezTo>
                    <a:pt x="4267897" y="1409154"/>
                    <a:pt x="4193290" y="1392497"/>
                    <a:pt x="4144867" y="1542518"/>
                  </a:cubicBezTo>
                  <a:cubicBezTo>
                    <a:pt x="2813421" y="1749782"/>
                    <a:pt x="1091832" y="1713206"/>
                    <a:pt x="4226" y="1237718"/>
                  </a:cubicBezTo>
                  <a:cubicBezTo>
                    <a:pt x="-19814" y="1148657"/>
                    <a:pt x="66575" y="848301"/>
                    <a:pt x="66134" y="828177"/>
                  </a:cubicBezTo>
                  <a:cubicBezTo>
                    <a:pt x="809846" y="-305332"/>
                    <a:pt x="1463873" y="525723"/>
                    <a:pt x="2068450" y="392987"/>
                  </a:cubicBezTo>
                  <a:close/>
                </a:path>
              </a:pathLst>
            </a:custGeom>
            <a:solidFill>
              <a:sysClr val="window" lastClr="FFFFFF"/>
            </a:solidFill>
            <a:ln w="25400" cap="flat" cmpd="sng" algn="ctr">
              <a:noFill/>
              <a:prstDash val="solid"/>
            </a:ln>
            <a:effectLst/>
          </p:spPr>
          <p:txBody>
            <a:bodyPr anchor="ctr"/>
            <a:lstStyle/>
            <a:p>
              <a:pPr fontAlgn="auto">
                <a:spcBef>
                  <a:spcPts val="0"/>
                </a:spcBef>
                <a:spcAft>
                  <a:spcPts val="0"/>
                </a:spcAft>
                <a:defRPr/>
              </a:pPr>
              <a:endParaRPr lang="zh-CN" altLang="en-US" sz="2400" b="0" kern="0">
                <a:solidFill>
                  <a:sysClr val="window" lastClr="FFFFFF"/>
                </a:solidFill>
                <a:latin typeface="微软雅黑" panose="020B0503020204020204" charset="-122"/>
                <a:ea typeface="微软雅黑" panose="020B0503020204020204" charset="-122"/>
              </a:endParaRPr>
            </a:p>
          </p:txBody>
        </p:sp>
      </p:grpSp>
      <p:sp>
        <p:nvSpPr>
          <p:cNvPr id="133" name="椭圆 132"/>
          <p:cNvSpPr>
            <a:spLocks noChangeArrowheads="1"/>
          </p:cNvSpPr>
          <p:nvPr/>
        </p:nvSpPr>
        <p:spPr bwMode="auto">
          <a:xfrm rot="-625633">
            <a:off x="10926488" y="3477526"/>
            <a:ext cx="700401" cy="399926"/>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34" name="椭圆 133"/>
          <p:cNvSpPr>
            <a:spLocks noChangeArrowheads="1"/>
          </p:cNvSpPr>
          <p:nvPr/>
        </p:nvSpPr>
        <p:spPr bwMode="auto">
          <a:xfrm rot="-625633">
            <a:off x="11193105" y="3871104"/>
            <a:ext cx="501496" cy="287778"/>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35" name="椭圆 134"/>
          <p:cNvSpPr>
            <a:spLocks noChangeArrowheads="1"/>
          </p:cNvSpPr>
          <p:nvPr/>
        </p:nvSpPr>
        <p:spPr bwMode="auto">
          <a:xfrm rot="-625633">
            <a:off x="11324297" y="4177925"/>
            <a:ext cx="397811" cy="228529"/>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36" name="椭圆 135"/>
          <p:cNvSpPr>
            <a:spLocks noChangeArrowheads="1"/>
          </p:cNvSpPr>
          <p:nvPr/>
        </p:nvSpPr>
        <p:spPr bwMode="auto">
          <a:xfrm>
            <a:off x="11368735" y="4472053"/>
            <a:ext cx="283546" cy="162932"/>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37" name="椭圆 136"/>
          <p:cNvSpPr>
            <a:spLocks noChangeArrowheads="1"/>
          </p:cNvSpPr>
          <p:nvPr/>
        </p:nvSpPr>
        <p:spPr bwMode="auto">
          <a:xfrm rot="625633" flipH="1">
            <a:off x="11356039" y="4738669"/>
            <a:ext cx="160817" cy="93105"/>
          </a:xfrm>
          <a:prstGeom prst="ellipse">
            <a:avLst/>
          </a:prstGeom>
          <a:gradFill rotWithShape="1">
            <a:gsLst>
              <a:gs pos="0">
                <a:srgbClr val="A07400"/>
              </a:gs>
              <a:gs pos="50000">
                <a:srgbClr val="E6A900"/>
              </a:gs>
              <a:gs pos="100000">
                <a:srgbClr val="FFCA00"/>
              </a:gs>
            </a:gsLst>
            <a:lin ang="0" scaled="1"/>
          </a:gradFill>
          <a:ln>
            <a:noFill/>
          </a:ln>
          <a:extLst>
            <a:ext uri="{91240B29-F687-4F45-9708-019B960494DF}">
              <a14:hiddenLine xmlns:a14="http://schemas.microsoft.com/office/drawing/2010/main" w="25400">
                <a:solidFill>
                  <a:srgbClr val="000000"/>
                </a:solidFill>
                <a:round/>
              </a14:hiddenLine>
            </a:ext>
          </a:extLst>
        </p:spPr>
        <p:txBody>
          <a:bodyPr lIns="87048" tIns="43524" rIns="87048" bIns="43524" anchor="ct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35" b="0">
              <a:solidFill>
                <a:srgbClr val="FFFFFF"/>
              </a:solidFill>
              <a:latin typeface="微软雅黑" panose="020B0503020204020204" charset="-122"/>
              <a:ea typeface="微软雅黑" panose="020B0503020204020204" charset="-122"/>
            </a:endParaRPr>
          </a:p>
        </p:txBody>
      </p:sp>
      <p:sp>
        <p:nvSpPr>
          <p:cNvPr id="138" name="TextBox 133"/>
          <p:cNvSpPr txBox="1"/>
          <p:nvPr/>
        </p:nvSpPr>
        <p:spPr>
          <a:xfrm>
            <a:off x="8855082" y="3365728"/>
            <a:ext cx="1668654" cy="385933"/>
          </a:xfrm>
          <a:prstGeom prst="rect">
            <a:avLst/>
          </a:prstGeom>
          <a:noFill/>
        </p:spPr>
        <p:txBody>
          <a:bodyPr>
            <a:prstTxWarp prst="textChevronInverted">
              <a:avLst/>
            </a:prstTxWarp>
            <a:spAutoFit/>
          </a:bodyPr>
          <a:lstStyle/>
          <a:p>
            <a:pPr algn="just">
              <a:lnSpc>
                <a:spcPct val="130000"/>
              </a:lnSpc>
              <a:defRPr/>
            </a:pPr>
            <a:r>
              <a:rPr lang="en-US" altLang="zh-CN" sz="1865" dirty="0">
                <a:solidFill>
                  <a:srgbClr val="FFC000"/>
                </a:solidFill>
                <a:latin typeface="微软雅黑" panose="020B0503020204020204" charset="-122"/>
                <a:ea typeface="微软雅黑" panose="020B0503020204020204" charset="-122"/>
              </a:rPr>
              <a:t>STEP</a:t>
            </a:r>
            <a:r>
              <a:rPr lang="en-US" altLang="zh-CN" sz="4265" dirty="0">
                <a:solidFill>
                  <a:srgbClr val="FFC000"/>
                </a:solidFill>
                <a:latin typeface="微软雅黑" panose="020B0503020204020204" charset="-122"/>
                <a:ea typeface="微软雅黑" panose="020B0503020204020204" charset="-122"/>
              </a:rPr>
              <a:t>4</a:t>
            </a:r>
          </a:p>
        </p:txBody>
      </p:sp>
      <p:sp>
        <p:nvSpPr>
          <p:cNvPr id="139" name="TextBox 134"/>
          <p:cNvSpPr txBox="1">
            <a:spLocks noChangeArrowheads="1"/>
          </p:cNvSpPr>
          <p:nvPr/>
        </p:nvSpPr>
        <p:spPr bwMode="auto">
          <a:xfrm>
            <a:off x="989688" y="2009013"/>
            <a:ext cx="2257787" cy="70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48" tIns="43524" rIns="87048" bIns="43524">
            <a:spAutoFit/>
          </a:bodyP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just"/>
            <a:r>
              <a:rPr lang="zh-CN" altLang="en-US" sz="1335" b="0" dirty="0">
                <a:solidFill>
                  <a:srgbClr val="404040"/>
                </a:solidFill>
                <a:latin typeface="微软雅黑" panose="020B0503020204020204" charset="-122"/>
                <a:ea typeface="微软雅黑" panose="020B0503020204020204" charset="-122"/>
                <a:cs typeface="Arial" panose="020B0604020202020204" pitchFamily="34" charset="0"/>
              </a:rPr>
              <a:t>点击此处添加你的相关文字点击此处添加你的相关文字点击此处添加你的相关文字</a:t>
            </a:r>
          </a:p>
        </p:txBody>
      </p:sp>
      <p:sp>
        <p:nvSpPr>
          <p:cNvPr id="140" name="TextBox 135"/>
          <p:cNvSpPr txBox="1">
            <a:spLocks noChangeArrowheads="1"/>
          </p:cNvSpPr>
          <p:nvPr/>
        </p:nvSpPr>
        <p:spPr bwMode="auto">
          <a:xfrm>
            <a:off x="3611430" y="4116562"/>
            <a:ext cx="2255670" cy="70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48" tIns="43524" rIns="87048" bIns="43524">
            <a:spAutoFit/>
          </a:bodyP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just"/>
            <a:r>
              <a:rPr lang="zh-CN" altLang="en-US" sz="1335" b="0" dirty="0">
                <a:solidFill>
                  <a:srgbClr val="404040"/>
                </a:solidFill>
                <a:latin typeface="微软雅黑" panose="020B0503020204020204" charset="-122"/>
                <a:ea typeface="微软雅黑" panose="020B0503020204020204" charset="-122"/>
                <a:cs typeface="Arial" panose="020B0604020202020204" pitchFamily="34" charset="0"/>
              </a:rPr>
              <a:t>点击此处添加你的相关文字点击此处添加你的相关文字点击此处添加你的相关文字</a:t>
            </a:r>
          </a:p>
        </p:txBody>
      </p:sp>
      <p:sp>
        <p:nvSpPr>
          <p:cNvPr id="141" name="TextBox 136"/>
          <p:cNvSpPr txBox="1">
            <a:spLocks noChangeArrowheads="1"/>
          </p:cNvSpPr>
          <p:nvPr/>
        </p:nvSpPr>
        <p:spPr bwMode="auto">
          <a:xfrm>
            <a:off x="6658489" y="1554069"/>
            <a:ext cx="2255670" cy="70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48" tIns="43524" rIns="87048" bIns="43524">
            <a:spAutoFit/>
          </a:bodyP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just"/>
            <a:r>
              <a:rPr lang="zh-CN" altLang="en-US" sz="1335" b="0" dirty="0">
                <a:solidFill>
                  <a:srgbClr val="404040"/>
                </a:solidFill>
                <a:latin typeface="微软雅黑" panose="020B0503020204020204" charset="-122"/>
                <a:ea typeface="微软雅黑" panose="020B0503020204020204" charset="-122"/>
                <a:cs typeface="Arial" panose="020B0604020202020204" pitchFamily="34" charset="0"/>
              </a:rPr>
              <a:t>点击此处添加你的相关文字点击此处添加你的相关文字点击此处添加你的相关文字</a:t>
            </a:r>
          </a:p>
        </p:txBody>
      </p:sp>
      <p:sp>
        <p:nvSpPr>
          <p:cNvPr id="142" name="TextBox 137"/>
          <p:cNvSpPr txBox="1">
            <a:spLocks noChangeArrowheads="1"/>
          </p:cNvSpPr>
          <p:nvPr/>
        </p:nvSpPr>
        <p:spPr bwMode="auto">
          <a:xfrm>
            <a:off x="8632729" y="4097517"/>
            <a:ext cx="2255670" cy="70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48" tIns="43524" rIns="87048" bIns="43524">
            <a:spAutoFit/>
          </a:bodyP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just"/>
            <a:r>
              <a:rPr lang="zh-CN" altLang="en-US" sz="1335" b="0" dirty="0">
                <a:solidFill>
                  <a:srgbClr val="404040"/>
                </a:solidFill>
                <a:latin typeface="微软雅黑" panose="020B0503020204020204" charset="-122"/>
                <a:ea typeface="微软雅黑" panose="020B0503020204020204" charset="-122"/>
                <a:cs typeface="Arial" panose="020B0604020202020204" pitchFamily="34" charset="0"/>
              </a:rPr>
              <a:t>点击此处添加你的相关文字点击此处添加你的相关文字点击此处添加你的相关文字</a:t>
            </a:r>
          </a:p>
        </p:txBody>
      </p:sp>
      <p:sp>
        <p:nvSpPr>
          <p:cNvPr id="143" name="TextBox 50"/>
          <p:cNvSpPr txBox="1">
            <a:spLocks noChangeArrowheads="1"/>
          </p:cNvSpPr>
          <p:nvPr/>
        </p:nvSpPr>
        <p:spPr bwMode="auto">
          <a:xfrm>
            <a:off x="1097605" y="3071252"/>
            <a:ext cx="1953080" cy="6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en-US" altLang="zh-CN" sz="2800" dirty="0">
                <a:solidFill>
                  <a:srgbClr val="595959"/>
                </a:solidFill>
                <a:latin typeface="微软雅黑" panose="020B0503020204020204" charset="-122"/>
                <a:ea typeface="微软雅黑" panose="020B0503020204020204" charset="-122"/>
                <a:cs typeface="Calibri" panose="020F0502020204030204" charset="0"/>
              </a:rPr>
              <a:t>2014</a:t>
            </a:r>
            <a:r>
              <a:rPr lang="zh-CN" altLang="en-US" sz="2800" dirty="0">
                <a:solidFill>
                  <a:srgbClr val="595959"/>
                </a:solidFill>
                <a:latin typeface="微软雅黑" panose="020B0503020204020204" charset="-122"/>
                <a:ea typeface="微软雅黑" panose="020B0503020204020204" charset="-122"/>
                <a:cs typeface="Calibri" panose="020F0502020204030204" charset="0"/>
              </a:rPr>
              <a:t>年</a:t>
            </a:r>
          </a:p>
        </p:txBody>
      </p:sp>
      <p:sp>
        <p:nvSpPr>
          <p:cNvPr id="144" name="TextBox 50"/>
          <p:cNvSpPr txBox="1">
            <a:spLocks noChangeArrowheads="1"/>
          </p:cNvSpPr>
          <p:nvPr/>
        </p:nvSpPr>
        <p:spPr bwMode="auto">
          <a:xfrm>
            <a:off x="3708765" y="5138596"/>
            <a:ext cx="1955197" cy="6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en-US" altLang="zh-CN" sz="2800" dirty="0">
                <a:solidFill>
                  <a:srgbClr val="595959"/>
                </a:solidFill>
                <a:latin typeface="微软雅黑" panose="020B0503020204020204" charset="-122"/>
                <a:ea typeface="微软雅黑" panose="020B0503020204020204" charset="-122"/>
                <a:cs typeface="Calibri" panose="020F0502020204030204" charset="0"/>
              </a:rPr>
              <a:t>2016</a:t>
            </a:r>
            <a:r>
              <a:rPr lang="zh-CN" altLang="en-US" sz="2800" dirty="0">
                <a:solidFill>
                  <a:srgbClr val="595959"/>
                </a:solidFill>
                <a:latin typeface="微软雅黑" panose="020B0503020204020204" charset="-122"/>
                <a:ea typeface="微软雅黑" panose="020B0503020204020204" charset="-122"/>
                <a:cs typeface="Calibri" panose="020F0502020204030204" charset="0"/>
              </a:rPr>
              <a:t>年</a:t>
            </a:r>
          </a:p>
        </p:txBody>
      </p:sp>
      <p:sp>
        <p:nvSpPr>
          <p:cNvPr id="145" name="TextBox 50"/>
          <p:cNvSpPr txBox="1">
            <a:spLocks noChangeArrowheads="1"/>
          </p:cNvSpPr>
          <p:nvPr/>
        </p:nvSpPr>
        <p:spPr bwMode="auto">
          <a:xfrm>
            <a:off x="6874322" y="2637468"/>
            <a:ext cx="1953080" cy="6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en-US" altLang="zh-CN" sz="2800" dirty="0">
                <a:solidFill>
                  <a:srgbClr val="595959"/>
                </a:solidFill>
                <a:latin typeface="微软雅黑" panose="020B0503020204020204" charset="-122"/>
                <a:ea typeface="微软雅黑" panose="020B0503020204020204" charset="-122"/>
                <a:cs typeface="Calibri" panose="020F0502020204030204" charset="0"/>
              </a:rPr>
              <a:t>2018</a:t>
            </a:r>
            <a:r>
              <a:rPr lang="zh-CN" altLang="en-US" sz="2800" dirty="0">
                <a:solidFill>
                  <a:srgbClr val="595959"/>
                </a:solidFill>
                <a:latin typeface="微软雅黑" panose="020B0503020204020204" charset="-122"/>
                <a:ea typeface="微软雅黑" panose="020B0503020204020204" charset="-122"/>
                <a:cs typeface="Calibri" panose="020F0502020204030204" charset="0"/>
              </a:rPr>
              <a:t>年</a:t>
            </a:r>
          </a:p>
        </p:txBody>
      </p:sp>
      <p:sp>
        <p:nvSpPr>
          <p:cNvPr id="146" name="TextBox 50"/>
          <p:cNvSpPr txBox="1">
            <a:spLocks noChangeArrowheads="1"/>
          </p:cNvSpPr>
          <p:nvPr/>
        </p:nvSpPr>
        <p:spPr bwMode="auto">
          <a:xfrm>
            <a:off x="9036887" y="5102625"/>
            <a:ext cx="1955197" cy="6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en-US" altLang="zh-CN" sz="2800" dirty="0">
                <a:solidFill>
                  <a:srgbClr val="595959"/>
                </a:solidFill>
                <a:latin typeface="微软雅黑" panose="020B0503020204020204" charset="-122"/>
                <a:ea typeface="微软雅黑" panose="020B0503020204020204" charset="-122"/>
                <a:cs typeface="Calibri" panose="020F0502020204030204" charset="0"/>
              </a:rPr>
              <a:t>2020</a:t>
            </a:r>
            <a:r>
              <a:rPr lang="zh-CN" altLang="en-US" sz="2800" dirty="0">
                <a:solidFill>
                  <a:srgbClr val="595959"/>
                </a:solidFill>
                <a:latin typeface="微软雅黑" panose="020B0503020204020204" charset="-122"/>
                <a:ea typeface="微软雅黑" panose="020B0503020204020204" charset="-122"/>
                <a:cs typeface="Calibri" panose="020F0502020204030204" charset="0"/>
              </a:rPr>
              <a:t>年</a:t>
            </a:r>
          </a:p>
        </p:txBody>
      </p:sp>
    </p:spTree>
  </p:cSld>
  <p:clrMapOvr>
    <a:masterClrMapping/>
  </p:clrMapOvr>
  <p:transition spd="slow" advTm="42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22" presetClass="entr" presetSubtype="8"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left)">
                                      <p:cBhvr>
                                        <p:cTn id="11" dur="500"/>
                                        <p:tgtEl>
                                          <p:spTgt spid="73"/>
                                        </p:tgtEl>
                                      </p:cBhvr>
                                    </p:animEffect>
                                  </p:childTnLst>
                                </p:cTn>
                              </p:par>
                              <p:par>
                                <p:cTn id="12" presetID="22" presetClass="entr" presetSubtype="8" fill="hold" nodeType="with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wipe(left)">
                                      <p:cBhvr>
                                        <p:cTn id="14" dur="500"/>
                                        <p:tgtEl>
                                          <p:spTgt spid="8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wipe(left)">
                                      <p:cBhvr>
                                        <p:cTn id="17" dur="500"/>
                                        <p:tgtEl>
                                          <p:spTgt spid="8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left)">
                                      <p:cBhvr>
                                        <p:cTn id="20" dur="500"/>
                                        <p:tgtEl>
                                          <p:spTgt spid="8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wipe(left)">
                                      <p:cBhvr>
                                        <p:cTn id="23" dur="500"/>
                                        <p:tgtEl>
                                          <p:spTgt spid="8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wipe(left)">
                                      <p:cBhvr>
                                        <p:cTn id="26" dur="500"/>
                                        <p:tgtEl>
                                          <p:spTgt spid="8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wipe(left)">
                                      <p:cBhvr>
                                        <p:cTn id="29" dur="500"/>
                                        <p:tgtEl>
                                          <p:spTgt spid="87"/>
                                        </p:tgtEl>
                                      </p:cBhvr>
                                    </p:animEffect>
                                  </p:childTnLst>
                                </p:cTn>
                              </p:par>
                              <p:par>
                                <p:cTn id="30" presetID="22" presetClass="entr" presetSubtype="8" fill="hold"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wipe(left)">
                                      <p:cBhvr>
                                        <p:cTn id="32" dur="500"/>
                                        <p:tgtEl>
                                          <p:spTgt spid="8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wipe(left)">
                                      <p:cBhvr>
                                        <p:cTn id="35" dur="500"/>
                                        <p:tgtEl>
                                          <p:spTgt spid="139"/>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fade">
                                      <p:cBhvr>
                                        <p:cTn id="38" dur="1000"/>
                                        <p:tgtEl>
                                          <p:spTgt spid="143"/>
                                        </p:tgtEl>
                                      </p:cBhvr>
                                    </p:animEffect>
                                    <p:anim calcmode="lin" valueType="num">
                                      <p:cBhvr>
                                        <p:cTn id="39" dur="1000" fill="hold"/>
                                        <p:tgtEl>
                                          <p:spTgt spid="143"/>
                                        </p:tgtEl>
                                        <p:attrNameLst>
                                          <p:attrName>ppt_x</p:attrName>
                                        </p:attrNameLst>
                                      </p:cBhvr>
                                      <p:tavLst>
                                        <p:tav tm="0">
                                          <p:val>
                                            <p:strVal val="#ppt_x"/>
                                          </p:val>
                                        </p:tav>
                                        <p:tav tm="100000">
                                          <p:val>
                                            <p:strVal val="#ppt_x"/>
                                          </p:val>
                                        </p:tav>
                                      </p:tavLst>
                                    </p:anim>
                                    <p:anim calcmode="lin" valueType="num">
                                      <p:cBhvr>
                                        <p:cTn id="40" dur="1000" fill="hold"/>
                                        <p:tgtEl>
                                          <p:spTgt spid="143"/>
                                        </p:tgtEl>
                                        <p:attrNameLst>
                                          <p:attrName>ppt_y</p:attrName>
                                        </p:attrNameLst>
                                      </p:cBhvr>
                                      <p:tavLst>
                                        <p:tav tm="0">
                                          <p:val>
                                            <p:strVal val="#ppt_y+.1"/>
                                          </p:val>
                                        </p:tav>
                                        <p:tav tm="100000">
                                          <p:val>
                                            <p:strVal val="#ppt_y"/>
                                          </p:val>
                                        </p:tav>
                                      </p:tavLst>
                                    </p:anim>
                                  </p:childTnLst>
                                </p:cTn>
                              </p:par>
                            </p:childTnLst>
                          </p:cTn>
                        </p:par>
                        <p:par>
                          <p:cTn id="41" fill="hold">
                            <p:stCondLst>
                              <p:cond delay="1399"/>
                            </p:stCondLst>
                            <p:childTnLst>
                              <p:par>
                                <p:cTn id="42" presetID="22" presetClass="entr" presetSubtype="8" fill="hold"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left)">
                                      <p:cBhvr>
                                        <p:cTn id="44" dur="500"/>
                                        <p:tgtEl>
                                          <p:spTgt spid="89"/>
                                        </p:tgtEl>
                                      </p:cBhvr>
                                    </p:animEffect>
                                  </p:childTnLst>
                                </p:cTn>
                              </p:par>
                              <p:par>
                                <p:cTn id="45" presetID="22" presetClass="entr" presetSubtype="8" fill="hold"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left)">
                                      <p:cBhvr>
                                        <p:cTn id="47" dur="500"/>
                                        <p:tgtEl>
                                          <p:spTgt spid="9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wipe(left)">
                                      <p:cBhvr>
                                        <p:cTn id="50" dur="500"/>
                                        <p:tgtEl>
                                          <p:spTgt spid="9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animEffect transition="in" filter="wipe(left)">
                                      <p:cBhvr>
                                        <p:cTn id="53" dur="500"/>
                                        <p:tgtEl>
                                          <p:spTgt spid="10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wipe(left)">
                                      <p:cBhvr>
                                        <p:cTn id="56" dur="500"/>
                                        <p:tgtEl>
                                          <p:spTgt spid="101"/>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02"/>
                                        </p:tgtEl>
                                        <p:attrNameLst>
                                          <p:attrName>style.visibility</p:attrName>
                                        </p:attrNameLst>
                                      </p:cBhvr>
                                      <p:to>
                                        <p:strVal val="visible"/>
                                      </p:to>
                                    </p:set>
                                    <p:animEffect transition="in" filter="wipe(left)">
                                      <p:cBhvr>
                                        <p:cTn id="59" dur="500"/>
                                        <p:tgtEl>
                                          <p:spTgt spid="10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wipe(left)">
                                      <p:cBhvr>
                                        <p:cTn id="62" dur="500"/>
                                        <p:tgtEl>
                                          <p:spTgt spid="103"/>
                                        </p:tgtEl>
                                      </p:cBhvr>
                                    </p:animEffect>
                                  </p:childTnLst>
                                </p:cTn>
                              </p:par>
                              <p:par>
                                <p:cTn id="63" presetID="22" presetClass="entr" presetSubtype="8" fill="hold" nodeType="with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wipe(left)">
                                      <p:cBhvr>
                                        <p:cTn id="65" dur="500"/>
                                        <p:tgtEl>
                                          <p:spTgt spid="10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40"/>
                                        </p:tgtEl>
                                        <p:attrNameLst>
                                          <p:attrName>style.visibility</p:attrName>
                                        </p:attrNameLst>
                                      </p:cBhvr>
                                      <p:to>
                                        <p:strVal val="visible"/>
                                      </p:to>
                                    </p:set>
                                    <p:animEffect transition="in" filter="wipe(left)">
                                      <p:cBhvr>
                                        <p:cTn id="68" dur="500"/>
                                        <p:tgtEl>
                                          <p:spTgt spid="140"/>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144"/>
                                        </p:tgtEl>
                                        <p:attrNameLst>
                                          <p:attrName>style.visibility</p:attrName>
                                        </p:attrNameLst>
                                      </p:cBhvr>
                                      <p:to>
                                        <p:strVal val="visible"/>
                                      </p:to>
                                    </p:set>
                                    <p:animEffect transition="in" filter="fade">
                                      <p:cBhvr>
                                        <p:cTn id="71" dur="1000"/>
                                        <p:tgtEl>
                                          <p:spTgt spid="144"/>
                                        </p:tgtEl>
                                      </p:cBhvr>
                                    </p:animEffect>
                                    <p:anim calcmode="lin" valueType="num">
                                      <p:cBhvr>
                                        <p:cTn id="72" dur="1000" fill="hold"/>
                                        <p:tgtEl>
                                          <p:spTgt spid="144"/>
                                        </p:tgtEl>
                                        <p:attrNameLst>
                                          <p:attrName>ppt_x</p:attrName>
                                        </p:attrNameLst>
                                      </p:cBhvr>
                                      <p:tavLst>
                                        <p:tav tm="0">
                                          <p:val>
                                            <p:strVal val="#ppt_x"/>
                                          </p:val>
                                        </p:tav>
                                        <p:tav tm="100000">
                                          <p:val>
                                            <p:strVal val="#ppt_x"/>
                                          </p:val>
                                        </p:tav>
                                      </p:tavLst>
                                    </p:anim>
                                    <p:anim calcmode="lin" valueType="num">
                                      <p:cBhvr>
                                        <p:cTn id="73" dur="1000" fill="hold"/>
                                        <p:tgtEl>
                                          <p:spTgt spid="144"/>
                                        </p:tgtEl>
                                        <p:attrNameLst>
                                          <p:attrName>ppt_y</p:attrName>
                                        </p:attrNameLst>
                                      </p:cBhvr>
                                      <p:tavLst>
                                        <p:tav tm="0">
                                          <p:val>
                                            <p:strVal val="#ppt_y+.1"/>
                                          </p:val>
                                        </p:tav>
                                        <p:tav tm="100000">
                                          <p:val>
                                            <p:strVal val="#ppt_y"/>
                                          </p:val>
                                        </p:tav>
                                      </p:tavLst>
                                    </p:anim>
                                  </p:childTnLst>
                                </p:cTn>
                              </p:par>
                            </p:childTnLst>
                          </p:cTn>
                        </p:par>
                        <p:par>
                          <p:cTn id="74" fill="hold">
                            <p:stCondLst>
                              <p:cond delay="1899"/>
                            </p:stCondLst>
                            <p:childTnLst>
                              <p:par>
                                <p:cTn id="75" presetID="22" presetClass="entr" presetSubtype="8" fill="hold" nodeType="afterEffect">
                                  <p:stCondLst>
                                    <p:cond delay="0"/>
                                  </p:stCondLst>
                                  <p:childTnLst>
                                    <p:set>
                                      <p:cBhvr>
                                        <p:cTn id="76" dur="1" fill="hold">
                                          <p:stCondLst>
                                            <p:cond delay="0"/>
                                          </p:stCondLst>
                                        </p:cTn>
                                        <p:tgtEl>
                                          <p:spTgt spid="105"/>
                                        </p:tgtEl>
                                        <p:attrNameLst>
                                          <p:attrName>style.visibility</p:attrName>
                                        </p:attrNameLst>
                                      </p:cBhvr>
                                      <p:to>
                                        <p:strVal val="visible"/>
                                      </p:to>
                                    </p:set>
                                    <p:animEffect transition="in" filter="wipe(left)">
                                      <p:cBhvr>
                                        <p:cTn id="77" dur="500"/>
                                        <p:tgtEl>
                                          <p:spTgt spid="105"/>
                                        </p:tgtEl>
                                      </p:cBhvr>
                                    </p:animEffect>
                                  </p:childTnLst>
                                </p:cTn>
                              </p:par>
                              <p:par>
                                <p:cTn id="78" presetID="22" presetClass="entr" presetSubtype="8" fill="hold" nodeType="with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wipe(left)">
                                      <p:cBhvr>
                                        <p:cTn id="80" dur="500"/>
                                        <p:tgtEl>
                                          <p:spTgt spid="11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17"/>
                                        </p:tgtEl>
                                        <p:attrNameLst>
                                          <p:attrName>style.visibility</p:attrName>
                                        </p:attrNameLst>
                                      </p:cBhvr>
                                      <p:to>
                                        <p:strVal val="visible"/>
                                      </p:to>
                                    </p:set>
                                    <p:animEffect transition="in" filter="wipe(left)">
                                      <p:cBhvr>
                                        <p:cTn id="83" dur="500"/>
                                        <p:tgtEl>
                                          <p:spTgt spid="117"/>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wipe(left)">
                                      <p:cBhvr>
                                        <p:cTn id="86" dur="500"/>
                                        <p:tgtEl>
                                          <p:spTgt spid="118"/>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19"/>
                                        </p:tgtEl>
                                        <p:attrNameLst>
                                          <p:attrName>style.visibility</p:attrName>
                                        </p:attrNameLst>
                                      </p:cBhvr>
                                      <p:to>
                                        <p:strVal val="visible"/>
                                      </p:to>
                                    </p:set>
                                    <p:animEffect transition="in" filter="wipe(left)">
                                      <p:cBhvr>
                                        <p:cTn id="89" dur="500"/>
                                        <p:tgtEl>
                                          <p:spTgt spid="119"/>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20"/>
                                        </p:tgtEl>
                                        <p:attrNameLst>
                                          <p:attrName>style.visibility</p:attrName>
                                        </p:attrNameLst>
                                      </p:cBhvr>
                                      <p:to>
                                        <p:strVal val="visible"/>
                                      </p:to>
                                    </p:set>
                                    <p:animEffect transition="in" filter="wipe(left)">
                                      <p:cBhvr>
                                        <p:cTn id="92" dur="500"/>
                                        <p:tgtEl>
                                          <p:spTgt spid="120"/>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wipe(left)">
                                      <p:cBhvr>
                                        <p:cTn id="95" dur="500"/>
                                        <p:tgtEl>
                                          <p:spTgt spid="121"/>
                                        </p:tgtEl>
                                      </p:cBhvr>
                                    </p:animEffect>
                                  </p:childTnLst>
                                </p:cTn>
                              </p:par>
                              <p:par>
                                <p:cTn id="96" presetID="22" presetClass="entr" presetSubtype="8" fill="hold" nodeType="withEffect">
                                  <p:stCondLst>
                                    <p:cond delay="0"/>
                                  </p:stCondLst>
                                  <p:childTnLst>
                                    <p:set>
                                      <p:cBhvr>
                                        <p:cTn id="97" dur="1" fill="hold">
                                          <p:stCondLst>
                                            <p:cond delay="0"/>
                                          </p:stCondLst>
                                        </p:cTn>
                                        <p:tgtEl>
                                          <p:spTgt spid="122"/>
                                        </p:tgtEl>
                                        <p:attrNameLst>
                                          <p:attrName>style.visibility</p:attrName>
                                        </p:attrNameLst>
                                      </p:cBhvr>
                                      <p:to>
                                        <p:strVal val="visible"/>
                                      </p:to>
                                    </p:set>
                                    <p:animEffect transition="in" filter="wipe(left)">
                                      <p:cBhvr>
                                        <p:cTn id="98" dur="500"/>
                                        <p:tgtEl>
                                          <p:spTgt spid="12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41"/>
                                        </p:tgtEl>
                                        <p:attrNameLst>
                                          <p:attrName>style.visibility</p:attrName>
                                        </p:attrNameLst>
                                      </p:cBhvr>
                                      <p:to>
                                        <p:strVal val="visible"/>
                                      </p:to>
                                    </p:set>
                                    <p:animEffect transition="in" filter="wipe(left)">
                                      <p:cBhvr>
                                        <p:cTn id="101" dur="500"/>
                                        <p:tgtEl>
                                          <p:spTgt spid="141"/>
                                        </p:tgtEl>
                                      </p:cBhvr>
                                    </p:animEffect>
                                  </p:childTnLst>
                                </p:cTn>
                              </p:par>
                              <p:par>
                                <p:cTn id="102" presetID="42" presetClass="entr" presetSubtype="0" fill="hold" grpId="0" nodeType="withEffect">
                                  <p:stCondLst>
                                    <p:cond delay="0"/>
                                  </p:stCondLst>
                                  <p:childTnLst>
                                    <p:set>
                                      <p:cBhvr>
                                        <p:cTn id="103" dur="1" fill="hold">
                                          <p:stCondLst>
                                            <p:cond delay="0"/>
                                          </p:stCondLst>
                                        </p:cTn>
                                        <p:tgtEl>
                                          <p:spTgt spid="145"/>
                                        </p:tgtEl>
                                        <p:attrNameLst>
                                          <p:attrName>style.visibility</p:attrName>
                                        </p:attrNameLst>
                                      </p:cBhvr>
                                      <p:to>
                                        <p:strVal val="visible"/>
                                      </p:to>
                                    </p:set>
                                    <p:animEffect transition="in" filter="fade">
                                      <p:cBhvr>
                                        <p:cTn id="104" dur="1000"/>
                                        <p:tgtEl>
                                          <p:spTgt spid="145"/>
                                        </p:tgtEl>
                                      </p:cBhvr>
                                    </p:animEffect>
                                    <p:anim calcmode="lin" valueType="num">
                                      <p:cBhvr>
                                        <p:cTn id="105" dur="1000" fill="hold"/>
                                        <p:tgtEl>
                                          <p:spTgt spid="145"/>
                                        </p:tgtEl>
                                        <p:attrNameLst>
                                          <p:attrName>ppt_x</p:attrName>
                                        </p:attrNameLst>
                                      </p:cBhvr>
                                      <p:tavLst>
                                        <p:tav tm="0">
                                          <p:val>
                                            <p:strVal val="#ppt_x"/>
                                          </p:val>
                                        </p:tav>
                                        <p:tav tm="100000">
                                          <p:val>
                                            <p:strVal val="#ppt_x"/>
                                          </p:val>
                                        </p:tav>
                                      </p:tavLst>
                                    </p:anim>
                                    <p:anim calcmode="lin" valueType="num">
                                      <p:cBhvr>
                                        <p:cTn id="106" dur="1000" fill="hold"/>
                                        <p:tgtEl>
                                          <p:spTgt spid="145"/>
                                        </p:tgtEl>
                                        <p:attrNameLst>
                                          <p:attrName>ppt_y</p:attrName>
                                        </p:attrNameLst>
                                      </p:cBhvr>
                                      <p:tavLst>
                                        <p:tav tm="0">
                                          <p:val>
                                            <p:strVal val="#ppt_y+.1"/>
                                          </p:val>
                                        </p:tav>
                                        <p:tav tm="100000">
                                          <p:val>
                                            <p:strVal val="#ppt_y"/>
                                          </p:val>
                                        </p:tav>
                                      </p:tavLst>
                                    </p:anim>
                                  </p:childTnLst>
                                </p:cTn>
                              </p:par>
                            </p:childTnLst>
                          </p:cTn>
                        </p:par>
                        <p:par>
                          <p:cTn id="107" fill="hold">
                            <p:stCondLst>
                              <p:cond delay="2399"/>
                            </p:stCondLst>
                            <p:childTnLst>
                              <p:par>
                                <p:cTn id="108" presetID="22" presetClass="entr" presetSubtype="8" fill="hold" nodeType="afterEffect">
                                  <p:stCondLst>
                                    <p:cond delay="0"/>
                                  </p:stCondLst>
                                  <p:childTnLst>
                                    <p:set>
                                      <p:cBhvr>
                                        <p:cTn id="109" dur="1" fill="hold">
                                          <p:stCondLst>
                                            <p:cond delay="0"/>
                                          </p:stCondLst>
                                        </p:cTn>
                                        <p:tgtEl>
                                          <p:spTgt spid="123"/>
                                        </p:tgtEl>
                                        <p:attrNameLst>
                                          <p:attrName>style.visibility</p:attrName>
                                        </p:attrNameLst>
                                      </p:cBhvr>
                                      <p:to>
                                        <p:strVal val="visible"/>
                                      </p:to>
                                    </p:set>
                                    <p:animEffect transition="in" filter="wipe(left)">
                                      <p:cBhvr>
                                        <p:cTn id="110" dur="500"/>
                                        <p:tgtEl>
                                          <p:spTgt spid="123"/>
                                        </p:tgtEl>
                                      </p:cBhvr>
                                    </p:animEffect>
                                  </p:childTnLst>
                                </p:cTn>
                              </p:par>
                              <p:par>
                                <p:cTn id="111" presetID="22" presetClass="entr" presetSubtype="8" fill="hold" nodeType="withEffect">
                                  <p:stCondLst>
                                    <p:cond delay="0"/>
                                  </p:stCondLst>
                                  <p:childTnLst>
                                    <p:set>
                                      <p:cBhvr>
                                        <p:cTn id="112" dur="1" fill="hold">
                                          <p:stCondLst>
                                            <p:cond delay="0"/>
                                          </p:stCondLst>
                                        </p:cTn>
                                        <p:tgtEl>
                                          <p:spTgt spid="130"/>
                                        </p:tgtEl>
                                        <p:attrNameLst>
                                          <p:attrName>style.visibility</p:attrName>
                                        </p:attrNameLst>
                                      </p:cBhvr>
                                      <p:to>
                                        <p:strVal val="visible"/>
                                      </p:to>
                                    </p:set>
                                    <p:animEffect transition="in" filter="wipe(left)">
                                      <p:cBhvr>
                                        <p:cTn id="113" dur="500"/>
                                        <p:tgtEl>
                                          <p:spTgt spid="130"/>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133"/>
                                        </p:tgtEl>
                                        <p:attrNameLst>
                                          <p:attrName>style.visibility</p:attrName>
                                        </p:attrNameLst>
                                      </p:cBhvr>
                                      <p:to>
                                        <p:strVal val="visible"/>
                                      </p:to>
                                    </p:set>
                                    <p:animEffect transition="in" filter="wipe(left)">
                                      <p:cBhvr>
                                        <p:cTn id="116" dur="500"/>
                                        <p:tgtEl>
                                          <p:spTgt spid="133"/>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134"/>
                                        </p:tgtEl>
                                        <p:attrNameLst>
                                          <p:attrName>style.visibility</p:attrName>
                                        </p:attrNameLst>
                                      </p:cBhvr>
                                      <p:to>
                                        <p:strVal val="visible"/>
                                      </p:to>
                                    </p:set>
                                    <p:animEffect transition="in" filter="wipe(left)">
                                      <p:cBhvr>
                                        <p:cTn id="119" dur="500"/>
                                        <p:tgtEl>
                                          <p:spTgt spid="134"/>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135"/>
                                        </p:tgtEl>
                                        <p:attrNameLst>
                                          <p:attrName>style.visibility</p:attrName>
                                        </p:attrNameLst>
                                      </p:cBhvr>
                                      <p:to>
                                        <p:strVal val="visible"/>
                                      </p:to>
                                    </p:set>
                                    <p:animEffect transition="in" filter="wipe(left)">
                                      <p:cBhvr>
                                        <p:cTn id="122" dur="500"/>
                                        <p:tgtEl>
                                          <p:spTgt spid="135"/>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136"/>
                                        </p:tgtEl>
                                        <p:attrNameLst>
                                          <p:attrName>style.visibility</p:attrName>
                                        </p:attrNameLst>
                                      </p:cBhvr>
                                      <p:to>
                                        <p:strVal val="visible"/>
                                      </p:to>
                                    </p:set>
                                    <p:animEffect transition="in" filter="wipe(left)">
                                      <p:cBhvr>
                                        <p:cTn id="125" dur="500"/>
                                        <p:tgtEl>
                                          <p:spTgt spid="136"/>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137"/>
                                        </p:tgtEl>
                                        <p:attrNameLst>
                                          <p:attrName>style.visibility</p:attrName>
                                        </p:attrNameLst>
                                      </p:cBhvr>
                                      <p:to>
                                        <p:strVal val="visible"/>
                                      </p:to>
                                    </p:set>
                                    <p:animEffect transition="in" filter="wipe(left)">
                                      <p:cBhvr>
                                        <p:cTn id="128" dur="500"/>
                                        <p:tgtEl>
                                          <p:spTgt spid="137"/>
                                        </p:tgtEl>
                                      </p:cBhvr>
                                    </p:animEffect>
                                  </p:childTnLst>
                                </p:cTn>
                              </p:par>
                              <p:par>
                                <p:cTn id="129" presetID="22" presetClass="entr" presetSubtype="8" fill="hold" nodeType="withEffect">
                                  <p:stCondLst>
                                    <p:cond delay="0"/>
                                  </p:stCondLst>
                                  <p:childTnLst>
                                    <p:set>
                                      <p:cBhvr>
                                        <p:cTn id="130" dur="1" fill="hold">
                                          <p:stCondLst>
                                            <p:cond delay="0"/>
                                          </p:stCondLst>
                                        </p:cTn>
                                        <p:tgtEl>
                                          <p:spTgt spid="138"/>
                                        </p:tgtEl>
                                        <p:attrNameLst>
                                          <p:attrName>style.visibility</p:attrName>
                                        </p:attrNameLst>
                                      </p:cBhvr>
                                      <p:to>
                                        <p:strVal val="visible"/>
                                      </p:to>
                                    </p:set>
                                    <p:animEffect transition="in" filter="wipe(left)">
                                      <p:cBhvr>
                                        <p:cTn id="131" dur="500"/>
                                        <p:tgtEl>
                                          <p:spTgt spid="138"/>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142"/>
                                        </p:tgtEl>
                                        <p:attrNameLst>
                                          <p:attrName>style.visibility</p:attrName>
                                        </p:attrNameLst>
                                      </p:cBhvr>
                                      <p:to>
                                        <p:strVal val="visible"/>
                                      </p:to>
                                    </p:set>
                                    <p:animEffect transition="in" filter="wipe(left)">
                                      <p:cBhvr>
                                        <p:cTn id="134" dur="500"/>
                                        <p:tgtEl>
                                          <p:spTgt spid="142"/>
                                        </p:tgtEl>
                                      </p:cBhvr>
                                    </p:animEffect>
                                  </p:childTnLst>
                                </p:cTn>
                              </p:par>
                              <p:par>
                                <p:cTn id="135" presetID="42" presetClass="entr" presetSubtype="0" fill="hold" grpId="0" nodeType="withEffect">
                                  <p:stCondLst>
                                    <p:cond delay="0"/>
                                  </p:stCondLst>
                                  <p:childTnLst>
                                    <p:set>
                                      <p:cBhvr>
                                        <p:cTn id="136" dur="1" fill="hold">
                                          <p:stCondLst>
                                            <p:cond delay="0"/>
                                          </p:stCondLst>
                                        </p:cTn>
                                        <p:tgtEl>
                                          <p:spTgt spid="146"/>
                                        </p:tgtEl>
                                        <p:attrNameLst>
                                          <p:attrName>style.visibility</p:attrName>
                                        </p:attrNameLst>
                                      </p:cBhvr>
                                      <p:to>
                                        <p:strVal val="visible"/>
                                      </p:to>
                                    </p:set>
                                    <p:animEffect transition="in" filter="fade">
                                      <p:cBhvr>
                                        <p:cTn id="137" dur="1000"/>
                                        <p:tgtEl>
                                          <p:spTgt spid="146"/>
                                        </p:tgtEl>
                                      </p:cBhvr>
                                    </p:animEffect>
                                    <p:anim calcmode="lin" valueType="num">
                                      <p:cBhvr>
                                        <p:cTn id="138" dur="1000" fill="hold"/>
                                        <p:tgtEl>
                                          <p:spTgt spid="146"/>
                                        </p:tgtEl>
                                        <p:attrNameLst>
                                          <p:attrName>ppt_x</p:attrName>
                                        </p:attrNameLst>
                                      </p:cBhvr>
                                      <p:tavLst>
                                        <p:tav tm="0">
                                          <p:val>
                                            <p:strVal val="#ppt_x"/>
                                          </p:val>
                                        </p:tav>
                                        <p:tav tm="100000">
                                          <p:val>
                                            <p:strVal val="#ppt_x"/>
                                          </p:val>
                                        </p:tav>
                                      </p:tavLst>
                                    </p:anim>
                                    <p:anim calcmode="lin" valueType="num">
                                      <p:cBhvr>
                                        <p:cTn id="139" dur="10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3" grpId="0" bldLvl="0" animBg="1"/>
      <p:bldP spid="84" grpId="0" bldLvl="0" animBg="1"/>
      <p:bldP spid="85" grpId="0" bldLvl="0" animBg="1"/>
      <p:bldP spid="86" grpId="0" bldLvl="0" animBg="1"/>
      <p:bldP spid="87" grpId="0" bldLvl="0" animBg="1"/>
      <p:bldP spid="99" grpId="0" bldLvl="0" animBg="1"/>
      <p:bldP spid="100" grpId="0" bldLvl="0" animBg="1"/>
      <p:bldP spid="101" grpId="0" bldLvl="0" animBg="1"/>
      <p:bldP spid="102" grpId="0" bldLvl="0" animBg="1"/>
      <p:bldP spid="103" grpId="0" bldLvl="0" animBg="1"/>
      <p:bldP spid="117" grpId="0" bldLvl="0" animBg="1"/>
      <p:bldP spid="118" grpId="0" bldLvl="0" animBg="1"/>
      <p:bldP spid="119" grpId="0" bldLvl="0" animBg="1"/>
      <p:bldP spid="120" grpId="0" bldLvl="0" animBg="1"/>
      <p:bldP spid="121" grpId="0" bldLvl="0" animBg="1"/>
      <p:bldP spid="133" grpId="0" bldLvl="0" animBg="1"/>
      <p:bldP spid="134" grpId="0" bldLvl="0" animBg="1"/>
      <p:bldP spid="135" grpId="0" bldLvl="0" animBg="1"/>
      <p:bldP spid="136" grpId="0" bldLvl="0" animBg="1"/>
      <p:bldP spid="137" grpId="0" bldLvl="0" animBg="1"/>
      <p:bldP spid="139" grpId="0"/>
      <p:bldP spid="140" grpId="0"/>
      <p:bldP spid="141" grpId="0"/>
      <p:bldP spid="142" grpId="0"/>
      <p:bldP spid="143" grpId="0"/>
      <p:bldP spid="144" grpId="0"/>
      <p:bldP spid="145" grpId="0"/>
      <p:bldP spid="1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18434" name="图片 25"/>
          <p:cNvPicPr>
            <a:picLocks noChangeAspect="1"/>
          </p:cNvPicPr>
          <p:nvPr/>
        </p:nvPicPr>
        <p:blipFill>
          <a:blip r:embed="rId5"/>
          <a:stretch>
            <a:fillRect/>
          </a:stretch>
        </p:blipFill>
        <p:spPr>
          <a:xfrm rot="1439637">
            <a:off x="-1506466" y="3020484"/>
            <a:ext cx="3854451" cy="5223933"/>
          </a:xfrm>
          <a:prstGeom prst="rect">
            <a:avLst/>
          </a:prstGeom>
          <a:noFill/>
          <a:ln w="9525">
            <a:noFill/>
          </a:ln>
        </p:spPr>
      </p:pic>
      <p:sp>
        <p:nvSpPr>
          <p:cNvPr id="27" name="矩形 26"/>
          <p:cNvSpPr/>
          <p:nvPr/>
        </p:nvSpPr>
        <p:spPr>
          <a:xfrm>
            <a:off x="3243334" y="1877484"/>
            <a:ext cx="2296584" cy="1538817"/>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65"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28" name="矩形 27"/>
          <p:cNvSpPr/>
          <p:nvPr/>
        </p:nvSpPr>
        <p:spPr>
          <a:xfrm>
            <a:off x="5923034" y="1883833"/>
            <a:ext cx="2298700" cy="1540933"/>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65"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29" name="矩形 28"/>
          <p:cNvSpPr/>
          <p:nvPr/>
        </p:nvSpPr>
        <p:spPr>
          <a:xfrm>
            <a:off x="8604851" y="1883833"/>
            <a:ext cx="2296584" cy="1540933"/>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65"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45" name="Text Box 10"/>
          <p:cNvSpPr txBox="1">
            <a:spLocks noChangeArrowheads="1"/>
          </p:cNvSpPr>
          <p:nvPr/>
        </p:nvSpPr>
        <p:spPr bwMode="auto">
          <a:xfrm>
            <a:off x="3188300" y="3678767"/>
            <a:ext cx="2279651" cy="1393190"/>
          </a:xfrm>
          <a:prstGeom prst="rect">
            <a:avLst/>
          </a:prstGeom>
          <a:noFill/>
          <a:ln w="9525">
            <a:noFill/>
            <a:miter lim="800000"/>
          </a:ln>
        </p:spPr>
        <p:txBody>
          <a:bodyPr wrap="square" lIns="60960" tIns="30480" rIns="60960" bIns="30480">
            <a:spAutoFit/>
          </a:bodyPr>
          <a:lstStyle/>
          <a:p>
            <a:pPr marL="0" marR="0" lvl="0" indent="0" algn="l" defTabSz="1087755" rtl="0" eaLnBrk="1" fontAlgn="auto" latinLnBrk="0" hangingPunct="1">
              <a:lnSpc>
                <a:spcPct val="12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Open Sans" panose="020B0606030504020204" pitchFamily="34" charset="0"/>
              </a:rPr>
              <a:t>添加您的标题</a:t>
            </a:r>
            <a:endParaRPr kumimoji="0" lang="en-US" altLang="zh-CN" sz="186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Open Sans" panose="020B0606030504020204" pitchFamily="34" charset="0"/>
            </a:endParaRPr>
          </a:p>
          <a:p>
            <a:pPr marL="0" marR="0" lvl="0" indent="0" algn="just" defTabSz="685800" rtl="0" eaLnBrk="1" fontAlgn="auto" latinLnBrk="0" hangingPunct="1">
              <a:lnSpc>
                <a:spcPct val="12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a:t>
            </a:r>
            <a:endPar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endParaRPr>
          </a:p>
        </p:txBody>
      </p:sp>
      <p:sp>
        <p:nvSpPr>
          <p:cNvPr id="46" name="Text Box 10"/>
          <p:cNvSpPr txBox="1">
            <a:spLocks noChangeArrowheads="1"/>
          </p:cNvSpPr>
          <p:nvPr/>
        </p:nvSpPr>
        <p:spPr bwMode="auto">
          <a:xfrm>
            <a:off x="5851067" y="3678767"/>
            <a:ext cx="2277533" cy="1393190"/>
          </a:xfrm>
          <a:prstGeom prst="rect">
            <a:avLst/>
          </a:prstGeom>
          <a:noFill/>
          <a:ln w="9525">
            <a:noFill/>
            <a:miter lim="800000"/>
          </a:ln>
        </p:spPr>
        <p:txBody>
          <a:bodyPr wrap="square" lIns="60960" tIns="30480" rIns="60960" bIns="30480">
            <a:spAutoFit/>
          </a:bodyPr>
          <a:lstStyle/>
          <a:p>
            <a:pPr marL="0" marR="0" lvl="0" indent="0" algn="l" defTabSz="1087755" rtl="0" eaLnBrk="1" fontAlgn="auto" latinLnBrk="0" hangingPunct="1">
              <a:lnSpc>
                <a:spcPct val="12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Open Sans" panose="020B0606030504020204" pitchFamily="34" charset="0"/>
              </a:rPr>
              <a:t>添加您的标题</a:t>
            </a:r>
            <a:endParaRPr kumimoji="0" lang="en-US" altLang="zh-CN" sz="186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Open Sans" panose="020B0606030504020204" pitchFamily="34" charset="0"/>
            </a:endParaRPr>
          </a:p>
          <a:p>
            <a:pPr marL="0" marR="0" lvl="0" indent="0" algn="just" defTabSz="685800" rtl="0" eaLnBrk="1" fontAlgn="auto" latinLnBrk="0" hangingPunct="1">
              <a:lnSpc>
                <a:spcPct val="12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a:t>
            </a:r>
            <a:endPar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endParaRPr>
          </a:p>
        </p:txBody>
      </p:sp>
      <p:sp>
        <p:nvSpPr>
          <p:cNvPr id="47" name="Text Box 10"/>
          <p:cNvSpPr txBox="1">
            <a:spLocks noChangeArrowheads="1"/>
          </p:cNvSpPr>
          <p:nvPr/>
        </p:nvSpPr>
        <p:spPr bwMode="auto">
          <a:xfrm>
            <a:off x="8513834" y="3678767"/>
            <a:ext cx="2277533" cy="1393190"/>
          </a:xfrm>
          <a:prstGeom prst="rect">
            <a:avLst/>
          </a:prstGeom>
          <a:noFill/>
          <a:ln w="9525">
            <a:noFill/>
            <a:miter lim="800000"/>
          </a:ln>
        </p:spPr>
        <p:txBody>
          <a:bodyPr wrap="square" lIns="60960" tIns="30480" rIns="60960" bIns="30480">
            <a:spAutoFit/>
          </a:bodyPr>
          <a:lstStyle/>
          <a:p>
            <a:pPr marL="0" marR="0" lvl="0" indent="0" algn="l" defTabSz="1087755" rtl="0" eaLnBrk="1" fontAlgn="auto" latinLnBrk="0" hangingPunct="1">
              <a:lnSpc>
                <a:spcPct val="12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Open Sans" panose="020B0606030504020204" pitchFamily="34" charset="0"/>
              </a:rPr>
              <a:t>添加您的标题</a:t>
            </a:r>
            <a:endParaRPr kumimoji="0" lang="en-US" altLang="zh-CN" sz="186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Open Sans" panose="020B0606030504020204" pitchFamily="34" charset="0"/>
            </a:endParaRPr>
          </a:p>
          <a:p>
            <a:pPr marL="0" marR="0" lvl="0" indent="0" algn="just" defTabSz="685800" rtl="0" eaLnBrk="1" fontAlgn="auto" latinLnBrk="0" hangingPunct="1">
              <a:lnSpc>
                <a:spcPct val="12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a:t>
            </a:r>
            <a:endPar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advTm="16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 presetClass="entr" presetSubtype="8"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 calcmode="lin" valueType="num">
                                      <p:cBhvr additive="base">
                                        <p:cTn id="10" dur="1000" fill="hold"/>
                                        <p:tgtEl>
                                          <p:spTgt spid="18434"/>
                                        </p:tgtEl>
                                        <p:attrNameLst>
                                          <p:attrName>ppt_x</p:attrName>
                                        </p:attrNameLst>
                                      </p:cBhvr>
                                      <p:tavLst>
                                        <p:tav tm="0">
                                          <p:val>
                                            <p:strVal val="0-#ppt_w/2"/>
                                          </p:val>
                                        </p:tav>
                                        <p:tav tm="100000">
                                          <p:val>
                                            <p:strVal val="#ppt_x"/>
                                          </p:val>
                                        </p:tav>
                                      </p:tavLst>
                                    </p:anim>
                                    <p:anim calcmode="lin" valueType="num">
                                      <p:cBhvr additive="base">
                                        <p:cTn id="11" dur="1000" fill="hold"/>
                                        <p:tgtEl>
                                          <p:spTgt spid="1843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1000" fill="hold"/>
                                        <p:tgtEl>
                                          <p:spTgt spid="27"/>
                                        </p:tgtEl>
                                        <p:attrNameLst>
                                          <p:attrName>ppt_x</p:attrName>
                                        </p:attrNameLst>
                                      </p:cBhvr>
                                      <p:tavLst>
                                        <p:tav tm="0">
                                          <p:val>
                                            <p:strVal val="0-#ppt_w/2"/>
                                          </p:val>
                                        </p:tav>
                                        <p:tav tm="100000">
                                          <p:val>
                                            <p:strVal val="#ppt_x"/>
                                          </p:val>
                                        </p:tav>
                                      </p:tavLst>
                                    </p:anim>
                                    <p:anim calcmode="lin" valueType="num">
                                      <p:cBhvr additive="base">
                                        <p:cTn id="15" dur="1000" fill="hold"/>
                                        <p:tgtEl>
                                          <p:spTgt spid="27"/>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000" fill="hold"/>
                                        <p:tgtEl>
                                          <p:spTgt spid="28"/>
                                        </p:tgtEl>
                                        <p:attrNameLst>
                                          <p:attrName>ppt_x</p:attrName>
                                        </p:attrNameLst>
                                      </p:cBhvr>
                                      <p:tavLst>
                                        <p:tav tm="0">
                                          <p:val>
                                            <p:strVal val="0-#ppt_w/2"/>
                                          </p:val>
                                        </p:tav>
                                        <p:tav tm="100000">
                                          <p:val>
                                            <p:strVal val="#ppt_x"/>
                                          </p:val>
                                        </p:tav>
                                      </p:tavLst>
                                    </p:anim>
                                    <p:anim calcmode="lin" valueType="num">
                                      <p:cBhvr additive="base">
                                        <p:cTn id="19" dur="1000" fill="hold"/>
                                        <p:tgtEl>
                                          <p:spTgt spid="28"/>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1000" fill="hold"/>
                                        <p:tgtEl>
                                          <p:spTgt spid="29"/>
                                        </p:tgtEl>
                                        <p:attrNameLst>
                                          <p:attrName>ppt_x</p:attrName>
                                        </p:attrNameLst>
                                      </p:cBhvr>
                                      <p:tavLst>
                                        <p:tav tm="0">
                                          <p:val>
                                            <p:strVal val="0-#ppt_w/2"/>
                                          </p:val>
                                        </p:tav>
                                        <p:tav tm="100000">
                                          <p:val>
                                            <p:strVal val="#ppt_x"/>
                                          </p:val>
                                        </p:tav>
                                      </p:tavLst>
                                    </p:anim>
                                    <p:anim calcmode="lin" valueType="num">
                                      <p:cBhvr additive="base">
                                        <p:cTn id="23" dur="1000" fill="hold"/>
                                        <p:tgtEl>
                                          <p:spTgt spid="29"/>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1000" fill="hold"/>
                                        <p:tgtEl>
                                          <p:spTgt spid="45"/>
                                        </p:tgtEl>
                                        <p:attrNameLst>
                                          <p:attrName>ppt_x</p:attrName>
                                        </p:attrNameLst>
                                      </p:cBhvr>
                                      <p:tavLst>
                                        <p:tav tm="0">
                                          <p:val>
                                            <p:strVal val="0-#ppt_w/2"/>
                                          </p:val>
                                        </p:tav>
                                        <p:tav tm="100000">
                                          <p:val>
                                            <p:strVal val="#ppt_x"/>
                                          </p:val>
                                        </p:tav>
                                      </p:tavLst>
                                    </p:anim>
                                    <p:anim calcmode="lin" valueType="num">
                                      <p:cBhvr additive="base">
                                        <p:cTn id="27" dur="1000" fill="hold"/>
                                        <p:tgtEl>
                                          <p:spTgt spid="45"/>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1000" fill="hold"/>
                                        <p:tgtEl>
                                          <p:spTgt spid="46"/>
                                        </p:tgtEl>
                                        <p:attrNameLst>
                                          <p:attrName>ppt_x</p:attrName>
                                        </p:attrNameLst>
                                      </p:cBhvr>
                                      <p:tavLst>
                                        <p:tav tm="0">
                                          <p:val>
                                            <p:strVal val="0-#ppt_w/2"/>
                                          </p:val>
                                        </p:tav>
                                        <p:tav tm="100000">
                                          <p:val>
                                            <p:strVal val="#ppt_x"/>
                                          </p:val>
                                        </p:tav>
                                      </p:tavLst>
                                    </p:anim>
                                    <p:anim calcmode="lin" valueType="num">
                                      <p:cBhvr additive="base">
                                        <p:cTn id="31" dur="1000" fill="hold"/>
                                        <p:tgtEl>
                                          <p:spTgt spid="46"/>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1000" fill="hold"/>
                                        <p:tgtEl>
                                          <p:spTgt spid="47"/>
                                        </p:tgtEl>
                                        <p:attrNameLst>
                                          <p:attrName>ppt_x</p:attrName>
                                        </p:attrNameLst>
                                      </p:cBhvr>
                                      <p:tavLst>
                                        <p:tav tm="0">
                                          <p:val>
                                            <p:strVal val="0-#ppt_w/2"/>
                                          </p:val>
                                        </p:tav>
                                        <p:tav tm="100000">
                                          <p:val>
                                            <p:strVal val="#ppt_x"/>
                                          </p:val>
                                        </p:tav>
                                      </p:tavLst>
                                    </p:anim>
                                    <p:anim calcmode="lin" valueType="num">
                                      <p:cBhvr additive="base">
                                        <p:cTn id="35" dur="1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sp>
        <p:nvSpPr>
          <p:cNvPr id="81" name="文本框 80"/>
          <p:cNvSpPr txBox="1"/>
          <p:nvPr/>
        </p:nvSpPr>
        <p:spPr>
          <a:xfrm>
            <a:off x="1572415" y="1693705"/>
            <a:ext cx="2323648" cy="6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solidFill>
                <a:latin typeface="微软雅黑" panose="020B0503020204020204" charset="-122"/>
                <a:ea typeface="微软雅黑" panose="020B0503020204020204" charset="-122"/>
                <a:sym typeface="+mn-lt"/>
              </a:rPr>
              <a:t>标题文字</a:t>
            </a:r>
          </a:p>
        </p:txBody>
      </p:sp>
      <p:sp>
        <p:nvSpPr>
          <p:cNvPr id="82" name="文本框 93"/>
          <p:cNvSpPr txBox="1">
            <a:spLocks noChangeArrowheads="1"/>
          </p:cNvSpPr>
          <p:nvPr/>
        </p:nvSpPr>
        <p:spPr bwMode="auto">
          <a:xfrm>
            <a:off x="1294603" y="2277905"/>
            <a:ext cx="2760192" cy="149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14000"/>
              </a:lnSpc>
            </a:pPr>
            <a:r>
              <a:rPr lang="zh-CN" altLang="en-US" sz="2000" dirty="0">
                <a:solidFill>
                  <a:schemeClr val="tx1"/>
                </a:solidFill>
                <a:latin typeface="微软雅黑" panose="020B0503020204020204" charset="-122"/>
                <a:ea typeface="微软雅黑" panose="020B0503020204020204" charset="-122"/>
                <a:cs typeface="+mn-ea"/>
                <a:sym typeface="+mn-lt"/>
              </a:rPr>
              <a:t>此处添加详细文本描述，建议与标题相关并符合整体语言风格，语言描述尽量简洁生动。</a:t>
            </a:r>
          </a:p>
        </p:txBody>
      </p:sp>
      <p:pic>
        <p:nvPicPr>
          <p:cNvPr id="12" name="图片 11"/>
          <p:cNvPicPr>
            <a:picLocks noChangeAspect="1"/>
          </p:cNvPicPr>
          <p:nvPr/>
        </p:nvPicPr>
        <p:blipFill>
          <a:blip r:embed="rId5"/>
          <a:stretch>
            <a:fillRect/>
          </a:stretch>
        </p:blipFill>
        <p:spPr>
          <a:xfrm>
            <a:off x="4466434" y="1772816"/>
            <a:ext cx="3255076" cy="4150797"/>
          </a:xfrm>
          <a:prstGeom prst="rect">
            <a:avLst/>
          </a:prstGeom>
        </p:spPr>
      </p:pic>
      <p:sp>
        <p:nvSpPr>
          <p:cNvPr id="9" name="文本框 8"/>
          <p:cNvSpPr txBox="1"/>
          <p:nvPr/>
        </p:nvSpPr>
        <p:spPr>
          <a:xfrm>
            <a:off x="8261336" y="1693705"/>
            <a:ext cx="2323648" cy="6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solidFill>
                <a:latin typeface="微软雅黑" panose="020B0503020204020204" charset="-122"/>
                <a:ea typeface="微软雅黑" panose="020B0503020204020204" charset="-122"/>
                <a:sym typeface="+mn-lt"/>
              </a:rPr>
              <a:t>标题文字</a:t>
            </a:r>
          </a:p>
        </p:txBody>
      </p:sp>
      <p:sp>
        <p:nvSpPr>
          <p:cNvPr id="13" name="文本框 93"/>
          <p:cNvSpPr txBox="1">
            <a:spLocks noChangeArrowheads="1"/>
          </p:cNvSpPr>
          <p:nvPr/>
        </p:nvSpPr>
        <p:spPr bwMode="auto">
          <a:xfrm>
            <a:off x="7983524" y="2277905"/>
            <a:ext cx="2760192" cy="149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14000"/>
              </a:lnSpc>
            </a:pPr>
            <a:r>
              <a:rPr lang="zh-CN" altLang="en-US" sz="2000" dirty="0">
                <a:solidFill>
                  <a:schemeClr val="tx1"/>
                </a:solidFill>
                <a:latin typeface="微软雅黑" panose="020B0503020204020204" charset="-122"/>
                <a:ea typeface="微软雅黑" panose="020B0503020204020204" charset="-122"/>
                <a:cs typeface="+mn-ea"/>
                <a:sym typeface="+mn-lt"/>
              </a:rPr>
              <a:t>此处添加详细文本描述，建议与标题相关并符合整体语言风格，语言描述尽量简洁生动。</a:t>
            </a:r>
          </a:p>
        </p:txBody>
      </p:sp>
    </p:spTree>
  </p:cSld>
  <p:clrMapOvr>
    <a:masterClrMapping/>
  </p:clrMapOvr>
  <p:transition spd="slow" advTm="35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899"/>
                            </p:stCondLst>
                            <p:childTnLst>
                              <p:par>
                                <p:cTn id="15" presetID="2" presetClass="entr" presetSubtype="2" fill="hold" grpId="0" nodeType="after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fill="hold"/>
                                        <p:tgtEl>
                                          <p:spTgt spid="81"/>
                                        </p:tgtEl>
                                        <p:attrNameLst>
                                          <p:attrName>ppt_x</p:attrName>
                                        </p:attrNameLst>
                                      </p:cBhvr>
                                      <p:tavLst>
                                        <p:tav tm="0">
                                          <p:val>
                                            <p:strVal val="1+#ppt_w/2"/>
                                          </p:val>
                                        </p:tav>
                                        <p:tav tm="100000">
                                          <p:val>
                                            <p:strVal val="#ppt_x"/>
                                          </p:val>
                                        </p:tav>
                                      </p:tavLst>
                                    </p:anim>
                                    <p:anim calcmode="lin" valueType="num">
                                      <p:cBhvr additive="base">
                                        <p:cTn id="18" dur="500" fill="hold"/>
                                        <p:tgtEl>
                                          <p:spTgt spid="8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2399"/>
                            </p:stCondLst>
                            <p:childTnLst>
                              <p:par>
                                <p:cTn id="24" presetID="22" presetClass="entr" presetSubtype="1" fill="hold" grpId="0" nodeType="after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wipe(up)">
                                      <p:cBhvr>
                                        <p:cTn id="26" dur="500"/>
                                        <p:tgtEl>
                                          <p:spTgt spid="8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1" grpId="0"/>
      <p:bldP spid="82"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19458" name="图片 1"/>
          <p:cNvPicPr>
            <a:picLocks noChangeAspect="1"/>
          </p:cNvPicPr>
          <p:nvPr/>
        </p:nvPicPr>
        <p:blipFill>
          <a:blip r:embed="rId5"/>
          <a:stretch>
            <a:fillRect/>
          </a:stretch>
        </p:blipFill>
        <p:spPr>
          <a:xfrm>
            <a:off x="823984" y="798407"/>
            <a:ext cx="5473700" cy="5262033"/>
          </a:xfrm>
          <a:prstGeom prst="rect">
            <a:avLst/>
          </a:prstGeom>
          <a:noFill/>
          <a:ln w="9525">
            <a:noFill/>
          </a:ln>
        </p:spPr>
      </p:pic>
      <p:sp>
        <p:nvSpPr>
          <p:cNvPr id="4" name="Content Placeholder 2"/>
          <p:cNvSpPr txBox="1"/>
          <p:nvPr/>
        </p:nvSpPr>
        <p:spPr>
          <a:xfrm>
            <a:off x="6864951" y="1867324"/>
            <a:ext cx="4502151" cy="70908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087755"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您的内容打在这里，或者通过复制您的文本后，在此框中选择粘贴，并选择只保留文字。您的内容打在这里，您的内容打在这里，或者通过复制您的文本后</a:t>
            </a:r>
          </a:p>
        </p:txBody>
      </p:sp>
      <p:sp>
        <p:nvSpPr>
          <p:cNvPr id="5" name="Content Placeholder 2"/>
          <p:cNvSpPr txBox="1"/>
          <p:nvPr/>
        </p:nvSpPr>
        <p:spPr>
          <a:xfrm>
            <a:off x="6852251" y="3099224"/>
            <a:ext cx="4502151" cy="70908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087755"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您的内容打在这里，或者通过复制您的文本后，在此框中选择粘贴，并选择只保留文字。您的内容打在这里，您的内容打在这里，或者通过复制您的文本后</a:t>
            </a:r>
          </a:p>
        </p:txBody>
      </p:sp>
      <p:sp>
        <p:nvSpPr>
          <p:cNvPr id="6" name="Content Placeholder 2"/>
          <p:cNvSpPr txBox="1"/>
          <p:nvPr/>
        </p:nvSpPr>
        <p:spPr>
          <a:xfrm>
            <a:off x="6864951" y="4394624"/>
            <a:ext cx="4502151" cy="70908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087755"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您的内容打在这里，或者通过复制您的文本后，在此框中选择粘贴，并选择只保留文字。您的内容打在这里，您的内容打在这里，或者通过复制您的文本后</a:t>
            </a:r>
          </a:p>
        </p:txBody>
      </p:sp>
      <p:sp>
        <p:nvSpPr>
          <p:cNvPr id="19462" name="文本框 5"/>
          <p:cNvSpPr txBox="1"/>
          <p:nvPr/>
        </p:nvSpPr>
        <p:spPr>
          <a:xfrm>
            <a:off x="6852251" y="1382607"/>
            <a:ext cx="3204633" cy="420370"/>
          </a:xfrm>
          <a:prstGeom prst="rect">
            <a:avLst/>
          </a:prstGeom>
          <a:noFill/>
          <a:ln w="9525">
            <a:noFill/>
          </a:ln>
        </p:spPr>
        <p:txBody>
          <a:bodyPr>
            <a:spAutoFit/>
          </a:bodyPr>
          <a:lstStyle/>
          <a:p>
            <a:pPr lvl="0" eaLnBrk="1" hangingPunct="1"/>
            <a:r>
              <a:rPr lang="zh-CN" altLang="en-US" sz="2135" dirty="0">
                <a:solidFill>
                  <a:schemeClr val="tx1"/>
                </a:solidFill>
                <a:latin typeface="微软雅黑" panose="020B0503020204020204" charset="-122"/>
                <a:ea typeface="微软雅黑" panose="020B0503020204020204" charset="-122"/>
              </a:rPr>
              <a:t>点击添加标题</a:t>
            </a:r>
          </a:p>
        </p:txBody>
      </p:sp>
    </p:spTree>
  </p:cSld>
  <p:clrMapOvr>
    <a:masterClrMapping/>
  </p:clrMapOvr>
  <p:transition spd="slow" advTm="15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 presetClass="entr" presetSubtype="8"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 calcmode="lin" valueType="num">
                                      <p:cBhvr additive="base">
                                        <p:cTn id="10" dur="1000" fill="hold"/>
                                        <p:tgtEl>
                                          <p:spTgt spid="19458"/>
                                        </p:tgtEl>
                                        <p:attrNameLst>
                                          <p:attrName>ppt_x</p:attrName>
                                        </p:attrNameLst>
                                      </p:cBhvr>
                                      <p:tavLst>
                                        <p:tav tm="0">
                                          <p:val>
                                            <p:strVal val="0-#ppt_w/2"/>
                                          </p:val>
                                        </p:tav>
                                        <p:tav tm="100000">
                                          <p:val>
                                            <p:strVal val="#ppt_x"/>
                                          </p:val>
                                        </p:tav>
                                      </p:tavLst>
                                    </p:anim>
                                    <p:anim calcmode="lin" valueType="num">
                                      <p:cBhvr additive="base">
                                        <p:cTn id="11" dur="1000" fill="hold"/>
                                        <p:tgtEl>
                                          <p:spTgt spid="19458"/>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0-#ppt_w/2"/>
                                          </p:val>
                                        </p:tav>
                                        <p:tav tm="100000">
                                          <p:val>
                                            <p:strVal val="#ppt_x"/>
                                          </p:val>
                                        </p:tav>
                                      </p:tavLst>
                                    </p:anim>
                                    <p:anim calcmode="lin" valueType="num">
                                      <p:cBhvr additive="base">
                                        <p:cTn id="23" dur="10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9462"/>
                                        </p:tgtEl>
                                        <p:attrNameLst>
                                          <p:attrName>style.visibility</p:attrName>
                                        </p:attrNameLst>
                                      </p:cBhvr>
                                      <p:to>
                                        <p:strVal val="visible"/>
                                      </p:to>
                                    </p:set>
                                    <p:anim calcmode="lin" valueType="num">
                                      <p:cBhvr additive="base">
                                        <p:cTn id="26" dur="1000" fill="hold"/>
                                        <p:tgtEl>
                                          <p:spTgt spid="19462"/>
                                        </p:tgtEl>
                                        <p:attrNameLst>
                                          <p:attrName>ppt_x</p:attrName>
                                        </p:attrNameLst>
                                      </p:cBhvr>
                                      <p:tavLst>
                                        <p:tav tm="0">
                                          <p:val>
                                            <p:strVal val="0-#ppt_w/2"/>
                                          </p:val>
                                        </p:tav>
                                        <p:tav tm="100000">
                                          <p:val>
                                            <p:strVal val="#ppt_x"/>
                                          </p:val>
                                        </p:tav>
                                      </p:tavLst>
                                    </p:anim>
                                    <p:anim calcmode="lin" valueType="num">
                                      <p:cBhvr additive="base">
                                        <p:cTn id="27" dur="1000" fill="hold"/>
                                        <p:tgtEl>
                                          <p:spTgt spid="194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5" grpId="0"/>
      <p:bldP spid="6" grpId="0"/>
      <p:bldP spid="194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7994" y="0"/>
            <a:ext cx="3293660" cy="58412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72" name="文本框 5"/>
          <p:cNvSpPr txBox="1">
            <a:spLocks noChangeArrowheads="1"/>
          </p:cNvSpPr>
          <p:nvPr/>
        </p:nvSpPr>
        <p:spPr bwMode="auto">
          <a:xfrm>
            <a:off x="1310780" y="602047"/>
            <a:ext cx="3148084"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zh-CN" altLang="en-US" sz="12800" b="1" dirty="0">
                <a:solidFill>
                  <a:schemeClr val="bg1"/>
                </a:solidFill>
                <a:latin typeface="微软雅黑" panose="020B0503020204020204" charset="-122"/>
                <a:ea typeface="微软雅黑" panose="020B0503020204020204" charset="-122"/>
              </a:rPr>
              <a:t>目录</a:t>
            </a:r>
            <a:endParaRPr lang="en-US" altLang="zh-CN" sz="12800" b="1" dirty="0">
              <a:solidFill>
                <a:schemeClr val="bg1"/>
              </a:solidFill>
              <a:latin typeface="微软雅黑" panose="020B0503020204020204" charset="-122"/>
              <a:ea typeface="微软雅黑" panose="020B0503020204020204" charset="-122"/>
            </a:endParaRPr>
          </a:p>
          <a:p>
            <a:pPr algn="ctr" fontAlgn="base">
              <a:spcBef>
                <a:spcPct val="0"/>
              </a:spcBef>
              <a:spcAft>
                <a:spcPct val="0"/>
              </a:spcAft>
              <a:defRPr/>
            </a:pPr>
            <a:r>
              <a:rPr lang="en-US" altLang="zh-CN" sz="3735" dirty="0">
                <a:solidFill>
                  <a:schemeClr val="bg1"/>
                </a:solidFill>
                <a:latin typeface="微软雅黑" panose="020B0503020204020204" charset="-122"/>
                <a:ea typeface="微软雅黑" panose="020B0503020204020204" charset="-122"/>
              </a:rPr>
              <a:t>CONTENTS</a:t>
            </a:r>
            <a:endParaRPr lang="zh-CN" altLang="en-US" sz="3735" dirty="0">
              <a:solidFill>
                <a:schemeClr val="bg1"/>
              </a:solidFill>
              <a:latin typeface="微软雅黑" panose="020B0503020204020204" charset="-122"/>
              <a:ea typeface="微软雅黑" panose="020B0503020204020204" charset="-122"/>
            </a:endParaRPr>
          </a:p>
        </p:txBody>
      </p:sp>
      <p:sp>
        <p:nvSpPr>
          <p:cNvPr id="15" name="矩形 14"/>
          <p:cNvSpPr/>
          <p:nvPr/>
        </p:nvSpPr>
        <p:spPr>
          <a:xfrm>
            <a:off x="1492751" y="380999"/>
            <a:ext cx="3293660" cy="58412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34" name="剪去单角的矩形 22"/>
          <p:cNvSpPr/>
          <p:nvPr/>
        </p:nvSpPr>
        <p:spPr>
          <a:xfrm>
            <a:off x="6498172" y="1629472"/>
            <a:ext cx="4142863" cy="623349"/>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endParaRPr lang="zh-CN" altLang="en-US" sz="1865"/>
          </a:p>
        </p:txBody>
      </p:sp>
      <p:sp>
        <p:nvSpPr>
          <p:cNvPr id="35" name="六边形 34"/>
          <p:cNvSpPr/>
          <p:nvPr/>
        </p:nvSpPr>
        <p:spPr>
          <a:xfrm>
            <a:off x="5814026" y="1564133"/>
            <a:ext cx="874623" cy="754027"/>
          </a:xfrm>
          <a:prstGeom prst="hexagon">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r>
              <a:rPr lang="en-US" altLang="zh-CN" sz="2665" dirty="0">
                <a:latin typeface="Impact" panose="020B0806030902050204" pitchFamily="34" charset="0"/>
              </a:rPr>
              <a:t>01</a:t>
            </a:r>
            <a:endParaRPr lang="zh-CN" altLang="en-US" sz="2665" dirty="0">
              <a:latin typeface="Impact" panose="020B0806030902050204" pitchFamily="34" charset="0"/>
            </a:endParaRPr>
          </a:p>
        </p:txBody>
      </p:sp>
      <p:sp>
        <p:nvSpPr>
          <p:cNvPr id="36" name="矩形 35"/>
          <p:cNvSpPr/>
          <p:nvPr/>
        </p:nvSpPr>
        <p:spPr>
          <a:xfrm>
            <a:off x="7011166" y="1677544"/>
            <a:ext cx="2207260" cy="496570"/>
          </a:xfrm>
          <a:prstGeom prst="rect">
            <a:avLst/>
          </a:prstGeom>
          <a:effectLst/>
        </p:spPr>
        <p:txBody>
          <a:bodyPr wrap="none" lIns="86697" tIns="43348" rIns="86697" bIns="43348">
            <a:spAutoFit/>
          </a:bodyPr>
          <a:lstStyle/>
          <a:p>
            <a:pPr fontAlgn="auto">
              <a:spcBef>
                <a:spcPts val="0"/>
              </a:spcBef>
              <a:spcAft>
                <a:spcPts val="0"/>
              </a:spcAft>
              <a:defRPr/>
            </a:pPr>
            <a:r>
              <a:rPr lang="zh-CN" altLang="en-US" sz="2665" dirty="0">
                <a:solidFill>
                  <a:schemeClr val="bg1"/>
                </a:solidFill>
                <a:latin typeface="Franklin Gothic Medium" panose="020B0603020102020204" pitchFamily="34" charset="0"/>
                <a:ea typeface="微软雅黑" panose="020B0503020204020204" charset="-122"/>
              </a:rPr>
              <a:t>相关标题文字</a:t>
            </a:r>
          </a:p>
        </p:txBody>
      </p:sp>
      <p:sp>
        <p:nvSpPr>
          <p:cNvPr id="37" name="剪去单角的矩形 22"/>
          <p:cNvSpPr/>
          <p:nvPr/>
        </p:nvSpPr>
        <p:spPr>
          <a:xfrm>
            <a:off x="6498172" y="2591067"/>
            <a:ext cx="4142863" cy="623349"/>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FEB134"/>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endParaRPr lang="zh-CN" altLang="en-US" sz="1865"/>
          </a:p>
        </p:txBody>
      </p:sp>
      <p:sp>
        <p:nvSpPr>
          <p:cNvPr id="38" name="六边形 37"/>
          <p:cNvSpPr/>
          <p:nvPr/>
        </p:nvSpPr>
        <p:spPr>
          <a:xfrm>
            <a:off x="5814026" y="2525728"/>
            <a:ext cx="874623" cy="754027"/>
          </a:xfrm>
          <a:prstGeom prst="hexagon">
            <a:avLst/>
          </a:prstGeom>
          <a:solidFill>
            <a:srgbClr val="FEB1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r>
              <a:rPr lang="en-US" altLang="zh-CN" sz="2665" dirty="0">
                <a:latin typeface="Impact" panose="020B0806030902050204" pitchFamily="34" charset="0"/>
              </a:rPr>
              <a:t>02</a:t>
            </a:r>
            <a:endParaRPr lang="zh-CN" altLang="en-US" sz="2665" dirty="0">
              <a:latin typeface="Impact" panose="020B0806030902050204" pitchFamily="34" charset="0"/>
            </a:endParaRPr>
          </a:p>
        </p:txBody>
      </p:sp>
      <p:sp>
        <p:nvSpPr>
          <p:cNvPr id="39" name="矩形 38"/>
          <p:cNvSpPr/>
          <p:nvPr/>
        </p:nvSpPr>
        <p:spPr>
          <a:xfrm>
            <a:off x="7011166" y="2639139"/>
            <a:ext cx="2207260" cy="496570"/>
          </a:xfrm>
          <a:prstGeom prst="rect">
            <a:avLst/>
          </a:prstGeom>
          <a:effectLst/>
        </p:spPr>
        <p:txBody>
          <a:bodyPr wrap="none" lIns="86697" tIns="43348" rIns="86697" bIns="43348">
            <a:spAutoFit/>
          </a:bodyPr>
          <a:lstStyle/>
          <a:p>
            <a:pPr fontAlgn="auto">
              <a:spcBef>
                <a:spcPts val="0"/>
              </a:spcBef>
              <a:spcAft>
                <a:spcPts val="0"/>
              </a:spcAft>
              <a:defRPr/>
            </a:pPr>
            <a:r>
              <a:rPr lang="zh-CN" altLang="en-US" sz="2665" dirty="0">
                <a:solidFill>
                  <a:schemeClr val="bg1"/>
                </a:solidFill>
                <a:latin typeface="Franklin Gothic Medium" panose="020B0603020102020204" pitchFamily="34" charset="0"/>
                <a:ea typeface="微软雅黑" panose="020B0503020204020204" charset="-122"/>
              </a:rPr>
              <a:t>相关标题文字</a:t>
            </a:r>
          </a:p>
        </p:txBody>
      </p:sp>
      <p:sp>
        <p:nvSpPr>
          <p:cNvPr id="40" name="剪去单角的矩形 22"/>
          <p:cNvSpPr/>
          <p:nvPr/>
        </p:nvSpPr>
        <p:spPr>
          <a:xfrm>
            <a:off x="6498172" y="3551469"/>
            <a:ext cx="4142863" cy="623349"/>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endParaRPr lang="zh-CN" altLang="en-US" sz="1865"/>
          </a:p>
        </p:txBody>
      </p:sp>
      <p:sp>
        <p:nvSpPr>
          <p:cNvPr id="41" name="六边形 40"/>
          <p:cNvSpPr/>
          <p:nvPr/>
        </p:nvSpPr>
        <p:spPr>
          <a:xfrm>
            <a:off x="5814026" y="3486131"/>
            <a:ext cx="874623" cy="754027"/>
          </a:xfrm>
          <a:prstGeom prst="hexagon">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r>
              <a:rPr lang="en-US" altLang="zh-CN" sz="2665" dirty="0">
                <a:latin typeface="Impact" panose="020B0806030902050204" pitchFamily="34" charset="0"/>
              </a:rPr>
              <a:t>03</a:t>
            </a:r>
            <a:endParaRPr lang="zh-CN" altLang="en-US" sz="2665" dirty="0">
              <a:latin typeface="Impact" panose="020B0806030902050204" pitchFamily="34" charset="0"/>
            </a:endParaRPr>
          </a:p>
        </p:txBody>
      </p:sp>
      <p:sp>
        <p:nvSpPr>
          <p:cNvPr id="42" name="矩形 41"/>
          <p:cNvSpPr/>
          <p:nvPr/>
        </p:nvSpPr>
        <p:spPr>
          <a:xfrm>
            <a:off x="7011166" y="3599541"/>
            <a:ext cx="2207260" cy="496570"/>
          </a:xfrm>
          <a:prstGeom prst="rect">
            <a:avLst/>
          </a:prstGeom>
          <a:effectLst/>
        </p:spPr>
        <p:txBody>
          <a:bodyPr wrap="none" lIns="86697" tIns="43348" rIns="86697" bIns="43348">
            <a:spAutoFit/>
          </a:bodyPr>
          <a:lstStyle/>
          <a:p>
            <a:pPr fontAlgn="auto">
              <a:spcBef>
                <a:spcPts val="0"/>
              </a:spcBef>
              <a:spcAft>
                <a:spcPts val="0"/>
              </a:spcAft>
              <a:defRPr/>
            </a:pPr>
            <a:r>
              <a:rPr lang="zh-CN" altLang="en-US" sz="2665" dirty="0">
                <a:solidFill>
                  <a:schemeClr val="bg1"/>
                </a:solidFill>
                <a:latin typeface="Franklin Gothic Medium" panose="020B0603020102020204" pitchFamily="34" charset="0"/>
                <a:ea typeface="微软雅黑" panose="020B0503020204020204" charset="-122"/>
              </a:rPr>
              <a:t>相关标题文字</a:t>
            </a:r>
          </a:p>
        </p:txBody>
      </p:sp>
      <p:sp>
        <p:nvSpPr>
          <p:cNvPr id="43" name="剪去单角的矩形 22"/>
          <p:cNvSpPr/>
          <p:nvPr/>
        </p:nvSpPr>
        <p:spPr>
          <a:xfrm>
            <a:off x="6498172" y="4511873"/>
            <a:ext cx="4142863" cy="623349"/>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FEB134"/>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endParaRPr lang="zh-CN" altLang="en-US" sz="1865"/>
          </a:p>
        </p:txBody>
      </p:sp>
      <p:sp>
        <p:nvSpPr>
          <p:cNvPr id="44" name="六边形 43"/>
          <p:cNvSpPr/>
          <p:nvPr/>
        </p:nvSpPr>
        <p:spPr>
          <a:xfrm>
            <a:off x="5814026" y="4446535"/>
            <a:ext cx="874623" cy="754027"/>
          </a:xfrm>
          <a:prstGeom prst="hexagon">
            <a:avLst/>
          </a:prstGeom>
          <a:solidFill>
            <a:srgbClr val="FEB1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r>
              <a:rPr lang="en-US" altLang="zh-CN" sz="2665" dirty="0">
                <a:latin typeface="Impact" panose="020B0806030902050204" pitchFamily="34" charset="0"/>
              </a:rPr>
              <a:t>04</a:t>
            </a:r>
            <a:endParaRPr lang="zh-CN" altLang="en-US" sz="2665" dirty="0">
              <a:latin typeface="Impact" panose="020B0806030902050204" pitchFamily="34" charset="0"/>
            </a:endParaRPr>
          </a:p>
        </p:txBody>
      </p:sp>
      <p:sp>
        <p:nvSpPr>
          <p:cNvPr id="45" name="矩形 44"/>
          <p:cNvSpPr/>
          <p:nvPr/>
        </p:nvSpPr>
        <p:spPr>
          <a:xfrm>
            <a:off x="7011166" y="4559945"/>
            <a:ext cx="2207260" cy="496570"/>
          </a:xfrm>
          <a:prstGeom prst="rect">
            <a:avLst/>
          </a:prstGeom>
          <a:effectLst/>
        </p:spPr>
        <p:txBody>
          <a:bodyPr wrap="none" lIns="86697" tIns="43348" rIns="86697" bIns="43348">
            <a:spAutoFit/>
          </a:bodyPr>
          <a:lstStyle/>
          <a:p>
            <a:pPr fontAlgn="auto">
              <a:spcBef>
                <a:spcPts val="0"/>
              </a:spcBef>
              <a:spcAft>
                <a:spcPts val="0"/>
              </a:spcAft>
              <a:defRPr/>
            </a:pPr>
            <a:r>
              <a:rPr lang="zh-CN" altLang="en-US" sz="2665" dirty="0">
                <a:solidFill>
                  <a:schemeClr val="bg1"/>
                </a:solidFill>
                <a:latin typeface="Franklin Gothic Medium" panose="020B0603020102020204" pitchFamily="34" charset="0"/>
                <a:ea typeface="微软雅黑" panose="020B0503020204020204" charset="-122"/>
              </a:rPr>
              <a:t>相关标题文字</a:t>
            </a:r>
          </a:p>
        </p:txBody>
      </p:sp>
    </p:spTree>
  </p:cSld>
  <p:clrMapOvr>
    <a:masterClrMapping/>
  </p:clrMapOvr>
  <p:transition spd="slow" advTm="88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wipe(down)">
                                      <p:cBhvr>
                                        <p:cTn id="14" dur="580">
                                          <p:stCondLst>
                                            <p:cond delay="0"/>
                                          </p:stCondLst>
                                        </p:cTn>
                                        <p:tgtEl>
                                          <p:spTgt spid="72"/>
                                        </p:tgtEl>
                                      </p:cBhvr>
                                    </p:animEffect>
                                    <p:anim calcmode="lin" valueType="num">
                                      <p:cBhvr>
                                        <p:cTn id="15"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20" dur="26">
                                          <p:stCondLst>
                                            <p:cond delay="650"/>
                                          </p:stCondLst>
                                        </p:cTn>
                                        <p:tgtEl>
                                          <p:spTgt spid="72"/>
                                        </p:tgtEl>
                                      </p:cBhvr>
                                      <p:to x="100000" y="60000"/>
                                    </p:animScale>
                                    <p:animScale>
                                      <p:cBhvr>
                                        <p:cTn id="21" dur="166" decel="50000">
                                          <p:stCondLst>
                                            <p:cond delay="676"/>
                                          </p:stCondLst>
                                        </p:cTn>
                                        <p:tgtEl>
                                          <p:spTgt spid="72"/>
                                        </p:tgtEl>
                                      </p:cBhvr>
                                      <p:to x="100000" y="100000"/>
                                    </p:animScale>
                                    <p:animScale>
                                      <p:cBhvr>
                                        <p:cTn id="22" dur="26">
                                          <p:stCondLst>
                                            <p:cond delay="1312"/>
                                          </p:stCondLst>
                                        </p:cTn>
                                        <p:tgtEl>
                                          <p:spTgt spid="72"/>
                                        </p:tgtEl>
                                      </p:cBhvr>
                                      <p:to x="100000" y="80000"/>
                                    </p:animScale>
                                    <p:animScale>
                                      <p:cBhvr>
                                        <p:cTn id="23" dur="166" decel="50000">
                                          <p:stCondLst>
                                            <p:cond delay="1338"/>
                                          </p:stCondLst>
                                        </p:cTn>
                                        <p:tgtEl>
                                          <p:spTgt spid="72"/>
                                        </p:tgtEl>
                                      </p:cBhvr>
                                      <p:to x="100000" y="100000"/>
                                    </p:animScale>
                                    <p:animScale>
                                      <p:cBhvr>
                                        <p:cTn id="24" dur="26">
                                          <p:stCondLst>
                                            <p:cond delay="1642"/>
                                          </p:stCondLst>
                                        </p:cTn>
                                        <p:tgtEl>
                                          <p:spTgt spid="72"/>
                                        </p:tgtEl>
                                      </p:cBhvr>
                                      <p:to x="100000" y="90000"/>
                                    </p:animScale>
                                    <p:animScale>
                                      <p:cBhvr>
                                        <p:cTn id="25" dur="166" decel="50000">
                                          <p:stCondLst>
                                            <p:cond delay="1668"/>
                                          </p:stCondLst>
                                        </p:cTn>
                                        <p:tgtEl>
                                          <p:spTgt spid="72"/>
                                        </p:tgtEl>
                                      </p:cBhvr>
                                      <p:to x="100000" y="100000"/>
                                    </p:animScale>
                                    <p:animScale>
                                      <p:cBhvr>
                                        <p:cTn id="26" dur="26">
                                          <p:stCondLst>
                                            <p:cond delay="1808"/>
                                          </p:stCondLst>
                                        </p:cTn>
                                        <p:tgtEl>
                                          <p:spTgt spid="72"/>
                                        </p:tgtEl>
                                      </p:cBhvr>
                                      <p:to x="100000" y="95000"/>
                                    </p:animScale>
                                    <p:animScale>
                                      <p:cBhvr>
                                        <p:cTn id="27" dur="166" decel="50000">
                                          <p:stCondLst>
                                            <p:cond delay="1834"/>
                                          </p:stCondLst>
                                        </p:cTn>
                                        <p:tgtEl>
                                          <p:spTgt spid="72"/>
                                        </p:tgtEl>
                                      </p:cBhvr>
                                      <p:to x="100000" y="100000"/>
                                    </p:animScale>
                                  </p:childTnLst>
                                </p:cTn>
                              </p:par>
                            </p:childTnLst>
                          </p:cTn>
                        </p:par>
                        <p:par>
                          <p:cTn id="28" fill="hold">
                            <p:stCondLst>
                              <p:cond delay="4000"/>
                            </p:stCondLst>
                            <p:childTnLst>
                              <p:par>
                                <p:cTn id="29" presetID="2" presetClass="entr" presetSubtype="1"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childTnLst>
                          </p:cTn>
                        </p:par>
                        <p:par>
                          <p:cTn id="41" fill="hold">
                            <p:stCondLst>
                              <p:cond delay="5000"/>
                            </p:stCondLst>
                            <p:childTnLst>
                              <p:par>
                                <p:cTn id="42" presetID="2" presetClass="entr" presetSubtype="1"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0-#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ppt_x"/>
                                          </p:val>
                                        </p:tav>
                                        <p:tav tm="100000">
                                          <p:val>
                                            <p:strVal val="#ppt_x"/>
                                          </p:val>
                                        </p:tav>
                                      </p:tavLst>
                                    </p:anim>
                                    <p:anim calcmode="lin" valueType="num">
                                      <p:cBhvr additive="base">
                                        <p:cTn id="49" dur="500" fill="hold"/>
                                        <p:tgtEl>
                                          <p:spTgt spid="37"/>
                                        </p:tgtEl>
                                        <p:attrNameLst>
                                          <p:attrName>ppt_y</p:attrName>
                                        </p:attrNameLst>
                                      </p:cBhvr>
                                      <p:tavLst>
                                        <p:tav tm="0">
                                          <p:val>
                                            <p:strVal val="1+#ppt_h/2"/>
                                          </p:val>
                                        </p:tav>
                                        <p:tav tm="100000">
                                          <p:val>
                                            <p:strVal val="#ppt_y"/>
                                          </p:val>
                                        </p:tav>
                                      </p:tavLst>
                                    </p:anim>
                                  </p:childTnLst>
                                </p:cTn>
                              </p:par>
                            </p:childTnLst>
                          </p:cTn>
                        </p:par>
                        <p:par>
                          <p:cTn id="50" fill="hold">
                            <p:stCondLst>
                              <p:cond delay="5500"/>
                            </p:stCondLst>
                            <p:childTnLst>
                              <p:par>
                                <p:cTn id="51" presetID="22" presetClass="entr" presetSubtype="8"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par>
                          <p:cTn id="54" fill="hold">
                            <p:stCondLst>
                              <p:cond delay="6000"/>
                            </p:stCondLst>
                            <p:childTnLst>
                              <p:par>
                                <p:cTn id="55" presetID="2" presetClass="entr" presetSubtype="1"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0-#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22" presetClass="entr" presetSubtype="8"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cTn>
                              </p:par>
                            </p:childTnLst>
                          </p:cTn>
                        </p:par>
                        <p:par>
                          <p:cTn id="67" fill="hold">
                            <p:stCondLst>
                              <p:cond delay="7000"/>
                            </p:stCondLst>
                            <p:childTnLst>
                              <p:par>
                                <p:cTn id="68" presetID="2" presetClass="entr" presetSubtype="1"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additive="base">
                                        <p:cTn id="70" dur="500" fill="hold"/>
                                        <p:tgtEl>
                                          <p:spTgt spid="44"/>
                                        </p:tgtEl>
                                        <p:attrNameLst>
                                          <p:attrName>ppt_x</p:attrName>
                                        </p:attrNameLst>
                                      </p:cBhvr>
                                      <p:tavLst>
                                        <p:tav tm="0">
                                          <p:val>
                                            <p:strVal val="#ppt_x"/>
                                          </p:val>
                                        </p:tav>
                                        <p:tav tm="100000">
                                          <p:val>
                                            <p:strVal val="#ppt_x"/>
                                          </p:val>
                                        </p:tav>
                                      </p:tavLst>
                                    </p:anim>
                                    <p:anim calcmode="lin" valueType="num">
                                      <p:cBhvr additive="base">
                                        <p:cTn id="71" dur="500" fill="hold"/>
                                        <p:tgtEl>
                                          <p:spTgt spid="44"/>
                                        </p:tgtEl>
                                        <p:attrNameLst>
                                          <p:attrName>ppt_y</p:attrName>
                                        </p:attrNameLst>
                                      </p:cBhvr>
                                      <p:tavLst>
                                        <p:tav tm="0">
                                          <p:val>
                                            <p:strVal val="0-#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additive="base">
                                        <p:cTn id="74" dur="500" fill="hold"/>
                                        <p:tgtEl>
                                          <p:spTgt spid="43"/>
                                        </p:tgtEl>
                                        <p:attrNameLst>
                                          <p:attrName>ppt_x</p:attrName>
                                        </p:attrNameLst>
                                      </p:cBhvr>
                                      <p:tavLst>
                                        <p:tav tm="0">
                                          <p:val>
                                            <p:strVal val="#ppt_x"/>
                                          </p:val>
                                        </p:tav>
                                        <p:tav tm="100000">
                                          <p:val>
                                            <p:strVal val="#ppt_x"/>
                                          </p:val>
                                        </p:tav>
                                      </p:tavLst>
                                    </p:anim>
                                    <p:anim calcmode="lin" valueType="num">
                                      <p:cBhvr additive="base">
                                        <p:cTn id="75" dur="500" fill="hold"/>
                                        <p:tgtEl>
                                          <p:spTgt spid="43"/>
                                        </p:tgtEl>
                                        <p:attrNameLst>
                                          <p:attrName>ppt_y</p:attrName>
                                        </p:attrNameLst>
                                      </p:cBhvr>
                                      <p:tavLst>
                                        <p:tav tm="0">
                                          <p:val>
                                            <p:strVal val="1+#ppt_h/2"/>
                                          </p:val>
                                        </p:tav>
                                        <p:tav tm="100000">
                                          <p:val>
                                            <p:strVal val="#ppt_y"/>
                                          </p:val>
                                        </p:tav>
                                      </p:tavLst>
                                    </p:anim>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2" grpId="0"/>
      <p:bldP spid="15"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20" name="图片 19"/>
          <p:cNvPicPr>
            <a:picLocks noChangeAspect="1"/>
          </p:cNvPicPr>
          <p:nvPr/>
        </p:nvPicPr>
        <p:blipFill>
          <a:blip r:embed="rId5"/>
          <a:stretch>
            <a:fillRect/>
          </a:stretch>
        </p:blipFill>
        <p:spPr>
          <a:xfrm>
            <a:off x="364724" y="3958543"/>
            <a:ext cx="10788751" cy="2756250"/>
          </a:xfrm>
          <a:prstGeom prst="rect">
            <a:avLst/>
          </a:prstGeom>
        </p:spPr>
      </p:pic>
      <p:pic>
        <p:nvPicPr>
          <p:cNvPr id="21" name="图片 20"/>
          <p:cNvPicPr>
            <a:picLocks noChangeAspect="1"/>
          </p:cNvPicPr>
          <p:nvPr/>
        </p:nvPicPr>
        <p:blipFill>
          <a:blip r:embed="rId6"/>
          <a:stretch>
            <a:fillRect/>
          </a:stretch>
        </p:blipFill>
        <p:spPr>
          <a:xfrm>
            <a:off x="1680974" y="4797152"/>
            <a:ext cx="9472501" cy="1226250"/>
          </a:xfrm>
          <a:prstGeom prst="rect">
            <a:avLst/>
          </a:prstGeom>
        </p:spPr>
      </p:pic>
      <p:pic>
        <p:nvPicPr>
          <p:cNvPr id="23" name="图片 22"/>
          <p:cNvPicPr>
            <a:picLocks noChangeAspect="1"/>
          </p:cNvPicPr>
          <p:nvPr/>
        </p:nvPicPr>
        <p:blipFill>
          <a:blip r:embed="rId7"/>
          <a:stretch>
            <a:fillRect/>
          </a:stretch>
        </p:blipFill>
        <p:spPr>
          <a:xfrm>
            <a:off x="7336092" y="2671964"/>
            <a:ext cx="2160000" cy="3307500"/>
          </a:xfrm>
          <a:prstGeom prst="rect">
            <a:avLst/>
          </a:prstGeom>
        </p:spPr>
      </p:pic>
      <p:pic>
        <p:nvPicPr>
          <p:cNvPr id="24" name="图片 23"/>
          <p:cNvPicPr>
            <a:picLocks noChangeAspect="1"/>
          </p:cNvPicPr>
          <p:nvPr/>
        </p:nvPicPr>
        <p:blipFill>
          <a:blip r:embed="rId8"/>
          <a:stretch>
            <a:fillRect/>
          </a:stretch>
        </p:blipFill>
        <p:spPr>
          <a:xfrm>
            <a:off x="3822626" y="1275686"/>
            <a:ext cx="1991250" cy="461250"/>
          </a:xfrm>
          <a:prstGeom prst="rect">
            <a:avLst/>
          </a:prstGeom>
        </p:spPr>
      </p:pic>
      <p:pic>
        <p:nvPicPr>
          <p:cNvPr id="25" name="图片 24"/>
          <p:cNvPicPr>
            <a:picLocks noChangeAspect="1"/>
          </p:cNvPicPr>
          <p:nvPr/>
        </p:nvPicPr>
        <p:blipFill>
          <a:blip r:embed="rId9"/>
          <a:stretch>
            <a:fillRect/>
          </a:stretch>
        </p:blipFill>
        <p:spPr>
          <a:xfrm>
            <a:off x="6094569" y="2301264"/>
            <a:ext cx="1507500" cy="326250"/>
          </a:xfrm>
          <a:prstGeom prst="rect">
            <a:avLst/>
          </a:prstGeom>
        </p:spPr>
      </p:pic>
      <p:grpSp>
        <p:nvGrpSpPr>
          <p:cNvPr id="4" name="Group 4"/>
          <p:cNvGrpSpPr>
            <a:grpSpLocks noChangeAspect="1"/>
          </p:cNvGrpSpPr>
          <p:nvPr/>
        </p:nvGrpSpPr>
        <p:grpSpPr bwMode="auto">
          <a:xfrm>
            <a:off x="1160829" y="1209742"/>
            <a:ext cx="3660776" cy="2225675"/>
            <a:chOff x="1132" y="997"/>
            <a:chExt cx="2306" cy="1402"/>
          </a:xfrm>
        </p:grpSpPr>
        <p:sp>
          <p:nvSpPr>
            <p:cNvPr id="27" name="Freeform 6"/>
            <p:cNvSpPr/>
            <p:nvPr/>
          </p:nvSpPr>
          <p:spPr bwMode="auto">
            <a:xfrm>
              <a:off x="1347" y="1142"/>
              <a:ext cx="2091" cy="1257"/>
            </a:xfrm>
            <a:custGeom>
              <a:avLst/>
              <a:gdLst>
                <a:gd name="T0" fmla="*/ 357 w 862"/>
                <a:gd name="T1" fmla="*/ 321 h 517"/>
                <a:gd name="T2" fmla="*/ 129 w 862"/>
                <a:gd name="T3" fmla="*/ 297 h 517"/>
                <a:gd name="T4" fmla="*/ 146 w 862"/>
                <a:gd name="T5" fmla="*/ 236 h 517"/>
                <a:gd name="T6" fmla="*/ 330 w 862"/>
                <a:gd name="T7" fmla="*/ 173 h 517"/>
                <a:gd name="T8" fmla="*/ 547 w 862"/>
                <a:gd name="T9" fmla="*/ 202 h 517"/>
                <a:gd name="T10" fmla="*/ 647 w 862"/>
                <a:gd name="T11" fmla="*/ 248 h 517"/>
                <a:gd name="T12" fmla="*/ 528 w 862"/>
                <a:gd name="T13" fmla="*/ 341 h 517"/>
                <a:gd name="T14" fmla="*/ 308 w 862"/>
                <a:gd name="T15" fmla="*/ 339 h 5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2" h="517">
                  <a:moveTo>
                    <a:pt x="357" y="321"/>
                  </a:moveTo>
                  <a:cubicBezTo>
                    <a:pt x="270" y="461"/>
                    <a:pt x="7" y="466"/>
                    <a:pt x="129" y="297"/>
                  </a:cubicBezTo>
                  <a:cubicBezTo>
                    <a:pt x="19" y="327"/>
                    <a:pt x="0" y="223"/>
                    <a:pt x="146" y="236"/>
                  </a:cubicBezTo>
                  <a:cubicBezTo>
                    <a:pt x="78" y="108"/>
                    <a:pt x="262" y="76"/>
                    <a:pt x="330" y="173"/>
                  </a:cubicBezTo>
                  <a:cubicBezTo>
                    <a:pt x="364" y="0"/>
                    <a:pt x="552" y="40"/>
                    <a:pt x="547" y="202"/>
                  </a:cubicBezTo>
                  <a:cubicBezTo>
                    <a:pt x="615" y="112"/>
                    <a:pt x="781" y="144"/>
                    <a:pt x="647" y="248"/>
                  </a:cubicBezTo>
                  <a:cubicBezTo>
                    <a:pt x="862" y="218"/>
                    <a:pt x="731" y="459"/>
                    <a:pt x="528" y="341"/>
                  </a:cubicBezTo>
                  <a:cubicBezTo>
                    <a:pt x="549" y="517"/>
                    <a:pt x="324" y="452"/>
                    <a:pt x="308" y="339"/>
                  </a:cubicBezTo>
                </a:path>
              </a:pathLst>
            </a:custGeom>
            <a:solidFill>
              <a:srgbClr val="CEE4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8" name="Freeform 5"/>
            <p:cNvSpPr/>
            <p:nvPr/>
          </p:nvSpPr>
          <p:spPr bwMode="auto">
            <a:xfrm>
              <a:off x="1132" y="997"/>
              <a:ext cx="2273" cy="1364"/>
            </a:xfrm>
            <a:custGeom>
              <a:avLst/>
              <a:gdLst>
                <a:gd name="T0" fmla="*/ 237 w 959"/>
                <a:gd name="T1" fmla="*/ 406 h 574"/>
                <a:gd name="T2" fmla="*/ 208 w 959"/>
                <a:gd name="T3" fmla="*/ 289 h 574"/>
                <a:gd name="T4" fmla="*/ 393 w 959"/>
                <a:gd name="T5" fmla="*/ 221 h 574"/>
                <a:gd name="T6" fmla="*/ 698 w 959"/>
                <a:gd name="T7" fmla="*/ 213 h 574"/>
                <a:gd name="T8" fmla="*/ 697 w 959"/>
                <a:gd name="T9" fmla="*/ 214 h 574"/>
                <a:gd name="T10" fmla="*/ 805 w 959"/>
                <a:gd name="T11" fmla="*/ 326 h 574"/>
                <a:gd name="T12" fmla="*/ 895 w 959"/>
                <a:gd name="T13" fmla="*/ 421 h 574"/>
                <a:gd name="T14" fmla="*/ 654 w 959"/>
                <a:gd name="T15" fmla="*/ 465 h 574"/>
                <a:gd name="T16" fmla="*/ 455 w 959"/>
                <a:gd name="T17" fmla="*/ 446 h 574"/>
                <a:gd name="T18" fmla="*/ 194 w 959"/>
                <a:gd name="T19" fmla="*/ 40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9" h="574">
                  <a:moveTo>
                    <a:pt x="237" y="406"/>
                  </a:moveTo>
                  <a:cubicBezTo>
                    <a:pt x="0" y="494"/>
                    <a:pt x="71" y="160"/>
                    <a:pt x="208" y="289"/>
                  </a:cubicBezTo>
                  <a:cubicBezTo>
                    <a:pt x="124" y="157"/>
                    <a:pt x="325" y="129"/>
                    <a:pt x="393" y="221"/>
                  </a:cubicBezTo>
                  <a:cubicBezTo>
                    <a:pt x="382" y="0"/>
                    <a:pt x="651" y="4"/>
                    <a:pt x="698" y="213"/>
                  </a:cubicBezTo>
                  <a:cubicBezTo>
                    <a:pt x="697" y="216"/>
                    <a:pt x="696" y="216"/>
                    <a:pt x="697" y="214"/>
                  </a:cubicBezTo>
                  <a:cubicBezTo>
                    <a:pt x="762" y="95"/>
                    <a:pt x="959" y="221"/>
                    <a:pt x="805" y="326"/>
                  </a:cubicBezTo>
                  <a:cubicBezTo>
                    <a:pt x="886" y="289"/>
                    <a:pt x="945" y="350"/>
                    <a:pt x="895" y="421"/>
                  </a:cubicBezTo>
                  <a:cubicBezTo>
                    <a:pt x="847" y="488"/>
                    <a:pt x="723" y="500"/>
                    <a:pt x="654" y="465"/>
                  </a:cubicBezTo>
                  <a:cubicBezTo>
                    <a:pt x="670" y="574"/>
                    <a:pt x="458" y="574"/>
                    <a:pt x="455" y="446"/>
                  </a:cubicBezTo>
                  <a:cubicBezTo>
                    <a:pt x="351" y="563"/>
                    <a:pt x="130" y="529"/>
                    <a:pt x="194" y="409"/>
                  </a:cubicBezTo>
                </a:path>
              </a:pathLst>
            </a:custGeom>
            <a:blipFill>
              <a:blip r:embed="rId10"/>
              <a:stretch>
                <a:fillRect b="-14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9" name="Freeform 7"/>
            <p:cNvSpPr>
              <a:spLocks noEditPoints="1"/>
            </p:cNvSpPr>
            <p:nvPr/>
          </p:nvSpPr>
          <p:spPr bwMode="auto">
            <a:xfrm>
              <a:off x="1316" y="1095"/>
              <a:ext cx="2056" cy="1252"/>
            </a:xfrm>
            <a:custGeom>
              <a:avLst/>
              <a:gdLst>
                <a:gd name="T0" fmla="*/ 422 w 867"/>
                <a:gd name="T1" fmla="*/ 10 h 527"/>
                <a:gd name="T2" fmla="*/ 310 w 867"/>
                <a:gd name="T3" fmla="*/ 150 h 527"/>
                <a:gd name="T4" fmla="*/ 165 w 867"/>
                <a:gd name="T5" fmla="*/ 107 h 527"/>
                <a:gd name="T6" fmla="*/ 90 w 867"/>
                <a:gd name="T7" fmla="*/ 170 h 527"/>
                <a:gd name="T8" fmla="*/ 89 w 867"/>
                <a:gd name="T9" fmla="*/ 180 h 527"/>
                <a:gd name="T10" fmla="*/ 114 w 867"/>
                <a:gd name="T11" fmla="*/ 232 h 527"/>
                <a:gd name="T12" fmla="*/ 19 w 867"/>
                <a:gd name="T13" fmla="*/ 252 h 527"/>
                <a:gd name="T14" fmla="*/ 18 w 867"/>
                <a:gd name="T15" fmla="*/ 336 h 527"/>
                <a:gd name="T16" fmla="*/ 106 w 867"/>
                <a:gd name="T17" fmla="*/ 371 h 527"/>
                <a:gd name="T18" fmla="*/ 100 w 867"/>
                <a:gd name="T19" fmla="*/ 408 h 527"/>
                <a:gd name="T20" fmla="*/ 144 w 867"/>
                <a:gd name="T21" fmla="*/ 483 h 527"/>
                <a:gd name="T22" fmla="*/ 369 w 867"/>
                <a:gd name="T23" fmla="*/ 433 h 527"/>
                <a:gd name="T24" fmla="*/ 444 w 867"/>
                <a:gd name="T25" fmla="*/ 519 h 527"/>
                <a:gd name="T26" fmla="*/ 586 w 867"/>
                <a:gd name="T27" fmla="*/ 434 h 527"/>
                <a:gd name="T28" fmla="*/ 817 w 867"/>
                <a:gd name="T29" fmla="*/ 391 h 527"/>
                <a:gd name="T30" fmla="*/ 856 w 867"/>
                <a:gd name="T31" fmla="*/ 302 h 527"/>
                <a:gd name="T32" fmla="*/ 761 w 867"/>
                <a:gd name="T33" fmla="*/ 282 h 527"/>
                <a:gd name="T34" fmla="*/ 788 w 867"/>
                <a:gd name="T35" fmla="*/ 210 h 527"/>
                <a:gd name="T36" fmla="*/ 762 w 867"/>
                <a:gd name="T37" fmla="*/ 146 h 527"/>
                <a:gd name="T38" fmla="*/ 633 w 867"/>
                <a:gd name="T39" fmla="*/ 161 h 527"/>
                <a:gd name="T40" fmla="*/ 422 w 867"/>
                <a:gd name="T41" fmla="*/ 10 h 527"/>
                <a:gd name="T42" fmla="*/ 321 w 867"/>
                <a:gd name="T43" fmla="*/ 164 h 527"/>
                <a:gd name="T44" fmla="*/ 424 w 867"/>
                <a:gd name="T45" fmla="*/ 23 h 527"/>
                <a:gd name="T46" fmla="*/ 625 w 867"/>
                <a:gd name="T47" fmla="*/ 173 h 527"/>
                <a:gd name="T48" fmla="*/ 629 w 867"/>
                <a:gd name="T49" fmla="*/ 182 h 527"/>
                <a:gd name="T50" fmla="*/ 635 w 867"/>
                <a:gd name="T51" fmla="*/ 175 h 527"/>
                <a:gd name="T52" fmla="*/ 754 w 867"/>
                <a:gd name="T53" fmla="*/ 155 h 527"/>
                <a:gd name="T54" fmla="*/ 742 w 867"/>
                <a:gd name="T55" fmla="*/ 287 h 527"/>
                <a:gd name="T56" fmla="*/ 729 w 867"/>
                <a:gd name="T57" fmla="*/ 301 h 527"/>
                <a:gd name="T58" fmla="*/ 748 w 867"/>
                <a:gd name="T59" fmla="*/ 297 h 527"/>
                <a:gd name="T60" fmla="*/ 845 w 867"/>
                <a:gd name="T61" fmla="*/ 308 h 527"/>
                <a:gd name="T62" fmla="*/ 809 w 867"/>
                <a:gd name="T63" fmla="*/ 382 h 527"/>
                <a:gd name="T64" fmla="*/ 587 w 867"/>
                <a:gd name="T65" fmla="*/ 421 h 527"/>
                <a:gd name="T66" fmla="*/ 580 w 867"/>
                <a:gd name="T67" fmla="*/ 417 h 527"/>
                <a:gd name="T68" fmla="*/ 578 w 867"/>
                <a:gd name="T69" fmla="*/ 424 h 527"/>
                <a:gd name="T70" fmla="*/ 446 w 867"/>
                <a:gd name="T71" fmla="*/ 506 h 527"/>
                <a:gd name="T72" fmla="*/ 380 w 867"/>
                <a:gd name="T73" fmla="*/ 418 h 527"/>
                <a:gd name="T74" fmla="*/ 379 w 867"/>
                <a:gd name="T75" fmla="*/ 401 h 527"/>
                <a:gd name="T76" fmla="*/ 369 w 867"/>
                <a:gd name="T77" fmla="*/ 414 h 527"/>
                <a:gd name="T78" fmla="*/ 150 w 867"/>
                <a:gd name="T79" fmla="*/ 472 h 527"/>
                <a:gd name="T80" fmla="*/ 120 w 867"/>
                <a:gd name="T81" fmla="*/ 366 h 527"/>
                <a:gd name="T82" fmla="*/ 124 w 867"/>
                <a:gd name="T83" fmla="*/ 355 h 527"/>
                <a:gd name="T84" fmla="*/ 113 w 867"/>
                <a:gd name="T85" fmla="*/ 358 h 527"/>
                <a:gd name="T86" fmla="*/ 28 w 867"/>
                <a:gd name="T87" fmla="*/ 330 h 527"/>
                <a:gd name="T88" fmla="*/ 28 w 867"/>
                <a:gd name="T89" fmla="*/ 260 h 527"/>
                <a:gd name="T90" fmla="*/ 138 w 867"/>
                <a:gd name="T91" fmla="*/ 252 h 527"/>
                <a:gd name="T92" fmla="*/ 144 w 867"/>
                <a:gd name="T93" fmla="*/ 241 h 527"/>
                <a:gd name="T94" fmla="*/ 102 w 867"/>
                <a:gd name="T95" fmla="*/ 172 h 527"/>
                <a:gd name="T96" fmla="*/ 168 w 867"/>
                <a:gd name="T97" fmla="*/ 119 h 527"/>
                <a:gd name="T98" fmla="*/ 310 w 867"/>
                <a:gd name="T99" fmla="*/ 167 h 527"/>
                <a:gd name="T100" fmla="*/ 319 w 867"/>
                <a:gd name="T101" fmla="*/ 179 h 527"/>
                <a:gd name="T102" fmla="*/ 321 w 867"/>
                <a:gd name="T103" fmla="*/ 16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7" h="527">
                  <a:moveTo>
                    <a:pt x="422" y="10"/>
                  </a:moveTo>
                  <a:cubicBezTo>
                    <a:pt x="362" y="19"/>
                    <a:pt x="321" y="70"/>
                    <a:pt x="310" y="150"/>
                  </a:cubicBezTo>
                  <a:cubicBezTo>
                    <a:pt x="268" y="104"/>
                    <a:pt x="207" y="97"/>
                    <a:pt x="165" y="107"/>
                  </a:cubicBezTo>
                  <a:cubicBezTo>
                    <a:pt x="124" y="117"/>
                    <a:pt x="95" y="141"/>
                    <a:pt x="90" y="170"/>
                  </a:cubicBezTo>
                  <a:cubicBezTo>
                    <a:pt x="89" y="173"/>
                    <a:pt x="89" y="176"/>
                    <a:pt x="89" y="180"/>
                  </a:cubicBezTo>
                  <a:cubicBezTo>
                    <a:pt x="89" y="194"/>
                    <a:pt x="94" y="212"/>
                    <a:pt x="114" y="232"/>
                  </a:cubicBezTo>
                  <a:cubicBezTo>
                    <a:pt x="57" y="219"/>
                    <a:pt x="30" y="238"/>
                    <a:pt x="19" y="252"/>
                  </a:cubicBezTo>
                  <a:cubicBezTo>
                    <a:pt x="1" y="275"/>
                    <a:pt x="0" y="309"/>
                    <a:pt x="18" y="336"/>
                  </a:cubicBezTo>
                  <a:cubicBezTo>
                    <a:pt x="36" y="365"/>
                    <a:pt x="69" y="377"/>
                    <a:pt x="106" y="371"/>
                  </a:cubicBezTo>
                  <a:cubicBezTo>
                    <a:pt x="102" y="384"/>
                    <a:pt x="100" y="396"/>
                    <a:pt x="100" y="408"/>
                  </a:cubicBezTo>
                  <a:cubicBezTo>
                    <a:pt x="100" y="441"/>
                    <a:pt x="115" y="467"/>
                    <a:pt x="144" y="483"/>
                  </a:cubicBezTo>
                  <a:cubicBezTo>
                    <a:pt x="203" y="514"/>
                    <a:pt x="309" y="498"/>
                    <a:pt x="369" y="433"/>
                  </a:cubicBezTo>
                  <a:cubicBezTo>
                    <a:pt x="375" y="480"/>
                    <a:pt x="402" y="512"/>
                    <a:pt x="444" y="519"/>
                  </a:cubicBezTo>
                  <a:cubicBezTo>
                    <a:pt x="493" y="527"/>
                    <a:pt x="558" y="498"/>
                    <a:pt x="586" y="434"/>
                  </a:cubicBezTo>
                  <a:cubicBezTo>
                    <a:pt x="664" y="478"/>
                    <a:pt x="760" y="443"/>
                    <a:pt x="817" y="391"/>
                  </a:cubicBezTo>
                  <a:cubicBezTo>
                    <a:pt x="852" y="358"/>
                    <a:pt x="867" y="324"/>
                    <a:pt x="856" y="302"/>
                  </a:cubicBezTo>
                  <a:cubicBezTo>
                    <a:pt x="848" y="287"/>
                    <a:pt x="825" y="272"/>
                    <a:pt x="761" y="282"/>
                  </a:cubicBezTo>
                  <a:cubicBezTo>
                    <a:pt x="779" y="258"/>
                    <a:pt x="788" y="233"/>
                    <a:pt x="788" y="210"/>
                  </a:cubicBezTo>
                  <a:cubicBezTo>
                    <a:pt x="788" y="184"/>
                    <a:pt x="778" y="161"/>
                    <a:pt x="762" y="146"/>
                  </a:cubicBezTo>
                  <a:cubicBezTo>
                    <a:pt x="736" y="121"/>
                    <a:pt x="688" y="111"/>
                    <a:pt x="633" y="161"/>
                  </a:cubicBezTo>
                  <a:cubicBezTo>
                    <a:pt x="593" y="65"/>
                    <a:pt x="502" y="0"/>
                    <a:pt x="422" y="10"/>
                  </a:cubicBezTo>
                  <a:close/>
                  <a:moveTo>
                    <a:pt x="321" y="164"/>
                  </a:moveTo>
                  <a:cubicBezTo>
                    <a:pt x="329" y="82"/>
                    <a:pt x="366" y="30"/>
                    <a:pt x="424" y="23"/>
                  </a:cubicBezTo>
                  <a:cubicBezTo>
                    <a:pt x="500" y="12"/>
                    <a:pt x="588" y="78"/>
                    <a:pt x="625" y="173"/>
                  </a:cubicBezTo>
                  <a:cubicBezTo>
                    <a:pt x="629" y="182"/>
                    <a:pt x="629" y="182"/>
                    <a:pt x="629" y="182"/>
                  </a:cubicBezTo>
                  <a:cubicBezTo>
                    <a:pt x="635" y="175"/>
                    <a:pt x="635" y="175"/>
                    <a:pt x="635" y="175"/>
                  </a:cubicBezTo>
                  <a:cubicBezTo>
                    <a:pt x="686" y="125"/>
                    <a:pt x="731" y="133"/>
                    <a:pt x="754" y="155"/>
                  </a:cubicBezTo>
                  <a:cubicBezTo>
                    <a:pt x="782" y="182"/>
                    <a:pt x="787" y="237"/>
                    <a:pt x="742" y="287"/>
                  </a:cubicBezTo>
                  <a:cubicBezTo>
                    <a:pt x="729" y="301"/>
                    <a:pt x="729" y="301"/>
                    <a:pt x="729" y="301"/>
                  </a:cubicBezTo>
                  <a:cubicBezTo>
                    <a:pt x="748" y="297"/>
                    <a:pt x="748" y="297"/>
                    <a:pt x="748" y="297"/>
                  </a:cubicBezTo>
                  <a:cubicBezTo>
                    <a:pt x="801" y="286"/>
                    <a:pt x="836" y="290"/>
                    <a:pt x="845" y="308"/>
                  </a:cubicBezTo>
                  <a:cubicBezTo>
                    <a:pt x="853" y="324"/>
                    <a:pt x="839" y="354"/>
                    <a:pt x="809" y="382"/>
                  </a:cubicBezTo>
                  <a:cubicBezTo>
                    <a:pt x="753" y="433"/>
                    <a:pt x="660" y="467"/>
                    <a:pt x="587" y="421"/>
                  </a:cubicBezTo>
                  <a:cubicBezTo>
                    <a:pt x="580" y="417"/>
                    <a:pt x="580" y="417"/>
                    <a:pt x="580" y="417"/>
                  </a:cubicBezTo>
                  <a:cubicBezTo>
                    <a:pt x="578" y="424"/>
                    <a:pt x="578" y="424"/>
                    <a:pt x="578" y="424"/>
                  </a:cubicBezTo>
                  <a:cubicBezTo>
                    <a:pt x="554" y="485"/>
                    <a:pt x="492" y="514"/>
                    <a:pt x="446" y="506"/>
                  </a:cubicBezTo>
                  <a:cubicBezTo>
                    <a:pt x="405" y="500"/>
                    <a:pt x="381" y="467"/>
                    <a:pt x="380" y="418"/>
                  </a:cubicBezTo>
                  <a:cubicBezTo>
                    <a:pt x="379" y="401"/>
                    <a:pt x="379" y="401"/>
                    <a:pt x="379" y="401"/>
                  </a:cubicBezTo>
                  <a:cubicBezTo>
                    <a:pt x="369" y="414"/>
                    <a:pt x="369" y="414"/>
                    <a:pt x="369" y="414"/>
                  </a:cubicBezTo>
                  <a:cubicBezTo>
                    <a:pt x="316" y="483"/>
                    <a:pt x="206" y="502"/>
                    <a:pt x="150" y="472"/>
                  </a:cubicBezTo>
                  <a:cubicBezTo>
                    <a:pt x="113" y="452"/>
                    <a:pt x="103" y="415"/>
                    <a:pt x="120" y="366"/>
                  </a:cubicBezTo>
                  <a:cubicBezTo>
                    <a:pt x="124" y="355"/>
                    <a:pt x="124" y="355"/>
                    <a:pt x="124" y="355"/>
                  </a:cubicBezTo>
                  <a:cubicBezTo>
                    <a:pt x="113" y="358"/>
                    <a:pt x="113" y="358"/>
                    <a:pt x="113" y="358"/>
                  </a:cubicBezTo>
                  <a:cubicBezTo>
                    <a:pt x="77" y="367"/>
                    <a:pt x="45" y="356"/>
                    <a:pt x="28" y="330"/>
                  </a:cubicBezTo>
                  <a:cubicBezTo>
                    <a:pt x="14" y="307"/>
                    <a:pt x="14" y="278"/>
                    <a:pt x="28" y="260"/>
                  </a:cubicBezTo>
                  <a:cubicBezTo>
                    <a:pt x="47" y="236"/>
                    <a:pt x="87" y="233"/>
                    <a:pt x="138" y="252"/>
                  </a:cubicBezTo>
                  <a:cubicBezTo>
                    <a:pt x="144" y="241"/>
                    <a:pt x="144" y="241"/>
                    <a:pt x="144" y="241"/>
                  </a:cubicBezTo>
                  <a:cubicBezTo>
                    <a:pt x="112" y="218"/>
                    <a:pt x="97" y="195"/>
                    <a:pt x="102" y="172"/>
                  </a:cubicBezTo>
                  <a:cubicBezTo>
                    <a:pt x="106" y="148"/>
                    <a:pt x="132" y="128"/>
                    <a:pt x="168" y="119"/>
                  </a:cubicBezTo>
                  <a:cubicBezTo>
                    <a:pt x="209" y="110"/>
                    <a:pt x="271" y="116"/>
                    <a:pt x="310" y="167"/>
                  </a:cubicBezTo>
                  <a:cubicBezTo>
                    <a:pt x="319" y="179"/>
                    <a:pt x="319" y="179"/>
                    <a:pt x="319" y="179"/>
                  </a:cubicBezTo>
                  <a:lnTo>
                    <a:pt x="321" y="164"/>
                  </a:lnTo>
                  <a:close/>
                </a:path>
              </a:pathLst>
            </a:custGeom>
            <a:solidFill>
              <a:srgbClr val="834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grpSp>
      <p:grpSp>
        <p:nvGrpSpPr>
          <p:cNvPr id="30" name="Group 10"/>
          <p:cNvGrpSpPr>
            <a:grpSpLocks noChangeAspect="1"/>
          </p:cNvGrpSpPr>
          <p:nvPr/>
        </p:nvGrpSpPr>
        <p:grpSpPr bwMode="auto">
          <a:xfrm>
            <a:off x="4256431" y="2392728"/>
            <a:ext cx="2967107" cy="1916211"/>
            <a:chOff x="5551" y="1209"/>
            <a:chExt cx="1375" cy="888"/>
          </a:xfrm>
        </p:grpSpPr>
        <p:sp>
          <p:nvSpPr>
            <p:cNvPr id="31" name="Freeform 11"/>
            <p:cNvSpPr/>
            <p:nvPr/>
          </p:nvSpPr>
          <p:spPr bwMode="auto">
            <a:xfrm>
              <a:off x="5551" y="1209"/>
              <a:ext cx="1375" cy="888"/>
            </a:xfrm>
            <a:custGeom>
              <a:avLst/>
              <a:gdLst>
                <a:gd name="T0" fmla="*/ 246 w 579"/>
                <a:gd name="T1" fmla="*/ 229 h 372"/>
                <a:gd name="T2" fmla="*/ 154 w 579"/>
                <a:gd name="T3" fmla="*/ 313 h 372"/>
                <a:gd name="T4" fmla="*/ 104 w 579"/>
                <a:gd name="T5" fmla="*/ 247 h 372"/>
                <a:gd name="T6" fmla="*/ 100 w 579"/>
                <a:gd name="T7" fmla="*/ 191 h 372"/>
                <a:gd name="T8" fmla="*/ 212 w 579"/>
                <a:gd name="T9" fmla="*/ 135 h 372"/>
                <a:gd name="T10" fmla="*/ 341 w 579"/>
                <a:gd name="T11" fmla="*/ 123 h 372"/>
                <a:gd name="T12" fmla="*/ 468 w 579"/>
                <a:gd name="T13" fmla="*/ 155 h 372"/>
                <a:gd name="T14" fmla="*/ 560 w 579"/>
                <a:gd name="T15" fmla="*/ 199 h 372"/>
                <a:gd name="T16" fmla="*/ 470 w 579"/>
                <a:gd name="T17" fmla="*/ 217 h 372"/>
                <a:gd name="T18" fmla="*/ 232 w 579"/>
                <a:gd name="T19" fmla="*/ 24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372">
                  <a:moveTo>
                    <a:pt x="246" y="229"/>
                  </a:moveTo>
                  <a:cubicBezTo>
                    <a:pt x="231" y="267"/>
                    <a:pt x="207" y="322"/>
                    <a:pt x="154" y="313"/>
                  </a:cubicBezTo>
                  <a:cubicBezTo>
                    <a:pt x="121" y="307"/>
                    <a:pt x="90" y="278"/>
                    <a:pt x="104" y="247"/>
                  </a:cubicBezTo>
                  <a:cubicBezTo>
                    <a:pt x="65" y="304"/>
                    <a:pt x="0" y="208"/>
                    <a:pt x="100" y="191"/>
                  </a:cubicBezTo>
                  <a:cubicBezTo>
                    <a:pt x="44" y="141"/>
                    <a:pt x="139" y="45"/>
                    <a:pt x="212" y="135"/>
                  </a:cubicBezTo>
                  <a:cubicBezTo>
                    <a:pt x="187" y="44"/>
                    <a:pt x="339" y="12"/>
                    <a:pt x="341" y="123"/>
                  </a:cubicBezTo>
                  <a:cubicBezTo>
                    <a:pt x="344" y="12"/>
                    <a:pt x="567" y="0"/>
                    <a:pt x="468" y="155"/>
                  </a:cubicBezTo>
                  <a:cubicBezTo>
                    <a:pt x="498" y="145"/>
                    <a:pt x="579" y="148"/>
                    <a:pt x="560" y="199"/>
                  </a:cubicBezTo>
                  <a:cubicBezTo>
                    <a:pt x="547" y="233"/>
                    <a:pt x="495" y="227"/>
                    <a:pt x="470" y="217"/>
                  </a:cubicBezTo>
                  <a:cubicBezTo>
                    <a:pt x="487" y="332"/>
                    <a:pt x="252" y="372"/>
                    <a:pt x="232" y="24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2" name="Freeform 12"/>
            <p:cNvSpPr/>
            <p:nvPr/>
          </p:nvSpPr>
          <p:spPr bwMode="auto">
            <a:xfrm>
              <a:off x="5598" y="1225"/>
              <a:ext cx="1255" cy="805"/>
            </a:xfrm>
            <a:custGeom>
              <a:avLst/>
              <a:gdLst>
                <a:gd name="T0" fmla="*/ 135 w 528"/>
                <a:gd name="T1" fmla="*/ 217 h 337"/>
                <a:gd name="T2" fmla="*/ 99 w 528"/>
                <a:gd name="T3" fmla="*/ 187 h 337"/>
                <a:gd name="T4" fmla="*/ 204 w 528"/>
                <a:gd name="T5" fmla="*/ 148 h 337"/>
                <a:gd name="T6" fmla="*/ 315 w 528"/>
                <a:gd name="T7" fmla="*/ 126 h 337"/>
                <a:gd name="T8" fmla="*/ 433 w 528"/>
                <a:gd name="T9" fmla="*/ 163 h 337"/>
                <a:gd name="T10" fmla="*/ 449 w 528"/>
                <a:gd name="T11" fmla="*/ 197 h 337"/>
                <a:gd name="T12" fmla="*/ 214 w 528"/>
                <a:gd name="T13" fmla="*/ 220 h 337"/>
                <a:gd name="T14" fmla="*/ 90 w 528"/>
                <a:gd name="T15" fmla="*/ 223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337">
                  <a:moveTo>
                    <a:pt x="135" y="217"/>
                  </a:moveTo>
                  <a:cubicBezTo>
                    <a:pt x="25" y="294"/>
                    <a:pt x="0" y="172"/>
                    <a:pt x="99" y="187"/>
                  </a:cubicBezTo>
                  <a:cubicBezTo>
                    <a:pt x="74" y="83"/>
                    <a:pt x="148" y="63"/>
                    <a:pt x="204" y="148"/>
                  </a:cubicBezTo>
                  <a:cubicBezTo>
                    <a:pt x="208" y="49"/>
                    <a:pt x="298" y="57"/>
                    <a:pt x="315" y="126"/>
                  </a:cubicBezTo>
                  <a:cubicBezTo>
                    <a:pt x="361" y="0"/>
                    <a:pt x="528" y="139"/>
                    <a:pt x="433" y="163"/>
                  </a:cubicBezTo>
                  <a:cubicBezTo>
                    <a:pt x="517" y="139"/>
                    <a:pt x="499" y="205"/>
                    <a:pt x="449" y="197"/>
                  </a:cubicBezTo>
                  <a:cubicBezTo>
                    <a:pt x="424" y="322"/>
                    <a:pt x="244" y="337"/>
                    <a:pt x="214" y="220"/>
                  </a:cubicBezTo>
                  <a:cubicBezTo>
                    <a:pt x="204" y="295"/>
                    <a:pt x="81" y="319"/>
                    <a:pt x="90" y="223"/>
                  </a:cubicBezTo>
                </a:path>
              </a:pathLst>
            </a:custGeom>
            <a:blipFill>
              <a:blip r:embed="rId11"/>
              <a:stretch>
                <a:fillRect b="-14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3" name="Freeform 13"/>
            <p:cNvSpPr>
              <a:spLocks noEditPoints="1"/>
            </p:cNvSpPr>
            <p:nvPr/>
          </p:nvSpPr>
          <p:spPr bwMode="auto">
            <a:xfrm>
              <a:off x="5605" y="1283"/>
              <a:ext cx="1305" cy="733"/>
            </a:xfrm>
            <a:custGeom>
              <a:avLst/>
              <a:gdLst>
                <a:gd name="T0" fmla="*/ 381 w 549"/>
                <a:gd name="T1" fmla="*/ 8 h 307"/>
                <a:gd name="T2" fmla="*/ 316 w 549"/>
                <a:gd name="T3" fmla="*/ 58 h 307"/>
                <a:gd name="T4" fmla="*/ 292 w 549"/>
                <a:gd name="T5" fmla="*/ 24 h 307"/>
                <a:gd name="T6" fmla="*/ 211 w 549"/>
                <a:gd name="T7" fmla="*/ 28 h 307"/>
                <a:gd name="T8" fmla="*/ 186 w 549"/>
                <a:gd name="T9" fmla="*/ 78 h 307"/>
                <a:gd name="T10" fmla="*/ 186 w 549"/>
                <a:gd name="T11" fmla="*/ 78 h 307"/>
                <a:gd name="T12" fmla="*/ 131 w 549"/>
                <a:gd name="T13" fmla="*/ 47 h 307"/>
                <a:gd name="T14" fmla="*/ 54 w 549"/>
                <a:gd name="T15" fmla="*/ 94 h 307"/>
                <a:gd name="T16" fmla="*/ 49 w 549"/>
                <a:gd name="T17" fmla="*/ 117 h 307"/>
                <a:gd name="T18" fmla="*/ 65 w 549"/>
                <a:gd name="T19" fmla="*/ 156 h 307"/>
                <a:gd name="T20" fmla="*/ 7 w 549"/>
                <a:gd name="T21" fmla="*/ 190 h 307"/>
                <a:gd name="T22" fmla="*/ 23 w 549"/>
                <a:gd name="T23" fmla="*/ 241 h 307"/>
                <a:gd name="T24" fmla="*/ 80 w 549"/>
                <a:gd name="T25" fmla="*/ 231 h 307"/>
                <a:gd name="T26" fmla="*/ 79 w 549"/>
                <a:gd name="T27" fmla="*/ 235 h 307"/>
                <a:gd name="T28" fmla="*/ 96 w 549"/>
                <a:gd name="T29" fmla="*/ 271 h 307"/>
                <a:gd name="T30" fmla="*/ 170 w 549"/>
                <a:gd name="T31" fmla="*/ 281 h 307"/>
                <a:gd name="T32" fmla="*/ 212 w 549"/>
                <a:gd name="T33" fmla="*/ 237 h 307"/>
                <a:gd name="T34" fmla="*/ 330 w 549"/>
                <a:gd name="T35" fmla="*/ 301 h 307"/>
                <a:gd name="T36" fmla="*/ 458 w 549"/>
                <a:gd name="T37" fmla="*/ 190 h 307"/>
                <a:gd name="T38" fmla="*/ 532 w 549"/>
                <a:gd name="T39" fmla="*/ 186 h 307"/>
                <a:gd name="T40" fmla="*/ 536 w 549"/>
                <a:gd name="T41" fmla="*/ 124 h 307"/>
                <a:gd name="T42" fmla="*/ 472 w 549"/>
                <a:gd name="T43" fmla="*/ 111 h 307"/>
                <a:gd name="T44" fmla="*/ 484 w 549"/>
                <a:gd name="T45" fmla="*/ 69 h 307"/>
                <a:gd name="T46" fmla="*/ 474 w 549"/>
                <a:gd name="T47" fmla="*/ 37 h 307"/>
                <a:gd name="T48" fmla="*/ 381 w 549"/>
                <a:gd name="T49" fmla="*/ 8 h 307"/>
                <a:gd name="T50" fmla="*/ 382 w 549"/>
                <a:gd name="T51" fmla="*/ 14 h 307"/>
                <a:gd name="T52" fmla="*/ 469 w 549"/>
                <a:gd name="T53" fmla="*/ 40 h 307"/>
                <a:gd name="T54" fmla="*/ 463 w 549"/>
                <a:gd name="T55" fmla="*/ 115 h 307"/>
                <a:gd name="T56" fmla="*/ 458 w 549"/>
                <a:gd name="T57" fmla="*/ 123 h 307"/>
                <a:gd name="T58" fmla="*/ 467 w 549"/>
                <a:gd name="T59" fmla="*/ 120 h 307"/>
                <a:gd name="T60" fmla="*/ 531 w 549"/>
                <a:gd name="T61" fmla="*/ 128 h 307"/>
                <a:gd name="T62" fmla="*/ 527 w 549"/>
                <a:gd name="T63" fmla="*/ 182 h 307"/>
                <a:gd name="T64" fmla="*/ 456 w 549"/>
                <a:gd name="T65" fmla="*/ 183 h 307"/>
                <a:gd name="T66" fmla="*/ 452 w 549"/>
                <a:gd name="T67" fmla="*/ 180 h 307"/>
                <a:gd name="T68" fmla="*/ 452 w 549"/>
                <a:gd name="T69" fmla="*/ 185 h 307"/>
                <a:gd name="T70" fmla="*/ 329 w 549"/>
                <a:gd name="T71" fmla="*/ 295 h 307"/>
                <a:gd name="T72" fmla="*/ 215 w 549"/>
                <a:gd name="T73" fmla="*/ 227 h 307"/>
                <a:gd name="T74" fmla="*/ 209 w 549"/>
                <a:gd name="T75" fmla="*/ 227 h 307"/>
                <a:gd name="T76" fmla="*/ 168 w 549"/>
                <a:gd name="T77" fmla="*/ 275 h 307"/>
                <a:gd name="T78" fmla="*/ 99 w 549"/>
                <a:gd name="T79" fmla="*/ 266 h 307"/>
                <a:gd name="T80" fmla="*/ 86 w 549"/>
                <a:gd name="T81" fmla="*/ 224 h 307"/>
                <a:gd name="T82" fmla="*/ 88 w 549"/>
                <a:gd name="T83" fmla="*/ 215 h 307"/>
                <a:gd name="T84" fmla="*/ 81 w 549"/>
                <a:gd name="T85" fmla="*/ 222 h 307"/>
                <a:gd name="T86" fmla="*/ 27 w 549"/>
                <a:gd name="T87" fmla="*/ 236 h 307"/>
                <a:gd name="T88" fmla="*/ 12 w 549"/>
                <a:gd name="T89" fmla="*/ 191 h 307"/>
                <a:gd name="T90" fmla="*/ 71 w 549"/>
                <a:gd name="T91" fmla="*/ 162 h 307"/>
                <a:gd name="T92" fmla="*/ 79 w 549"/>
                <a:gd name="T93" fmla="*/ 163 h 307"/>
                <a:gd name="T94" fmla="*/ 74 w 549"/>
                <a:gd name="T95" fmla="*/ 157 h 307"/>
                <a:gd name="T96" fmla="*/ 60 w 549"/>
                <a:gd name="T97" fmla="*/ 97 h 307"/>
                <a:gd name="T98" fmla="*/ 131 w 549"/>
                <a:gd name="T99" fmla="*/ 53 h 307"/>
                <a:gd name="T100" fmla="*/ 188 w 549"/>
                <a:gd name="T101" fmla="*/ 95 h 307"/>
                <a:gd name="T102" fmla="*/ 193 w 549"/>
                <a:gd name="T103" fmla="*/ 93 h 307"/>
                <a:gd name="T104" fmla="*/ 215 w 549"/>
                <a:gd name="T105" fmla="*/ 33 h 307"/>
                <a:gd name="T106" fmla="*/ 289 w 549"/>
                <a:gd name="T107" fmla="*/ 29 h 307"/>
                <a:gd name="T108" fmla="*/ 311 w 549"/>
                <a:gd name="T109" fmla="*/ 74 h 307"/>
                <a:gd name="T110" fmla="*/ 317 w 549"/>
                <a:gd name="T111" fmla="*/ 75 h 307"/>
                <a:gd name="T112" fmla="*/ 382 w 549"/>
                <a:gd name="T113" fmla="*/ 1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9" h="307">
                  <a:moveTo>
                    <a:pt x="381" y="8"/>
                  </a:moveTo>
                  <a:cubicBezTo>
                    <a:pt x="350" y="14"/>
                    <a:pt x="327" y="32"/>
                    <a:pt x="316" y="58"/>
                  </a:cubicBezTo>
                  <a:cubicBezTo>
                    <a:pt x="314" y="44"/>
                    <a:pt x="306" y="32"/>
                    <a:pt x="292" y="24"/>
                  </a:cubicBezTo>
                  <a:cubicBezTo>
                    <a:pt x="269" y="10"/>
                    <a:pt x="235" y="11"/>
                    <a:pt x="211" y="28"/>
                  </a:cubicBezTo>
                  <a:cubicBezTo>
                    <a:pt x="195" y="39"/>
                    <a:pt x="186" y="57"/>
                    <a:pt x="186" y="78"/>
                  </a:cubicBezTo>
                  <a:cubicBezTo>
                    <a:pt x="186" y="78"/>
                    <a:pt x="186" y="78"/>
                    <a:pt x="186" y="78"/>
                  </a:cubicBezTo>
                  <a:cubicBezTo>
                    <a:pt x="173" y="59"/>
                    <a:pt x="154" y="48"/>
                    <a:pt x="131" y="47"/>
                  </a:cubicBezTo>
                  <a:cubicBezTo>
                    <a:pt x="99" y="47"/>
                    <a:pt x="66" y="67"/>
                    <a:pt x="54" y="94"/>
                  </a:cubicBezTo>
                  <a:cubicBezTo>
                    <a:pt x="51" y="102"/>
                    <a:pt x="49" y="109"/>
                    <a:pt x="49" y="117"/>
                  </a:cubicBezTo>
                  <a:cubicBezTo>
                    <a:pt x="49" y="130"/>
                    <a:pt x="55" y="144"/>
                    <a:pt x="65" y="156"/>
                  </a:cubicBezTo>
                  <a:cubicBezTo>
                    <a:pt x="23" y="156"/>
                    <a:pt x="10" y="179"/>
                    <a:pt x="7" y="190"/>
                  </a:cubicBezTo>
                  <a:cubicBezTo>
                    <a:pt x="0" y="209"/>
                    <a:pt x="7" y="231"/>
                    <a:pt x="23" y="241"/>
                  </a:cubicBezTo>
                  <a:cubicBezTo>
                    <a:pt x="31" y="246"/>
                    <a:pt x="51" y="254"/>
                    <a:pt x="80" y="231"/>
                  </a:cubicBezTo>
                  <a:cubicBezTo>
                    <a:pt x="79" y="232"/>
                    <a:pt x="79" y="233"/>
                    <a:pt x="79" y="235"/>
                  </a:cubicBezTo>
                  <a:cubicBezTo>
                    <a:pt x="79" y="249"/>
                    <a:pt x="85" y="262"/>
                    <a:pt x="96" y="271"/>
                  </a:cubicBezTo>
                  <a:cubicBezTo>
                    <a:pt x="113" y="286"/>
                    <a:pt x="144" y="290"/>
                    <a:pt x="170" y="281"/>
                  </a:cubicBezTo>
                  <a:cubicBezTo>
                    <a:pt x="191" y="273"/>
                    <a:pt x="206" y="257"/>
                    <a:pt x="212" y="237"/>
                  </a:cubicBezTo>
                  <a:cubicBezTo>
                    <a:pt x="229" y="292"/>
                    <a:pt x="283" y="307"/>
                    <a:pt x="330" y="301"/>
                  </a:cubicBezTo>
                  <a:cubicBezTo>
                    <a:pt x="392" y="294"/>
                    <a:pt x="456" y="250"/>
                    <a:pt x="458" y="190"/>
                  </a:cubicBezTo>
                  <a:cubicBezTo>
                    <a:pt x="501" y="212"/>
                    <a:pt x="524" y="195"/>
                    <a:pt x="532" y="186"/>
                  </a:cubicBezTo>
                  <a:cubicBezTo>
                    <a:pt x="547" y="169"/>
                    <a:pt x="549" y="142"/>
                    <a:pt x="536" y="124"/>
                  </a:cubicBezTo>
                  <a:cubicBezTo>
                    <a:pt x="530" y="116"/>
                    <a:pt x="512" y="98"/>
                    <a:pt x="472" y="111"/>
                  </a:cubicBezTo>
                  <a:cubicBezTo>
                    <a:pt x="480" y="97"/>
                    <a:pt x="484" y="82"/>
                    <a:pt x="484" y="69"/>
                  </a:cubicBezTo>
                  <a:cubicBezTo>
                    <a:pt x="484" y="57"/>
                    <a:pt x="481" y="46"/>
                    <a:pt x="474" y="37"/>
                  </a:cubicBezTo>
                  <a:cubicBezTo>
                    <a:pt x="456" y="12"/>
                    <a:pt x="418" y="0"/>
                    <a:pt x="381" y="8"/>
                  </a:cubicBezTo>
                  <a:close/>
                  <a:moveTo>
                    <a:pt x="382" y="14"/>
                  </a:moveTo>
                  <a:cubicBezTo>
                    <a:pt x="417" y="7"/>
                    <a:pt x="453" y="17"/>
                    <a:pt x="469" y="40"/>
                  </a:cubicBezTo>
                  <a:cubicBezTo>
                    <a:pt x="483" y="60"/>
                    <a:pt x="481" y="86"/>
                    <a:pt x="463" y="115"/>
                  </a:cubicBezTo>
                  <a:cubicBezTo>
                    <a:pt x="458" y="123"/>
                    <a:pt x="458" y="123"/>
                    <a:pt x="458" y="123"/>
                  </a:cubicBezTo>
                  <a:cubicBezTo>
                    <a:pt x="467" y="120"/>
                    <a:pt x="467" y="120"/>
                    <a:pt x="467" y="120"/>
                  </a:cubicBezTo>
                  <a:cubicBezTo>
                    <a:pt x="496" y="108"/>
                    <a:pt x="519" y="111"/>
                    <a:pt x="531" y="128"/>
                  </a:cubicBezTo>
                  <a:cubicBezTo>
                    <a:pt x="542" y="143"/>
                    <a:pt x="541" y="167"/>
                    <a:pt x="527" y="182"/>
                  </a:cubicBezTo>
                  <a:cubicBezTo>
                    <a:pt x="512" y="199"/>
                    <a:pt x="486" y="199"/>
                    <a:pt x="456" y="183"/>
                  </a:cubicBezTo>
                  <a:cubicBezTo>
                    <a:pt x="452" y="180"/>
                    <a:pt x="452" y="180"/>
                    <a:pt x="452" y="180"/>
                  </a:cubicBezTo>
                  <a:cubicBezTo>
                    <a:pt x="452" y="185"/>
                    <a:pt x="452" y="185"/>
                    <a:pt x="452" y="185"/>
                  </a:cubicBezTo>
                  <a:cubicBezTo>
                    <a:pt x="453" y="245"/>
                    <a:pt x="390" y="288"/>
                    <a:pt x="329" y="295"/>
                  </a:cubicBezTo>
                  <a:cubicBezTo>
                    <a:pt x="282" y="301"/>
                    <a:pt x="228" y="286"/>
                    <a:pt x="215" y="227"/>
                  </a:cubicBezTo>
                  <a:cubicBezTo>
                    <a:pt x="209" y="227"/>
                    <a:pt x="209" y="227"/>
                    <a:pt x="209" y="227"/>
                  </a:cubicBezTo>
                  <a:cubicBezTo>
                    <a:pt x="204" y="258"/>
                    <a:pt x="181" y="270"/>
                    <a:pt x="168" y="275"/>
                  </a:cubicBezTo>
                  <a:cubicBezTo>
                    <a:pt x="144" y="284"/>
                    <a:pt x="116" y="280"/>
                    <a:pt x="99" y="266"/>
                  </a:cubicBezTo>
                  <a:cubicBezTo>
                    <a:pt x="87" y="256"/>
                    <a:pt x="83" y="241"/>
                    <a:pt x="86" y="224"/>
                  </a:cubicBezTo>
                  <a:cubicBezTo>
                    <a:pt x="88" y="215"/>
                    <a:pt x="88" y="215"/>
                    <a:pt x="88" y="215"/>
                  </a:cubicBezTo>
                  <a:cubicBezTo>
                    <a:pt x="81" y="222"/>
                    <a:pt x="81" y="222"/>
                    <a:pt x="81" y="222"/>
                  </a:cubicBezTo>
                  <a:cubicBezTo>
                    <a:pt x="61" y="240"/>
                    <a:pt x="41" y="246"/>
                    <a:pt x="27" y="236"/>
                  </a:cubicBezTo>
                  <a:cubicBezTo>
                    <a:pt x="13" y="228"/>
                    <a:pt x="7" y="208"/>
                    <a:pt x="12" y="191"/>
                  </a:cubicBezTo>
                  <a:cubicBezTo>
                    <a:pt x="19" y="171"/>
                    <a:pt x="41" y="160"/>
                    <a:pt x="71" y="162"/>
                  </a:cubicBezTo>
                  <a:cubicBezTo>
                    <a:pt x="79" y="163"/>
                    <a:pt x="79" y="163"/>
                    <a:pt x="79" y="163"/>
                  </a:cubicBezTo>
                  <a:cubicBezTo>
                    <a:pt x="74" y="157"/>
                    <a:pt x="74" y="157"/>
                    <a:pt x="74" y="157"/>
                  </a:cubicBezTo>
                  <a:cubicBezTo>
                    <a:pt x="56" y="139"/>
                    <a:pt x="51" y="117"/>
                    <a:pt x="60" y="97"/>
                  </a:cubicBezTo>
                  <a:cubicBezTo>
                    <a:pt x="71" y="71"/>
                    <a:pt x="101" y="53"/>
                    <a:pt x="131" y="53"/>
                  </a:cubicBezTo>
                  <a:cubicBezTo>
                    <a:pt x="157" y="54"/>
                    <a:pt x="177" y="68"/>
                    <a:pt x="188" y="95"/>
                  </a:cubicBezTo>
                  <a:cubicBezTo>
                    <a:pt x="193" y="93"/>
                    <a:pt x="193" y="93"/>
                    <a:pt x="193" y="93"/>
                  </a:cubicBezTo>
                  <a:cubicBezTo>
                    <a:pt x="188" y="67"/>
                    <a:pt x="196" y="46"/>
                    <a:pt x="215" y="33"/>
                  </a:cubicBezTo>
                  <a:cubicBezTo>
                    <a:pt x="236" y="18"/>
                    <a:pt x="268" y="16"/>
                    <a:pt x="289" y="29"/>
                  </a:cubicBezTo>
                  <a:cubicBezTo>
                    <a:pt x="306" y="38"/>
                    <a:pt x="313" y="55"/>
                    <a:pt x="311" y="74"/>
                  </a:cubicBezTo>
                  <a:cubicBezTo>
                    <a:pt x="317" y="75"/>
                    <a:pt x="317" y="75"/>
                    <a:pt x="317" y="75"/>
                  </a:cubicBezTo>
                  <a:cubicBezTo>
                    <a:pt x="324" y="43"/>
                    <a:pt x="347" y="21"/>
                    <a:pt x="382" y="14"/>
                  </a:cubicBezTo>
                  <a:close/>
                </a:path>
              </a:pathLst>
            </a:custGeom>
            <a:solidFill>
              <a:srgbClr val="834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grpSp>
      <p:sp>
        <p:nvSpPr>
          <p:cNvPr id="34" name="文本框 61"/>
          <p:cNvSpPr txBox="1">
            <a:spLocks noChangeArrowheads="1"/>
          </p:cNvSpPr>
          <p:nvPr/>
        </p:nvSpPr>
        <p:spPr bwMode="auto">
          <a:xfrm>
            <a:off x="4430782" y="908372"/>
            <a:ext cx="3327574"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600" b="1" dirty="0">
                <a:solidFill>
                  <a:schemeClr val="tx1"/>
                </a:solidFill>
                <a:latin typeface="微软雅黑" panose="020B0503020204020204" charset="-122"/>
                <a:ea typeface="微软雅黑" panose="020B0503020204020204" charset="-122"/>
                <a:cs typeface="+mn-ea"/>
                <a:sym typeface="+mn-lt"/>
              </a:rPr>
              <a:t>跨越</a:t>
            </a:r>
            <a:r>
              <a:rPr lang="zh-CN" altLang="en-US" sz="2400" b="1" dirty="0">
                <a:solidFill>
                  <a:schemeClr val="tx1"/>
                </a:solidFill>
                <a:latin typeface="微软雅黑" panose="020B0503020204020204" charset="-122"/>
                <a:ea typeface="微软雅黑" panose="020B0503020204020204" charset="-122"/>
                <a:cs typeface="+mn-ea"/>
                <a:sym typeface="+mn-lt"/>
              </a:rPr>
              <a:t>一个个小障碍</a:t>
            </a:r>
          </a:p>
        </p:txBody>
      </p:sp>
      <p:sp>
        <p:nvSpPr>
          <p:cNvPr id="35" name="文本框 61"/>
          <p:cNvSpPr txBox="1">
            <a:spLocks noChangeArrowheads="1"/>
          </p:cNvSpPr>
          <p:nvPr/>
        </p:nvSpPr>
        <p:spPr bwMode="auto">
          <a:xfrm>
            <a:off x="6519786" y="1741667"/>
            <a:ext cx="3327574"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600" b="1" dirty="0">
                <a:solidFill>
                  <a:schemeClr val="tx1"/>
                </a:solidFill>
                <a:latin typeface="微软雅黑" panose="020B0503020204020204" charset="-122"/>
                <a:ea typeface="微软雅黑" panose="020B0503020204020204" charset="-122"/>
                <a:cs typeface="+mn-ea"/>
                <a:sym typeface="+mn-lt"/>
              </a:rPr>
              <a:t>跨越</a:t>
            </a:r>
            <a:r>
              <a:rPr lang="zh-CN" altLang="en-US" sz="2400" b="1" dirty="0">
                <a:solidFill>
                  <a:schemeClr val="tx1"/>
                </a:solidFill>
                <a:latin typeface="微软雅黑" panose="020B0503020204020204" charset="-122"/>
                <a:ea typeface="微软雅黑" panose="020B0503020204020204" charset="-122"/>
                <a:cs typeface="+mn-ea"/>
                <a:sym typeface="+mn-lt"/>
              </a:rPr>
              <a:t>一个个小障碍</a:t>
            </a:r>
          </a:p>
        </p:txBody>
      </p:sp>
    </p:spTree>
  </p:cSld>
  <p:clrMapOvr>
    <a:masterClrMapping/>
  </p:clrMapOvr>
  <p:transition spd="slow" advTm="45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899"/>
                            </p:stCondLst>
                            <p:childTnLst>
                              <p:par>
                                <p:cTn id="15" presetID="2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2399"/>
                            </p:stCondLst>
                            <p:childTnLst>
                              <p:par>
                                <p:cTn id="19" presetID="47"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12" presetClass="entr" presetSubtype="2"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p:tgtEl>
                                          <p:spTgt spid="4"/>
                                        </p:tgtEl>
                                        <p:attrNameLst>
                                          <p:attrName>ppt_x</p:attrName>
                                        </p:attrNameLst>
                                      </p:cBhvr>
                                      <p:tavLst>
                                        <p:tav tm="0">
                                          <p:val>
                                            <p:strVal val="#ppt_x+#ppt_w*1.125000"/>
                                          </p:val>
                                        </p:tav>
                                        <p:tav tm="100000">
                                          <p:val>
                                            <p:strVal val="#ppt_x"/>
                                          </p:val>
                                        </p:tav>
                                      </p:tavLst>
                                    </p:anim>
                                    <p:animEffect transition="in" filter="wipe(left)">
                                      <p:cBhvr>
                                        <p:cTn id="27" dur="1000"/>
                                        <p:tgtEl>
                                          <p:spTgt spid="4"/>
                                        </p:tgtEl>
                                      </p:cBhvr>
                                    </p:animEffect>
                                  </p:childTnLst>
                                </p:cTn>
                              </p:par>
                              <p:par>
                                <p:cTn id="28" presetID="12" presetClass="entr" presetSubtype="2"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1000"/>
                                        <p:tgtEl>
                                          <p:spTgt spid="30"/>
                                        </p:tgtEl>
                                        <p:attrNameLst>
                                          <p:attrName>ppt_x</p:attrName>
                                        </p:attrNameLst>
                                      </p:cBhvr>
                                      <p:tavLst>
                                        <p:tav tm="0">
                                          <p:val>
                                            <p:strVal val="#ppt_x+#ppt_w*1.125000"/>
                                          </p:val>
                                        </p:tav>
                                        <p:tav tm="100000">
                                          <p:val>
                                            <p:strVal val="#ppt_x"/>
                                          </p:val>
                                        </p:tav>
                                      </p:tavLst>
                                    </p:anim>
                                    <p:animEffect transition="in" filter="wipe(left)">
                                      <p:cBhvr>
                                        <p:cTn id="31" dur="1000"/>
                                        <p:tgtEl>
                                          <p:spTgt spid="30"/>
                                        </p:tgtEl>
                                      </p:cBhvr>
                                    </p:animEffect>
                                  </p:childTnLst>
                                </p:cTn>
                              </p:par>
                              <p:par>
                                <p:cTn id="32" presetID="12" presetClass="entr" presetSubtype="2"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p:tgtEl>
                                          <p:spTgt spid="24"/>
                                        </p:tgtEl>
                                        <p:attrNameLst>
                                          <p:attrName>ppt_x</p:attrName>
                                        </p:attrNameLst>
                                      </p:cBhvr>
                                      <p:tavLst>
                                        <p:tav tm="0">
                                          <p:val>
                                            <p:strVal val="#ppt_x+#ppt_w*1.125000"/>
                                          </p:val>
                                        </p:tav>
                                        <p:tav tm="100000">
                                          <p:val>
                                            <p:strVal val="#ppt_x"/>
                                          </p:val>
                                        </p:tav>
                                      </p:tavLst>
                                    </p:anim>
                                    <p:animEffect transition="in" filter="wipe(left)">
                                      <p:cBhvr>
                                        <p:cTn id="35" dur="1000"/>
                                        <p:tgtEl>
                                          <p:spTgt spid="24"/>
                                        </p:tgtEl>
                                      </p:cBhvr>
                                    </p:animEffect>
                                  </p:childTnLst>
                                </p:cTn>
                              </p:par>
                              <p:par>
                                <p:cTn id="36" presetID="12" presetClass="entr" presetSubtype="2"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1000"/>
                                        <p:tgtEl>
                                          <p:spTgt spid="25"/>
                                        </p:tgtEl>
                                        <p:attrNameLst>
                                          <p:attrName>ppt_x</p:attrName>
                                        </p:attrNameLst>
                                      </p:cBhvr>
                                      <p:tavLst>
                                        <p:tav tm="0">
                                          <p:val>
                                            <p:strVal val="#ppt_x+#ppt_w*1.125000"/>
                                          </p:val>
                                        </p:tav>
                                        <p:tav tm="100000">
                                          <p:val>
                                            <p:strVal val="#ppt_x"/>
                                          </p:val>
                                        </p:tav>
                                      </p:tavLst>
                                    </p:anim>
                                    <p:animEffect transition="in" filter="wipe(left)">
                                      <p:cBhvr>
                                        <p:cTn id="39" dur="1000"/>
                                        <p:tgtEl>
                                          <p:spTgt spid="25"/>
                                        </p:tgtEl>
                                      </p:cBhvr>
                                    </p:animEffect>
                                  </p:childTnLst>
                                </p:cTn>
                              </p:par>
                            </p:childTnLst>
                          </p:cTn>
                        </p:par>
                        <p:par>
                          <p:cTn id="40" fill="hold">
                            <p:stCondLst>
                              <p:cond delay="3399"/>
                            </p:stCondLst>
                            <p:childTnLst>
                              <p:par>
                                <p:cTn id="41" presetID="2" presetClass="entr" presetSubtype="2"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1+#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1+#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00" y="8453"/>
            <a:ext cx="12205673" cy="6979200"/>
          </a:xfrm>
          <a:prstGeom prst="rect">
            <a:avLst/>
          </a:prstGeom>
        </p:spPr>
      </p:pic>
      <p:sp>
        <p:nvSpPr>
          <p:cNvPr id="5" name="矩形 4"/>
          <p:cNvSpPr/>
          <p:nvPr/>
        </p:nvSpPr>
        <p:spPr>
          <a:xfrm>
            <a:off x="599" y="1918025"/>
            <a:ext cx="12205673" cy="3002507"/>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6" name="文本框 6"/>
          <p:cNvSpPr txBox="1">
            <a:spLocks noChangeArrowheads="1"/>
          </p:cNvSpPr>
          <p:nvPr/>
        </p:nvSpPr>
        <p:spPr bwMode="auto">
          <a:xfrm>
            <a:off x="4750179" y="3070465"/>
            <a:ext cx="404241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fontAlgn="base">
              <a:spcBef>
                <a:spcPct val="0"/>
              </a:spcBef>
              <a:spcAft>
                <a:spcPct val="0"/>
              </a:spcAft>
              <a:defRPr/>
            </a:pPr>
            <a:r>
              <a:rPr lang="zh-CN" altLang="en-US" sz="3735" b="1" dirty="0">
                <a:solidFill>
                  <a:schemeClr val="bg1"/>
                </a:solidFill>
                <a:latin typeface="微软雅黑" panose="020B0503020204020204" charset="-122"/>
                <a:ea typeface="微软雅黑" panose="020B0503020204020204" charset="-122"/>
              </a:rPr>
              <a:t>儿童成长教育课件</a:t>
            </a:r>
          </a:p>
        </p:txBody>
      </p:sp>
      <p:sp>
        <p:nvSpPr>
          <p:cNvPr id="7" name="椭圆 6"/>
          <p:cNvSpPr/>
          <p:nvPr/>
        </p:nvSpPr>
        <p:spPr>
          <a:xfrm>
            <a:off x="1910839" y="2152217"/>
            <a:ext cx="2566993" cy="2566993"/>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8" name="椭圆 7"/>
          <p:cNvSpPr/>
          <p:nvPr/>
        </p:nvSpPr>
        <p:spPr>
          <a:xfrm>
            <a:off x="3767694" y="2266405"/>
            <a:ext cx="689965" cy="689965"/>
          </a:xfrm>
          <a:prstGeom prst="ellipse">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9" name="文本框 5"/>
          <p:cNvSpPr txBox="1">
            <a:spLocks noChangeArrowheads="1"/>
          </p:cNvSpPr>
          <p:nvPr/>
        </p:nvSpPr>
        <p:spPr bwMode="auto">
          <a:xfrm>
            <a:off x="1602095" y="2407481"/>
            <a:ext cx="3148084" cy="20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en-US" altLang="zh-CN" sz="12800" dirty="0">
                <a:solidFill>
                  <a:srgbClr val="00B0F0"/>
                </a:solidFill>
                <a:latin typeface="Impact" panose="020B0806030902050204" pitchFamily="34" charset="0"/>
                <a:ea typeface="微软雅黑" panose="020B0503020204020204" charset="-122"/>
              </a:rPr>
              <a:t>0</a:t>
            </a:r>
            <a:r>
              <a:rPr lang="en-US" sz="12800" dirty="0">
                <a:solidFill>
                  <a:srgbClr val="00B0F0"/>
                </a:solidFill>
                <a:latin typeface="Impact" panose="020B0806030902050204" pitchFamily="34" charset="0"/>
                <a:ea typeface="微软雅黑" panose="020B0503020204020204" charset="-122"/>
              </a:rPr>
              <a:t>4</a:t>
            </a:r>
            <a:endParaRPr lang="en-US" sz="3735" dirty="0">
              <a:solidFill>
                <a:srgbClr val="00B0F0"/>
              </a:solidFill>
              <a:latin typeface="Impact" panose="020B0806030902050204" pitchFamily="34" charset="0"/>
              <a:ea typeface="微软雅黑" panose="020B0503020204020204" charset="-122"/>
            </a:endParaRPr>
          </a:p>
        </p:txBody>
      </p:sp>
    </p:spTree>
  </p:cSld>
  <p:clrMapOvr>
    <a:masterClrMapping/>
  </p:clrMapOvr>
  <p:transition spd="slow" advTm="67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750"/>
                                        <p:tgtEl>
                                          <p:spTgt spid="5"/>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750"/>
                                        <p:tgtEl>
                                          <p:spTgt spid="7"/>
                                        </p:tgtEl>
                                      </p:cBhvr>
                                    </p:animEffect>
                                  </p:childTnLst>
                                </p:cTn>
                              </p:par>
                            </p:childTnLst>
                          </p:cTn>
                        </p:par>
                        <p:par>
                          <p:cTn id="18" fill="hold">
                            <p:stCondLst>
                              <p:cond delay="250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750"/>
                                        <p:tgtEl>
                                          <p:spTgt spid="8"/>
                                        </p:tgtEl>
                                      </p:cBhvr>
                                    </p:animEffect>
                                  </p:childTnLst>
                                </p:cTn>
                              </p:par>
                            </p:childTnLst>
                          </p:cTn>
                        </p:par>
                        <p:par>
                          <p:cTn id="22" fill="hold">
                            <p:stCondLst>
                              <p:cond delay="3500"/>
                            </p:stCondLst>
                            <p:childTnLst>
                              <p:par>
                                <p:cTn id="23" presetID="26"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8" grpId="0" bldLvl="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21506" name="图片 1"/>
          <p:cNvPicPr>
            <a:picLocks noChangeAspect="1"/>
          </p:cNvPicPr>
          <p:nvPr/>
        </p:nvPicPr>
        <p:blipFill>
          <a:blip r:embed="rId5"/>
          <a:stretch>
            <a:fillRect/>
          </a:stretch>
        </p:blipFill>
        <p:spPr>
          <a:xfrm>
            <a:off x="4746167" y="1255184"/>
            <a:ext cx="3064933" cy="4068233"/>
          </a:xfrm>
          <a:prstGeom prst="rect">
            <a:avLst/>
          </a:prstGeom>
          <a:noFill/>
          <a:ln w="9525">
            <a:noFill/>
          </a:ln>
        </p:spPr>
      </p:pic>
      <p:pic>
        <p:nvPicPr>
          <p:cNvPr id="21507" name="图片 2"/>
          <p:cNvPicPr>
            <a:picLocks noChangeAspect="1"/>
          </p:cNvPicPr>
          <p:nvPr/>
        </p:nvPicPr>
        <p:blipFill>
          <a:blip r:embed="rId6"/>
          <a:stretch>
            <a:fillRect/>
          </a:stretch>
        </p:blipFill>
        <p:spPr>
          <a:xfrm>
            <a:off x="1537300" y="3797300"/>
            <a:ext cx="1496484" cy="1722967"/>
          </a:xfrm>
          <a:prstGeom prst="rect">
            <a:avLst/>
          </a:prstGeom>
          <a:noFill/>
          <a:ln w="9525">
            <a:noFill/>
          </a:ln>
        </p:spPr>
      </p:pic>
      <p:pic>
        <p:nvPicPr>
          <p:cNvPr id="21508" name="图片 3"/>
          <p:cNvPicPr>
            <a:picLocks noChangeAspect="1"/>
          </p:cNvPicPr>
          <p:nvPr/>
        </p:nvPicPr>
        <p:blipFill>
          <a:blip r:embed="rId7"/>
          <a:stretch>
            <a:fillRect/>
          </a:stretch>
        </p:blipFill>
        <p:spPr>
          <a:xfrm>
            <a:off x="9134018" y="1483784"/>
            <a:ext cx="1642533" cy="1576916"/>
          </a:xfrm>
          <a:prstGeom prst="rect">
            <a:avLst/>
          </a:prstGeom>
          <a:noFill/>
          <a:ln w="9525">
            <a:noFill/>
          </a:ln>
        </p:spPr>
      </p:pic>
      <p:sp>
        <p:nvSpPr>
          <p:cNvPr id="5" name="Text Box 10"/>
          <p:cNvSpPr txBox="1">
            <a:spLocks noChangeArrowheads="1"/>
          </p:cNvSpPr>
          <p:nvPr/>
        </p:nvSpPr>
        <p:spPr bwMode="auto">
          <a:xfrm>
            <a:off x="777418" y="1595967"/>
            <a:ext cx="2550584" cy="1640205"/>
          </a:xfrm>
          <a:prstGeom prst="rect">
            <a:avLst/>
          </a:prstGeom>
          <a:noFill/>
          <a:ln w="9525">
            <a:noFill/>
            <a:miter lim="800000"/>
          </a:ln>
        </p:spPr>
        <p:txBody>
          <a:bodyPr wrap="square" lIns="60960" tIns="30480" rIns="60960" bIns="30480">
            <a:spAutoFit/>
          </a:bodyPr>
          <a:lstStyle/>
          <a:p>
            <a:pPr marL="0" marR="0" lvl="0" indent="0" algn="ctr" defTabSz="1087755" rtl="0" eaLnBrk="1" fontAlgn="auto" latinLnBrk="0" hangingPunct="1">
              <a:lnSpc>
                <a:spcPct val="12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Open Sans" panose="020B0606030504020204" pitchFamily="34" charset="0"/>
              </a:rPr>
              <a:t>添加您的标题</a:t>
            </a: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您的内容打在这里，或者通过复制您的文本后，在此框中选择粘贴，并选择只保留文字。您的内容打在这里，或者通过复制您的文本后，在此框中</a:t>
            </a:r>
          </a:p>
        </p:txBody>
      </p:sp>
      <p:sp>
        <p:nvSpPr>
          <p:cNvPr id="6" name="Text Box 10"/>
          <p:cNvSpPr txBox="1">
            <a:spLocks noChangeArrowheads="1"/>
          </p:cNvSpPr>
          <p:nvPr/>
        </p:nvSpPr>
        <p:spPr bwMode="auto">
          <a:xfrm>
            <a:off x="8882134" y="3687233"/>
            <a:ext cx="2550584" cy="1640205"/>
          </a:xfrm>
          <a:prstGeom prst="rect">
            <a:avLst/>
          </a:prstGeom>
          <a:noFill/>
          <a:ln w="9525">
            <a:noFill/>
            <a:miter lim="800000"/>
          </a:ln>
        </p:spPr>
        <p:txBody>
          <a:bodyPr wrap="square" lIns="60960" tIns="30480" rIns="60960" bIns="30480">
            <a:spAutoFit/>
          </a:bodyPr>
          <a:lstStyle/>
          <a:p>
            <a:pPr marL="0" marR="0" lvl="0" indent="0" algn="ctr" defTabSz="1087755" rtl="0" eaLnBrk="1" fontAlgn="auto" latinLnBrk="0" hangingPunct="1">
              <a:lnSpc>
                <a:spcPct val="12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Open Sans" panose="020B0606030504020204" pitchFamily="34" charset="0"/>
              </a:rPr>
              <a:t>添加您的标题</a:t>
            </a: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您的内容打在这里，或者通过复制您的文本后，在此框中选择粘贴，并选择只保留文字。您的内容打在这里，或者通过复制您的文本后，在此框中</a:t>
            </a:r>
          </a:p>
        </p:txBody>
      </p:sp>
    </p:spTree>
  </p:cSld>
  <p:clrMapOvr>
    <a:masterClrMapping/>
  </p:clrMapOvr>
  <p:transition spd="slow" advTm="1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7"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1000"/>
                                        <p:tgtEl>
                                          <p:spTgt spid="21506"/>
                                        </p:tgtEl>
                                      </p:cBhvr>
                                    </p:animEffect>
                                    <p:anim calcmode="lin" valueType="num">
                                      <p:cBhvr>
                                        <p:cTn id="11" dur="1000" fill="hold"/>
                                        <p:tgtEl>
                                          <p:spTgt spid="21506"/>
                                        </p:tgtEl>
                                        <p:attrNameLst>
                                          <p:attrName>ppt_x</p:attrName>
                                        </p:attrNameLst>
                                      </p:cBhvr>
                                      <p:tavLst>
                                        <p:tav tm="0">
                                          <p:val>
                                            <p:strVal val="#ppt_x"/>
                                          </p:val>
                                        </p:tav>
                                        <p:tav tm="100000">
                                          <p:val>
                                            <p:strVal val="#ppt_x"/>
                                          </p:val>
                                        </p:tav>
                                      </p:tavLst>
                                    </p:anim>
                                    <p:anim calcmode="lin" valueType="num">
                                      <p:cBhvr>
                                        <p:cTn id="12" dur="1000" fill="hold"/>
                                        <p:tgtEl>
                                          <p:spTgt spid="21506"/>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1507"/>
                                        </p:tgtEl>
                                        <p:attrNameLst>
                                          <p:attrName>style.visibility</p:attrName>
                                        </p:attrNameLst>
                                      </p:cBhvr>
                                      <p:to>
                                        <p:strVal val="visible"/>
                                      </p:to>
                                    </p:set>
                                    <p:animEffect transition="in" filter="fade">
                                      <p:cBhvr>
                                        <p:cTn id="15" dur="1000"/>
                                        <p:tgtEl>
                                          <p:spTgt spid="21507"/>
                                        </p:tgtEl>
                                      </p:cBhvr>
                                    </p:animEffect>
                                    <p:anim calcmode="lin" valueType="num">
                                      <p:cBhvr>
                                        <p:cTn id="16" dur="1000" fill="hold"/>
                                        <p:tgtEl>
                                          <p:spTgt spid="21507"/>
                                        </p:tgtEl>
                                        <p:attrNameLst>
                                          <p:attrName>ppt_x</p:attrName>
                                        </p:attrNameLst>
                                      </p:cBhvr>
                                      <p:tavLst>
                                        <p:tav tm="0">
                                          <p:val>
                                            <p:strVal val="#ppt_x"/>
                                          </p:val>
                                        </p:tav>
                                        <p:tav tm="100000">
                                          <p:val>
                                            <p:strVal val="#ppt_x"/>
                                          </p:val>
                                        </p:tav>
                                      </p:tavLst>
                                    </p:anim>
                                    <p:anim calcmode="lin" valueType="num">
                                      <p:cBhvr>
                                        <p:cTn id="17" dur="1000" fill="hold"/>
                                        <p:tgtEl>
                                          <p:spTgt spid="21507"/>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1508"/>
                                        </p:tgtEl>
                                        <p:attrNameLst>
                                          <p:attrName>style.visibility</p:attrName>
                                        </p:attrNameLst>
                                      </p:cBhvr>
                                      <p:to>
                                        <p:strVal val="visible"/>
                                      </p:to>
                                    </p:set>
                                    <p:animEffect transition="in" filter="fade">
                                      <p:cBhvr>
                                        <p:cTn id="20" dur="1000"/>
                                        <p:tgtEl>
                                          <p:spTgt spid="21508"/>
                                        </p:tgtEl>
                                      </p:cBhvr>
                                    </p:animEffect>
                                    <p:anim calcmode="lin" valueType="num">
                                      <p:cBhvr>
                                        <p:cTn id="21" dur="1000" fill="hold"/>
                                        <p:tgtEl>
                                          <p:spTgt spid="21508"/>
                                        </p:tgtEl>
                                        <p:attrNameLst>
                                          <p:attrName>ppt_x</p:attrName>
                                        </p:attrNameLst>
                                      </p:cBhvr>
                                      <p:tavLst>
                                        <p:tav tm="0">
                                          <p:val>
                                            <p:strVal val="#ppt_x"/>
                                          </p:val>
                                        </p:tav>
                                        <p:tav tm="100000">
                                          <p:val>
                                            <p:strVal val="#ppt_x"/>
                                          </p:val>
                                        </p:tav>
                                      </p:tavLst>
                                    </p:anim>
                                    <p:anim calcmode="lin" valueType="num">
                                      <p:cBhvr>
                                        <p:cTn id="22" dur="1000" fill="hold"/>
                                        <p:tgtEl>
                                          <p:spTgt spid="2150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23" name="图片 22"/>
          <p:cNvPicPr>
            <a:picLocks noChangeAspect="1"/>
          </p:cNvPicPr>
          <p:nvPr/>
        </p:nvPicPr>
        <p:blipFill>
          <a:blip r:embed="rId5" cstate="print"/>
          <a:stretch>
            <a:fillRect/>
          </a:stretch>
        </p:blipFill>
        <p:spPr>
          <a:xfrm flipH="1">
            <a:off x="-349173" y="1556792"/>
            <a:ext cx="6662305" cy="5472608"/>
          </a:xfrm>
          <a:prstGeom prst="rect">
            <a:avLst/>
          </a:prstGeom>
        </p:spPr>
      </p:pic>
      <p:sp>
        <p:nvSpPr>
          <p:cNvPr id="6" name="TextBox 6"/>
          <p:cNvSpPr txBox="1"/>
          <p:nvPr/>
        </p:nvSpPr>
        <p:spPr>
          <a:xfrm rot="404367">
            <a:off x="2991666" y="3934368"/>
            <a:ext cx="2891239" cy="768350"/>
          </a:xfrm>
          <a:prstGeom prst="rect">
            <a:avLst/>
          </a:prstGeom>
          <a:noFill/>
        </p:spPr>
        <p:txBody>
          <a:bodyPr wrap="square" rtlCol="0">
            <a:spAutoFit/>
          </a:bodyPr>
          <a:lstStyle/>
          <a:p>
            <a:r>
              <a:rPr lang="zh-CN" altLang="en-US" sz="4400" b="1" dirty="0">
                <a:solidFill>
                  <a:schemeClr val="tx1"/>
                </a:solidFill>
                <a:latin typeface="微软雅黑" panose="020B0503020204020204" charset="-122"/>
                <a:ea typeface="微软雅黑" panose="020B0503020204020204" charset="-122"/>
              </a:rPr>
              <a:t>可爱 奋斗</a:t>
            </a:r>
          </a:p>
        </p:txBody>
      </p:sp>
      <p:pic>
        <p:nvPicPr>
          <p:cNvPr id="7" name="Picture 6"/>
          <p:cNvPicPr>
            <a:picLocks noChangeAspect="1" noChangeArrowheads="1"/>
          </p:cNvPicPr>
          <p:nvPr/>
        </p:nvPicPr>
        <p:blipFill>
          <a:blip r:embed="rId6" cstate="screen"/>
          <a:stretch>
            <a:fillRect/>
          </a:stretch>
        </p:blipFill>
        <p:spPr bwMode="auto">
          <a:xfrm>
            <a:off x="6024592" y="3683947"/>
            <a:ext cx="2514263" cy="1257131"/>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9"/>
          <p:cNvPicPr>
            <a:picLocks noChangeAspect="1" noChangeArrowheads="1"/>
          </p:cNvPicPr>
          <p:nvPr/>
        </p:nvPicPr>
        <p:blipFill>
          <a:blip r:embed="rId7" cstate="print"/>
          <a:stretch>
            <a:fillRect/>
          </a:stretch>
        </p:blipFill>
        <p:spPr bwMode="auto">
          <a:xfrm>
            <a:off x="8760102" y="1556792"/>
            <a:ext cx="2535460" cy="3454563"/>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7"/>
          <p:cNvPicPr>
            <a:picLocks noChangeAspect="1" noChangeArrowheads="1"/>
          </p:cNvPicPr>
          <p:nvPr/>
        </p:nvPicPr>
        <p:blipFill>
          <a:blip r:embed="rId8" cstate="screen"/>
          <a:stretch>
            <a:fillRect/>
          </a:stretch>
        </p:blipFill>
        <p:spPr bwMode="auto">
          <a:xfrm>
            <a:off x="6568684" y="1768357"/>
            <a:ext cx="1517955" cy="1017029"/>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advTm="80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1899"/>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par>
                          <p:cTn id="19" fill="hold">
                            <p:stCondLst>
                              <p:cond delay="3300"/>
                            </p:stCondLst>
                            <p:childTnLst>
                              <p:par>
                                <p:cTn id="20" presetID="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250" fill="hold"/>
                                        <p:tgtEl>
                                          <p:spTgt spid="7"/>
                                        </p:tgtEl>
                                        <p:attrNameLst>
                                          <p:attrName>ppt_x</p:attrName>
                                        </p:attrNameLst>
                                      </p:cBhvr>
                                      <p:tavLst>
                                        <p:tav tm="0">
                                          <p:val>
                                            <p:strVal val="#ppt_x"/>
                                          </p:val>
                                        </p:tav>
                                        <p:tav tm="100000">
                                          <p:val>
                                            <p:strVal val="#ppt_x"/>
                                          </p:val>
                                        </p:tav>
                                      </p:tavLst>
                                    </p:anim>
                                    <p:anim calcmode="lin" valueType="num">
                                      <p:cBhvr additive="base">
                                        <p:cTn id="23" dur="225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6"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2250" fill="hold"/>
                                        <p:tgtEl>
                                          <p:spTgt spid="9"/>
                                        </p:tgtEl>
                                        <p:attrNameLst>
                                          <p:attrName>ppt_x</p:attrName>
                                        </p:attrNameLst>
                                      </p:cBhvr>
                                      <p:tavLst>
                                        <p:tav tm="0">
                                          <p:val>
                                            <p:strVal val="1+#ppt_w/2"/>
                                          </p:val>
                                        </p:tav>
                                        <p:tav tm="100000">
                                          <p:val>
                                            <p:strVal val="#ppt_x"/>
                                          </p:val>
                                        </p:tav>
                                      </p:tavLst>
                                    </p:anim>
                                    <p:anim calcmode="lin" valueType="num">
                                      <p:cBhvr additive="base">
                                        <p:cTn id="27" dur="225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8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2250" fill="hold"/>
                                        <p:tgtEl>
                                          <p:spTgt spid="8"/>
                                        </p:tgtEl>
                                        <p:attrNameLst>
                                          <p:attrName>ppt_x</p:attrName>
                                        </p:attrNameLst>
                                      </p:cBhvr>
                                      <p:tavLst>
                                        <p:tav tm="0">
                                          <p:val>
                                            <p:strVal val="1+#ppt_w/2"/>
                                          </p:val>
                                        </p:tav>
                                        <p:tav tm="100000">
                                          <p:val>
                                            <p:strVal val="#ppt_x"/>
                                          </p:val>
                                        </p:tav>
                                      </p:tavLst>
                                    </p:anim>
                                    <p:anim calcmode="lin" valueType="num">
                                      <p:cBhvr additive="base">
                                        <p:cTn id="31" dur="2250" fill="hold"/>
                                        <p:tgtEl>
                                          <p:spTgt spid="8"/>
                                        </p:tgtEl>
                                        <p:attrNameLst>
                                          <p:attrName>ppt_y</p:attrName>
                                        </p:attrNameLst>
                                      </p:cBhvr>
                                      <p:tavLst>
                                        <p:tav tm="0">
                                          <p:val>
                                            <p:strVal val="0-#ppt_h/2"/>
                                          </p:val>
                                        </p:tav>
                                        <p:tav tm="100000">
                                          <p:val>
                                            <p:strVal val="#ppt_y"/>
                                          </p:val>
                                        </p:tav>
                                      </p:tavLst>
                                    </p:anim>
                                  </p:childTnLst>
                                </p:cTn>
                              </p:par>
                              <p:par>
                                <p:cTn id="32" presetID="32" presetClass="emph" presetSubtype="0" repeatCount="3000" fill="hold" nodeType="withEffect">
                                  <p:stCondLst>
                                    <p:cond delay="0"/>
                                  </p:stCondLst>
                                  <p:childTnLst>
                                    <p:animRot by="120000">
                                      <p:cBhvr>
                                        <p:cTn id="33" dur="475" fill="hold">
                                          <p:stCondLst>
                                            <p:cond delay="0"/>
                                          </p:stCondLst>
                                        </p:cTn>
                                        <p:tgtEl>
                                          <p:spTgt spid="7"/>
                                        </p:tgtEl>
                                        <p:attrNameLst>
                                          <p:attrName>r</p:attrName>
                                        </p:attrNameLst>
                                      </p:cBhvr>
                                    </p:animRot>
                                    <p:animRot by="-240000">
                                      <p:cBhvr>
                                        <p:cTn id="34" dur="950" fill="hold">
                                          <p:stCondLst>
                                            <p:cond delay="950"/>
                                          </p:stCondLst>
                                        </p:cTn>
                                        <p:tgtEl>
                                          <p:spTgt spid="7"/>
                                        </p:tgtEl>
                                        <p:attrNameLst>
                                          <p:attrName>r</p:attrName>
                                        </p:attrNameLst>
                                      </p:cBhvr>
                                    </p:animRot>
                                    <p:animRot by="240000">
                                      <p:cBhvr>
                                        <p:cTn id="35" dur="950" fill="hold">
                                          <p:stCondLst>
                                            <p:cond delay="1900"/>
                                          </p:stCondLst>
                                        </p:cTn>
                                        <p:tgtEl>
                                          <p:spTgt spid="7"/>
                                        </p:tgtEl>
                                        <p:attrNameLst>
                                          <p:attrName>r</p:attrName>
                                        </p:attrNameLst>
                                      </p:cBhvr>
                                    </p:animRot>
                                    <p:animRot by="-240000">
                                      <p:cBhvr>
                                        <p:cTn id="36" dur="950" fill="hold">
                                          <p:stCondLst>
                                            <p:cond delay="2850"/>
                                          </p:stCondLst>
                                        </p:cTn>
                                        <p:tgtEl>
                                          <p:spTgt spid="7"/>
                                        </p:tgtEl>
                                        <p:attrNameLst>
                                          <p:attrName>r</p:attrName>
                                        </p:attrNameLst>
                                      </p:cBhvr>
                                    </p:animRot>
                                    <p:animRot by="120000">
                                      <p:cBhvr>
                                        <p:cTn id="37" dur="950" fill="hold">
                                          <p:stCondLst>
                                            <p:cond delay="3800"/>
                                          </p:stCondLst>
                                        </p:cTn>
                                        <p:tgtEl>
                                          <p:spTgt spid="7"/>
                                        </p:tgtEl>
                                        <p:attrNameLst>
                                          <p:attrName>r</p:attrName>
                                        </p:attrNameLst>
                                      </p:cBhvr>
                                    </p:animRot>
                                  </p:childTnLst>
                                </p:cTn>
                              </p:par>
                              <p:par>
                                <p:cTn id="38" presetID="32" presetClass="emph" presetSubtype="0" repeatCount="3000" fill="hold" nodeType="withEffect">
                                  <p:stCondLst>
                                    <p:cond delay="0"/>
                                  </p:stCondLst>
                                  <p:childTnLst>
                                    <p:animRot by="120000">
                                      <p:cBhvr>
                                        <p:cTn id="39" dur="475" fill="hold">
                                          <p:stCondLst>
                                            <p:cond delay="0"/>
                                          </p:stCondLst>
                                        </p:cTn>
                                        <p:tgtEl>
                                          <p:spTgt spid="9"/>
                                        </p:tgtEl>
                                        <p:attrNameLst>
                                          <p:attrName>r</p:attrName>
                                        </p:attrNameLst>
                                      </p:cBhvr>
                                    </p:animRot>
                                    <p:animRot by="-240000">
                                      <p:cBhvr>
                                        <p:cTn id="40" dur="950" fill="hold">
                                          <p:stCondLst>
                                            <p:cond delay="950"/>
                                          </p:stCondLst>
                                        </p:cTn>
                                        <p:tgtEl>
                                          <p:spTgt spid="9"/>
                                        </p:tgtEl>
                                        <p:attrNameLst>
                                          <p:attrName>r</p:attrName>
                                        </p:attrNameLst>
                                      </p:cBhvr>
                                    </p:animRot>
                                    <p:animRot by="240000">
                                      <p:cBhvr>
                                        <p:cTn id="41" dur="950" fill="hold">
                                          <p:stCondLst>
                                            <p:cond delay="1900"/>
                                          </p:stCondLst>
                                        </p:cTn>
                                        <p:tgtEl>
                                          <p:spTgt spid="9"/>
                                        </p:tgtEl>
                                        <p:attrNameLst>
                                          <p:attrName>r</p:attrName>
                                        </p:attrNameLst>
                                      </p:cBhvr>
                                    </p:animRot>
                                    <p:animRot by="-240000">
                                      <p:cBhvr>
                                        <p:cTn id="42" dur="950" fill="hold">
                                          <p:stCondLst>
                                            <p:cond delay="2850"/>
                                          </p:stCondLst>
                                        </p:cTn>
                                        <p:tgtEl>
                                          <p:spTgt spid="9"/>
                                        </p:tgtEl>
                                        <p:attrNameLst>
                                          <p:attrName>r</p:attrName>
                                        </p:attrNameLst>
                                      </p:cBhvr>
                                    </p:animRot>
                                    <p:animRot by="120000">
                                      <p:cBhvr>
                                        <p:cTn id="43" dur="950" fill="hold">
                                          <p:stCondLst>
                                            <p:cond delay="3800"/>
                                          </p:stCondLst>
                                        </p:cTn>
                                        <p:tgtEl>
                                          <p:spTgt spid="9"/>
                                        </p:tgtEl>
                                        <p:attrNameLst>
                                          <p:attrName>r</p:attrName>
                                        </p:attrNameLst>
                                      </p:cBhvr>
                                    </p:animRot>
                                  </p:childTnLst>
                                </p:cTn>
                              </p:par>
                              <p:par>
                                <p:cTn id="44" presetID="32" presetClass="emph" presetSubtype="0" repeatCount="3000" fill="hold" nodeType="withEffect">
                                  <p:stCondLst>
                                    <p:cond delay="0"/>
                                  </p:stCondLst>
                                  <p:childTnLst>
                                    <p:animRot by="120000">
                                      <p:cBhvr>
                                        <p:cTn id="45" dur="475" fill="hold">
                                          <p:stCondLst>
                                            <p:cond delay="0"/>
                                          </p:stCondLst>
                                        </p:cTn>
                                        <p:tgtEl>
                                          <p:spTgt spid="8"/>
                                        </p:tgtEl>
                                        <p:attrNameLst>
                                          <p:attrName>r</p:attrName>
                                        </p:attrNameLst>
                                      </p:cBhvr>
                                    </p:animRot>
                                    <p:animRot by="-240000">
                                      <p:cBhvr>
                                        <p:cTn id="46" dur="950" fill="hold">
                                          <p:stCondLst>
                                            <p:cond delay="950"/>
                                          </p:stCondLst>
                                        </p:cTn>
                                        <p:tgtEl>
                                          <p:spTgt spid="8"/>
                                        </p:tgtEl>
                                        <p:attrNameLst>
                                          <p:attrName>r</p:attrName>
                                        </p:attrNameLst>
                                      </p:cBhvr>
                                    </p:animRot>
                                    <p:animRot by="240000">
                                      <p:cBhvr>
                                        <p:cTn id="47" dur="950" fill="hold">
                                          <p:stCondLst>
                                            <p:cond delay="1900"/>
                                          </p:stCondLst>
                                        </p:cTn>
                                        <p:tgtEl>
                                          <p:spTgt spid="8"/>
                                        </p:tgtEl>
                                        <p:attrNameLst>
                                          <p:attrName>r</p:attrName>
                                        </p:attrNameLst>
                                      </p:cBhvr>
                                    </p:animRot>
                                    <p:animRot by="-240000">
                                      <p:cBhvr>
                                        <p:cTn id="48" dur="950" fill="hold">
                                          <p:stCondLst>
                                            <p:cond delay="2850"/>
                                          </p:stCondLst>
                                        </p:cTn>
                                        <p:tgtEl>
                                          <p:spTgt spid="8"/>
                                        </p:tgtEl>
                                        <p:attrNameLst>
                                          <p:attrName>r</p:attrName>
                                        </p:attrNameLst>
                                      </p:cBhvr>
                                    </p:animRot>
                                    <p:animRot by="120000">
                                      <p:cBhvr>
                                        <p:cTn id="49" dur="950" fill="hold">
                                          <p:stCondLst>
                                            <p:cond delay="3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22530" name="图片 2"/>
          <p:cNvPicPr>
            <a:picLocks noChangeAspect="1"/>
          </p:cNvPicPr>
          <p:nvPr/>
        </p:nvPicPr>
        <p:blipFill>
          <a:blip r:embed="rId5"/>
          <a:stretch>
            <a:fillRect/>
          </a:stretch>
        </p:blipFill>
        <p:spPr>
          <a:xfrm>
            <a:off x="8702218" y="2022475"/>
            <a:ext cx="3977216" cy="3820584"/>
          </a:xfrm>
          <a:prstGeom prst="rect">
            <a:avLst/>
          </a:prstGeom>
          <a:noFill/>
          <a:ln w="9525">
            <a:noFill/>
          </a:ln>
        </p:spPr>
      </p:pic>
      <p:sp>
        <p:nvSpPr>
          <p:cNvPr id="8" name="任意多边形 7"/>
          <p:cNvSpPr/>
          <p:nvPr/>
        </p:nvSpPr>
        <p:spPr>
          <a:xfrm>
            <a:off x="991200" y="3087159"/>
            <a:ext cx="2256367" cy="846667"/>
          </a:xfrm>
          <a:custGeom>
            <a:avLst/>
            <a:gdLst>
              <a:gd name="connsiteX0" fmla="*/ 0 w 2459182"/>
              <a:gd name="connsiteY0" fmla="*/ 0 h 888919"/>
              <a:gd name="connsiteX1" fmla="*/ 955964 w 2459182"/>
              <a:gd name="connsiteY1" fmla="*/ 858982 h 888919"/>
              <a:gd name="connsiteX2" fmla="*/ 2459182 w 2459182"/>
              <a:gd name="connsiteY2" fmla="*/ 609600 h 888919"/>
            </a:gdLst>
            <a:ahLst/>
            <a:cxnLst>
              <a:cxn ang="0">
                <a:pos x="connsiteX0" y="connsiteY0"/>
              </a:cxn>
              <a:cxn ang="0">
                <a:pos x="connsiteX1" y="connsiteY1"/>
              </a:cxn>
              <a:cxn ang="0">
                <a:pos x="connsiteX2" y="connsiteY2"/>
              </a:cxn>
            </a:cxnLst>
            <a:rect l="l" t="t" r="r" b="b"/>
            <a:pathLst>
              <a:path w="2459182" h="888919">
                <a:moveTo>
                  <a:pt x="0" y="0"/>
                </a:moveTo>
                <a:cubicBezTo>
                  <a:pt x="273050" y="378691"/>
                  <a:pt x="546100" y="757382"/>
                  <a:pt x="955964" y="858982"/>
                </a:cubicBezTo>
                <a:cubicBezTo>
                  <a:pt x="1365828" y="960582"/>
                  <a:pt x="1912505" y="785091"/>
                  <a:pt x="2459182" y="609600"/>
                </a:cubicBezTo>
              </a:path>
            </a:pathLst>
          </a:custGeom>
          <a:noFill/>
          <a:ln>
            <a:solidFill>
              <a:srgbClr val="DA578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17" name="任意多边形 16"/>
          <p:cNvSpPr/>
          <p:nvPr/>
        </p:nvSpPr>
        <p:spPr>
          <a:xfrm>
            <a:off x="3734400" y="2172759"/>
            <a:ext cx="2218267" cy="804333"/>
          </a:xfrm>
          <a:custGeom>
            <a:avLst/>
            <a:gdLst>
              <a:gd name="connsiteX0" fmla="*/ 0 w 2431473"/>
              <a:gd name="connsiteY0" fmla="*/ 880693 h 880693"/>
              <a:gd name="connsiteX1" fmla="*/ 1018309 w 2431473"/>
              <a:gd name="connsiteY1" fmla="*/ 56347 h 880693"/>
              <a:gd name="connsiteX2" fmla="*/ 2431473 w 2431473"/>
              <a:gd name="connsiteY2" fmla="*/ 139474 h 880693"/>
            </a:gdLst>
            <a:ahLst/>
            <a:cxnLst>
              <a:cxn ang="0">
                <a:pos x="connsiteX0" y="connsiteY0"/>
              </a:cxn>
              <a:cxn ang="0">
                <a:pos x="connsiteX1" y="connsiteY1"/>
              </a:cxn>
              <a:cxn ang="0">
                <a:pos x="connsiteX2" y="connsiteY2"/>
              </a:cxn>
            </a:cxnLst>
            <a:rect l="l" t="t" r="r" b="b"/>
            <a:pathLst>
              <a:path w="2431473" h="880693">
                <a:moveTo>
                  <a:pt x="0" y="880693"/>
                </a:moveTo>
                <a:cubicBezTo>
                  <a:pt x="306532" y="530288"/>
                  <a:pt x="613064" y="179883"/>
                  <a:pt x="1018309" y="56347"/>
                </a:cubicBezTo>
                <a:cubicBezTo>
                  <a:pt x="1423554" y="-67189"/>
                  <a:pt x="1927513" y="36142"/>
                  <a:pt x="2431473" y="139474"/>
                </a:cubicBezTo>
              </a:path>
            </a:pathLst>
          </a:custGeom>
          <a:noFill/>
          <a:ln>
            <a:solidFill>
              <a:srgbClr val="DA578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grpSp>
        <p:nvGrpSpPr>
          <p:cNvPr id="22533" name="组合 4"/>
          <p:cNvGrpSpPr/>
          <p:nvPr/>
        </p:nvGrpSpPr>
        <p:grpSpPr>
          <a:xfrm>
            <a:off x="3184067" y="2974975"/>
            <a:ext cx="903817" cy="903817"/>
            <a:chOff x="3183077" y="3847142"/>
            <a:chExt cx="903927" cy="903927"/>
          </a:xfrm>
        </p:grpSpPr>
        <p:sp>
          <p:nvSpPr>
            <p:cNvPr id="9" name="Oval 14"/>
            <p:cNvSpPr>
              <a:spLocks noChangeAspect="1"/>
            </p:cNvSpPr>
            <p:nvPr/>
          </p:nvSpPr>
          <p:spPr>
            <a:xfrm>
              <a:off x="3183077" y="3847142"/>
              <a:ext cx="903927" cy="903927"/>
            </a:xfrm>
            <a:prstGeom prst="ellipse">
              <a:avLst/>
            </a:prstGeom>
            <a:solidFill>
              <a:srgbClr val="DA578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pic>
          <p:nvPicPr>
            <p:cNvPr id="22544" name="图片 18"/>
            <p:cNvPicPr>
              <a:picLocks noChangeAspect="1"/>
            </p:cNvPicPr>
            <p:nvPr/>
          </p:nvPicPr>
          <p:blipFill>
            <a:blip r:embed="rId6"/>
            <a:stretch>
              <a:fillRect/>
            </a:stretch>
          </p:blipFill>
          <p:spPr>
            <a:xfrm>
              <a:off x="3368152" y="4030695"/>
              <a:ext cx="468602" cy="539912"/>
            </a:xfrm>
            <a:prstGeom prst="rect">
              <a:avLst/>
            </a:prstGeom>
            <a:noFill/>
            <a:ln w="9525">
              <a:noFill/>
            </a:ln>
          </p:spPr>
        </p:pic>
      </p:grpSp>
      <p:grpSp>
        <p:nvGrpSpPr>
          <p:cNvPr id="22534" name="组合 5"/>
          <p:cNvGrpSpPr/>
          <p:nvPr/>
        </p:nvGrpSpPr>
        <p:grpSpPr>
          <a:xfrm>
            <a:off x="5815084" y="2183342"/>
            <a:ext cx="903816" cy="903817"/>
            <a:chOff x="5815227" y="3055593"/>
            <a:chExt cx="903927" cy="903927"/>
          </a:xfrm>
        </p:grpSpPr>
        <p:sp>
          <p:nvSpPr>
            <p:cNvPr id="16" name="Oval 14"/>
            <p:cNvSpPr>
              <a:spLocks noChangeAspect="1"/>
            </p:cNvSpPr>
            <p:nvPr/>
          </p:nvSpPr>
          <p:spPr>
            <a:xfrm>
              <a:off x="5815227" y="3055593"/>
              <a:ext cx="903927" cy="903927"/>
            </a:xfrm>
            <a:prstGeom prst="ellipse">
              <a:avLst/>
            </a:prstGeom>
            <a:solidFill>
              <a:srgbClr val="DA578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pic>
          <p:nvPicPr>
            <p:cNvPr id="22542" name="图片 19"/>
            <p:cNvPicPr>
              <a:picLocks noChangeAspect="1"/>
            </p:cNvPicPr>
            <p:nvPr/>
          </p:nvPicPr>
          <p:blipFill>
            <a:blip r:embed="rId7"/>
            <a:stretch>
              <a:fillRect/>
            </a:stretch>
          </p:blipFill>
          <p:spPr>
            <a:xfrm>
              <a:off x="6072439" y="3237598"/>
              <a:ext cx="406583" cy="539912"/>
            </a:xfrm>
            <a:prstGeom prst="rect">
              <a:avLst/>
            </a:prstGeom>
            <a:noFill/>
            <a:ln w="9525">
              <a:noFill/>
            </a:ln>
          </p:spPr>
        </p:pic>
      </p:grpSp>
      <p:grpSp>
        <p:nvGrpSpPr>
          <p:cNvPr id="22535" name="组合 1"/>
          <p:cNvGrpSpPr/>
          <p:nvPr/>
        </p:nvGrpSpPr>
        <p:grpSpPr>
          <a:xfrm>
            <a:off x="514951" y="2183342"/>
            <a:ext cx="903816" cy="903817"/>
            <a:chOff x="514131" y="3055593"/>
            <a:chExt cx="903927" cy="903927"/>
          </a:xfrm>
        </p:grpSpPr>
        <p:sp>
          <p:nvSpPr>
            <p:cNvPr id="4" name="Oval 14"/>
            <p:cNvSpPr>
              <a:spLocks noChangeAspect="1"/>
            </p:cNvSpPr>
            <p:nvPr/>
          </p:nvSpPr>
          <p:spPr>
            <a:xfrm>
              <a:off x="514131" y="3055593"/>
              <a:ext cx="903927" cy="903927"/>
            </a:xfrm>
            <a:prstGeom prst="ellipse">
              <a:avLst/>
            </a:prstGeom>
            <a:solidFill>
              <a:srgbClr val="DA578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pic>
          <p:nvPicPr>
            <p:cNvPr id="22540" name="图片 20"/>
            <p:cNvPicPr>
              <a:picLocks noChangeAspect="1"/>
            </p:cNvPicPr>
            <p:nvPr/>
          </p:nvPicPr>
          <p:blipFill>
            <a:blip r:embed="rId8"/>
            <a:stretch>
              <a:fillRect/>
            </a:stretch>
          </p:blipFill>
          <p:spPr>
            <a:xfrm>
              <a:off x="702731" y="3242361"/>
              <a:ext cx="539912" cy="412275"/>
            </a:xfrm>
            <a:prstGeom prst="rect">
              <a:avLst/>
            </a:prstGeom>
            <a:noFill/>
            <a:ln w="9525">
              <a:noFill/>
            </a:ln>
          </p:spPr>
        </p:pic>
      </p:grpSp>
      <p:sp>
        <p:nvSpPr>
          <p:cNvPr id="25" name="Text Box 10"/>
          <p:cNvSpPr txBox="1">
            <a:spLocks noChangeArrowheads="1"/>
          </p:cNvSpPr>
          <p:nvPr/>
        </p:nvSpPr>
        <p:spPr bwMode="auto">
          <a:xfrm>
            <a:off x="1494967" y="2183342"/>
            <a:ext cx="1623484" cy="1388110"/>
          </a:xfrm>
          <a:prstGeom prst="rect">
            <a:avLst/>
          </a:prstGeom>
          <a:noFill/>
          <a:ln w="9525">
            <a:noFill/>
            <a:miter lim="800000"/>
          </a:ln>
        </p:spPr>
        <p:txBody>
          <a:bodyPr wrap="square" lIns="60960" tIns="30480" rIns="60960" bIns="30480">
            <a:spAutoFit/>
          </a:bodyPr>
          <a:lstStyle/>
          <a:p>
            <a:pPr marL="0" marR="0" lvl="0" indent="0" algn="l" defTabSz="6858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a:t>
            </a:r>
          </a:p>
        </p:txBody>
      </p:sp>
      <p:sp>
        <p:nvSpPr>
          <p:cNvPr id="5" name="Text Box 10"/>
          <p:cNvSpPr txBox="1">
            <a:spLocks noChangeArrowheads="1"/>
          </p:cNvSpPr>
          <p:nvPr/>
        </p:nvSpPr>
        <p:spPr bwMode="auto">
          <a:xfrm>
            <a:off x="4244518" y="3425826"/>
            <a:ext cx="1623484" cy="1388110"/>
          </a:xfrm>
          <a:prstGeom prst="rect">
            <a:avLst/>
          </a:prstGeom>
          <a:noFill/>
          <a:ln w="9525">
            <a:noFill/>
            <a:miter lim="800000"/>
          </a:ln>
        </p:spPr>
        <p:txBody>
          <a:bodyPr wrap="square" lIns="60960" tIns="30480" rIns="60960" bIns="30480">
            <a:spAutoFit/>
          </a:bodyPr>
          <a:lstStyle/>
          <a:p>
            <a:pPr marL="0" marR="0" lvl="0" indent="0" algn="l" defTabSz="6858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a:t>
            </a:r>
          </a:p>
        </p:txBody>
      </p:sp>
      <p:sp>
        <p:nvSpPr>
          <p:cNvPr id="27" name="Text Box 10"/>
          <p:cNvSpPr txBox="1">
            <a:spLocks noChangeArrowheads="1"/>
          </p:cNvSpPr>
          <p:nvPr/>
        </p:nvSpPr>
        <p:spPr bwMode="auto">
          <a:xfrm>
            <a:off x="6898818" y="2306108"/>
            <a:ext cx="1623484" cy="1388110"/>
          </a:xfrm>
          <a:prstGeom prst="rect">
            <a:avLst/>
          </a:prstGeom>
          <a:noFill/>
          <a:ln w="9525">
            <a:noFill/>
            <a:miter lim="800000"/>
          </a:ln>
        </p:spPr>
        <p:txBody>
          <a:bodyPr wrap="square" lIns="60960" tIns="30480" rIns="60960" bIns="30480">
            <a:spAutoFit/>
          </a:bodyPr>
          <a:lstStyle/>
          <a:p>
            <a:pPr marL="0" marR="0" lvl="0" indent="0" algn="l" defTabSz="6858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a:t>
            </a:r>
          </a:p>
        </p:txBody>
      </p:sp>
    </p:spTree>
  </p:cSld>
  <p:clrMapOvr>
    <a:masterClrMapping/>
  </p:clrMapOvr>
  <p:transition spd="slow" advTm="1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 presetClass="entr" presetSubtype="2"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 calcmode="lin" valueType="num">
                                      <p:cBhvr additive="base">
                                        <p:cTn id="10" dur="1000" fill="hold"/>
                                        <p:tgtEl>
                                          <p:spTgt spid="22530"/>
                                        </p:tgtEl>
                                        <p:attrNameLst>
                                          <p:attrName>ppt_x</p:attrName>
                                        </p:attrNameLst>
                                      </p:cBhvr>
                                      <p:tavLst>
                                        <p:tav tm="0">
                                          <p:val>
                                            <p:strVal val="1+#ppt_w/2"/>
                                          </p:val>
                                        </p:tav>
                                        <p:tav tm="100000">
                                          <p:val>
                                            <p:strVal val="#ppt_x"/>
                                          </p:val>
                                        </p:tav>
                                      </p:tavLst>
                                    </p:anim>
                                    <p:anim calcmode="lin" valueType="num">
                                      <p:cBhvr additive="base">
                                        <p:cTn id="11" dur="1000" fill="hold"/>
                                        <p:tgtEl>
                                          <p:spTgt spid="2253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1+#ppt_w/2"/>
                                          </p:val>
                                        </p:tav>
                                        <p:tav tm="100000">
                                          <p:val>
                                            <p:strVal val="#ppt_x"/>
                                          </p:val>
                                        </p:tav>
                                      </p:tavLst>
                                    </p:anim>
                                    <p:anim calcmode="lin" valueType="num">
                                      <p:cBhvr additive="base">
                                        <p:cTn id="19" dur="1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22533"/>
                                        </p:tgtEl>
                                        <p:attrNameLst>
                                          <p:attrName>style.visibility</p:attrName>
                                        </p:attrNameLst>
                                      </p:cBhvr>
                                      <p:to>
                                        <p:strVal val="visible"/>
                                      </p:to>
                                    </p:set>
                                    <p:anim calcmode="lin" valueType="num">
                                      <p:cBhvr additive="base">
                                        <p:cTn id="22" dur="1000" fill="hold"/>
                                        <p:tgtEl>
                                          <p:spTgt spid="22533"/>
                                        </p:tgtEl>
                                        <p:attrNameLst>
                                          <p:attrName>ppt_x</p:attrName>
                                        </p:attrNameLst>
                                      </p:cBhvr>
                                      <p:tavLst>
                                        <p:tav tm="0">
                                          <p:val>
                                            <p:strVal val="1+#ppt_w/2"/>
                                          </p:val>
                                        </p:tav>
                                        <p:tav tm="100000">
                                          <p:val>
                                            <p:strVal val="#ppt_x"/>
                                          </p:val>
                                        </p:tav>
                                      </p:tavLst>
                                    </p:anim>
                                    <p:anim calcmode="lin" valueType="num">
                                      <p:cBhvr additive="base">
                                        <p:cTn id="23" dur="1000" fill="hold"/>
                                        <p:tgtEl>
                                          <p:spTgt spid="2253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22534"/>
                                        </p:tgtEl>
                                        <p:attrNameLst>
                                          <p:attrName>style.visibility</p:attrName>
                                        </p:attrNameLst>
                                      </p:cBhvr>
                                      <p:to>
                                        <p:strVal val="visible"/>
                                      </p:to>
                                    </p:set>
                                    <p:anim calcmode="lin" valueType="num">
                                      <p:cBhvr additive="base">
                                        <p:cTn id="26" dur="1000" fill="hold"/>
                                        <p:tgtEl>
                                          <p:spTgt spid="22534"/>
                                        </p:tgtEl>
                                        <p:attrNameLst>
                                          <p:attrName>ppt_x</p:attrName>
                                        </p:attrNameLst>
                                      </p:cBhvr>
                                      <p:tavLst>
                                        <p:tav tm="0">
                                          <p:val>
                                            <p:strVal val="1+#ppt_w/2"/>
                                          </p:val>
                                        </p:tav>
                                        <p:tav tm="100000">
                                          <p:val>
                                            <p:strVal val="#ppt_x"/>
                                          </p:val>
                                        </p:tav>
                                      </p:tavLst>
                                    </p:anim>
                                    <p:anim calcmode="lin" valueType="num">
                                      <p:cBhvr additive="base">
                                        <p:cTn id="27" dur="1000" fill="hold"/>
                                        <p:tgtEl>
                                          <p:spTgt spid="22534"/>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22535"/>
                                        </p:tgtEl>
                                        <p:attrNameLst>
                                          <p:attrName>style.visibility</p:attrName>
                                        </p:attrNameLst>
                                      </p:cBhvr>
                                      <p:to>
                                        <p:strVal val="visible"/>
                                      </p:to>
                                    </p:set>
                                    <p:anim calcmode="lin" valueType="num">
                                      <p:cBhvr additive="base">
                                        <p:cTn id="30" dur="1000" fill="hold"/>
                                        <p:tgtEl>
                                          <p:spTgt spid="22535"/>
                                        </p:tgtEl>
                                        <p:attrNameLst>
                                          <p:attrName>ppt_x</p:attrName>
                                        </p:attrNameLst>
                                      </p:cBhvr>
                                      <p:tavLst>
                                        <p:tav tm="0">
                                          <p:val>
                                            <p:strVal val="1+#ppt_w/2"/>
                                          </p:val>
                                        </p:tav>
                                        <p:tav tm="100000">
                                          <p:val>
                                            <p:strVal val="#ppt_x"/>
                                          </p:val>
                                        </p:tav>
                                      </p:tavLst>
                                    </p:anim>
                                    <p:anim calcmode="lin" valueType="num">
                                      <p:cBhvr additive="base">
                                        <p:cTn id="31" dur="1000" fill="hold"/>
                                        <p:tgtEl>
                                          <p:spTgt spid="22535"/>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1000" fill="hold"/>
                                        <p:tgtEl>
                                          <p:spTgt spid="25"/>
                                        </p:tgtEl>
                                        <p:attrNameLst>
                                          <p:attrName>ppt_x</p:attrName>
                                        </p:attrNameLst>
                                      </p:cBhvr>
                                      <p:tavLst>
                                        <p:tav tm="0">
                                          <p:val>
                                            <p:strVal val="1+#ppt_w/2"/>
                                          </p:val>
                                        </p:tav>
                                        <p:tav tm="100000">
                                          <p:val>
                                            <p:strVal val="#ppt_x"/>
                                          </p:val>
                                        </p:tav>
                                      </p:tavLst>
                                    </p:anim>
                                    <p:anim calcmode="lin" valueType="num">
                                      <p:cBhvr additive="base">
                                        <p:cTn id="35" dur="1000" fill="hold"/>
                                        <p:tgtEl>
                                          <p:spTgt spid="25"/>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1+#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1000" fill="hold"/>
                                        <p:tgtEl>
                                          <p:spTgt spid="27"/>
                                        </p:tgtEl>
                                        <p:attrNameLst>
                                          <p:attrName>ppt_x</p:attrName>
                                        </p:attrNameLst>
                                      </p:cBhvr>
                                      <p:tavLst>
                                        <p:tav tm="0">
                                          <p:val>
                                            <p:strVal val="1+#ppt_w/2"/>
                                          </p:val>
                                        </p:tav>
                                        <p:tav tm="100000">
                                          <p:val>
                                            <p:strVal val="#ppt_x"/>
                                          </p:val>
                                        </p:tav>
                                      </p:tavLst>
                                    </p:anim>
                                    <p:anim calcmode="lin" valueType="num">
                                      <p:cBhvr additive="base">
                                        <p:cTn id="4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bldLvl="0" animBg="1"/>
      <p:bldP spid="17" grpId="0" bldLvl="0" animBg="1"/>
      <p:bldP spid="25" grpId="0"/>
      <p:bldP spid="5"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pic>
        <p:nvPicPr>
          <p:cNvPr id="24" name="图片 23"/>
          <p:cNvPicPr>
            <a:picLocks noChangeAspect="1"/>
          </p:cNvPicPr>
          <p:nvPr/>
        </p:nvPicPr>
        <p:blipFill>
          <a:blip r:embed="rId5"/>
          <a:stretch>
            <a:fillRect/>
          </a:stretch>
        </p:blipFill>
        <p:spPr>
          <a:xfrm>
            <a:off x="984032" y="1084352"/>
            <a:ext cx="5131908" cy="4178016"/>
          </a:xfrm>
          <a:prstGeom prst="rect">
            <a:avLst/>
          </a:prstGeom>
        </p:spPr>
      </p:pic>
      <p:sp>
        <p:nvSpPr>
          <p:cNvPr id="25" name="文本框 24"/>
          <p:cNvSpPr txBox="1"/>
          <p:nvPr/>
        </p:nvSpPr>
        <p:spPr>
          <a:xfrm>
            <a:off x="7038489" y="1315766"/>
            <a:ext cx="2624544" cy="6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a:solidFill>
                  <a:schemeClr val="tx1"/>
                </a:solidFill>
                <a:latin typeface="微软雅黑" panose="020B0503020204020204" charset="-122"/>
                <a:ea typeface="微软雅黑" panose="020B0503020204020204" charset="-122"/>
                <a:sym typeface="+mn-lt"/>
              </a:rPr>
              <a:t>标题</a:t>
            </a:r>
            <a:endParaRPr lang="zh-CN" altLang="en-US" sz="3200" b="1" dirty="0">
              <a:solidFill>
                <a:schemeClr val="tx1"/>
              </a:solidFill>
              <a:latin typeface="微软雅黑" panose="020B0503020204020204" charset="-122"/>
              <a:ea typeface="微软雅黑" panose="020B0503020204020204" charset="-122"/>
              <a:sym typeface="+mn-lt"/>
            </a:endParaRPr>
          </a:p>
        </p:txBody>
      </p:sp>
      <p:sp>
        <p:nvSpPr>
          <p:cNvPr id="27" name="文本框 93"/>
          <p:cNvSpPr txBox="1">
            <a:spLocks noChangeArrowheads="1"/>
          </p:cNvSpPr>
          <p:nvPr/>
        </p:nvSpPr>
        <p:spPr bwMode="auto">
          <a:xfrm>
            <a:off x="6760677" y="1899966"/>
            <a:ext cx="4006850" cy="114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ctr">
              <a:lnSpc>
                <a:spcPct val="114000"/>
              </a:lnSpc>
            </a:pPr>
            <a:r>
              <a:rPr lang="zh-CN" altLang="en-US" sz="2000" dirty="0">
                <a:solidFill>
                  <a:schemeClr val="tx1"/>
                </a:solidFill>
                <a:latin typeface="微软雅黑" panose="020B0503020204020204" charset="-122"/>
                <a:ea typeface="微软雅黑" panose="020B0503020204020204" charset="-122"/>
                <a:cs typeface="+mn-ea"/>
                <a:sym typeface="+mn-lt"/>
              </a:rPr>
              <a:t>此处添加详细文本描述，建议与标题相关并符合整体语言风格，语言描述尽量简洁生动。</a:t>
            </a:r>
          </a:p>
        </p:txBody>
      </p:sp>
      <p:sp>
        <p:nvSpPr>
          <p:cNvPr id="28" name="文本框 27"/>
          <p:cNvSpPr txBox="1"/>
          <p:nvPr/>
        </p:nvSpPr>
        <p:spPr>
          <a:xfrm>
            <a:off x="7038489" y="3084408"/>
            <a:ext cx="2624544" cy="6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a:solidFill>
                  <a:schemeClr val="tx1"/>
                </a:solidFill>
                <a:latin typeface="微软雅黑" panose="020B0503020204020204" charset="-122"/>
                <a:ea typeface="微软雅黑" panose="020B0503020204020204" charset="-122"/>
                <a:sym typeface="+mn-lt"/>
              </a:rPr>
              <a:t>标题</a:t>
            </a:r>
            <a:endParaRPr lang="zh-CN" altLang="en-US" sz="3200" b="1" dirty="0">
              <a:solidFill>
                <a:schemeClr val="tx1"/>
              </a:solidFill>
              <a:latin typeface="微软雅黑" panose="020B0503020204020204" charset="-122"/>
              <a:ea typeface="微软雅黑" panose="020B0503020204020204" charset="-122"/>
              <a:sym typeface="+mn-lt"/>
            </a:endParaRPr>
          </a:p>
        </p:txBody>
      </p:sp>
      <p:sp>
        <p:nvSpPr>
          <p:cNvPr id="29" name="文本框 93"/>
          <p:cNvSpPr txBox="1">
            <a:spLocks noChangeArrowheads="1"/>
          </p:cNvSpPr>
          <p:nvPr/>
        </p:nvSpPr>
        <p:spPr bwMode="auto">
          <a:xfrm>
            <a:off x="6760677" y="3668608"/>
            <a:ext cx="4006850" cy="114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ctr">
              <a:lnSpc>
                <a:spcPct val="114000"/>
              </a:lnSpc>
            </a:pPr>
            <a:r>
              <a:rPr lang="zh-CN" altLang="en-US" sz="2000" dirty="0">
                <a:solidFill>
                  <a:schemeClr val="tx1"/>
                </a:solidFill>
                <a:latin typeface="微软雅黑" panose="020B0503020204020204" charset="-122"/>
                <a:ea typeface="微软雅黑" panose="020B0503020204020204" charset="-122"/>
                <a:cs typeface="+mn-ea"/>
                <a:sym typeface="+mn-lt"/>
              </a:rPr>
              <a:t>此处添加详细文本描述，建议与标题相关并符合整体语言风格，语言描述尽量简洁生动。</a:t>
            </a:r>
          </a:p>
        </p:txBody>
      </p:sp>
    </p:spTree>
  </p:cSld>
  <p:clrMapOvr>
    <a:masterClrMapping/>
  </p:clrMapOvr>
  <p:transition spd="slow" advTm="42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750"/>
                                        <p:tgtEl>
                                          <p:spTgt spid="24"/>
                                        </p:tgtEl>
                                      </p:cBhvr>
                                    </p:animEffect>
                                    <p:anim calcmode="lin" valueType="num">
                                      <p:cBhvr>
                                        <p:cTn id="11" dur="1750" fill="hold"/>
                                        <p:tgtEl>
                                          <p:spTgt spid="24"/>
                                        </p:tgtEl>
                                        <p:attrNameLst>
                                          <p:attrName>ppt_x</p:attrName>
                                        </p:attrNameLst>
                                      </p:cBhvr>
                                      <p:tavLst>
                                        <p:tav tm="0">
                                          <p:val>
                                            <p:strVal val="#ppt_x"/>
                                          </p:val>
                                        </p:tav>
                                        <p:tav tm="100000">
                                          <p:val>
                                            <p:strVal val="#ppt_x"/>
                                          </p:val>
                                        </p:tav>
                                      </p:tavLst>
                                    </p:anim>
                                    <p:anim calcmode="lin" valueType="num">
                                      <p:cBhvr>
                                        <p:cTn id="12" dur="1750" fill="hold"/>
                                        <p:tgtEl>
                                          <p:spTgt spid="24"/>
                                        </p:tgtEl>
                                        <p:attrNameLst>
                                          <p:attrName>ppt_y</p:attrName>
                                        </p:attrNameLst>
                                      </p:cBhvr>
                                      <p:tavLst>
                                        <p:tav tm="0">
                                          <p:val>
                                            <p:strVal val="#ppt_y+.1"/>
                                          </p:val>
                                        </p:tav>
                                        <p:tav tm="100000">
                                          <p:val>
                                            <p:strVal val="#ppt_y"/>
                                          </p:val>
                                        </p:tav>
                                      </p:tavLst>
                                    </p:anim>
                                  </p:childTnLst>
                                </p:cTn>
                              </p:par>
                            </p:childTnLst>
                          </p:cTn>
                        </p:par>
                        <p:par>
                          <p:cTn id="13" fill="hold">
                            <p:stCondLst>
                              <p:cond delay="1750"/>
                            </p:stCondLst>
                            <p:childTnLst>
                              <p:par>
                                <p:cTn id="14" presetID="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par>
                          <p:cTn id="22" fill="hold">
                            <p:stCondLst>
                              <p:cond delay="2750"/>
                            </p:stCondLst>
                            <p:childTnLst>
                              <p:par>
                                <p:cTn id="23" presetID="2" presetClass="entr" presetSubtype="2"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par>
                          <p:cTn id="27" fill="hold">
                            <p:stCondLst>
                              <p:cond delay="3250"/>
                            </p:stCondLst>
                            <p:childTnLst>
                              <p:par>
                                <p:cTn id="28" presetID="22" presetClass="entr" presetSubtype="1"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grpSp>
        <p:nvGrpSpPr>
          <p:cNvPr id="21" name="组合 20"/>
          <p:cNvGrpSpPr/>
          <p:nvPr/>
        </p:nvGrpSpPr>
        <p:grpSpPr>
          <a:xfrm>
            <a:off x="2556709" y="1329885"/>
            <a:ext cx="6911261" cy="3633873"/>
            <a:chOff x="2556109" y="1538524"/>
            <a:chExt cx="6911261" cy="3633873"/>
          </a:xfrm>
        </p:grpSpPr>
        <p:sp>
          <p:nvSpPr>
            <p:cNvPr id="4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latin typeface="微软雅黑" panose="020B0503020204020204" charset="-122"/>
                <a:ea typeface="微软雅黑" panose="020B0503020204020204" charset="-122"/>
              </a:endParaRPr>
            </a:p>
          </p:txBody>
        </p:sp>
        <p:sp>
          <p:nvSpPr>
            <p:cNvPr id="4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latin typeface="微软雅黑" panose="020B0503020204020204" charset="-122"/>
                <a:ea typeface="微软雅黑" panose="020B0503020204020204" charset="-122"/>
              </a:endParaRPr>
            </a:p>
          </p:txBody>
        </p:sp>
        <p:sp>
          <p:nvSpPr>
            <p:cNvPr id="4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latin typeface="微软雅黑" panose="020B0503020204020204" charset="-122"/>
                <a:ea typeface="微软雅黑" panose="020B0503020204020204" charset="-122"/>
              </a:endParaRPr>
            </a:p>
          </p:txBody>
        </p:sp>
        <p:sp>
          <p:nvSpPr>
            <p:cNvPr id="44" name="文本框 43"/>
            <p:cNvSpPr txBox="1"/>
            <p:nvPr/>
          </p:nvSpPr>
          <p:spPr>
            <a:xfrm>
              <a:off x="3097803" y="3485563"/>
              <a:ext cx="2790061" cy="1014730"/>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微软雅黑" panose="020B0503020204020204" charset="-122"/>
                  <a:ea typeface="微软雅黑" panose="020B0503020204020204" charset="-122"/>
                </a:rPr>
                <a:t>您的内容打在这里，或者通过复制您的文本后，在此框中选择粘贴。</a:t>
              </a:r>
            </a:p>
          </p:txBody>
        </p:sp>
        <p:sp>
          <p:nvSpPr>
            <p:cNvPr id="45" name="文本框 44"/>
            <p:cNvSpPr txBox="1"/>
            <p:nvPr/>
          </p:nvSpPr>
          <p:spPr>
            <a:xfrm>
              <a:off x="3829196" y="1698514"/>
              <a:ext cx="1407795" cy="583565"/>
            </a:xfrm>
            <a:prstGeom prst="rect">
              <a:avLst/>
            </a:prstGeom>
            <a:noFill/>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zh-CN" altLang="en-US" sz="3200" b="1" spc="0" dirty="0">
                  <a:solidFill>
                    <a:schemeClr val="tx1"/>
                  </a:solidFill>
                  <a:latin typeface="微软雅黑" panose="020B0503020204020204" charset="-122"/>
                  <a:ea typeface="微软雅黑" panose="020B0503020204020204" charset="-122"/>
                </a:rPr>
                <a:t>观点一</a:t>
              </a:r>
            </a:p>
          </p:txBody>
        </p:sp>
        <p:sp>
          <p:nvSpPr>
            <p:cNvPr id="46" name="文本框 45"/>
            <p:cNvSpPr txBox="1"/>
            <p:nvPr/>
          </p:nvSpPr>
          <p:spPr>
            <a:xfrm>
              <a:off x="3097803" y="2437974"/>
              <a:ext cx="2790061" cy="1014730"/>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微软雅黑" panose="020B0503020204020204" charset="-122"/>
                  <a:ea typeface="微软雅黑" panose="020B0503020204020204" charset="-122"/>
                </a:rPr>
                <a:t>您的内容打在这里，或者通过复制您的文本后，在此框中选择粘贴。</a:t>
              </a:r>
            </a:p>
          </p:txBody>
        </p:sp>
        <p:sp>
          <p:nvSpPr>
            <p:cNvPr id="47" name="文本框 46"/>
            <p:cNvSpPr txBox="1"/>
            <p:nvPr/>
          </p:nvSpPr>
          <p:spPr>
            <a:xfrm>
              <a:off x="6740525" y="1698514"/>
              <a:ext cx="1407795" cy="583565"/>
            </a:xfrm>
            <a:prstGeom prst="rect">
              <a:avLst/>
            </a:prstGeom>
            <a:noFill/>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zh-CN" altLang="en-US" sz="3200" b="1" spc="0" dirty="0">
                  <a:solidFill>
                    <a:schemeClr val="tx1"/>
                  </a:solidFill>
                  <a:latin typeface="微软雅黑" panose="020B0503020204020204" charset="-122"/>
                  <a:ea typeface="微软雅黑" panose="020B0503020204020204" charset="-122"/>
                </a:rPr>
                <a:t>观点二</a:t>
              </a:r>
            </a:p>
          </p:txBody>
        </p:sp>
        <p:sp>
          <p:nvSpPr>
            <p:cNvPr id="48" name="文本框 47"/>
            <p:cNvSpPr txBox="1"/>
            <p:nvPr/>
          </p:nvSpPr>
          <p:spPr>
            <a:xfrm>
              <a:off x="6317003" y="3452663"/>
              <a:ext cx="2790061" cy="1014730"/>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微软雅黑" panose="020B0503020204020204" charset="-122"/>
                  <a:ea typeface="微软雅黑" panose="020B0503020204020204" charset="-122"/>
                </a:rPr>
                <a:t>您的内容打在这里，或者通过复制您的文本后，在此框中选择粘贴。</a:t>
              </a:r>
            </a:p>
          </p:txBody>
        </p:sp>
        <p:sp>
          <p:nvSpPr>
            <p:cNvPr id="49" name="文本框 48"/>
            <p:cNvSpPr txBox="1"/>
            <p:nvPr/>
          </p:nvSpPr>
          <p:spPr>
            <a:xfrm>
              <a:off x="6317003" y="2405074"/>
              <a:ext cx="2790061" cy="1014730"/>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微软雅黑" panose="020B0503020204020204" charset="-122"/>
                  <a:ea typeface="微软雅黑" panose="020B0503020204020204" charset="-122"/>
                </a:rPr>
                <a:t>您的内容打在这里，或者通过复制您的文本后，在此框中选择粘贴。</a:t>
              </a:r>
            </a:p>
          </p:txBody>
        </p:sp>
      </p:grpSp>
      <p:pic>
        <p:nvPicPr>
          <p:cNvPr id="147" name="图片 146"/>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2318559" y="4834736"/>
            <a:ext cx="681698" cy="432048"/>
          </a:xfrm>
          <a:prstGeom prst="rect">
            <a:avLst/>
          </a:prstGeom>
        </p:spPr>
      </p:pic>
      <p:pic>
        <p:nvPicPr>
          <p:cNvPr id="148" name="图片 147"/>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5497694" y="4618712"/>
            <a:ext cx="1174970" cy="648072"/>
          </a:xfrm>
          <a:prstGeom prst="rect">
            <a:avLst/>
          </a:prstGeom>
        </p:spPr>
      </p:pic>
      <p:pic>
        <p:nvPicPr>
          <p:cNvPr id="149" name="图片 148"/>
          <p:cNvPicPr>
            <a:picLocks noChangeAspect="1"/>
          </p:cNvPicPr>
          <p:nvPr/>
        </p:nvPicPr>
        <p:blipFill rotWithShape="1">
          <a:blip r:embed="rId7" cstate="print">
            <a:extLst>
              <a:ext uri="{28A0092B-C50C-407E-A947-70E740481C1C}">
                <a14:useLocalDpi xmlns:a14="http://schemas.microsoft.com/office/drawing/2010/main" val="0"/>
              </a:ext>
            </a:extLst>
          </a:blip>
          <a:srcRect r="-7403" b="-10483"/>
          <a:stretch>
            <a:fillRect/>
          </a:stretch>
        </p:blipFill>
        <p:spPr>
          <a:xfrm>
            <a:off x="8653846" y="4618712"/>
            <a:ext cx="830252" cy="648072"/>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2413" y="3962101"/>
            <a:ext cx="3327233" cy="2317355"/>
          </a:xfrm>
          <a:prstGeom prst="rect">
            <a:avLst/>
          </a:prstGeom>
        </p:spPr>
      </p:pic>
    </p:spTree>
  </p:cSld>
  <p:clrMapOvr>
    <a:masterClrMapping/>
  </p:clrMapOvr>
  <p:transition spd="slow" advTm="28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399"/>
                            </p:stCondLst>
                            <p:childTnLst>
                              <p:par>
                                <p:cTn id="15" presetID="14" presetClass="entr" presetSubtype="10" fill="hold" nodeType="after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randombar(horizontal)">
                                      <p:cBhvr>
                                        <p:cTn id="17" dur="500"/>
                                        <p:tgtEl>
                                          <p:spTgt spid="147"/>
                                        </p:tgtEl>
                                      </p:cBhvr>
                                    </p:animEffect>
                                  </p:childTnLst>
                                </p:cTn>
                              </p:par>
                              <p:par>
                                <p:cTn id="18" presetID="14" presetClass="entr" presetSubtype="10" fill="hold" nodeType="with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randombar(horizontal)">
                                      <p:cBhvr>
                                        <p:cTn id="20" dur="500"/>
                                        <p:tgtEl>
                                          <p:spTgt spid="148"/>
                                        </p:tgtEl>
                                      </p:cBhvr>
                                    </p:animEffect>
                                  </p:childTnLst>
                                </p:cTn>
                              </p:par>
                              <p:par>
                                <p:cTn id="21" presetID="14" presetClass="entr" presetSubtype="10"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randombar(horizontal)">
                                      <p:cBhvr>
                                        <p:cTn id="23" dur="500"/>
                                        <p:tgtEl>
                                          <p:spTgt spid="149"/>
                                        </p:tgtEl>
                                      </p:cBhvr>
                                    </p:animEffect>
                                  </p:childTnLst>
                                </p:cTn>
                              </p:par>
                            </p:childTnLst>
                          </p:cTn>
                        </p:par>
                        <p:par>
                          <p:cTn id="24" fill="hold">
                            <p:stCondLst>
                              <p:cond delay="1899"/>
                            </p:stCondLst>
                            <p:childTnLst>
                              <p:par>
                                <p:cTn id="25" presetID="2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6"/>
          <p:cNvSpPr txBox="1">
            <a:spLocks noChangeArrowheads="1"/>
          </p:cNvSpPr>
          <p:nvPr/>
        </p:nvSpPr>
        <p:spPr bwMode="auto">
          <a:xfrm>
            <a:off x="3577198" y="3052417"/>
            <a:ext cx="5010150" cy="4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en-US" altLang="zh-CN" sz="2135" dirty="0">
                <a:solidFill>
                  <a:schemeClr val="tx1"/>
                </a:solidFill>
                <a:latin typeface="微软雅黑" panose="020B0503020204020204" charset="-122"/>
                <a:ea typeface="微软雅黑" panose="020B0503020204020204" charset="-122"/>
              </a:rPr>
              <a:t>Children's education courseware PPT</a:t>
            </a:r>
          </a:p>
        </p:txBody>
      </p:sp>
      <p:sp>
        <p:nvSpPr>
          <p:cNvPr id="18" name="文本框 5"/>
          <p:cNvSpPr txBox="1">
            <a:spLocks noChangeArrowheads="1"/>
          </p:cNvSpPr>
          <p:nvPr/>
        </p:nvSpPr>
        <p:spPr bwMode="auto">
          <a:xfrm>
            <a:off x="-13726" y="2036715"/>
            <a:ext cx="12191999"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zh-CN" altLang="en-US" sz="6665" b="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谢谢聆听 批评指导</a:t>
            </a:r>
          </a:p>
        </p:txBody>
      </p:sp>
      <p:sp>
        <p:nvSpPr>
          <p:cNvPr id="19" name="文本框 8"/>
          <p:cNvSpPr txBox="1">
            <a:spLocks noChangeArrowheads="1"/>
          </p:cNvSpPr>
          <p:nvPr/>
        </p:nvSpPr>
        <p:spPr bwMode="auto">
          <a:xfrm>
            <a:off x="3688323" y="3405436"/>
            <a:ext cx="4787900" cy="4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a:buNone/>
            </a:pPr>
            <a:r>
              <a:rPr lang="zh-CN" altLang="en-US" sz="2135" cap="all" dirty="0">
                <a:solidFill>
                  <a:schemeClr val="tx1"/>
                </a:solidFill>
                <a:latin typeface="微软雅黑" panose="020B0503020204020204" charset="-122"/>
                <a:ea typeface="微软雅黑" panose="020B0503020204020204" charset="-122"/>
                <a:cs typeface="Arial" panose="020B0604020202020204" pitchFamily="34" charset="0"/>
              </a:rPr>
              <a:t>适用于儿童教育 </a:t>
            </a:r>
            <a:r>
              <a:rPr lang="en-US" altLang="zh-CN" sz="2135" cap="all" dirty="0">
                <a:solidFill>
                  <a:schemeClr val="tx1"/>
                </a:solidFill>
                <a:latin typeface="微软雅黑" panose="020B0503020204020204" charset="-122"/>
                <a:ea typeface="微软雅黑" panose="020B0503020204020204" charset="-122"/>
                <a:cs typeface="Arial" panose="020B0604020202020204" pitchFamily="34" charset="0"/>
              </a:rPr>
              <a:t>| </a:t>
            </a:r>
            <a:r>
              <a:rPr lang="zh-CN" altLang="en-US" sz="2135" cap="all" dirty="0">
                <a:solidFill>
                  <a:schemeClr val="tx1"/>
                </a:solidFill>
                <a:latin typeface="微软雅黑" panose="020B0503020204020204" charset="-122"/>
                <a:ea typeface="微软雅黑" panose="020B0503020204020204" charset="-122"/>
                <a:cs typeface="Arial" panose="020B0604020202020204" pitchFamily="34" charset="0"/>
              </a:rPr>
              <a:t>教学课件 </a:t>
            </a:r>
            <a:r>
              <a:rPr lang="en-US" altLang="zh-CN" sz="2135" cap="all" dirty="0">
                <a:solidFill>
                  <a:schemeClr val="tx1"/>
                </a:solidFill>
                <a:latin typeface="微软雅黑" panose="020B0503020204020204" charset="-122"/>
                <a:ea typeface="微软雅黑" panose="020B0503020204020204" charset="-122"/>
                <a:cs typeface="Arial" panose="020B0604020202020204" pitchFamily="34" charset="0"/>
              </a:rPr>
              <a:t>| </a:t>
            </a:r>
            <a:r>
              <a:rPr lang="zh-CN" altLang="en-US" sz="2135" cap="all" dirty="0">
                <a:solidFill>
                  <a:schemeClr val="tx1"/>
                </a:solidFill>
                <a:latin typeface="微软雅黑" panose="020B0503020204020204" charset="-122"/>
                <a:ea typeface="微软雅黑" panose="020B0503020204020204" charset="-122"/>
                <a:cs typeface="Arial" panose="020B0604020202020204" pitchFamily="34" charset="0"/>
              </a:rPr>
              <a:t>成长档案</a:t>
            </a:r>
          </a:p>
        </p:txBody>
      </p:sp>
      <p:pic>
        <p:nvPicPr>
          <p:cNvPr id="10" name="图片 9" descr="4"/>
          <p:cNvPicPr>
            <a:picLocks noChangeAspect="1"/>
          </p:cNvPicPr>
          <p:nvPr/>
        </p:nvPicPr>
        <p:blipFill>
          <a:blip r:embed="rId3"/>
          <a:stretch>
            <a:fillRect/>
          </a:stretch>
        </p:blipFill>
        <p:spPr>
          <a:xfrm>
            <a:off x="2933065" y="3644265"/>
            <a:ext cx="6504305" cy="3444240"/>
          </a:xfrm>
          <a:prstGeom prst="rect">
            <a:avLst/>
          </a:prstGeom>
        </p:spPr>
      </p:pic>
      <p:pic>
        <p:nvPicPr>
          <p:cNvPr id="5" name="图片 4" descr="2"/>
          <p:cNvPicPr>
            <a:picLocks noChangeAspect="1"/>
          </p:cNvPicPr>
          <p:nvPr/>
        </p:nvPicPr>
        <p:blipFill>
          <a:blip r:embed="rId4"/>
          <a:stretch>
            <a:fillRect/>
          </a:stretch>
        </p:blipFill>
        <p:spPr>
          <a:xfrm>
            <a:off x="1024890" y="-34290"/>
            <a:ext cx="10058400" cy="2162810"/>
          </a:xfrm>
          <a:prstGeom prst="rect">
            <a:avLst/>
          </a:prstGeom>
        </p:spPr>
      </p:pic>
      <p:pic>
        <p:nvPicPr>
          <p:cNvPr id="7" name="图片 6" descr="3"/>
          <p:cNvPicPr>
            <a:picLocks noChangeAspect="1"/>
          </p:cNvPicPr>
          <p:nvPr/>
        </p:nvPicPr>
        <p:blipFill>
          <a:blip r:embed="rId5"/>
          <a:stretch>
            <a:fillRect/>
          </a:stretch>
        </p:blipFill>
        <p:spPr>
          <a:xfrm>
            <a:off x="9127490" y="3510915"/>
            <a:ext cx="3488690" cy="3317875"/>
          </a:xfrm>
          <a:prstGeom prst="rect">
            <a:avLst/>
          </a:prstGeom>
        </p:spPr>
      </p:pic>
      <p:pic>
        <p:nvPicPr>
          <p:cNvPr id="8" name="图片 7" descr="5"/>
          <p:cNvPicPr>
            <a:picLocks noChangeAspect="1"/>
          </p:cNvPicPr>
          <p:nvPr/>
        </p:nvPicPr>
        <p:blipFill>
          <a:blip r:embed="rId6"/>
          <a:stretch>
            <a:fillRect/>
          </a:stretch>
        </p:blipFill>
        <p:spPr>
          <a:xfrm>
            <a:off x="-201295" y="3072130"/>
            <a:ext cx="3785870" cy="3902075"/>
          </a:xfrm>
          <a:prstGeom prst="rect">
            <a:avLst/>
          </a:prstGeom>
        </p:spPr>
      </p:pic>
      <p:pic>
        <p:nvPicPr>
          <p:cNvPr id="11" name="图片 10" descr="6"/>
          <p:cNvPicPr>
            <a:picLocks noChangeAspect="1"/>
          </p:cNvPicPr>
          <p:nvPr/>
        </p:nvPicPr>
        <p:blipFill>
          <a:blip r:embed="rId7"/>
          <a:stretch>
            <a:fillRect/>
          </a:stretch>
        </p:blipFill>
        <p:spPr>
          <a:xfrm>
            <a:off x="280670" y="1346200"/>
            <a:ext cx="2070100" cy="1374140"/>
          </a:xfrm>
          <a:prstGeom prst="rect">
            <a:avLst/>
          </a:prstGeom>
        </p:spPr>
      </p:pic>
      <p:pic>
        <p:nvPicPr>
          <p:cNvPr id="12" name="图片 11" descr="6"/>
          <p:cNvPicPr>
            <a:picLocks noChangeAspect="1"/>
          </p:cNvPicPr>
          <p:nvPr/>
        </p:nvPicPr>
        <p:blipFill>
          <a:blip r:embed="rId7"/>
          <a:stretch>
            <a:fillRect/>
          </a:stretch>
        </p:blipFill>
        <p:spPr>
          <a:xfrm flipH="1">
            <a:off x="10451465" y="1639570"/>
            <a:ext cx="1694180" cy="1170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Tm="7320">
        <p14:vortex dir="r"/>
      </p:transition>
    </mc:Choice>
    <mc:Fallback xmlns="">
      <p:transition spd="slow" advTm="7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18"/>
                                        </p:tgtEl>
                                        <p:attrNameLst>
                                          <p:attrName>style.visibility</p:attrName>
                                        </p:attrNameLst>
                                      </p:cBhvr>
                                      <p:to>
                                        <p:strVal val="visible"/>
                                      </p:to>
                                    </p:set>
                                    <p:anim by="(-#ppt_w*2)" calcmode="lin" valueType="num">
                                      <p:cBhvr rctx="PPT">
                                        <p:cTn id="37" dur="500" autoRev="1" fill="hold">
                                          <p:stCondLst>
                                            <p:cond delay="0"/>
                                          </p:stCondLst>
                                        </p:cTn>
                                        <p:tgtEl>
                                          <p:spTgt spid="18"/>
                                        </p:tgtEl>
                                        <p:attrNameLst>
                                          <p:attrName>ppt_w</p:attrName>
                                        </p:attrNameLst>
                                      </p:cBhvr>
                                    </p:anim>
                                    <p:anim by="(#ppt_w*0.50)" calcmode="lin" valueType="num">
                                      <p:cBhvr>
                                        <p:cTn id="38" dur="500" decel="50000" autoRev="1" fill="hold">
                                          <p:stCondLst>
                                            <p:cond delay="0"/>
                                          </p:stCondLst>
                                        </p:cTn>
                                        <p:tgtEl>
                                          <p:spTgt spid="18"/>
                                        </p:tgtEl>
                                        <p:attrNameLst>
                                          <p:attrName>ppt_x</p:attrName>
                                        </p:attrNameLst>
                                      </p:cBhvr>
                                    </p:anim>
                                    <p:anim from="(-#ppt_h/2)" to="(#ppt_y)" calcmode="lin" valueType="num">
                                      <p:cBhvr>
                                        <p:cTn id="39" dur="1000" fill="hold">
                                          <p:stCondLst>
                                            <p:cond delay="0"/>
                                          </p:stCondLst>
                                        </p:cTn>
                                        <p:tgtEl>
                                          <p:spTgt spid="18"/>
                                        </p:tgtEl>
                                        <p:attrNameLst>
                                          <p:attrName>ppt_y</p:attrName>
                                        </p:attrNameLst>
                                      </p:cBhvr>
                                    </p:anim>
                                    <p:animRot by="21600000">
                                      <p:cBhvr>
                                        <p:cTn id="40" dur="1000" fill="hold">
                                          <p:stCondLst>
                                            <p:cond delay="0"/>
                                          </p:stCondLst>
                                        </p:cTn>
                                        <p:tgtEl>
                                          <p:spTgt spid="18"/>
                                        </p:tgtEl>
                                        <p:attrNameLst>
                                          <p:attrName>r</p:attrName>
                                        </p:attrNameLst>
                                      </p:cBhvr>
                                    </p:animRot>
                                  </p:childTnLst>
                                </p:cTn>
                              </p:par>
                            </p:childTnLst>
                          </p:cTn>
                        </p:par>
                        <p:par>
                          <p:cTn id="41" fill="hold">
                            <p:stCondLst>
                              <p:cond delay="5300"/>
                            </p:stCondLst>
                            <p:childTnLst>
                              <p:par>
                                <p:cTn id="42" presetID="42"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6300"/>
                            </p:stCondLst>
                            <p:childTnLst>
                              <p:par>
                                <p:cTn id="48" presetID="2" presetClass="entr" presetSubtype="4"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00" y="-19444"/>
            <a:ext cx="12192000" cy="6877445"/>
          </a:xfrm>
          <a:prstGeom prst="rect">
            <a:avLst/>
          </a:prstGeom>
        </p:spPr>
      </p:pic>
      <p:sp>
        <p:nvSpPr>
          <p:cNvPr id="3" name="矩形 2"/>
          <p:cNvSpPr/>
          <p:nvPr/>
        </p:nvSpPr>
        <p:spPr>
          <a:xfrm>
            <a:off x="600" y="1918025"/>
            <a:ext cx="12192000" cy="3002507"/>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10" name="文本框 6"/>
          <p:cNvSpPr txBox="1">
            <a:spLocks noChangeArrowheads="1"/>
          </p:cNvSpPr>
          <p:nvPr/>
        </p:nvSpPr>
        <p:spPr bwMode="auto">
          <a:xfrm>
            <a:off x="4750179" y="3070465"/>
            <a:ext cx="404241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fontAlgn="base">
              <a:spcBef>
                <a:spcPct val="0"/>
              </a:spcBef>
              <a:spcAft>
                <a:spcPct val="0"/>
              </a:spcAft>
              <a:defRPr/>
            </a:pPr>
            <a:r>
              <a:rPr lang="zh-CN" altLang="en-US" sz="3735" b="1" dirty="0">
                <a:solidFill>
                  <a:schemeClr val="bg1"/>
                </a:solidFill>
                <a:latin typeface="微软雅黑" panose="020B0503020204020204" charset="-122"/>
                <a:ea typeface="微软雅黑" panose="020B0503020204020204" charset="-122"/>
              </a:rPr>
              <a:t>儿童成长教育课件</a:t>
            </a:r>
          </a:p>
        </p:txBody>
      </p:sp>
      <p:sp>
        <p:nvSpPr>
          <p:cNvPr id="4" name="椭圆 3"/>
          <p:cNvSpPr/>
          <p:nvPr/>
        </p:nvSpPr>
        <p:spPr>
          <a:xfrm>
            <a:off x="1910839" y="2152217"/>
            <a:ext cx="2566993" cy="2566993"/>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12" name="椭圆 11"/>
          <p:cNvSpPr/>
          <p:nvPr/>
        </p:nvSpPr>
        <p:spPr>
          <a:xfrm>
            <a:off x="3767694" y="2266405"/>
            <a:ext cx="689965" cy="689965"/>
          </a:xfrm>
          <a:prstGeom prst="ellipse">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13" name="文本框 5"/>
          <p:cNvSpPr txBox="1">
            <a:spLocks noChangeArrowheads="1"/>
          </p:cNvSpPr>
          <p:nvPr/>
        </p:nvSpPr>
        <p:spPr bwMode="auto">
          <a:xfrm>
            <a:off x="1602095" y="2407481"/>
            <a:ext cx="3148084" cy="20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en-US" altLang="zh-CN" sz="12800" dirty="0">
                <a:solidFill>
                  <a:srgbClr val="00B0F0"/>
                </a:solidFill>
                <a:latin typeface="Impact" panose="020B0806030902050204" pitchFamily="34" charset="0"/>
                <a:ea typeface="微软雅黑" panose="020B0503020204020204" charset="-122"/>
              </a:rPr>
              <a:t>01</a:t>
            </a:r>
            <a:endParaRPr lang="zh-CN" altLang="en-US" sz="3735" dirty="0">
              <a:solidFill>
                <a:srgbClr val="00B0F0"/>
              </a:solidFill>
              <a:latin typeface="Impact" panose="020B0806030902050204" pitchFamily="34" charset="0"/>
              <a:ea typeface="微软雅黑" panose="020B0503020204020204" charset="-122"/>
            </a:endParaRPr>
          </a:p>
        </p:txBody>
      </p:sp>
    </p:spTree>
  </p:cSld>
  <p:clrMapOvr>
    <a:masterClrMapping/>
  </p:clrMapOvr>
  <p:transition spd="slow" advTm="76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750"/>
                                        <p:tgtEl>
                                          <p:spTgt spid="3"/>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750"/>
                                        <p:tgtEl>
                                          <p:spTgt spid="4"/>
                                        </p:tgtEl>
                                      </p:cBhvr>
                                    </p:animEffect>
                                  </p:childTnLst>
                                </p:cTn>
                              </p:par>
                            </p:childTnLst>
                          </p:cTn>
                        </p:par>
                        <p:par>
                          <p:cTn id="18" fill="hold">
                            <p:stCondLst>
                              <p:cond delay="2500"/>
                            </p:stCondLst>
                            <p:childTnLst>
                              <p:par>
                                <p:cTn id="19" presetID="21"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750"/>
                                        <p:tgtEl>
                                          <p:spTgt spid="12"/>
                                        </p:tgtEl>
                                      </p:cBhvr>
                                    </p:animEffect>
                                  </p:childTnLst>
                                </p:cTn>
                              </p:par>
                            </p:childTnLst>
                          </p:cTn>
                        </p:par>
                        <p:par>
                          <p:cTn id="22" fill="hold">
                            <p:stCondLst>
                              <p:cond delay="3500"/>
                            </p:stCondLst>
                            <p:childTnLst>
                              <p:par>
                                <p:cTn id="23" presetID="26"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p:bldP spid="4" grpId="0" bldLvl="0" animBg="1"/>
      <p:bldP spid="12" grpId="0" bldLvl="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sp>
        <p:nvSpPr>
          <p:cNvPr id="84" name="TextBox 5"/>
          <p:cNvSpPr txBox="1"/>
          <p:nvPr/>
        </p:nvSpPr>
        <p:spPr>
          <a:xfrm>
            <a:off x="5241977" y="1677447"/>
            <a:ext cx="5318684" cy="922020"/>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cs typeface="+mn-ea"/>
                <a:sym typeface="+mn-lt"/>
              </a:rPr>
              <a:t>点击输入简要文字内容，文字内容需概括精炼，不用多余的文字修饰。点击输入简要文字内容，文字内容需</a:t>
            </a:r>
            <a:r>
              <a:rPr lang="zh-CN" altLang="en-US" sz="1800" dirty="0">
                <a:solidFill>
                  <a:schemeClr val="tx1">
                    <a:lumMod val="85000"/>
                    <a:lumOff val="15000"/>
                  </a:schemeClr>
                </a:solidFill>
                <a:latin typeface="微软雅黑" panose="020B0503020204020204" charset="-122"/>
                <a:ea typeface="微软雅黑" panose="020B0503020204020204" charset="-122"/>
                <a:sym typeface="+mn-lt"/>
              </a:rPr>
              <a:t>概括精</a:t>
            </a:r>
            <a:r>
              <a:rPr lang="zh-CN" altLang="en-US" sz="1800" dirty="0">
                <a:latin typeface="微软雅黑" panose="020B0503020204020204" charset="-122"/>
                <a:ea typeface="微软雅黑" panose="020B0503020204020204" charset="-122"/>
                <a:cs typeface="+mn-ea"/>
                <a:sym typeface="+mn-lt"/>
              </a:rPr>
              <a:t>炼，不用多余的文字修饰。</a:t>
            </a:r>
            <a:endParaRPr lang="en-US" altLang="zh-CN" sz="1800" dirty="0">
              <a:latin typeface="微软雅黑" panose="020B0503020204020204" charset="-122"/>
              <a:ea typeface="微软雅黑" panose="020B0503020204020204" charset="-122"/>
              <a:cs typeface="+mn-ea"/>
              <a:sym typeface="+mn-lt"/>
            </a:endParaRPr>
          </a:p>
        </p:txBody>
      </p:sp>
      <p:sp>
        <p:nvSpPr>
          <p:cNvPr id="85" name="TextBox 21"/>
          <p:cNvSpPr txBox="1"/>
          <p:nvPr/>
        </p:nvSpPr>
        <p:spPr>
          <a:xfrm>
            <a:off x="5303283" y="2804552"/>
            <a:ext cx="5318684" cy="922020"/>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cs typeface="+mn-ea"/>
                <a:sym typeface="+mn-lt"/>
              </a:rPr>
              <a:t>点击输入简要文字内容，文字内容需概括精炼，不用多余的文字修饰。点击输入简要文字内容，文字内容需概括精炼，不用多余的文字修饰。</a:t>
            </a:r>
          </a:p>
        </p:txBody>
      </p:sp>
      <p:sp>
        <p:nvSpPr>
          <p:cNvPr id="86" name="TextBox 22"/>
          <p:cNvSpPr txBox="1"/>
          <p:nvPr/>
        </p:nvSpPr>
        <p:spPr>
          <a:xfrm>
            <a:off x="5303283" y="4102326"/>
            <a:ext cx="5318684" cy="922020"/>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cs typeface="+mn-ea"/>
                <a:sym typeface="+mn-lt"/>
              </a:rPr>
              <a:t>点击输入简要文字内容，文字内容需概括精炼，不用多余的文字修饰。点击输入简要文字内容，文字内容需概括精炼，不用多余的文字修饰。</a:t>
            </a:r>
          </a:p>
        </p:txBody>
      </p:sp>
      <p:grpSp>
        <p:nvGrpSpPr>
          <p:cNvPr id="87" name="组合 86"/>
          <p:cNvGrpSpPr/>
          <p:nvPr/>
        </p:nvGrpSpPr>
        <p:grpSpPr>
          <a:xfrm>
            <a:off x="4283722" y="1459397"/>
            <a:ext cx="622446" cy="922020"/>
            <a:chOff x="4931305" y="1039196"/>
            <a:chExt cx="2089858" cy="3095682"/>
          </a:xfrm>
        </p:grpSpPr>
        <p:sp>
          <p:nvSpPr>
            <p:cNvPr id="88" name="文本框 10"/>
            <p:cNvSpPr txBox="1">
              <a:spLocks noChangeArrowheads="1"/>
            </p:cNvSpPr>
            <p:nvPr/>
          </p:nvSpPr>
          <p:spPr bwMode="auto">
            <a:xfrm>
              <a:off x="5131680" y="1039196"/>
              <a:ext cx="1889483" cy="3095682"/>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latin typeface="微软雅黑" panose="020B0503020204020204" charset="-122"/>
                  <a:ea typeface="微软雅黑" panose="020B0503020204020204" charset="-122"/>
                  <a:sym typeface="+mn-lt"/>
                </a:rPr>
                <a:t>1</a:t>
              </a:r>
            </a:p>
          </p:txBody>
        </p:sp>
        <p:sp>
          <p:nvSpPr>
            <p:cNvPr id="89" name="任意多边形 88"/>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grpSp>
      <p:grpSp>
        <p:nvGrpSpPr>
          <p:cNvPr id="90" name="组合 89"/>
          <p:cNvGrpSpPr/>
          <p:nvPr/>
        </p:nvGrpSpPr>
        <p:grpSpPr>
          <a:xfrm>
            <a:off x="4283722" y="2600489"/>
            <a:ext cx="622446" cy="922020"/>
            <a:chOff x="4931305" y="1039196"/>
            <a:chExt cx="2089858" cy="3095682"/>
          </a:xfrm>
        </p:grpSpPr>
        <p:sp>
          <p:nvSpPr>
            <p:cNvPr id="91" name="文本框 10"/>
            <p:cNvSpPr txBox="1">
              <a:spLocks noChangeArrowheads="1"/>
            </p:cNvSpPr>
            <p:nvPr/>
          </p:nvSpPr>
          <p:spPr bwMode="auto">
            <a:xfrm>
              <a:off x="5131680" y="1039196"/>
              <a:ext cx="1889483" cy="3095682"/>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latin typeface="微软雅黑" panose="020B0503020204020204" charset="-122"/>
                  <a:ea typeface="微软雅黑" panose="020B0503020204020204" charset="-122"/>
                  <a:sym typeface="+mn-lt"/>
                </a:rPr>
                <a:t>2</a:t>
              </a:r>
            </a:p>
          </p:txBody>
        </p:sp>
        <p:sp>
          <p:nvSpPr>
            <p:cNvPr id="92" name="任意多边形 91"/>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grpSp>
      <p:grpSp>
        <p:nvGrpSpPr>
          <p:cNvPr id="93" name="组合 92"/>
          <p:cNvGrpSpPr/>
          <p:nvPr/>
        </p:nvGrpSpPr>
        <p:grpSpPr>
          <a:xfrm>
            <a:off x="4283722" y="3848478"/>
            <a:ext cx="622446" cy="922020"/>
            <a:chOff x="4931305" y="1039196"/>
            <a:chExt cx="2089858" cy="3095682"/>
          </a:xfrm>
        </p:grpSpPr>
        <p:sp>
          <p:nvSpPr>
            <p:cNvPr id="94" name="文本框 10"/>
            <p:cNvSpPr txBox="1">
              <a:spLocks noChangeArrowheads="1"/>
            </p:cNvSpPr>
            <p:nvPr/>
          </p:nvSpPr>
          <p:spPr bwMode="auto">
            <a:xfrm>
              <a:off x="5131680" y="1039196"/>
              <a:ext cx="1889483" cy="3095682"/>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latin typeface="微软雅黑" panose="020B0503020204020204" charset="-122"/>
                  <a:ea typeface="微软雅黑" panose="020B0503020204020204" charset="-122"/>
                  <a:sym typeface="+mn-lt"/>
                </a:rPr>
                <a:t>3</a:t>
              </a:r>
            </a:p>
          </p:txBody>
        </p:sp>
        <p:sp>
          <p:nvSpPr>
            <p:cNvPr id="95" name="任意多边形 94"/>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grpSp>
      <p:pic>
        <p:nvPicPr>
          <p:cNvPr id="97" name="图片 96"/>
          <p:cNvPicPr>
            <a:picLocks noChangeAspect="1"/>
          </p:cNvPicPr>
          <p:nvPr/>
        </p:nvPicPr>
        <p:blipFill>
          <a:blip r:embed="rId5"/>
          <a:stretch>
            <a:fillRect/>
          </a:stretch>
        </p:blipFill>
        <p:spPr>
          <a:xfrm>
            <a:off x="2625240" y="1211236"/>
            <a:ext cx="1095095" cy="4625166"/>
          </a:xfrm>
          <a:prstGeom prst="rect">
            <a:avLst/>
          </a:prstGeom>
        </p:spPr>
      </p:pic>
      <p:pic>
        <p:nvPicPr>
          <p:cNvPr id="98" name="图片 97"/>
          <p:cNvPicPr>
            <a:picLocks noChangeAspect="1"/>
          </p:cNvPicPr>
          <p:nvPr/>
        </p:nvPicPr>
        <p:blipFill>
          <a:blip r:embed="rId6"/>
          <a:stretch>
            <a:fillRect/>
          </a:stretch>
        </p:blipFill>
        <p:spPr>
          <a:xfrm>
            <a:off x="1030978" y="2536056"/>
            <a:ext cx="2477184" cy="3413009"/>
          </a:xfrm>
          <a:prstGeom prst="rect">
            <a:avLst/>
          </a:prstGeom>
        </p:spPr>
      </p:pic>
      <p:pic>
        <p:nvPicPr>
          <p:cNvPr id="99" name="图片 98"/>
          <p:cNvPicPr>
            <a:picLocks noChangeAspect="1"/>
          </p:cNvPicPr>
          <p:nvPr/>
        </p:nvPicPr>
        <p:blipFill>
          <a:blip r:embed="rId7"/>
          <a:stretch>
            <a:fillRect/>
          </a:stretch>
        </p:blipFill>
        <p:spPr>
          <a:xfrm>
            <a:off x="1589994" y="3218437"/>
            <a:ext cx="2194392" cy="2691107"/>
          </a:xfrm>
          <a:prstGeom prst="rect">
            <a:avLst/>
          </a:prstGeom>
        </p:spPr>
      </p:pic>
    </p:spTree>
  </p:cSld>
  <p:clrMapOvr>
    <a:masterClrMapping/>
  </p:clrMapOvr>
  <p:transition spd="slow" advTm="40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53" presetClass="entr" presetSubtype="16"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p:cTn id="11" dur="500" fill="hold"/>
                                        <p:tgtEl>
                                          <p:spTgt spid="87"/>
                                        </p:tgtEl>
                                        <p:attrNameLst>
                                          <p:attrName>ppt_w</p:attrName>
                                        </p:attrNameLst>
                                      </p:cBhvr>
                                      <p:tavLst>
                                        <p:tav tm="0">
                                          <p:val>
                                            <p:fltVal val="0"/>
                                          </p:val>
                                        </p:tav>
                                        <p:tav tm="100000">
                                          <p:val>
                                            <p:strVal val="#ppt_w"/>
                                          </p:val>
                                        </p:tav>
                                      </p:tavLst>
                                    </p:anim>
                                    <p:anim calcmode="lin" valueType="num">
                                      <p:cBhvr>
                                        <p:cTn id="12" dur="500" fill="hold"/>
                                        <p:tgtEl>
                                          <p:spTgt spid="87"/>
                                        </p:tgtEl>
                                        <p:attrNameLst>
                                          <p:attrName>ppt_h</p:attrName>
                                        </p:attrNameLst>
                                      </p:cBhvr>
                                      <p:tavLst>
                                        <p:tav tm="0">
                                          <p:val>
                                            <p:fltVal val="0"/>
                                          </p:val>
                                        </p:tav>
                                        <p:tav tm="100000">
                                          <p:val>
                                            <p:strVal val="#ppt_h"/>
                                          </p:val>
                                        </p:tav>
                                      </p:tavLst>
                                    </p:anim>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16"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p:cTn id="21" dur="500" fill="hold"/>
                                        <p:tgtEl>
                                          <p:spTgt spid="93"/>
                                        </p:tgtEl>
                                        <p:attrNameLst>
                                          <p:attrName>ppt_w</p:attrName>
                                        </p:attrNameLst>
                                      </p:cBhvr>
                                      <p:tavLst>
                                        <p:tav tm="0">
                                          <p:val>
                                            <p:fltVal val="0"/>
                                          </p:val>
                                        </p:tav>
                                        <p:tav tm="100000">
                                          <p:val>
                                            <p:strVal val="#ppt_w"/>
                                          </p:val>
                                        </p:tav>
                                      </p:tavLst>
                                    </p:anim>
                                    <p:anim calcmode="lin" valueType="num">
                                      <p:cBhvr>
                                        <p:cTn id="22" dur="500" fill="hold"/>
                                        <p:tgtEl>
                                          <p:spTgt spid="93"/>
                                        </p:tgtEl>
                                        <p:attrNameLst>
                                          <p:attrName>ppt_h</p:attrName>
                                        </p:attrNameLst>
                                      </p:cBhvr>
                                      <p:tavLst>
                                        <p:tav tm="0">
                                          <p:val>
                                            <p:fltVal val="0"/>
                                          </p:val>
                                        </p:tav>
                                        <p:tav tm="100000">
                                          <p:val>
                                            <p:strVal val="#ppt_h"/>
                                          </p:val>
                                        </p:tav>
                                      </p:tavLst>
                                    </p:anim>
                                    <p:animEffect transition="in" filter="fade">
                                      <p:cBhvr>
                                        <p:cTn id="23" dur="500"/>
                                        <p:tgtEl>
                                          <p:spTgt spid="93"/>
                                        </p:tgtEl>
                                      </p:cBhvr>
                                    </p:animEffect>
                                  </p:childTnLst>
                                </p:cTn>
                              </p:par>
                            </p:childTnLst>
                          </p:cTn>
                        </p:par>
                        <p:par>
                          <p:cTn id="24" fill="hold">
                            <p:stCondLst>
                              <p:cond delay="1399"/>
                            </p:stCondLst>
                            <p:childTnLst>
                              <p:par>
                                <p:cTn id="25" presetID="12" presetClass="entr" presetSubtype="8"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500"/>
                                        <p:tgtEl>
                                          <p:spTgt spid="84"/>
                                        </p:tgtEl>
                                        <p:attrNameLst>
                                          <p:attrName>ppt_x</p:attrName>
                                        </p:attrNameLst>
                                      </p:cBhvr>
                                      <p:tavLst>
                                        <p:tav tm="0">
                                          <p:val>
                                            <p:strVal val="#ppt_x-#ppt_w*1.125000"/>
                                          </p:val>
                                        </p:tav>
                                        <p:tav tm="100000">
                                          <p:val>
                                            <p:strVal val="#ppt_x"/>
                                          </p:val>
                                        </p:tav>
                                      </p:tavLst>
                                    </p:anim>
                                    <p:animEffect transition="in" filter="wipe(right)">
                                      <p:cBhvr>
                                        <p:cTn id="28" dur="500"/>
                                        <p:tgtEl>
                                          <p:spTgt spid="84"/>
                                        </p:tgtEl>
                                      </p:cBhvr>
                                    </p:animEffect>
                                  </p:childTnLst>
                                </p:cTn>
                              </p:par>
                              <p:par>
                                <p:cTn id="29" presetID="12" presetClass="entr" presetSubtype="8" fill="hold" grpId="0" nodeType="withEffect">
                                  <p:stCondLst>
                                    <p:cond delay="10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p:tgtEl>
                                          <p:spTgt spid="85"/>
                                        </p:tgtEl>
                                        <p:attrNameLst>
                                          <p:attrName>ppt_x</p:attrName>
                                        </p:attrNameLst>
                                      </p:cBhvr>
                                      <p:tavLst>
                                        <p:tav tm="0">
                                          <p:val>
                                            <p:strVal val="#ppt_x-#ppt_w*1.125000"/>
                                          </p:val>
                                        </p:tav>
                                        <p:tav tm="100000">
                                          <p:val>
                                            <p:strVal val="#ppt_x"/>
                                          </p:val>
                                        </p:tav>
                                      </p:tavLst>
                                    </p:anim>
                                    <p:animEffect transition="in" filter="wipe(right)">
                                      <p:cBhvr>
                                        <p:cTn id="32" dur="500"/>
                                        <p:tgtEl>
                                          <p:spTgt spid="85"/>
                                        </p:tgtEl>
                                      </p:cBhvr>
                                    </p:animEffect>
                                  </p:childTnLst>
                                </p:cTn>
                              </p:par>
                              <p:par>
                                <p:cTn id="33" presetID="12" presetClass="entr" presetSubtype="8" fill="hold" grpId="0" nodeType="withEffect">
                                  <p:stCondLst>
                                    <p:cond delay="20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p:tgtEl>
                                          <p:spTgt spid="86"/>
                                        </p:tgtEl>
                                        <p:attrNameLst>
                                          <p:attrName>ppt_x</p:attrName>
                                        </p:attrNameLst>
                                      </p:cBhvr>
                                      <p:tavLst>
                                        <p:tav tm="0">
                                          <p:val>
                                            <p:strVal val="#ppt_x-#ppt_w*1.125000"/>
                                          </p:val>
                                        </p:tav>
                                        <p:tav tm="100000">
                                          <p:val>
                                            <p:strVal val="#ppt_x"/>
                                          </p:val>
                                        </p:tav>
                                      </p:tavLst>
                                    </p:anim>
                                    <p:animEffect transition="in" filter="wipe(right)">
                                      <p:cBhvr>
                                        <p:cTn id="36" dur="500"/>
                                        <p:tgtEl>
                                          <p:spTgt spid="86"/>
                                        </p:tgtEl>
                                      </p:cBhvr>
                                    </p:animEffect>
                                  </p:childTnLst>
                                </p:cTn>
                              </p:par>
                              <p:par>
                                <p:cTn id="37" presetID="42"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1000" fill="hold"/>
                                        <p:tgtEl>
                                          <p:spTgt spid="97"/>
                                        </p:tgtEl>
                                        <p:attrNameLst>
                                          <p:attrName>ppt_y</p:attrName>
                                        </p:attrNameLst>
                                      </p:cBhvr>
                                      <p:tavLst>
                                        <p:tav tm="0">
                                          <p:val>
                                            <p:strVal val="#ppt_y+.1"/>
                                          </p:val>
                                        </p:tav>
                                        <p:tav tm="100000">
                                          <p:val>
                                            <p:strVal val="#ppt_y"/>
                                          </p:val>
                                        </p:tav>
                                      </p:tavLst>
                                    </p:anim>
                                  </p:childTnLst>
                                </p:cTn>
                              </p:par>
                              <p:par>
                                <p:cTn id="42" presetID="26" presetClass="entr" presetSubtype="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wipe(down)">
                                      <p:cBhvr>
                                        <p:cTn id="44" dur="580">
                                          <p:stCondLst>
                                            <p:cond delay="0"/>
                                          </p:stCondLst>
                                        </p:cTn>
                                        <p:tgtEl>
                                          <p:spTgt spid="98"/>
                                        </p:tgtEl>
                                      </p:cBhvr>
                                    </p:animEffect>
                                    <p:anim calcmode="lin" valueType="num">
                                      <p:cBhvr>
                                        <p:cTn id="45"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50" dur="26">
                                          <p:stCondLst>
                                            <p:cond delay="650"/>
                                          </p:stCondLst>
                                        </p:cTn>
                                        <p:tgtEl>
                                          <p:spTgt spid="98"/>
                                        </p:tgtEl>
                                      </p:cBhvr>
                                      <p:to x="100000" y="60000"/>
                                    </p:animScale>
                                    <p:animScale>
                                      <p:cBhvr>
                                        <p:cTn id="51" dur="166" decel="50000">
                                          <p:stCondLst>
                                            <p:cond delay="676"/>
                                          </p:stCondLst>
                                        </p:cTn>
                                        <p:tgtEl>
                                          <p:spTgt spid="98"/>
                                        </p:tgtEl>
                                      </p:cBhvr>
                                      <p:to x="100000" y="100000"/>
                                    </p:animScale>
                                    <p:animScale>
                                      <p:cBhvr>
                                        <p:cTn id="52" dur="26">
                                          <p:stCondLst>
                                            <p:cond delay="1312"/>
                                          </p:stCondLst>
                                        </p:cTn>
                                        <p:tgtEl>
                                          <p:spTgt spid="98"/>
                                        </p:tgtEl>
                                      </p:cBhvr>
                                      <p:to x="100000" y="80000"/>
                                    </p:animScale>
                                    <p:animScale>
                                      <p:cBhvr>
                                        <p:cTn id="53" dur="166" decel="50000">
                                          <p:stCondLst>
                                            <p:cond delay="1338"/>
                                          </p:stCondLst>
                                        </p:cTn>
                                        <p:tgtEl>
                                          <p:spTgt spid="98"/>
                                        </p:tgtEl>
                                      </p:cBhvr>
                                      <p:to x="100000" y="100000"/>
                                    </p:animScale>
                                    <p:animScale>
                                      <p:cBhvr>
                                        <p:cTn id="54" dur="26">
                                          <p:stCondLst>
                                            <p:cond delay="1642"/>
                                          </p:stCondLst>
                                        </p:cTn>
                                        <p:tgtEl>
                                          <p:spTgt spid="98"/>
                                        </p:tgtEl>
                                      </p:cBhvr>
                                      <p:to x="100000" y="90000"/>
                                    </p:animScale>
                                    <p:animScale>
                                      <p:cBhvr>
                                        <p:cTn id="55" dur="166" decel="50000">
                                          <p:stCondLst>
                                            <p:cond delay="1668"/>
                                          </p:stCondLst>
                                        </p:cTn>
                                        <p:tgtEl>
                                          <p:spTgt spid="98"/>
                                        </p:tgtEl>
                                      </p:cBhvr>
                                      <p:to x="100000" y="100000"/>
                                    </p:animScale>
                                    <p:animScale>
                                      <p:cBhvr>
                                        <p:cTn id="56" dur="26">
                                          <p:stCondLst>
                                            <p:cond delay="1808"/>
                                          </p:stCondLst>
                                        </p:cTn>
                                        <p:tgtEl>
                                          <p:spTgt spid="98"/>
                                        </p:tgtEl>
                                      </p:cBhvr>
                                      <p:to x="100000" y="95000"/>
                                    </p:animScale>
                                    <p:animScale>
                                      <p:cBhvr>
                                        <p:cTn id="57" dur="166" decel="50000">
                                          <p:stCondLst>
                                            <p:cond delay="1834"/>
                                          </p:stCondLst>
                                        </p:cTn>
                                        <p:tgtEl>
                                          <p:spTgt spid="98"/>
                                        </p:tgtEl>
                                      </p:cBhvr>
                                      <p:to x="100000" y="100000"/>
                                    </p:animScale>
                                  </p:childTnLst>
                                </p:cTn>
                              </p:par>
                              <p:par>
                                <p:cTn id="58" presetID="26" presetClass="entr" presetSubtype="0" fill="hold" nodeType="withEffect">
                                  <p:stCondLst>
                                    <p:cond delay="250"/>
                                  </p:stCondLst>
                                  <p:childTnLst>
                                    <p:set>
                                      <p:cBhvr>
                                        <p:cTn id="59" dur="1" fill="hold">
                                          <p:stCondLst>
                                            <p:cond delay="0"/>
                                          </p:stCondLst>
                                        </p:cTn>
                                        <p:tgtEl>
                                          <p:spTgt spid="99"/>
                                        </p:tgtEl>
                                        <p:attrNameLst>
                                          <p:attrName>style.visibility</p:attrName>
                                        </p:attrNameLst>
                                      </p:cBhvr>
                                      <p:to>
                                        <p:strVal val="visible"/>
                                      </p:to>
                                    </p:set>
                                    <p:animEffect transition="in" filter="wipe(down)">
                                      <p:cBhvr>
                                        <p:cTn id="60" dur="580">
                                          <p:stCondLst>
                                            <p:cond delay="0"/>
                                          </p:stCondLst>
                                        </p:cTn>
                                        <p:tgtEl>
                                          <p:spTgt spid="99"/>
                                        </p:tgtEl>
                                      </p:cBhvr>
                                    </p:animEffect>
                                    <p:anim calcmode="lin" valueType="num">
                                      <p:cBhvr>
                                        <p:cTn id="61"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66" dur="26">
                                          <p:stCondLst>
                                            <p:cond delay="650"/>
                                          </p:stCondLst>
                                        </p:cTn>
                                        <p:tgtEl>
                                          <p:spTgt spid="99"/>
                                        </p:tgtEl>
                                      </p:cBhvr>
                                      <p:to x="100000" y="60000"/>
                                    </p:animScale>
                                    <p:animScale>
                                      <p:cBhvr>
                                        <p:cTn id="67" dur="166" decel="50000">
                                          <p:stCondLst>
                                            <p:cond delay="676"/>
                                          </p:stCondLst>
                                        </p:cTn>
                                        <p:tgtEl>
                                          <p:spTgt spid="99"/>
                                        </p:tgtEl>
                                      </p:cBhvr>
                                      <p:to x="100000" y="100000"/>
                                    </p:animScale>
                                    <p:animScale>
                                      <p:cBhvr>
                                        <p:cTn id="68" dur="26">
                                          <p:stCondLst>
                                            <p:cond delay="1312"/>
                                          </p:stCondLst>
                                        </p:cTn>
                                        <p:tgtEl>
                                          <p:spTgt spid="99"/>
                                        </p:tgtEl>
                                      </p:cBhvr>
                                      <p:to x="100000" y="80000"/>
                                    </p:animScale>
                                    <p:animScale>
                                      <p:cBhvr>
                                        <p:cTn id="69" dur="166" decel="50000">
                                          <p:stCondLst>
                                            <p:cond delay="1338"/>
                                          </p:stCondLst>
                                        </p:cTn>
                                        <p:tgtEl>
                                          <p:spTgt spid="99"/>
                                        </p:tgtEl>
                                      </p:cBhvr>
                                      <p:to x="100000" y="100000"/>
                                    </p:animScale>
                                    <p:animScale>
                                      <p:cBhvr>
                                        <p:cTn id="70" dur="26">
                                          <p:stCondLst>
                                            <p:cond delay="1642"/>
                                          </p:stCondLst>
                                        </p:cTn>
                                        <p:tgtEl>
                                          <p:spTgt spid="99"/>
                                        </p:tgtEl>
                                      </p:cBhvr>
                                      <p:to x="100000" y="90000"/>
                                    </p:animScale>
                                    <p:animScale>
                                      <p:cBhvr>
                                        <p:cTn id="71" dur="166" decel="50000">
                                          <p:stCondLst>
                                            <p:cond delay="1668"/>
                                          </p:stCondLst>
                                        </p:cTn>
                                        <p:tgtEl>
                                          <p:spTgt spid="99"/>
                                        </p:tgtEl>
                                      </p:cBhvr>
                                      <p:to x="100000" y="100000"/>
                                    </p:animScale>
                                    <p:animScale>
                                      <p:cBhvr>
                                        <p:cTn id="72" dur="26">
                                          <p:stCondLst>
                                            <p:cond delay="1808"/>
                                          </p:stCondLst>
                                        </p:cTn>
                                        <p:tgtEl>
                                          <p:spTgt spid="99"/>
                                        </p:tgtEl>
                                      </p:cBhvr>
                                      <p:to x="100000" y="95000"/>
                                    </p:animScale>
                                    <p:animScale>
                                      <p:cBhvr>
                                        <p:cTn id="73" dur="166" decel="50000">
                                          <p:stCondLst>
                                            <p:cond delay="1834"/>
                                          </p:stCondLst>
                                        </p:cTn>
                                        <p:tgtEl>
                                          <p:spTgt spid="9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4" grpId="0"/>
      <p:bldP spid="85"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grpSp>
        <p:nvGrpSpPr>
          <p:cNvPr id="12290" name="组合 2"/>
          <p:cNvGrpSpPr/>
          <p:nvPr/>
        </p:nvGrpSpPr>
        <p:grpSpPr>
          <a:xfrm>
            <a:off x="529767" y="3472816"/>
            <a:ext cx="2652184" cy="1536321"/>
            <a:chOff x="396423" y="3191650"/>
            <a:chExt cx="1989474" cy="1151652"/>
          </a:xfrm>
        </p:grpSpPr>
        <p:sp>
          <p:nvSpPr>
            <p:cNvPr id="12304" name="文本框 3"/>
            <p:cNvSpPr txBox="1"/>
            <p:nvPr/>
          </p:nvSpPr>
          <p:spPr>
            <a:xfrm>
              <a:off x="669142" y="3191650"/>
              <a:ext cx="1369393" cy="283700"/>
            </a:xfrm>
            <a:prstGeom prst="rect">
              <a:avLst/>
            </a:prstGeom>
            <a:noFill/>
            <a:ln w="9525">
              <a:noFill/>
            </a:ln>
          </p:spPr>
          <p:txBody>
            <a:bodyPr>
              <a:spAutoFit/>
            </a:bodyPr>
            <a:lstStyle/>
            <a:p>
              <a:pPr lvl="0" algn="ctr" eaLnBrk="1" hangingPunct="1"/>
              <a:r>
                <a:rPr lang="zh-CN" altLang="en-US" sz="1865" dirty="0">
                  <a:latin typeface="微软雅黑" panose="020B0503020204020204" charset="-122"/>
                  <a:ea typeface="微软雅黑" panose="020B0503020204020204" charset="-122"/>
                </a:rPr>
                <a:t>添加标题一</a:t>
              </a:r>
            </a:p>
          </p:txBody>
        </p:sp>
        <p:sp>
          <p:nvSpPr>
            <p:cNvPr id="5" name="文本框 4"/>
            <p:cNvSpPr txBox="1"/>
            <p:nvPr/>
          </p:nvSpPr>
          <p:spPr>
            <a:xfrm>
              <a:off x="396423" y="3579788"/>
              <a:ext cx="1989474" cy="763514"/>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a:t>
              </a:r>
              <a:endParaRPr kumimoji="0" lang="zh-CN" altLang="en-US" sz="106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endParaRPr>
            </a:p>
          </p:txBody>
        </p:sp>
      </p:grpSp>
      <p:grpSp>
        <p:nvGrpSpPr>
          <p:cNvPr id="12291" name="组合 8"/>
          <p:cNvGrpSpPr/>
          <p:nvPr/>
        </p:nvGrpSpPr>
        <p:grpSpPr>
          <a:xfrm>
            <a:off x="3444418" y="3491865"/>
            <a:ext cx="2652183" cy="1542745"/>
            <a:chOff x="2582526" y="3205989"/>
            <a:chExt cx="1989474" cy="1156550"/>
          </a:xfrm>
        </p:grpSpPr>
        <p:sp>
          <p:nvSpPr>
            <p:cNvPr id="12302" name="文本框 9"/>
            <p:cNvSpPr txBox="1"/>
            <p:nvPr/>
          </p:nvSpPr>
          <p:spPr>
            <a:xfrm>
              <a:off x="2696625" y="3205989"/>
              <a:ext cx="1712250" cy="283720"/>
            </a:xfrm>
            <a:prstGeom prst="rect">
              <a:avLst/>
            </a:prstGeom>
            <a:noFill/>
            <a:ln w="9525">
              <a:noFill/>
            </a:ln>
          </p:spPr>
          <p:txBody>
            <a:bodyPr>
              <a:spAutoFit/>
            </a:bodyPr>
            <a:lstStyle/>
            <a:p>
              <a:pPr lvl="0" algn="ctr" eaLnBrk="1" hangingPunct="1"/>
              <a:r>
                <a:rPr lang="zh-CN" altLang="en-US" sz="1865" dirty="0">
                  <a:latin typeface="微软雅黑" panose="020B0503020204020204" charset="-122"/>
                  <a:ea typeface="微软雅黑" panose="020B0503020204020204" charset="-122"/>
                </a:rPr>
                <a:t>添加标题二</a:t>
              </a:r>
            </a:p>
          </p:txBody>
        </p:sp>
        <p:sp>
          <p:nvSpPr>
            <p:cNvPr id="11" name="文本框 10"/>
            <p:cNvSpPr txBox="1"/>
            <p:nvPr/>
          </p:nvSpPr>
          <p:spPr>
            <a:xfrm>
              <a:off x="2582526" y="3598970"/>
              <a:ext cx="1989474" cy="763569"/>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a:t>
              </a:r>
              <a:endParaRPr kumimoji="0" lang="zh-CN" altLang="en-US" sz="8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endParaRPr>
            </a:p>
          </p:txBody>
        </p:sp>
      </p:grpSp>
      <p:grpSp>
        <p:nvGrpSpPr>
          <p:cNvPr id="12292" name="组合 11"/>
          <p:cNvGrpSpPr/>
          <p:nvPr/>
        </p:nvGrpSpPr>
        <p:grpSpPr>
          <a:xfrm>
            <a:off x="6259584" y="3472816"/>
            <a:ext cx="2652183" cy="1561845"/>
            <a:chOff x="4694663" y="3191650"/>
            <a:chExt cx="1989474" cy="1170927"/>
          </a:xfrm>
        </p:grpSpPr>
        <p:sp>
          <p:nvSpPr>
            <p:cNvPr id="12300" name="文本框 12"/>
            <p:cNvSpPr txBox="1"/>
            <p:nvPr/>
          </p:nvSpPr>
          <p:spPr>
            <a:xfrm>
              <a:off x="4992326" y="3191650"/>
              <a:ext cx="1369393" cy="283734"/>
            </a:xfrm>
            <a:prstGeom prst="rect">
              <a:avLst/>
            </a:prstGeom>
            <a:noFill/>
            <a:ln w="9525">
              <a:noFill/>
            </a:ln>
          </p:spPr>
          <p:txBody>
            <a:bodyPr>
              <a:spAutoFit/>
            </a:bodyPr>
            <a:lstStyle/>
            <a:p>
              <a:pPr lvl="0" algn="ctr" eaLnBrk="1" hangingPunct="1"/>
              <a:r>
                <a:rPr lang="zh-CN" altLang="en-US" sz="1865" dirty="0">
                  <a:latin typeface="微软雅黑" panose="020B0503020204020204" charset="-122"/>
                  <a:ea typeface="微软雅黑" panose="020B0503020204020204" charset="-122"/>
                </a:rPr>
                <a:t>添加标题三</a:t>
              </a:r>
            </a:p>
          </p:txBody>
        </p:sp>
        <p:sp>
          <p:nvSpPr>
            <p:cNvPr id="14" name="文本框 13"/>
            <p:cNvSpPr txBox="1"/>
            <p:nvPr/>
          </p:nvSpPr>
          <p:spPr>
            <a:xfrm>
              <a:off x="4694663" y="3598970"/>
              <a:ext cx="1989474" cy="763607"/>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a:t>
              </a:r>
              <a:endParaRPr kumimoji="0" lang="zh-CN" altLang="en-US" sz="8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endParaRPr>
            </a:p>
          </p:txBody>
        </p:sp>
      </p:grpSp>
      <p:grpSp>
        <p:nvGrpSpPr>
          <p:cNvPr id="12293" name="组合 14"/>
          <p:cNvGrpSpPr/>
          <p:nvPr/>
        </p:nvGrpSpPr>
        <p:grpSpPr>
          <a:xfrm>
            <a:off x="9076867" y="3472816"/>
            <a:ext cx="2652184" cy="1561845"/>
            <a:chOff x="6806800" y="3191650"/>
            <a:chExt cx="1989474" cy="1170927"/>
          </a:xfrm>
        </p:grpSpPr>
        <p:sp>
          <p:nvSpPr>
            <p:cNvPr id="12298" name="文本框 15"/>
            <p:cNvSpPr txBox="1"/>
            <p:nvPr/>
          </p:nvSpPr>
          <p:spPr>
            <a:xfrm>
              <a:off x="6885330" y="3191650"/>
              <a:ext cx="1854717" cy="283734"/>
            </a:xfrm>
            <a:prstGeom prst="rect">
              <a:avLst/>
            </a:prstGeom>
            <a:noFill/>
            <a:ln w="9525">
              <a:noFill/>
            </a:ln>
          </p:spPr>
          <p:txBody>
            <a:bodyPr>
              <a:spAutoFit/>
            </a:bodyPr>
            <a:lstStyle/>
            <a:p>
              <a:pPr lvl="0" algn="ctr" eaLnBrk="1" hangingPunct="1"/>
              <a:r>
                <a:rPr lang="zh-CN" altLang="en-US" sz="1865" dirty="0">
                  <a:latin typeface="微软雅黑" panose="020B0503020204020204" charset="-122"/>
                  <a:ea typeface="微软雅黑" panose="020B0503020204020204" charset="-122"/>
                </a:rPr>
                <a:t>添加标题四</a:t>
              </a:r>
            </a:p>
          </p:txBody>
        </p:sp>
        <p:sp>
          <p:nvSpPr>
            <p:cNvPr id="17" name="文本框 16"/>
            <p:cNvSpPr txBox="1"/>
            <p:nvPr/>
          </p:nvSpPr>
          <p:spPr>
            <a:xfrm>
              <a:off x="6806800" y="3598970"/>
              <a:ext cx="1989474" cy="763607"/>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335"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a:t>
              </a:r>
              <a:endParaRPr kumimoji="0" lang="zh-CN" altLang="en-US" sz="8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endParaRPr>
            </a:p>
          </p:txBody>
        </p:sp>
      </p:grpSp>
      <p:pic>
        <p:nvPicPr>
          <p:cNvPr id="12294" name="图片 17"/>
          <p:cNvPicPr>
            <a:picLocks noChangeAspect="1"/>
          </p:cNvPicPr>
          <p:nvPr/>
        </p:nvPicPr>
        <p:blipFill>
          <a:blip r:embed="rId5"/>
          <a:stretch>
            <a:fillRect/>
          </a:stretch>
        </p:blipFill>
        <p:spPr>
          <a:xfrm>
            <a:off x="4288967" y="1608032"/>
            <a:ext cx="1250951" cy="1663700"/>
          </a:xfrm>
          <a:prstGeom prst="rect">
            <a:avLst/>
          </a:prstGeom>
          <a:noFill/>
          <a:ln w="9525">
            <a:noFill/>
          </a:ln>
        </p:spPr>
      </p:pic>
      <p:pic>
        <p:nvPicPr>
          <p:cNvPr id="12295" name="图片 18"/>
          <p:cNvPicPr>
            <a:picLocks noChangeAspect="1"/>
          </p:cNvPicPr>
          <p:nvPr/>
        </p:nvPicPr>
        <p:blipFill>
          <a:blip r:embed="rId6"/>
          <a:stretch>
            <a:fillRect/>
          </a:stretch>
        </p:blipFill>
        <p:spPr>
          <a:xfrm>
            <a:off x="9430351" y="1787949"/>
            <a:ext cx="1943100" cy="1483783"/>
          </a:xfrm>
          <a:prstGeom prst="rect">
            <a:avLst/>
          </a:prstGeom>
          <a:noFill/>
          <a:ln w="9525">
            <a:noFill/>
          </a:ln>
        </p:spPr>
      </p:pic>
      <p:pic>
        <p:nvPicPr>
          <p:cNvPr id="12296" name="图片 19"/>
          <p:cNvPicPr>
            <a:picLocks noChangeAspect="1"/>
          </p:cNvPicPr>
          <p:nvPr/>
        </p:nvPicPr>
        <p:blipFill>
          <a:blip r:embed="rId7"/>
          <a:stretch>
            <a:fillRect/>
          </a:stretch>
        </p:blipFill>
        <p:spPr>
          <a:xfrm>
            <a:off x="1107618" y="1548765"/>
            <a:ext cx="1496483" cy="1722967"/>
          </a:xfrm>
          <a:prstGeom prst="rect">
            <a:avLst/>
          </a:prstGeom>
          <a:noFill/>
          <a:ln w="9525">
            <a:noFill/>
          </a:ln>
        </p:spPr>
      </p:pic>
      <p:pic>
        <p:nvPicPr>
          <p:cNvPr id="12297" name="图片 20"/>
          <p:cNvPicPr>
            <a:picLocks noChangeAspect="1"/>
          </p:cNvPicPr>
          <p:nvPr/>
        </p:nvPicPr>
        <p:blipFill>
          <a:blip r:embed="rId8"/>
          <a:stretch>
            <a:fillRect/>
          </a:stretch>
        </p:blipFill>
        <p:spPr>
          <a:xfrm>
            <a:off x="6568618" y="1608032"/>
            <a:ext cx="1640416" cy="1576917"/>
          </a:xfrm>
          <a:prstGeom prst="rect">
            <a:avLst/>
          </a:prstGeom>
          <a:noFill/>
          <a:ln w="9525">
            <a:noFill/>
          </a:ln>
        </p:spPr>
      </p:pic>
    </p:spTree>
  </p:cSld>
  <p:clrMapOvr>
    <a:masterClrMapping/>
  </p:clrMapOvr>
  <p:transition spd="slow" advTm="15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7"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1000"/>
                                        <p:tgtEl>
                                          <p:spTgt spid="12290"/>
                                        </p:tgtEl>
                                      </p:cBhvr>
                                    </p:animEffect>
                                    <p:anim calcmode="lin" valueType="num">
                                      <p:cBhvr>
                                        <p:cTn id="11" dur="1000" fill="hold"/>
                                        <p:tgtEl>
                                          <p:spTgt spid="12290"/>
                                        </p:tgtEl>
                                        <p:attrNameLst>
                                          <p:attrName>ppt_x</p:attrName>
                                        </p:attrNameLst>
                                      </p:cBhvr>
                                      <p:tavLst>
                                        <p:tav tm="0">
                                          <p:val>
                                            <p:strVal val="#ppt_x"/>
                                          </p:val>
                                        </p:tav>
                                        <p:tav tm="100000">
                                          <p:val>
                                            <p:strVal val="#ppt_x"/>
                                          </p:val>
                                        </p:tav>
                                      </p:tavLst>
                                    </p:anim>
                                    <p:anim calcmode="lin" valueType="num">
                                      <p:cBhvr>
                                        <p:cTn id="12" dur="1000" fill="hold"/>
                                        <p:tgtEl>
                                          <p:spTgt spid="12290"/>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fade">
                                      <p:cBhvr>
                                        <p:cTn id="15" dur="1000"/>
                                        <p:tgtEl>
                                          <p:spTgt spid="12291"/>
                                        </p:tgtEl>
                                      </p:cBhvr>
                                    </p:animEffect>
                                    <p:anim calcmode="lin" valueType="num">
                                      <p:cBhvr>
                                        <p:cTn id="16" dur="1000" fill="hold"/>
                                        <p:tgtEl>
                                          <p:spTgt spid="12291"/>
                                        </p:tgtEl>
                                        <p:attrNameLst>
                                          <p:attrName>ppt_x</p:attrName>
                                        </p:attrNameLst>
                                      </p:cBhvr>
                                      <p:tavLst>
                                        <p:tav tm="0">
                                          <p:val>
                                            <p:strVal val="#ppt_x"/>
                                          </p:val>
                                        </p:tav>
                                        <p:tav tm="100000">
                                          <p:val>
                                            <p:strVal val="#ppt_x"/>
                                          </p:val>
                                        </p:tav>
                                      </p:tavLst>
                                    </p:anim>
                                    <p:anim calcmode="lin" valueType="num">
                                      <p:cBhvr>
                                        <p:cTn id="17" dur="1000" fill="hold"/>
                                        <p:tgtEl>
                                          <p:spTgt spid="1229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2292"/>
                                        </p:tgtEl>
                                        <p:attrNameLst>
                                          <p:attrName>style.visibility</p:attrName>
                                        </p:attrNameLst>
                                      </p:cBhvr>
                                      <p:to>
                                        <p:strVal val="visible"/>
                                      </p:to>
                                    </p:set>
                                    <p:animEffect transition="in" filter="fade">
                                      <p:cBhvr>
                                        <p:cTn id="20" dur="1000"/>
                                        <p:tgtEl>
                                          <p:spTgt spid="12292"/>
                                        </p:tgtEl>
                                      </p:cBhvr>
                                    </p:animEffect>
                                    <p:anim calcmode="lin" valueType="num">
                                      <p:cBhvr>
                                        <p:cTn id="21" dur="1000" fill="hold"/>
                                        <p:tgtEl>
                                          <p:spTgt spid="12292"/>
                                        </p:tgtEl>
                                        <p:attrNameLst>
                                          <p:attrName>ppt_x</p:attrName>
                                        </p:attrNameLst>
                                      </p:cBhvr>
                                      <p:tavLst>
                                        <p:tav tm="0">
                                          <p:val>
                                            <p:strVal val="#ppt_x"/>
                                          </p:val>
                                        </p:tav>
                                        <p:tav tm="100000">
                                          <p:val>
                                            <p:strVal val="#ppt_x"/>
                                          </p:val>
                                        </p:tav>
                                      </p:tavLst>
                                    </p:anim>
                                    <p:anim calcmode="lin" valueType="num">
                                      <p:cBhvr>
                                        <p:cTn id="22" dur="1000" fill="hold"/>
                                        <p:tgtEl>
                                          <p:spTgt spid="12292"/>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2293"/>
                                        </p:tgtEl>
                                        <p:attrNameLst>
                                          <p:attrName>style.visibility</p:attrName>
                                        </p:attrNameLst>
                                      </p:cBhvr>
                                      <p:to>
                                        <p:strVal val="visible"/>
                                      </p:to>
                                    </p:set>
                                    <p:animEffect transition="in" filter="fade">
                                      <p:cBhvr>
                                        <p:cTn id="25" dur="1000"/>
                                        <p:tgtEl>
                                          <p:spTgt spid="12293"/>
                                        </p:tgtEl>
                                      </p:cBhvr>
                                    </p:animEffect>
                                    <p:anim calcmode="lin" valueType="num">
                                      <p:cBhvr>
                                        <p:cTn id="26" dur="1000" fill="hold"/>
                                        <p:tgtEl>
                                          <p:spTgt spid="12293"/>
                                        </p:tgtEl>
                                        <p:attrNameLst>
                                          <p:attrName>ppt_x</p:attrName>
                                        </p:attrNameLst>
                                      </p:cBhvr>
                                      <p:tavLst>
                                        <p:tav tm="0">
                                          <p:val>
                                            <p:strVal val="#ppt_x"/>
                                          </p:val>
                                        </p:tav>
                                        <p:tav tm="100000">
                                          <p:val>
                                            <p:strVal val="#ppt_x"/>
                                          </p:val>
                                        </p:tav>
                                      </p:tavLst>
                                    </p:anim>
                                    <p:anim calcmode="lin" valueType="num">
                                      <p:cBhvr>
                                        <p:cTn id="27" dur="1000" fill="hold"/>
                                        <p:tgtEl>
                                          <p:spTgt spid="12293"/>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2294"/>
                                        </p:tgtEl>
                                        <p:attrNameLst>
                                          <p:attrName>style.visibility</p:attrName>
                                        </p:attrNameLst>
                                      </p:cBhvr>
                                      <p:to>
                                        <p:strVal val="visible"/>
                                      </p:to>
                                    </p:set>
                                    <p:animEffect transition="in" filter="fade">
                                      <p:cBhvr>
                                        <p:cTn id="30" dur="1000"/>
                                        <p:tgtEl>
                                          <p:spTgt spid="12294"/>
                                        </p:tgtEl>
                                      </p:cBhvr>
                                    </p:animEffect>
                                    <p:anim calcmode="lin" valueType="num">
                                      <p:cBhvr>
                                        <p:cTn id="31" dur="1000" fill="hold"/>
                                        <p:tgtEl>
                                          <p:spTgt spid="12294"/>
                                        </p:tgtEl>
                                        <p:attrNameLst>
                                          <p:attrName>ppt_x</p:attrName>
                                        </p:attrNameLst>
                                      </p:cBhvr>
                                      <p:tavLst>
                                        <p:tav tm="0">
                                          <p:val>
                                            <p:strVal val="#ppt_x"/>
                                          </p:val>
                                        </p:tav>
                                        <p:tav tm="100000">
                                          <p:val>
                                            <p:strVal val="#ppt_x"/>
                                          </p:val>
                                        </p:tav>
                                      </p:tavLst>
                                    </p:anim>
                                    <p:anim calcmode="lin" valueType="num">
                                      <p:cBhvr>
                                        <p:cTn id="32" dur="1000" fill="hold"/>
                                        <p:tgtEl>
                                          <p:spTgt spid="12294"/>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2295"/>
                                        </p:tgtEl>
                                        <p:attrNameLst>
                                          <p:attrName>style.visibility</p:attrName>
                                        </p:attrNameLst>
                                      </p:cBhvr>
                                      <p:to>
                                        <p:strVal val="visible"/>
                                      </p:to>
                                    </p:set>
                                    <p:animEffect transition="in" filter="fade">
                                      <p:cBhvr>
                                        <p:cTn id="35" dur="1000"/>
                                        <p:tgtEl>
                                          <p:spTgt spid="12295"/>
                                        </p:tgtEl>
                                      </p:cBhvr>
                                    </p:animEffect>
                                    <p:anim calcmode="lin" valueType="num">
                                      <p:cBhvr>
                                        <p:cTn id="36" dur="1000" fill="hold"/>
                                        <p:tgtEl>
                                          <p:spTgt spid="12295"/>
                                        </p:tgtEl>
                                        <p:attrNameLst>
                                          <p:attrName>ppt_x</p:attrName>
                                        </p:attrNameLst>
                                      </p:cBhvr>
                                      <p:tavLst>
                                        <p:tav tm="0">
                                          <p:val>
                                            <p:strVal val="#ppt_x"/>
                                          </p:val>
                                        </p:tav>
                                        <p:tav tm="100000">
                                          <p:val>
                                            <p:strVal val="#ppt_x"/>
                                          </p:val>
                                        </p:tav>
                                      </p:tavLst>
                                    </p:anim>
                                    <p:anim calcmode="lin" valueType="num">
                                      <p:cBhvr>
                                        <p:cTn id="37" dur="1000" fill="hold"/>
                                        <p:tgtEl>
                                          <p:spTgt spid="12295"/>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2296"/>
                                        </p:tgtEl>
                                        <p:attrNameLst>
                                          <p:attrName>style.visibility</p:attrName>
                                        </p:attrNameLst>
                                      </p:cBhvr>
                                      <p:to>
                                        <p:strVal val="visible"/>
                                      </p:to>
                                    </p:set>
                                    <p:animEffect transition="in" filter="fade">
                                      <p:cBhvr>
                                        <p:cTn id="40" dur="1000"/>
                                        <p:tgtEl>
                                          <p:spTgt spid="12296"/>
                                        </p:tgtEl>
                                      </p:cBhvr>
                                    </p:animEffect>
                                    <p:anim calcmode="lin" valueType="num">
                                      <p:cBhvr>
                                        <p:cTn id="41" dur="1000" fill="hold"/>
                                        <p:tgtEl>
                                          <p:spTgt spid="12296"/>
                                        </p:tgtEl>
                                        <p:attrNameLst>
                                          <p:attrName>ppt_x</p:attrName>
                                        </p:attrNameLst>
                                      </p:cBhvr>
                                      <p:tavLst>
                                        <p:tav tm="0">
                                          <p:val>
                                            <p:strVal val="#ppt_x"/>
                                          </p:val>
                                        </p:tav>
                                        <p:tav tm="100000">
                                          <p:val>
                                            <p:strVal val="#ppt_x"/>
                                          </p:val>
                                        </p:tav>
                                      </p:tavLst>
                                    </p:anim>
                                    <p:anim calcmode="lin" valueType="num">
                                      <p:cBhvr>
                                        <p:cTn id="42" dur="1000" fill="hold"/>
                                        <p:tgtEl>
                                          <p:spTgt spid="1229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12297"/>
                                        </p:tgtEl>
                                        <p:attrNameLst>
                                          <p:attrName>style.visibility</p:attrName>
                                        </p:attrNameLst>
                                      </p:cBhvr>
                                      <p:to>
                                        <p:strVal val="visible"/>
                                      </p:to>
                                    </p:set>
                                    <p:animEffect transition="in" filter="fade">
                                      <p:cBhvr>
                                        <p:cTn id="45" dur="1000"/>
                                        <p:tgtEl>
                                          <p:spTgt spid="12297"/>
                                        </p:tgtEl>
                                      </p:cBhvr>
                                    </p:animEffect>
                                    <p:anim calcmode="lin" valueType="num">
                                      <p:cBhvr>
                                        <p:cTn id="46" dur="1000" fill="hold"/>
                                        <p:tgtEl>
                                          <p:spTgt spid="12297"/>
                                        </p:tgtEl>
                                        <p:attrNameLst>
                                          <p:attrName>ppt_x</p:attrName>
                                        </p:attrNameLst>
                                      </p:cBhvr>
                                      <p:tavLst>
                                        <p:tav tm="0">
                                          <p:val>
                                            <p:strVal val="#ppt_x"/>
                                          </p:val>
                                        </p:tav>
                                        <p:tav tm="100000">
                                          <p:val>
                                            <p:strVal val="#ppt_x"/>
                                          </p:val>
                                        </p:tav>
                                      </p:tavLst>
                                    </p:anim>
                                    <p:anim calcmode="lin" valueType="num">
                                      <p:cBhvr>
                                        <p:cTn id="47"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8"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sp>
        <p:nvSpPr>
          <p:cNvPr id="4" name="MH_SubTitle_1"/>
          <p:cNvSpPr/>
          <p:nvPr>
            <p:custDataLst>
              <p:tags r:id="rId1"/>
            </p:custDataLst>
          </p:nvPr>
        </p:nvSpPr>
        <p:spPr>
          <a:xfrm>
            <a:off x="6045800" y="1590041"/>
            <a:ext cx="1860551" cy="508000"/>
          </a:xfrm>
          <a:prstGeom prst="roundRect">
            <a:avLst>
              <a:gd name="adj" fmla="val 21110"/>
            </a:avLst>
          </a:prstGeom>
          <a:solidFill>
            <a:srgbClr val="F58D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添加标题</a:t>
            </a:r>
            <a:endParaRPr kumimoji="0" 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 name="MH_SubTitle_2"/>
          <p:cNvSpPr/>
          <p:nvPr>
            <p:custDataLst>
              <p:tags r:id="rId2"/>
            </p:custDataLst>
          </p:nvPr>
        </p:nvSpPr>
        <p:spPr>
          <a:xfrm>
            <a:off x="8892718" y="1590041"/>
            <a:ext cx="1864784" cy="508000"/>
          </a:xfrm>
          <a:prstGeom prst="roundRect">
            <a:avLst>
              <a:gd name="adj" fmla="val 21110"/>
            </a:avLst>
          </a:prstGeom>
          <a:solidFill>
            <a:srgbClr val="B7D8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添加标题</a:t>
            </a:r>
          </a:p>
        </p:txBody>
      </p:sp>
      <p:sp>
        <p:nvSpPr>
          <p:cNvPr id="6" name="MH_SubTitle_3"/>
          <p:cNvSpPr/>
          <p:nvPr>
            <p:custDataLst>
              <p:tags r:id="rId3"/>
            </p:custDataLst>
          </p:nvPr>
        </p:nvSpPr>
        <p:spPr>
          <a:xfrm>
            <a:off x="6045800" y="3683423"/>
            <a:ext cx="1860551" cy="508000"/>
          </a:xfrm>
          <a:prstGeom prst="roundRect">
            <a:avLst>
              <a:gd name="adj" fmla="val 21110"/>
            </a:avLst>
          </a:prstGeom>
          <a:solidFill>
            <a:srgbClr val="DA578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添加标题</a:t>
            </a:r>
          </a:p>
        </p:txBody>
      </p:sp>
      <p:sp>
        <p:nvSpPr>
          <p:cNvPr id="7" name="MH_SubTitle_4"/>
          <p:cNvSpPr/>
          <p:nvPr>
            <p:custDataLst>
              <p:tags r:id="rId4"/>
            </p:custDataLst>
          </p:nvPr>
        </p:nvSpPr>
        <p:spPr>
          <a:xfrm>
            <a:off x="8892718" y="3683423"/>
            <a:ext cx="1864784" cy="508000"/>
          </a:xfrm>
          <a:prstGeom prst="roundRect">
            <a:avLst>
              <a:gd name="adj" fmla="val 21110"/>
            </a:avLst>
          </a:prstGeom>
          <a:solidFill>
            <a:srgbClr val="FFC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添加标题</a:t>
            </a:r>
          </a:p>
        </p:txBody>
      </p:sp>
      <p:sp>
        <p:nvSpPr>
          <p:cNvPr id="8" name="Text Box 10"/>
          <p:cNvSpPr txBox="1">
            <a:spLocks noChangeArrowheads="1"/>
          </p:cNvSpPr>
          <p:nvPr/>
        </p:nvSpPr>
        <p:spPr bwMode="auto">
          <a:xfrm>
            <a:off x="5899751" y="2246207"/>
            <a:ext cx="2152651" cy="1168400"/>
          </a:xfrm>
          <a:prstGeom prst="rect">
            <a:avLst/>
          </a:prstGeom>
          <a:noFill/>
          <a:ln w="9525">
            <a:noFill/>
            <a:miter lim="800000"/>
          </a:ln>
        </p:spPr>
        <p:txBody>
          <a:bodyPr wrap="square" lIns="60960" tIns="30480" rIns="60960" bIns="3048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您的内容打在这里，或者通过复制您的文本后，在此框中选择粘贴，并选择只保留文字，您的内容打在这里或者粘贴</a:t>
            </a:r>
          </a:p>
        </p:txBody>
      </p:sp>
      <p:sp>
        <p:nvSpPr>
          <p:cNvPr id="9" name="Text Box 10"/>
          <p:cNvSpPr txBox="1">
            <a:spLocks noChangeArrowheads="1"/>
          </p:cNvSpPr>
          <p:nvPr/>
        </p:nvSpPr>
        <p:spPr bwMode="auto">
          <a:xfrm>
            <a:off x="8748784" y="2275841"/>
            <a:ext cx="2152651" cy="1168400"/>
          </a:xfrm>
          <a:prstGeom prst="rect">
            <a:avLst/>
          </a:prstGeom>
          <a:noFill/>
          <a:ln w="9525">
            <a:noFill/>
            <a:miter lim="800000"/>
          </a:ln>
        </p:spPr>
        <p:txBody>
          <a:bodyPr wrap="square" lIns="60960" tIns="30480" rIns="60960" bIns="3048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您的内容打在这里，或者通过复制您的文本后，在此框中选择粘贴，并选择只保留文字，您的内容打在这里或者粘贴</a:t>
            </a:r>
          </a:p>
        </p:txBody>
      </p:sp>
      <p:sp>
        <p:nvSpPr>
          <p:cNvPr id="10" name="Text Box 10"/>
          <p:cNvSpPr txBox="1">
            <a:spLocks noChangeArrowheads="1"/>
          </p:cNvSpPr>
          <p:nvPr/>
        </p:nvSpPr>
        <p:spPr bwMode="auto">
          <a:xfrm>
            <a:off x="5925151" y="4364990"/>
            <a:ext cx="2152651" cy="1168400"/>
          </a:xfrm>
          <a:prstGeom prst="rect">
            <a:avLst/>
          </a:prstGeom>
          <a:noFill/>
          <a:ln w="9525">
            <a:noFill/>
            <a:miter lim="800000"/>
          </a:ln>
        </p:spPr>
        <p:txBody>
          <a:bodyPr wrap="square" lIns="60960" tIns="30480" rIns="60960" bIns="3048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您的内容打在这里，或者通过复制您的文本后，在此框中选择粘贴，并选择只保留文字，您的内容打在这里或者粘贴</a:t>
            </a:r>
          </a:p>
        </p:txBody>
      </p:sp>
      <p:sp>
        <p:nvSpPr>
          <p:cNvPr id="11" name="Text Box 10"/>
          <p:cNvSpPr txBox="1">
            <a:spLocks noChangeArrowheads="1"/>
          </p:cNvSpPr>
          <p:nvPr/>
        </p:nvSpPr>
        <p:spPr bwMode="auto">
          <a:xfrm>
            <a:off x="8774184" y="4394623"/>
            <a:ext cx="2154767" cy="1168400"/>
          </a:xfrm>
          <a:prstGeom prst="rect">
            <a:avLst/>
          </a:prstGeom>
          <a:noFill/>
          <a:ln w="9525">
            <a:noFill/>
            <a:miter lim="800000"/>
          </a:ln>
        </p:spPr>
        <p:txBody>
          <a:bodyPr wrap="square" lIns="60960" tIns="30480" rIns="60960" bIns="30480">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mn-cs"/>
              </a:rPr>
              <a:t>您的内容打在这里，或者通过复制您的文本后，在此框中选择粘贴，并选择只保留文字，您的内容打在这里或者粘贴</a:t>
            </a:r>
          </a:p>
        </p:txBody>
      </p:sp>
      <p:pic>
        <p:nvPicPr>
          <p:cNvPr id="13322" name="图片 9"/>
          <p:cNvPicPr>
            <a:picLocks noChangeAspect="1"/>
          </p:cNvPicPr>
          <p:nvPr/>
        </p:nvPicPr>
        <p:blipFill>
          <a:blip r:embed="rId9"/>
          <a:stretch>
            <a:fillRect/>
          </a:stretch>
        </p:blipFill>
        <p:spPr>
          <a:xfrm>
            <a:off x="475581" y="885190"/>
            <a:ext cx="4548716" cy="4815417"/>
          </a:xfrm>
          <a:prstGeom prst="rect">
            <a:avLst/>
          </a:prstGeom>
          <a:noFill/>
          <a:ln w="9525">
            <a:noFill/>
          </a:ln>
        </p:spPr>
      </p:pic>
    </p:spTree>
  </p:cSld>
  <p:clrMapOvr>
    <a:masterClrMapping/>
  </p:clrMapOvr>
  <p:transition spd="slow" advTm="20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nodeType="withEffect">
                                  <p:stCondLst>
                                    <p:cond delay="0"/>
                                  </p:stCondLst>
                                  <p:childTnLst>
                                    <p:set>
                                      <p:cBhvr>
                                        <p:cTn id="50" dur="1" fill="hold">
                                          <p:stCondLst>
                                            <p:cond delay="0"/>
                                          </p:stCondLst>
                                        </p:cTn>
                                        <p:tgtEl>
                                          <p:spTgt spid="13322"/>
                                        </p:tgtEl>
                                        <p:attrNameLst>
                                          <p:attrName>style.visibility</p:attrName>
                                        </p:attrNameLst>
                                      </p:cBhvr>
                                      <p:to>
                                        <p:strVal val="visible"/>
                                      </p:to>
                                    </p:set>
                                    <p:anim calcmode="lin" valueType="num">
                                      <p:cBhvr>
                                        <p:cTn id="51" dur="500" fill="hold"/>
                                        <p:tgtEl>
                                          <p:spTgt spid="13322"/>
                                        </p:tgtEl>
                                        <p:attrNameLst>
                                          <p:attrName>ppt_w</p:attrName>
                                        </p:attrNameLst>
                                      </p:cBhvr>
                                      <p:tavLst>
                                        <p:tav tm="0">
                                          <p:val>
                                            <p:fltVal val="0"/>
                                          </p:val>
                                        </p:tav>
                                        <p:tav tm="100000">
                                          <p:val>
                                            <p:strVal val="#ppt_w"/>
                                          </p:val>
                                        </p:tav>
                                      </p:tavLst>
                                    </p:anim>
                                    <p:anim calcmode="lin" valueType="num">
                                      <p:cBhvr>
                                        <p:cTn id="52" dur="500" fill="hold"/>
                                        <p:tgtEl>
                                          <p:spTgt spid="13322"/>
                                        </p:tgtEl>
                                        <p:attrNameLst>
                                          <p:attrName>ppt_h</p:attrName>
                                        </p:attrNameLst>
                                      </p:cBhvr>
                                      <p:tavLst>
                                        <p:tav tm="0">
                                          <p:val>
                                            <p:fltVal val="0"/>
                                          </p:val>
                                        </p:tav>
                                        <p:tav tm="100000">
                                          <p:val>
                                            <p:strVal val="#ppt_h"/>
                                          </p:val>
                                        </p:tav>
                                      </p:tavLst>
                                    </p:anim>
                                    <p:animEffect transition="in" filter="fade">
                                      <p:cBhvr>
                                        <p:cTn id="53"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sp>
        <p:nvSpPr>
          <p:cNvPr id="30" name="任意形状 85"/>
          <p:cNvSpPr/>
          <p:nvPr/>
        </p:nvSpPr>
        <p:spPr>
          <a:xfrm>
            <a:off x="2522646" y="4552479"/>
            <a:ext cx="3376398" cy="752134"/>
          </a:xfrm>
          <a:custGeom>
            <a:avLst/>
            <a:gdLst>
              <a:gd name="connsiteX0" fmla="*/ 0 w 1481629"/>
              <a:gd name="connsiteY0" fmla="*/ 27609 h 404928"/>
              <a:gd name="connsiteX1" fmla="*/ 9203 w 1481629"/>
              <a:gd name="connsiteY1" fmla="*/ 101232 h 404928"/>
              <a:gd name="connsiteX2" fmla="*/ 46013 w 1481629"/>
              <a:gd name="connsiteY2" fmla="*/ 174855 h 404928"/>
              <a:gd name="connsiteX3" fmla="*/ 73621 w 1481629"/>
              <a:gd name="connsiteY3" fmla="*/ 202464 h 404928"/>
              <a:gd name="connsiteX4" fmla="*/ 119635 w 1481629"/>
              <a:gd name="connsiteY4" fmla="*/ 239276 h 404928"/>
              <a:gd name="connsiteX5" fmla="*/ 202459 w 1481629"/>
              <a:gd name="connsiteY5" fmla="*/ 257682 h 404928"/>
              <a:gd name="connsiteX6" fmla="*/ 561363 w 1481629"/>
              <a:gd name="connsiteY6" fmla="*/ 211667 h 404928"/>
              <a:gd name="connsiteX7" fmla="*/ 598173 w 1481629"/>
              <a:gd name="connsiteY7" fmla="*/ 147247 h 404928"/>
              <a:gd name="connsiteX8" fmla="*/ 588971 w 1481629"/>
              <a:gd name="connsiteY8" fmla="*/ 27609 h 404928"/>
              <a:gd name="connsiteX9" fmla="*/ 552160 w 1481629"/>
              <a:gd name="connsiteY9" fmla="*/ 0 h 404928"/>
              <a:gd name="connsiteX10" fmla="*/ 450931 w 1481629"/>
              <a:gd name="connsiteY10" fmla="*/ 36812 h 404928"/>
              <a:gd name="connsiteX11" fmla="*/ 432525 w 1481629"/>
              <a:gd name="connsiteY11" fmla="*/ 64421 h 404928"/>
              <a:gd name="connsiteX12" fmla="*/ 404917 w 1481629"/>
              <a:gd name="connsiteY12" fmla="*/ 110435 h 404928"/>
              <a:gd name="connsiteX13" fmla="*/ 386512 w 1481629"/>
              <a:gd name="connsiteY13" fmla="*/ 211667 h 404928"/>
              <a:gd name="connsiteX14" fmla="*/ 404917 w 1481629"/>
              <a:gd name="connsiteY14" fmla="*/ 285290 h 404928"/>
              <a:gd name="connsiteX15" fmla="*/ 423323 w 1481629"/>
              <a:gd name="connsiteY15" fmla="*/ 303696 h 404928"/>
              <a:gd name="connsiteX16" fmla="*/ 662592 w 1481629"/>
              <a:gd name="connsiteY16" fmla="*/ 386522 h 404928"/>
              <a:gd name="connsiteX17" fmla="*/ 828240 w 1481629"/>
              <a:gd name="connsiteY17" fmla="*/ 404928 h 404928"/>
              <a:gd name="connsiteX18" fmla="*/ 1085915 w 1481629"/>
              <a:gd name="connsiteY18" fmla="*/ 395725 h 404928"/>
              <a:gd name="connsiteX19" fmla="*/ 1223955 w 1481629"/>
              <a:gd name="connsiteY19" fmla="*/ 358913 h 404928"/>
              <a:gd name="connsiteX20" fmla="*/ 1325184 w 1481629"/>
              <a:gd name="connsiteY20" fmla="*/ 349711 h 404928"/>
              <a:gd name="connsiteX21" fmla="*/ 1463224 w 1481629"/>
              <a:gd name="connsiteY21" fmla="*/ 285290 h 404928"/>
              <a:gd name="connsiteX22" fmla="*/ 1472427 w 1481629"/>
              <a:gd name="connsiteY22" fmla="*/ 257682 h 404928"/>
              <a:gd name="connsiteX23" fmla="*/ 1481629 w 1481629"/>
              <a:gd name="connsiteY23" fmla="*/ 239276 h 40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81629" h="404928">
                <a:moveTo>
                  <a:pt x="0" y="27609"/>
                </a:moveTo>
                <a:cubicBezTo>
                  <a:pt x="3068" y="52150"/>
                  <a:pt x="3642" y="77133"/>
                  <a:pt x="9203" y="101232"/>
                </a:cubicBezTo>
                <a:cubicBezTo>
                  <a:pt x="14601" y="124626"/>
                  <a:pt x="29903" y="155522"/>
                  <a:pt x="46013" y="174855"/>
                </a:cubicBezTo>
                <a:cubicBezTo>
                  <a:pt x="54345" y="184853"/>
                  <a:pt x="63827" y="193894"/>
                  <a:pt x="73621" y="202464"/>
                </a:cubicBezTo>
                <a:cubicBezTo>
                  <a:pt x="88403" y="215399"/>
                  <a:pt x="102465" y="229737"/>
                  <a:pt x="119635" y="239276"/>
                </a:cubicBezTo>
                <a:cubicBezTo>
                  <a:pt x="126946" y="243338"/>
                  <a:pt x="199292" y="257049"/>
                  <a:pt x="202459" y="257682"/>
                </a:cubicBezTo>
                <a:cubicBezTo>
                  <a:pt x="350312" y="252912"/>
                  <a:pt x="450183" y="289496"/>
                  <a:pt x="561363" y="211667"/>
                </a:cubicBezTo>
                <a:cubicBezTo>
                  <a:pt x="571368" y="204663"/>
                  <a:pt x="594679" y="154235"/>
                  <a:pt x="598173" y="147247"/>
                </a:cubicBezTo>
                <a:cubicBezTo>
                  <a:pt x="606346" y="98211"/>
                  <a:pt x="618129" y="76207"/>
                  <a:pt x="588971" y="27609"/>
                </a:cubicBezTo>
                <a:cubicBezTo>
                  <a:pt x="581080" y="14457"/>
                  <a:pt x="564430" y="9203"/>
                  <a:pt x="552160" y="0"/>
                </a:cubicBezTo>
                <a:cubicBezTo>
                  <a:pt x="518417" y="12271"/>
                  <a:pt x="482544" y="19789"/>
                  <a:pt x="450931" y="36812"/>
                </a:cubicBezTo>
                <a:cubicBezTo>
                  <a:pt x="441193" y="42056"/>
                  <a:pt x="438387" y="55042"/>
                  <a:pt x="432525" y="64421"/>
                </a:cubicBezTo>
                <a:cubicBezTo>
                  <a:pt x="423045" y="79589"/>
                  <a:pt x="414120" y="95097"/>
                  <a:pt x="404917" y="110435"/>
                </a:cubicBezTo>
                <a:cubicBezTo>
                  <a:pt x="402446" y="122794"/>
                  <a:pt x="385893" y="202997"/>
                  <a:pt x="386512" y="211667"/>
                </a:cubicBezTo>
                <a:cubicBezTo>
                  <a:pt x="388314" y="236899"/>
                  <a:pt x="395522" y="261803"/>
                  <a:pt x="404917" y="285290"/>
                </a:cubicBezTo>
                <a:cubicBezTo>
                  <a:pt x="408139" y="293346"/>
                  <a:pt x="415482" y="299982"/>
                  <a:pt x="423323" y="303696"/>
                </a:cubicBezTo>
                <a:cubicBezTo>
                  <a:pt x="508625" y="344103"/>
                  <a:pt x="573506" y="373324"/>
                  <a:pt x="662592" y="386522"/>
                </a:cubicBezTo>
                <a:cubicBezTo>
                  <a:pt x="717548" y="394664"/>
                  <a:pt x="773024" y="398793"/>
                  <a:pt x="828240" y="404928"/>
                </a:cubicBezTo>
                <a:cubicBezTo>
                  <a:pt x="914132" y="401860"/>
                  <a:pt x="1000544" y="405652"/>
                  <a:pt x="1085915" y="395725"/>
                </a:cubicBezTo>
                <a:cubicBezTo>
                  <a:pt x="1133218" y="390224"/>
                  <a:pt x="1177191" y="367906"/>
                  <a:pt x="1223955" y="358913"/>
                </a:cubicBezTo>
                <a:cubicBezTo>
                  <a:pt x="1257227" y="352514"/>
                  <a:pt x="1291441" y="352778"/>
                  <a:pt x="1325184" y="349711"/>
                </a:cubicBezTo>
                <a:cubicBezTo>
                  <a:pt x="1342275" y="342875"/>
                  <a:pt x="1438442" y="310073"/>
                  <a:pt x="1463224" y="285290"/>
                </a:cubicBezTo>
                <a:cubicBezTo>
                  <a:pt x="1470083" y="278431"/>
                  <a:pt x="1468824" y="266689"/>
                  <a:pt x="1472427" y="257682"/>
                </a:cubicBezTo>
                <a:cubicBezTo>
                  <a:pt x="1474974" y="251313"/>
                  <a:pt x="1478562" y="245411"/>
                  <a:pt x="1481629" y="239276"/>
                </a:cubicBez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solidFill>
                <a:schemeClr val="tx1"/>
              </a:solidFill>
              <a:latin typeface="微软雅黑" panose="020B0503020204020204" charset="-122"/>
              <a:ea typeface="微软雅黑" panose="020B0503020204020204" charset="-122"/>
            </a:endParaRPr>
          </a:p>
        </p:txBody>
      </p:sp>
      <p:sp>
        <p:nvSpPr>
          <p:cNvPr id="49" name="任意形状 86"/>
          <p:cNvSpPr/>
          <p:nvPr/>
        </p:nvSpPr>
        <p:spPr>
          <a:xfrm>
            <a:off x="5059157" y="3528752"/>
            <a:ext cx="1277562" cy="1023726"/>
          </a:xfrm>
          <a:custGeom>
            <a:avLst/>
            <a:gdLst>
              <a:gd name="connsiteX0" fmla="*/ 0 w 1205550"/>
              <a:gd name="connsiteY0" fmla="*/ 0 h 1085942"/>
              <a:gd name="connsiteX1" fmla="*/ 165648 w 1205550"/>
              <a:gd name="connsiteY1" fmla="*/ 27609 h 1085942"/>
              <a:gd name="connsiteX2" fmla="*/ 211661 w 1205550"/>
              <a:gd name="connsiteY2" fmla="*/ 55218 h 1085942"/>
              <a:gd name="connsiteX3" fmla="*/ 294485 w 1205550"/>
              <a:gd name="connsiteY3" fmla="*/ 119638 h 1085942"/>
              <a:gd name="connsiteX4" fmla="*/ 368107 w 1205550"/>
              <a:gd name="connsiteY4" fmla="*/ 230073 h 1085942"/>
              <a:gd name="connsiteX5" fmla="*/ 395715 w 1205550"/>
              <a:gd name="connsiteY5" fmla="*/ 349710 h 1085942"/>
              <a:gd name="connsiteX6" fmla="*/ 368107 w 1205550"/>
              <a:gd name="connsiteY6" fmla="*/ 487754 h 1085942"/>
              <a:gd name="connsiteX7" fmla="*/ 349701 w 1205550"/>
              <a:gd name="connsiteY7" fmla="*/ 506160 h 1085942"/>
              <a:gd name="connsiteX8" fmla="*/ 322093 w 1205550"/>
              <a:gd name="connsiteY8" fmla="*/ 515363 h 1085942"/>
              <a:gd name="connsiteX9" fmla="*/ 294485 w 1205550"/>
              <a:gd name="connsiteY9" fmla="*/ 506160 h 1085942"/>
              <a:gd name="connsiteX10" fmla="*/ 257675 w 1205550"/>
              <a:gd name="connsiteY10" fmla="*/ 404928 h 1085942"/>
              <a:gd name="connsiteX11" fmla="*/ 266877 w 1205550"/>
              <a:gd name="connsiteY11" fmla="*/ 358913 h 1085942"/>
              <a:gd name="connsiteX12" fmla="*/ 377309 w 1205550"/>
              <a:gd name="connsiteY12" fmla="*/ 312899 h 1085942"/>
              <a:gd name="connsiteX13" fmla="*/ 450931 w 1205550"/>
              <a:gd name="connsiteY13" fmla="*/ 322102 h 1085942"/>
              <a:gd name="connsiteX14" fmla="*/ 736214 w 1205550"/>
              <a:gd name="connsiteY14" fmla="*/ 441739 h 1085942"/>
              <a:gd name="connsiteX15" fmla="*/ 1058307 w 1205550"/>
              <a:gd name="connsiteY15" fmla="*/ 662609 h 1085942"/>
              <a:gd name="connsiteX16" fmla="*/ 1122726 w 1205550"/>
              <a:gd name="connsiteY16" fmla="*/ 745435 h 1085942"/>
              <a:gd name="connsiteX17" fmla="*/ 1141131 w 1205550"/>
              <a:gd name="connsiteY17" fmla="*/ 791450 h 1085942"/>
              <a:gd name="connsiteX18" fmla="*/ 1187144 w 1205550"/>
              <a:gd name="connsiteY18" fmla="*/ 938696 h 1085942"/>
              <a:gd name="connsiteX19" fmla="*/ 1196347 w 1205550"/>
              <a:gd name="connsiteY19" fmla="*/ 984710 h 1085942"/>
              <a:gd name="connsiteX20" fmla="*/ 1205550 w 1205550"/>
              <a:gd name="connsiteY20" fmla="*/ 1021522 h 1085942"/>
              <a:gd name="connsiteX21" fmla="*/ 1196347 w 1205550"/>
              <a:gd name="connsiteY21" fmla="*/ 1085942 h 108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5550" h="1085942">
                <a:moveTo>
                  <a:pt x="0" y="0"/>
                </a:moveTo>
                <a:cubicBezTo>
                  <a:pt x="55216" y="9203"/>
                  <a:pt x="111483" y="13479"/>
                  <a:pt x="165648" y="27609"/>
                </a:cubicBezTo>
                <a:cubicBezTo>
                  <a:pt x="182956" y="32124"/>
                  <a:pt x="197106" y="44821"/>
                  <a:pt x="211661" y="55218"/>
                </a:cubicBezTo>
                <a:cubicBezTo>
                  <a:pt x="240122" y="75548"/>
                  <a:pt x="269754" y="94906"/>
                  <a:pt x="294485" y="119638"/>
                </a:cubicBezTo>
                <a:cubicBezTo>
                  <a:pt x="315061" y="140214"/>
                  <a:pt x="355156" y="194456"/>
                  <a:pt x="368107" y="230073"/>
                </a:cubicBezTo>
                <a:cubicBezTo>
                  <a:pt x="386207" y="279848"/>
                  <a:pt x="387378" y="299691"/>
                  <a:pt x="395715" y="349710"/>
                </a:cubicBezTo>
                <a:cubicBezTo>
                  <a:pt x="388615" y="434910"/>
                  <a:pt x="406097" y="440266"/>
                  <a:pt x="368107" y="487754"/>
                </a:cubicBezTo>
                <a:cubicBezTo>
                  <a:pt x="362687" y="494529"/>
                  <a:pt x="357141" y="501696"/>
                  <a:pt x="349701" y="506160"/>
                </a:cubicBezTo>
                <a:cubicBezTo>
                  <a:pt x="341383" y="511151"/>
                  <a:pt x="331296" y="512295"/>
                  <a:pt x="322093" y="515363"/>
                </a:cubicBezTo>
                <a:cubicBezTo>
                  <a:pt x="312890" y="512295"/>
                  <a:pt x="300305" y="513920"/>
                  <a:pt x="294485" y="506160"/>
                </a:cubicBezTo>
                <a:cubicBezTo>
                  <a:pt x="274115" y="478999"/>
                  <a:pt x="265927" y="437938"/>
                  <a:pt x="257675" y="404928"/>
                </a:cubicBezTo>
                <a:cubicBezTo>
                  <a:pt x="260742" y="389590"/>
                  <a:pt x="256485" y="370604"/>
                  <a:pt x="266877" y="358913"/>
                </a:cubicBezTo>
                <a:cubicBezTo>
                  <a:pt x="298196" y="323678"/>
                  <a:pt x="336568" y="321048"/>
                  <a:pt x="377309" y="312899"/>
                </a:cubicBezTo>
                <a:cubicBezTo>
                  <a:pt x="401850" y="315967"/>
                  <a:pt x="426788" y="316737"/>
                  <a:pt x="450931" y="322102"/>
                </a:cubicBezTo>
                <a:cubicBezTo>
                  <a:pt x="551343" y="344416"/>
                  <a:pt x="647615" y="393411"/>
                  <a:pt x="736214" y="441739"/>
                </a:cubicBezTo>
                <a:cubicBezTo>
                  <a:pt x="843760" y="500402"/>
                  <a:pt x="968568" y="572868"/>
                  <a:pt x="1058307" y="662609"/>
                </a:cubicBezTo>
                <a:cubicBezTo>
                  <a:pt x="1083039" y="687341"/>
                  <a:pt x="1103813" y="716014"/>
                  <a:pt x="1122726" y="745435"/>
                </a:cubicBezTo>
                <a:cubicBezTo>
                  <a:pt x="1131659" y="759331"/>
                  <a:pt x="1135575" y="775893"/>
                  <a:pt x="1141131" y="791450"/>
                </a:cubicBezTo>
                <a:cubicBezTo>
                  <a:pt x="1155691" y="832219"/>
                  <a:pt x="1176177" y="894826"/>
                  <a:pt x="1187144" y="938696"/>
                </a:cubicBezTo>
                <a:cubicBezTo>
                  <a:pt x="1190938" y="953871"/>
                  <a:pt x="1192954" y="969441"/>
                  <a:pt x="1196347" y="984710"/>
                </a:cubicBezTo>
                <a:cubicBezTo>
                  <a:pt x="1199091" y="997057"/>
                  <a:pt x="1202482" y="1009251"/>
                  <a:pt x="1205550" y="1021522"/>
                </a:cubicBezTo>
                <a:lnTo>
                  <a:pt x="1196347" y="1085942"/>
                </a:ln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solidFill>
                <a:schemeClr val="tx1"/>
              </a:solidFill>
              <a:latin typeface="微软雅黑" panose="020B0503020204020204" charset="-122"/>
              <a:ea typeface="微软雅黑" panose="020B0503020204020204" charset="-122"/>
            </a:endParaRPr>
          </a:p>
        </p:txBody>
      </p:sp>
      <p:sp>
        <p:nvSpPr>
          <p:cNvPr id="50" name="任意形状 87"/>
          <p:cNvSpPr/>
          <p:nvPr/>
        </p:nvSpPr>
        <p:spPr>
          <a:xfrm>
            <a:off x="7754376" y="3472711"/>
            <a:ext cx="635379" cy="956664"/>
          </a:xfrm>
          <a:custGeom>
            <a:avLst/>
            <a:gdLst>
              <a:gd name="connsiteX0" fmla="*/ 607376 w 717808"/>
              <a:gd name="connsiteY0" fmla="*/ 0 h 1490869"/>
              <a:gd name="connsiteX1" fmla="*/ 634984 w 717808"/>
              <a:gd name="connsiteY1" fmla="*/ 64420 h 1490869"/>
              <a:gd name="connsiteX2" fmla="*/ 680997 w 717808"/>
              <a:gd name="connsiteY2" fmla="*/ 174855 h 1490869"/>
              <a:gd name="connsiteX3" fmla="*/ 717808 w 717808"/>
              <a:gd name="connsiteY3" fmla="*/ 395725 h 1490869"/>
              <a:gd name="connsiteX4" fmla="*/ 671794 w 717808"/>
              <a:gd name="connsiteY4" fmla="*/ 552174 h 1490869"/>
              <a:gd name="connsiteX5" fmla="*/ 616578 w 717808"/>
              <a:gd name="connsiteY5" fmla="*/ 588985 h 1490869"/>
              <a:gd name="connsiteX6" fmla="*/ 450930 w 717808"/>
              <a:gd name="connsiteY6" fmla="*/ 662609 h 1490869"/>
              <a:gd name="connsiteX7" fmla="*/ 276080 w 717808"/>
              <a:gd name="connsiteY7" fmla="*/ 690217 h 1490869"/>
              <a:gd name="connsiteX8" fmla="*/ 230066 w 717808"/>
              <a:gd name="connsiteY8" fmla="*/ 681014 h 1490869"/>
              <a:gd name="connsiteX9" fmla="*/ 239269 w 717808"/>
              <a:gd name="connsiteY9" fmla="*/ 533768 h 1490869"/>
              <a:gd name="connsiteX10" fmla="*/ 312890 w 717808"/>
              <a:gd name="connsiteY10" fmla="*/ 441739 h 1490869"/>
              <a:gd name="connsiteX11" fmla="*/ 368106 w 717808"/>
              <a:gd name="connsiteY11" fmla="*/ 395725 h 1490869"/>
              <a:gd name="connsiteX12" fmla="*/ 404917 w 717808"/>
              <a:gd name="connsiteY12" fmla="*/ 386522 h 1490869"/>
              <a:gd name="connsiteX13" fmla="*/ 515349 w 717808"/>
              <a:gd name="connsiteY13" fmla="*/ 478551 h 1490869"/>
              <a:gd name="connsiteX14" fmla="*/ 607376 w 717808"/>
              <a:gd name="connsiteY14" fmla="*/ 644203 h 1490869"/>
              <a:gd name="connsiteX15" fmla="*/ 644186 w 717808"/>
              <a:gd name="connsiteY15" fmla="*/ 782246 h 1490869"/>
              <a:gd name="connsiteX16" fmla="*/ 616578 w 717808"/>
              <a:gd name="connsiteY16" fmla="*/ 947898 h 1490869"/>
              <a:gd name="connsiteX17" fmla="*/ 450930 w 717808"/>
              <a:gd name="connsiteY17" fmla="*/ 1168768 h 1490869"/>
              <a:gd name="connsiteX18" fmla="*/ 285282 w 717808"/>
              <a:gd name="connsiteY18" fmla="*/ 1334420 h 1490869"/>
              <a:gd name="connsiteX19" fmla="*/ 27608 w 717808"/>
              <a:gd name="connsiteY19" fmla="*/ 1490869 h 1490869"/>
              <a:gd name="connsiteX20" fmla="*/ 0 w 717808"/>
              <a:gd name="connsiteY20" fmla="*/ 1490869 h 14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808" h="1490869">
                <a:moveTo>
                  <a:pt x="607376" y="0"/>
                </a:moveTo>
                <a:cubicBezTo>
                  <a:pt x="616579" y="21473"/>
                  <a:pt x="625317" y="43152"/>
                  <a:pt x="634984" y="64420"/>
                </a:cubicBezTo>
                <a:cubicBezTo>
                  <a:pt x="655884" y="110403"/>
                  <a:pt x="666197" y="115654"/>
                  <a:pt x="680997" y="174855"/>
                </a:cubicBezTo>
                <a:cubicBezTo>
                  <a:pt x="702440" y="260630"/>
                  <a:pt x="707722" y="315033"/>
                  <a:pt x="717808" y="395725"/>
                </a:cubicBezTo>
                <a:cubicBezTo>
                  <a:pt x="702470" y="447875"/>
                  <a:pt x="697016" y="504021"/>
                  <a:pt x="671794" y="552174"/>
                </a:cubicBezTo>
                <a:cubicBezTo>
                  <a:pt x="661530" y="571769"/>
                  <a:pt x="635417" y="577391"/>
                  <a:pt x="616578" y="588985"/>
                </a:cubicBezTo>
                <a:cubicBezTo>
                  <a:pt x="555993" y="626269"/>
                  <a:pt x="524580" y="642522"/>
                  <a:pt x="450930" y="662609"/>
                </a:cubicBezTo>
                <a:cubicBezTo>
                  <a:pt x="402644" y="675778"/>
                  <a:pt x="328009" y="683726"/>
                  <a:pt x="276080" y="690217"/>
                </a:cubicBezTo>
                <a:cubicBezTo>
                  <a:pt x="260742" y="687149"/>
                  <a:pt x="243647" y="688775"/>
                  <a:pt x="230066" y="681014"/>
                </a:cubicBezTo>
                <a:cubicBezTo>
                  <a:pt x="181307" y="653152"/>
                  <a:pt x="237488" y="539110"/>
                  <a:pt x="239269" y="533768"/>
                </a:cubicBezTo>
                <a:cubicBezTo>
                  <a:pt x="251211" y="497940"/>
                  <a:pt x="286760" y="465494"/>
                  <a:pt x="312890" y="441739"/>
                </a:cubicBezTo>
                <a:cubicBezTo>
                  <a:pt x="330618" y="425623"/>
                  <a:pt x="347562" y="408052"/>
                  <a:pt x="368106" y="395725"/>
                </a:cubicBezTo>
                <a:cubicBezTo>
                  <a:pt x="378952" y="389218"/>
                  <a:pt x="392647" y="389590"/>
                  <a:pt x="404917" y="386522"/>
                </a:cubicBezTo>
                <a:cubicBezTo>
                  <a:pt x="479688" y="411445"/>
                  <a:pt x="463588" y="394438"/>
                  <a:pt x="515349" y="478551"/>
                </a:cubicBezTo>
                <a:cubicBezTo>
                  <a:pt x="548454" y="532347"/>
                  <a:pt x="607376" y="644203"/>
                  <a:pt x="607376" y="644203"/>
                </a:cubicBezTo>
                <a:cubicBezTo>
                  <a:pt x="619646" y="690217"/>
                  <a:pt x="642744" y="734646"/>
                  <a:pt x="644186" y="782246"/>
                </a:cubicBezTo>
                <a:cubicBezTo>
                  <a:pt x="645881" y="838199"/>
                  <a:pt x="635849" y="895341"/>
                  <a:pt x="616578" y="947898"/>
                </a:cubicBezTo>
                <a:cubicBezTo>
                  <a:pt x="599271" y="995100"/>
                  <a:pt x="481499" y="1136015"/>
                  <a:pt x="450930" y="1168768"/>
                </a:cubicBezTo>
                <a:cubicBezTo>
                  <a:pt x="397650" y="1225855"/>
                  <a:pt x="343835" y="1282754"/>
                  <a:pt x="285282" y="1334420"/>
                </a:cubicBezTo>
                <a:cubicBezTo>
                  <a:pt x="254379" y="1361688"/>
                  <a:pt x="98316" y="1490869"/>
                  <a:pt x="27608" y="1490869"/>
                </a:cubicBezTo>
                <a:lnTo>
                  <a:pt x="0" y="1490869"/>
                </a:ln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solidFill>
                <a:schemeClr val="tx1"/>
              </a:solidFill>
              <a:latin typeface="微软雅黑" panose="020B0503020204020204" charset="-122"/>
              <a:ea typeface="微软雅黑" panose="020B0503020204020204" charset="-122"/>
            </a:endParaRPr>
          </a:p>
        </p:txBody>
      </p:sp>
      <p:sp>
        <p:nvSpPr>
          <p:cNvPr id="51" name="任意形状 88"/>
          <p:cNvSpPr/>
          <p:nvPr/>
        </p:nvSpPr>
        <p:spPr>
          <a:xfrm>
            <a:off x="6461148" y="2711632"/>
            <a:ext cx="396844" cy="1634239"/>
          </a:xfrm>
          <a:custGeom>
            <a:avLst/>
            <a:gdLst>
              <a:gd name="connsiteX0" fmla="*/ 46013 w 322113"/>
              <a:gd name="connsiteY0" fmla="*/ 0 h 1610508"/>
              <a:gd name="connsiteX1" fmla="*/ 18405 w 322113"/>
              <a:gd name="connsiteY1" fmla="*/ 174856 h 1610508"/>
              <a:gd name="connsiteX2" fmla="*/ 0 w 322113"/>
              <a:gd name="connsiteY2" fmla="*/ 349711 h 1610508"/>
              <a:gd name="connsiteX3" fmla="*/ 18405 w 322113"/>
              <a:gd name="connsiteY3" fmla="*/ 754638 h 1610508"/>
              <a:gd name="connsiteX4" fmla="*/ 36810 w 322113"/>
              <a:gd name="connsiteY4" fmla="*/ 782247 h 1610508"/>
              <a:gd name="connsiteX5" fmla="*/ 82824 w 322113"/>
              <a:gd name="connsiteY5" fmla="*/ 809856 h 1610508"/>
              <a:gd name="connsiteX6" fmla="*/ 147242 w 322113"/>
              <a:gd name="connsiteY6" fmla="*/ 800653 h 1610508"/>
              <a:gd name="connsiteX7" fmla="*/ 174850 w 322113"/>
              <a:gd name="connsiteY7" fmla="*/ 727029 h 1610508"/>
              <a:gd name="connsiteX8" fmla="*/ 165648 w 322113"/>
              <a:gd name="connsiteY8" fmla="*/ 598189 h 1610508"/>
              <a:gd name="connsiteX9" fmla="*/ 128837 w 322113"/>
              <a:gd name="connsiteY9" fmla="*/ 625798 h 1610508"/>
              <a:gd name="connsiteX10" fmla="*/ 110432 w 322113"/>
              <a:gd name="connsiteY10" fmla="*/ 662609 h 1610508"/>
              <a:gd name="connsiteX11" fmla="*/ 73621 w 322113"/>
              <a:gd name="connsiteY11" fmla="*/ 745435 h 1610508"/>
              <a:gd name="connsiteX12" fmla="*/ 55216 w 322113"/>
              <a:gd name="connsiteY12" fmla="*/ 947899 h 1610508"/>
              <a:gd name="connsiteX13" fmla="*/ 73621 w 322113"/>
              <a:gd name="connsiteY13" fmla="*/ 1049131 h 1610508"/>
              <a:gd name="connsiteX14" fmla="*/ 119634 w 322113"/>
              <a:gd name="connsiteY14" fmla="*/ 1196377 h 1610508"/>
              <a:gd name="connsiteX15" fmla="*/ 138040 w 322113"/>
              <a:gd name="connsiteY15" fmla="*/ 1233189 h 1610508"/>
              <a:gd name="connsiteX16" fmla="*/ 174850 w 322113"/>
              <a:gd name="connsiteY16" fmla="*/ 1334421 h 1610508"/>
              <a:gd name="connsiteX17" fmla="*/ 211661 w 322113"/>
              <a:gd name="connsiteY17" fmla="*/ 1408044 h 1610508"/>
              <a:gd name="connsiteX18" fmla="*/ 220864 w 322113"/>
              <a:gd name="connsiteY18" fmla="*/ 1435653 h 1610508"/>
              <a:gd name="connsiteX19" fmla="*/ 248472 w 322113"/>
              <a:gd name="connsiteY19" fmla="*/ 1472464 h 1610508"/>
              <a:gd name="connsiteX20" fmla="*/ 294485 w 322113"/>
              <a:gd name="connsiteY20" fmla="*/ 1536885 h 1610508"/>
              <a:gd name="connsiteX21" fmla="*/ 303688 w 322113"/>
              <a:gd name="connsiteY21" fmla="*/ 1564493 h 1610508"/>
              <a:gd name="connsiteX22" fmla="*/ 322093 w 322113"/>
              <a:gd name="connsiteY22" fmla="*/ 1610508 h 161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113" h="1610508">
                <a:moveTo>
                  <a:pt x="46013" y="0"/>
                </a:moveTo>
                <a:cubicBezTo>
                  <a:pt x="23376" y="249005"/>
                  <a:pt x="53347" y="-23155"/>
                  <a:pt x="18405" y="174856"/>
                </a:cubicBezTo>
                <a:cubicBezTo>
                  <a:pt x="15493" y="191358"/>
                  <a:pt x="1206" y="337655"/>
                  <a:pt x="0" y="349711"/>
                </a:cubicBezTo>
                <a:cubicBezTo>
                  <a:pt x="6135" y="484687"/>
                  <a:pt x="6948" y="620010"/>
                  <a:pt x="18405" y="754638"/>
                </a:cubicBezTo>
                <a:cubicBezTo>
                  <a:pt x="19343" y="765659"/>
                  <a:pt x="28412" y="775049"/>
                  <a:pt x="36810" y="782247"/>
                </a:cubicBezTo>
                <a:cubicBezTo>
                  <a:pt x="50391" y="793888"/>
                  <a:pt x="67486" y="800653"/>
                  <a:pt x="82824" y="809856"/>
                </a:cubicBezTo>
                <a:cubicBezTo>
                  <a:pt x="104297" y="806788"/>
                  <a:pt x="129194" y="812685"/>
                  <a:pt x="147242" y="800653"/>
                </a:cubicBezTo>
                <a:cubicBezTo>
                  <a:pt x="151961" y="797507"/>
                  <a:pt x="170577" y="739848"/>
                  <a:pt x="174850" y="727029"/>
                </a:cubicBezTo>
                <a:cubicBezTo>
                  <a:pt x="171783" y="684082"/>
                  <a:pt x="183464" y="637386"/>
                  <a:pt x="165648" y="598189"/>
                </a:cubicBezTo>
                <a:cubicBezTo>
                  <a:pt x="159301" y="584226"/>
                  <a:pt x="138819" y="614152"/>
                  <a:pt x="128837" y="625798"/>
                </a:cubicBezTo>
                <a:cubicBezTo>
                  <a:pt x="119909" y="636214"/>
                  <a:pt x="116181" y="650153"/>
                  <a:pt x="110432" y="662609"/>
                </a:cubicBezTo>
                <a:cubicBezTo>
                  <a:pt x="97771" y="690041"/>
                  <a:pt x="85891" y="717826"/>
                  <a:pt x="73621" y="745435"/>
                </a:cubicBezTo>
                <a:cubicBezTo>
                  <a:pt x="64117" y="811962"/>
                  <a:pt x="52635" y="880793"/>
                  <a:pt x="55216" y="947899"/>
                </a:cubicBezTo>
                <a:cubicBezTo>
                  <a:pt x="56534" y="982171"/>
                  <a:pt x="66895" y="1015500"/>
                  <a:pt x="73621" y="1049131"/>
                </a:cubicBezTo>
                <a:cubicBezTo>
                  <a:pt x="81595" y="1089001"/>
                  <a:pt x="111468" y="1180045"/>
                  <a:pt x="119634" y="1196377"/>
                </a:cubicBezTo>
                <a:cubicBezTo>
                  <a:pt x="125769" y="1208648"/>
                  <a:pt x="132945" y="1220451"/>
                  <a:pt x="138040" y="1233189"/>
                </a:cubicBezTo>
                <a:cubicBezTo>
                  <a:pt x="167033" y="1305673"/>
                  <a:pt x="144672" y="1269034"/>
                  <a:pt x="174850" y="1334421"/>
                </a:cubicBezTo>
                <a:cubicBezTo>
                  <a:pt x="186348" y="1359333"/>
                  <a:pt x="202984" y="1382014"/>
                  <a:pt x="211661" y="1408044"/>
                </a:cubicBezTo>
                <a:cubicBezTo>
                  <a:pt x="214729" y="1417247"/>
                  <a:pt x="216051" y="1427230"/>
                  <a:pt x="220864" y="1435653"/>
                </a:cubicBezTo>
                <a:cubicBezTo>
                  <a:pt x="228474" y="1448970"/>
                  <a:pt x="240343" y="1459457"/>
                  <a:pt x="248472" y="1472464"/>
                </a:cubicBezTo>
                <a:cubicBezTo>
                  <a:pt x="288849" y="1537070"/>
                  <a:pt x="241853" y="1484251"/>
                  <a:pt x="294485" y="1536885"/>
                </a:cubicBezTo>
                <a:cubicBezTo>
                  <a:pt x="297553" y="1546088"/>
                  <a:pt x="299867" y="1555577"/>
                  <a:pt x="303688" y="1564493"/>
                </a:cubicBezTo>
                <a:cubicBezTo>
                  <a:pt x="323465" y="1610640"/>
                  <a:pt x="322093" y="1586112"/>
                  <a:pt x="322093" y="1610508"/>
                </a:cubicBez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solidFill>
                <a:schemeClr val="tx1"/>
              </a:solidFill>
              <a:latin typeface="微软雅黑" panose="020B0503020204020204" charset="-122"/>
              <a:ea typeface="微软雅黑" panose="020B0503020204020204" charset="-122"/>
            </a:endParaRPr>
          </a:p>
        </p:txBody>
      </p:sp>
      <p:pic>
        <p:nvPicPr>
          <p:cNvPr id="5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528" y="4074274"/>
            <a:ext cx="3194040" cy="2054182"/>
          </a:xfrm>
          <a:prstGeom prst="rect">
            <a:avLst/>
          </a:prstGeom>
        </p:spPr>
      </p:pic>
      <p:sp>
        <p:nvSpPr>
          <p:cNvPr id="58" name="TextBox 30"/>
          <p:cNvSpPr txBox="1"/>
          <p:nvPr/>
        </p:nvSpPr>
        <p:spPr>
          <a:xfrm>
            <a:off x="3899347" y="789701"/>
            <a:ext cx="6292402" cy="922020"/>
          </a:xfrm>
          <a:prstGeom prst="rect">
            <a:avLst/>
          </a:prstGeom>
          <a:noFill/>
        </p:spPr>
        <p:txBody>
          <a:bodyPr wrap="square" rtlCol="0">
            <a:spAutoFit/>
          </a:bodyPr>
          <a:lstStyle/>
          <a:p>
            <a:r>
              <a:rPr lang="zh-CN" altLang="en-US" sz="3200" b="1" dirty="0">
                <a:solidFill>
                  <a:schemeClr val="tx1"/>
                </a:solidFill>
                <a:latin typeface="微软雅黑" panose="020B0503020204020204" charset="-122"/>
                <a:ea typeface="微软雅黑" panose="020B0503020204020204" charset="-122"/>
              </a:rPr>
              <a:t>这就是我们的</a:t>
            </a:r>
            <a:r>
              <a:rPr lang="zh-CN" altLang="en-US" sz="5400" b="1" dirty="0">
                <a:solidFill>
                  <a:schemeClr val="tx1"/>
                </a:solidFill>
                <a:latin typeface="微软雅黑" panose="020B0503020204020204" charset="-122"/>
                <a:ea typeface="微软雅黑" panose="020B0503020204020204" charset="-122"/>
              </a:rPr>
              <a:t>追求</a:t>
            </a:r>
            <a:r>
              <a:rPr lang="zh-CN" altLang="en-US" sz="3200" b="1" dirty="0">
                <a:solidFill>
                  <a:schemeClr val="tx1"/>
                </a:solidFill>
                <a:latin typeface="微软雅黑" panose="020B0503020204020204" charset="-122"/>
                <a:ea typeface="微软雅黑" panose="020B0503020204020204" charset="-122"/>
              </a:rPr>
              <a:t>！</a:t>
            </a:r>
          </a:p>
        </p:txBody>
      </p:sp>
      <p:sp>
        <p:nvSpPr>
          <p:cNvPr id="15" name="矩形 14"/>
          <p:cNvSpPr/>
          <p:nvPr/>
        </p:nvSpPr>
        <p:spPr>
          <a:xfrm rot="21253732">
            <a:off x="456609" y="3196877"/>
            <a:ext cx="2600854" cy="1754793"/>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76200">
            <a:solidFill>
              <a:schemeClr val="bg1"/>
            </a:solidFill>
            <a:prstDash val="solid"/>
          </a:ln>
          <a:effectLst>
            <a:outerShdw blurRad="177800" dist="3556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6" name="矩形 15"/>
          <p:cNvSpPr/>
          <p:nvPr/>
        </p:nvSpPr>
        <p:spPr>
          <a:xfrm>
            <a:off x="3321966" y="2065375"/>
            <a:ext cx="2135420" cy="1440765"/>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76200">
            <a:solidFill>
              <a:schemeClr val="bg1"/>
            </a:solidFill>
            <a:prstDash val="solid"/>
          </a:ln>
          <a:effectLst>
            <a:outerShdw blurRad="177800" dist="3556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7" name="矩形 16"/>
          <p:cNvSpPr/>
          <p:nvPr/>
        </p:nvSpPr>
        <p:spPr>
          <a:xfrm rot="21001849">
            <a:off x="5835144" y="1846810"/>
            <a:ext cx="1672123" cy="1128179"/>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76200">
            <a:solidFill>
              <a:schemeClr val="bg1"/>
            </a:solidFill>
            <a:prstDash val="solid"/>
          </a:ln>
          <a:effectLst>
            <a:outerShdw blurRad="177800" dist="3556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8" name="矩形 17"/>
          <p:cNvSpPr/>
          <p:nvPr/>
        </p:nvSpPr>
        <p:spPr>
          <a:xfrm rot="601112">
            <a:off x="8218429" y="1773631"/>
            <a:ext cx="2706316" cy="1825948"/>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76200">
            <a:solidFill>
              <a:schemeClr val="bg1"/>
            </a:solidFill>
            <a:prstDash val="solid"/>
          </a:ln>
          <a:effectLst>
            <a:outerShdw blurRad="177800" dist="3556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Tree>
  </p:cSld>
  <p:clrMapOvr>
    <a:masterClrMapping/>
  </p:clrMapOvr>
  <p:transition spd="slow" advTm="56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42"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1000"/>
                                        <p:tgtEl>
                                          <p:spTgt spid="57"/>
                                        </p:tgtEl>
                                      </p:cBhvr>
                                    </p:animEffect>
                                    <p:anim calcmode="lin" valueType="num">
                                      <p:cBhvr>
                                        <p:cTn id="12" dur="1000" fill="hold"/>
                                        <p:tgtEl>
                                          <p:spTgt spid="57"/>
                                        </p:tgtEl>
                                        <p:attrNameLst>
                                          <p:attrName>ppt_x</p:attrName>
                                        </p:attrNameLst>
                                      </p:cBhvr>
                                      <p:tavLst>
                                        <p:tav tm="0">
                                          <p:val>
                                            <p:strVal val="#ppt_x"/>
                                          </p:val>
                                        </p:tav>
                                        <p:tav tm="100000">
                                          <p:val>
                                            <p:strVal val="#ppt_x"/>
                                          </p:val>
                                        </p:tav>
                                      </p:tavLst>
                                    </p:anim>
                                    <p:anim calcmode="lin" valueType="num">
                                      <p:cBhvr>
                                        <p:cTn id="13" dur="1000" fill="hold"/>
                                        <p:tgtEl>
                                          <p:spTgt spid="57"/>
                                        </p:tgtEl>
                                        <p:attrNameLst>
                                          <p:attrName>ppt_y</p:attrName>
                                        </p:attrNameLst>
                                      </p:cBhvr>
                                      <p:tavLst>
                                        <p:tav tm="0">
                                          <p:val>
                                            <p:strVal val="#ppt_y+.1"/>
                                          </p:val>
                                        </p:tav>
                                        <p:tav tm="100000">
                                          <p:val>
                                            <p:strVal val="#ppt_y"/>
                                          </p:val>
                                        </p:tav>
                                      </p:tavLst>
                                    </p:anim>
                                  </p:childTnLst>
                                </p:cTn>
                              </p:par>
                            </p:childTnLst>
                          </p:cTn>
                        </p:par>
                        <p:par>
                          <p:cTn id="14" fill="hold">
                            <p:stCondLst>
                              <p:cond delay="1899"/>
                            </p:stCondLst>
                            <p:childTnLst>
                              <p:par>
                                <p:cTn id="15" presetID="22" presetClass="entr" presetSubtype="4"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750"/>
                                        <p:tgtEl>
                                          <p:spTgt spid="3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750"/>
                                        <p:tgtEl>
                                          <p:spTgt spid="4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down)">
                                      <p:cBhvr>
                                        <p:cTn id="23" dur="750"/>
                                        <p:tgtEl>
                                          <p:spTgt spid="5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750"/>
                                        <p:tgtEl>
                                          <p:spTgt spid="50"/>
                                        </p:tgtEl>
                                      </p:cBhvr>
                                    </p:animEffect>
                                  </p:childTnLst>
                                </p:cTn>
                              </p:par>
                            </p:childTnLst>
                          </p:cTn>
                        </p:par>
                        <p:par>
                          <p:cTn id="27" fill="hold">
                            <p:stCondLst>
                              <p:cond delay="2899"/>
                            </p:stCondLst>
                            <p:childTnLst>
                              <p:par>
                                <p:cTn id="28" presetID="45" presetClass="entr" presetSubtype="0" fill="hold" grpId="1"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1" nodeType="withEffect">
                                  <p:stCondLst>
                                    <p:cond delay="1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anim calcmode="lin" valueType="num">
                                      <p:cBhvr>
                                        <p:cTn id="36" dur="2000" fill="hold"/>
                                        <p:tgtEl>
                                          <p:spTgt spid="16"/>
                                        </p:tgtEl>
                                        <p:attrNameLst>
                                          <p:attrName>ppt_w</p:attrName>
                                        </p:attrNameLst>
                                      </p:cBhvr>
                                      <p:tavLst>
                                        <p:tav tm="0" fmla="#ppt_w*sin(2.5*pi*$)">
                                          <p:val>
                                            <p:fltVal val="0"/>
                                          </p:val>
                                        </p:tav>
                                        <p:tav tm="100000">
                                          <p:val>
                                            <p:fltVal val="1"/>
                                          </p:val>
                                        </p:tav>
                                      </p:tavLst>
                                    </p:anim>
                                    <p:anim calcmode="lin" valueType="num">
                                      <p:cBhvr>
                                        <p:cTn id="37" dur="2000" fill="hold"/>
                                        <p:tgtEl>
                                          <p:spTgt spid="16"/>
                                        </p:tgtEl>
                                        <p:attrNameLst>
                                          <p:attrName>ppt_h</p:attrName>
                                        </p:attrNameLst>
                                      </p:cBhvr>
                                      <p:tavLst>
                                        <p:tav tm="0">
                                          <p:val>
                                            <p:strVal val="#ppt_h"/>
                                          </p:val>
                                        </p:tav>
                                        <p:tav tm="100000">
                                          <p:val>
                                            <p:strVal val="#ppt_h"/>
                                          </p:val>
                                        </p:tav>
                                      </p:tavLst>
                                    </p:anim>
                                  </p:childTnLst>
                                </p:cTn>
                              </p:par>
                              <p:par>
                                <p:cTn id="38" presetID="45" presetClass="entr" presetSubtype="0" fill="hold" grpId="1" nodeType="withEffect">
                                  <p:stCondLst>
                                    <p:cond delay="20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000"/>
                                        <p:tgtEl>
                                          <p:spTgt spid="17"/>
                                        </p:tgtEl>
                                      </p:cBhvr>
                                    </p:animEffect>
                                    <p:anim calcmode="lin" valueType="num">
                                      <p:cBhvr>
                                        <p:cTn id="41" dur="2000" fill="hold"/>
                                        <p:tgtEl>
                                          <p:spTgt spid="17"/>
                                        </p:tgtEl>
                                        <p:attrNameLst>
                                          <p:attrName>ppt_w</p:attrName>
                                        </p:attrNameLst>
                                      </p:cBhvr>
                                      <p:tavLst>
                                        <p:tav tm="0" fmla="#ppt_w*sin(2.5*pi*$)">
                                          <p:val>
                                            <p:fltVal val="0"/>
                                          </p:val>
                                        </p:tav>
                                        <p:tav tm="100000">
                                          <p:val>
                                            <p:fltVal val="1"/>
                                          </p:val>
                                        </p:tav>
                                      </p:tavLst>
                                    </p:anim>
                                    <p:anim calcmode="lin" valueType="num">
                                      <p:cBhvr>
                                        <p:cTn id="42" dur="2000" fill="hold"/>
                                        <p:tgtEl>
                                          <p:spTgt spid="17"/>
                                        </p:tgtEl>
                                        <p:attrNameLst>
                                          <p:attrName>ppt_h</p:attrName>
                                        </p:attrNameLst>
                                      </p:cBhvr>
                                      <p:tavLst>
                                        <p:tav tm="0">
                                          <p:val>
                                            <p:strVal val="#ppt_h"/>
                                          </p:val>
                                        </p:tav>
                                        <p:tav tm="100000">
                                          <p:val>
                                            <p:strVal val="#ppt_h"/>
                                          </p:val>
                                        </p:tav>
                                      </p:tavLst>
                                    </p:anim>
                                  </p:childTnLst>
                                </p:cTn>
                              </p:par>
                              <p:par>
                                <p:cTn id="43" presetID="45" presetClass="entr" presetSubtype="0" fill="hold" grpId="1" nodeType="withEffect">
                                  <p:stCondLst>
                                    <p:cond delay="30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000"/>
                                        <p:tgtEl>
                                          <p:spTgt spid="18"/>
                                        </p:tgtEl>
                                      </p:cBhvr>
                                    </p:animEffect>
                                    <p:anim calcmode="lin" valueType="num">
                                      <p:cBhvr>
                                        <p:cTn id="46" dur="2000" fill="hold"/>
                                        <p:tgtEl>
                                          <p:spTgt spid="18"/>
                                        </p:tgtEl>
                                        <p:attrNameLst>
                                          <p:attrName>ppt_w</p:attrName>
                                        </p:attrNameLst>
                                      </p:cBhvr>
                                      <p:tavLst>
                                        <p:tav tm="0" fmla="#ppt_w*sin(2.5*pi*$)">
                                          <p:val>
                                            <p:fltVal val="0"/>
                                          </p:val>
                                        </p:tav>
                                        <p:tav tm="100000">
                                          <p:val>
                                            <p:fltVal val="1"/>
                                          </p:val>
                                        </p:tav>
                                      </p:tavLst>
                                    </p:anim>
                                    <p:anim calcmode="lin" valueType="num">
                                      <p:cBhvr>
                                        <p:cTn id="47" dur="2000" fill="hold"/>
                                        <p:tgtEl>
                                          <p:spTgt spid="18"/>
                                        </p:tgtEl>
                                        <p:attrNameLst>
                                          <p:attrName>ppt_h</p:attrName>
                                        </p:attrNameLst>
                                      </p:cBhvr>
                                      <p:tavLst>
                                        <p:tav tm="0">
                                          <p:val>
                                            <p:strVal val="#ppt_h"/>
                                          </p:val>
                                        </p:tav>
                                        <p:tav tm="100000">
                                          <p:val>
                                            <p:strVal val="#ppt_h"/>
                                          </p:val>
                                        </p:tav>
                                      </p:tavLst>
                                    </p:anim>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58"/>
                                        </p:tgtEl>
                                        <p:attrNameLst>
                                          <p:attrName>style.visibility</p:attrName>
                                        </p:attrNameLst>
                                      </p:cBhvr>
                                      <p:to>
                                        <p:strVal val="visible"/>
                                      </p:to>
                                    </p:set>
                                    <p:anim calcmode="lin" valueType="num">
                                      <p:cBhvr>
                                        <p:cTn id="50" dur="10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51" dur="1000" fill="hold"/>
                                        <p:tgtEl>
                                          <p:spTgt spid="58"/>
                                        </p:tgtEl>
                                        <p:attrNameLst>
                                          <p:attrName>ppt_y</p:attrName>
                                        </p:attrNameLst>
                                      </p:cBhvr>
                                      <p:tavLst>
                                        <p:tav tm="0">
                                          <p:val>
                                            <p:strVal val="#ppt_y"/>
                                          </p:val>
                                        </p:tav>
                                        <p:tav tm="100000">
                                          <p:val>
                                            <p:strVal val="#ppt_y"/>
                                          </p:val>
                                        </p:tav>
                                      </p:tavLst>
                                    </p:anim>
                                    <p:anim calcmode="lin" valueType="num">
                                      <p:cBhvr>
                                        <p:cTn id="52" dur="10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53" dur="10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1000" tmFilter="0,0; .5, 1; 1, 1"/>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bldLvl="0" animBg="1"/>
      <p:bldP spid="49" grpId="0" bldLvl="0" animBg="1"/>
      <p:bldP spid="50" grpId="0" bldLvl="0" animBg="1"/>
      <p:bldP spid="51" grpId="0" bldLvl="0" animBg="1"/>
      <p:bldP spid="58" grpId="0"/>
      <p:bldP spid="15" grpId="1" bldLvl="0" animBg="1"/>
      <p:bldP spid="16" grpId="1" bldLvl="0" animBg="1"/>
      <p:bldP spid="17" grpId="1" bldLvl="0" animBg="1"/>
      <p:bldP spid="18"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615" y="5080"/>
            <a:ext cx="781050" cy="1024255"/>
          </a:xfrm>
          <a:prstGeom prst="rect">
            <a:avLst/>
          </a:prstGeom>
        </p:spPr>
      </p:pic>
      <p:pic>
        <p:nvPicPr>
          <p:cNvPr id="3" name="图片 2"/>
          <p:cNvPicPr>
            <a:picLocks noChangeAspect="1"/>
          </p:cNvPicPr>
          <p:nvPr userDrawn="1"/>
        </p:nvPicPr>
        <p:blipFill>
          <a:blip r:embed="rId4" cstate="screen"/>
          <a:stretch>
            <a:fillRect/>
          </a:stretch>
        </p:blipFill>
        <p:spPr>
          <a:xfrm>
            <a:off x="424180" y="327660"/>
            <a:ext cx="650875" cy="756920"/>
          </a:xfrm>
          <a:prstGeom prst="rect">
            <a:avLst/>
          </a:prstGeom>
        </p:spPr>
      </p:pic>
      <p:sp>
        <p:nvSpPr>
          <p:cNvPr id="26" name="文本框 25"/>
          <p:cNvSpPr txBox="1"/>
          <p:nvPr/>
        </p:nvSpPr>
        <p:spPr>
          <a:xfrm>
            <a:off x="1075055" y="327660"/>
            <a:ext cx="3129280" cy="46037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zh-CN" altLang="en-US" sz="2400" b="0" dirty="0">
                <a:latin typeface="微软雅黑" panose="020B0503020204020204" charset="-122"/>
                <a:ea typeface="微软雅黑" panose="020B0503020204020204" charset="-122"/>
              </a:rPr>
              <a:t>此处是相关标题文字</a:t>
            </a:r>
          </a:p>
        </p:txBody>
      </p:sp>
      <p:sp>
        <p:nvSpPr>
          <p:cNvPr id="4" name="TextBox 5"/>
          <p:cNvSpPr txBox="1"/>
          <p:nvPr/>
        </p:nvSpPr>
        <p:spPr>
          <a:xfrm>
            <a:off x="2650124" y="1836595"/>
            <a:ext cx="8496944" cy="645160"/>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cs typeface="+mn-ea"/>
                <a:sym typeface="+mn-lt"/>
              </a:rPr>
              <a:t>点击输入简要文字内容，文字内容需概括精炼，不用多余的文字修饰。点击输入简要文字内容，文字内容需</a:t>
            </a:r>
            <a:r>
              <a:rPr lang="zh-CN" altLang="en-US" sz="1800" dirty="0">
                <a:solidFill>
                  <a:schemeClr val="tx1">
                    <a:lumMod val="85000"/>
                    <a:lumOff val="15000"/>
                  </a:schemeClr>
                </a:solidFill>
                <a:latin typeface="微软雅黑" panose="020B0503020204020204" charset="-122"/>
                <a:ea typeface="微软雅黑" panose="020B0503020204020204" charset="-122"/>
                <a:sym typeface="+mn-lt"/>
              </a:rPr>
              <a:t>概括精</a:t>
            </a:r>
            <a:r>
              <a:rPr lang="zh-CN" altLang="en-US" sz="1800" dirty="0">
                <a:latin typeface="微软雅黑" panose="020B0503020204020204" charset="-122"/>
                <a:ea typeface="微软雅黑" panose="020B0503020204020204" charset="-122"/>
                <a:cs typeface="+mn-ea"/>
                <a:sym typeface="+mn-lt"/>
              </a:rPr>
              <a:t>炼，不用多余的文字修饰。</a:t>
            </a:r>
            <a:endParaRPr lang="en-US" altLang="zh-CN" sz="1800" dirty="0">
              <a:latin typeface="微软雅黑" panose="020B0503020204020204" charset="-122"/>
              <a:ea typeface="微软雅黑" panose="020B0503020204020204" charset="-122"/>
              <a:cs typeface="+mn-ea"/>
              <a:sym typeface="+mn-lt"/>
            </a:endParaRPr>
          </a:p>
        </p:txBody>
      </p:sp>
      <p:sp>
        <p:nvSpPr>
          <p:cNvPr id="8" name="TextBox 21"/>
          <p:cNvSpPr txBox="1"/>
          <p:nvPr/>
        </p:nvSpPr>
        <p:spPr>
          <a:xfrm>
            <a:off x="2711430" y="2715743"/>
            <a:ext cx="8496944" cy="645160"/>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cs typeface="+mn-ea"/>
                <a:sym typeface="+mn-lt"/>
              </a:rPr>
              <a:t>点击输入简要文字内容，文字内容需概括精炼，不用多余的文字修饰。点击输入简要文字内容，文字内容需概括精炼，不用多余的文字修饰。</a:t>
            </a:r>
          </a:p>
        </p:txBody>
      </p:sp>
      <p:sp>
        <p:nvSpPr>
          <p:cNvPr id="9" name="TextBox 22"/>
          <p:cNvSpPr txBox="1"/>
          <p:nvPr/>
        </p:nvSpPr>
        <p:spPr>
          <a:xfrm>
            <a:off x="2711430" y="3637398"/>
            <a:ext cx="8496944" cy="645160"/>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cs typeface="+mn-ea"/>
                <a:sym typeface="+mn-lt"/>
              </a:rPr>
              <a:t>点击输入简要文字内容，文字内容需概括精炼，不用多余的文字修饰。点击输入简要文字内容，文字内容需概括精炼，不用多余的文字修饰。</a:t>
            </a:r>
          </a:p>
        </p:txBody>
      </p:sp>
      <p:sp>
        <p:nvSpPr>
          <p:cNvPr id="10" name="TextBox 23"/>
          <p:cNvSpPr txBox="1"/>
          <p:nvPr/>
        </p:nvSpPr>
        <p:spPr>
          <a:xfrm>
            <a:off x="2711430" y="4544076"/>
            <a:ext cx="8496944" cy="645160"/>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cs typeface="+mn-ea"/>
                <a:sym typeface="+mn-lt"/>
              </a:rPr>
              <a:t>点击输入简要文字内容，文字内容需概括精炼，不用多余的文字修饰。点击输入简要文字内容，文字内容需概括精炼，不用多余的文字修饰。</a:t>
            </a:r>
          </a:p>
        </p:txBody>
      </p:sp>
      <p:grpSp>
        <p:nvGrpSpPr>
          <p:cNvPr id="75" name="组合 74"/>
          <p:cNvGrpSpPr/>
          <p:nvPr/>
        </p:nvGrpSpPr>
        <p:grpSpPr>
          <a:xfrm>
            <a:off x="1691869" y="1618545"/>
            <a:ext cx="622446" cy="922020"/>
            <a:chOff x="4931305" y="1039196"/>
            <a:chExt cx="2089858" cy="3095682"/>
          </a:xfrm>
        </p:grpSpPr>
        <p:sp>
          <p:nvSpPr>
            <p:cNvPr id="76" name="文本框 10"/>
            <p:cNvSpPr txBox="1">
              <a:spLocks noChangeArrowheads="1"/>
            </p:cNvSpPr>
            <p:nvPr/>
          </p:nvSpPr>
          <p:spPr bwMode="auto">
            <a:xfrm>
              <a:off x="5131680" y="1039196"/>
              <a:ext cx="1889483" cy="3095682"/>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latin typeface="微软雅黑" panose="020B0503020204020204" charset="-122"/>
                  <a:ea typeface="微软雅黑" panose="020B0503020204020204" charset="-122"/>
                  <a:sym typeface="+mn-lt"/>
                </a:rPr>
                <a:t>1</a:t>
              </a:r>
            </a:p>
          </p:txBody>
        </p:sp>
        <p:sp>
          <p:nvSpPr>
            <p:cNvPr id="77" name="任意多边形 76"/>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grpSp>
      <p:grpSp>
        <p:nvGrpSpPr>
          <p:cNvPr id="78" name="组合 77"/>
          <p:cNvGrpSpPr/>
          <p:nvPr/>
        </p:nvGrpSpPr>
        <p:grpSpPr>
          <a:xfrm>
            <a:off x="1691869" y="2511680"/>
            <a:ext cx="622446" cy="922020"/>
            <a:chOff x="4931305" y="1039196"/>
            <a:chExt cx="2089858" cy="3095682"/>
          </a:xfrm>
        </p:grpSpPr>
        <p:sp>
          <p:nvSpPr>
            <p:cNvPr id="79" name="文本框 10"/>
            <p:cNvSpPr txBox="1">
              <a:spLocks noChangeArrowheads="1"/>
            </p:cNvSpPr>
            <p:nvPr/>
          </p:nvSpPr>
          <p:spPr bwMode="auto">
            <a:xfrm>
              <a:off x="5131680" y="1039196"/>
              <a:ext cx="1889483" cy="3095682"/>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latin typeface="微软雅黑" panose="020B0503020204020204" charset="-122"/>
                  <a:ea typeface="微软雅黑" panose="020B0503020204020204" charset="-122"/>
                  <a:sym typeface="+mn-lt"/>
                </a:rPr>
                <a:t>2</a:t>
              </a:r>
            </a:p>
          </p:txBody>
        </p:sp>
        <p:sp>
          <p:nvSpPr>
            <p:cNvPr id="80" name="任意多边形 79"/>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grpSp>
      <p:grpSp>
        <p:nvGrpSpPr>
          <p:cNvPr id="81" name="组合 80"/>
          <p:cNvGrpSpPr/>
          <p:nvPr/>
        </p:nvGrpSpPr>
        <p:grpSpPr>
          <a:xfrm>
            <a:off x="1691869" y="3383550"/>
            <a:ext cx="622446" cy="922020"/>
            <a:chOff x="4931305" y="1039196"/>
            <a:chExt cx="2089858" cy="3095682"/>
          </a:xfrm>
        </p:grpSpPr>
        <p:sp>
          <p:nvSpPr>
            <p:cNvPr id="82" name="文本框 10"/>
            <p:cNvSpPr txBox="1">
              <a:spLocks noChangeArrowheads="1"/>
            </p:cNvSpPr>
            <p:nvPr/>
          </p:nvSpPr>
          <p:spPr bwMode="auto">
            <a:xfrm>
              <a:off x="5131680" y="1039196"/>
              <a:ext cx="1889483" cy="3095682"/>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latin typeface="微软雅黑" panose="020B0503020204020204" charset="-122"/>
                  <a:ea typeface="微软雅黑" panose="020B0503020204020204" charset="-122"/>
                  <a:sym typeface="+mn-lt"/>
                </a:rPr>
                <a:t>3</a:t>
              </a:r>
            </a:p>
          </p:txBody>
        </p:sp>
        <p:sp>
          <p:nvSpPr>
            <p:cNvPr id="83" name="任意多边形 82"/>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grpSp>
      <p:grpSp>
        <p:nvGrpSpPr>
          <p:cNvPr id="84" name="组合 83"/>
          <p:cNvGrpSpPr/>
          <p:nvPr/>
        </p:nvGrpSpPr>
        <p:grpSpPr>
          <a:xfrm>
            <a:off x="1691869" y="4308582"/>
            <a:ext cx="622446" cy="922020"/>
            <a:chOff x="4931305" y="1039196"/>
            <a:chExt cx="2089858" cy="3095682"/>
          </a:xfrm>
        </p:grpSpPr>
        <p:sp>
          <p:nvSpPr>
            <p:cNvPr id="85" name="文本框 10"/>
            <p:cNvSpPr txBox="1">
              <a:spLocks noChangeArrowheads="1"/>
            </p:cNvSpPr>
            <p:nvPr/>
          </p:nvSpPr>
          <p:spPr bwMode="auto">
            <a:xfrm>
              <a:off x="5131680" y="1039196"/>
              <a:ext cx="1889483" cy="3095682"/>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latin typeface="微软雅黑" panose="020B0503020204020204" charset="-122"/>
                  <a:ea typeface="微软雅黑" panose="020B0503020204020204" charset="-122"/>
                  <a:sym typeface="+mn-lt"/>
                </a:rPr>
                <a:t>4</a:t>
              </a:r>
            </a:p>
          </p:txBody>
        </p:sp>
        <p:sp>
          <p:nvSpPr>
            <p:cNvPr id="86" name="任意多边形 85"/>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grpSp>
    </p:spTree>
  </p:cSld>
  <p:clrMapOvr>
    <a:masterClrMapping/>
  </p:clrMapOvr>
  <p:transition spd="slow" advTm="28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899"/>
                            </p:stCondLst>
                            <p:childTnLst>
                              <p:par>
                                <p:cTn id="9" presetID="53" presetClass="entr" presetSubtype="16"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p:cTn id="11" dur="500" fill="hold"/>
                                        <p:tgtEl>
                                          <p:spTgt spid="75"/>
                                        </p:tgtEl>
                                        <p:attrNameLst>
                                          <p:attrName>ppt_w</p:attrName>
                                        </p:attrNameLst>
                                      </p:cBhvr>
                                      <p:tavLst>
                                        <p:tav tm="0">
                                          <p:val>
                                            <p:fltVal val="0"/>
                                          </p:val>
                                        </p:tav>
                                        <p:tav tm="100000">
                                          <p:val>
                                            <p:strVal val="#ppt_w"/>
                                          </p:val>
                                        </p:tav>
                                      </p:tavLst>
                                    </p:anim>
                                    <p:anim calcmode="lin" valueType="num">
                                      <p:cBhvr>
                                        <p:cTn id="12" dur="500" fill="hold"/>
                                        <p:tgtEl>
                                          <p:spTgt spid="75"/>
                                        </p:tgtEl>
                                        <p:attrNameLst>
                                          <p:attrName>ppt_h</p:attrName>
                                        </p:attrNameLst>
                                      </p:cBhvr>
                                      <p:tavLst>
                                        <p:tav tm="0">
                                          <p:val>
                                            <p:fltVal val="0"/>
                                          </p:val>
                                        </p:tav>
                                        <p:tav tm="100000">
                                          <p:val>
                                            <p:strVal val="#ppt_h"/>
                                          </p:val>
                                        </p:tav>
                                      </p:tavLst>
                                    </p:anim>
                                    <p:animEffect transition="in" filter="fade">
                                      <p:cBhvr>
                                        <p:cTn id="13" dur="500"/>
                                        <p:tgtEl>
                                          <p:spTgt spid="75"/>
                                        </p:tgtEl>
                                      </p:cBhvr>
                                    </p:animEffect>
                                  </p:childTnLst>
                                </p:cTn>
                              </p:par>
                              <p:par>
                                <p:cTn id="14" presetID="53" presetClass="entr" presetSubtype="16"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p:cTn id="16" dur="500" fill="hold"/>
                                        <p:tgtEl>
                                          <p:spTgt spid="78"/>
                                        </p:tgtEl>
                                        <p:attrNameLst>
                                          <p:attrName>ppt_w</p:attrName>
                                        </p:attrNameLst>
                                      </p:cBhvr>
                                      <p:tavLst>
                                        <p:tav tm="0">
                                          <p:val>
                                            <p:fltVal val="0"/>
                                          </p:val>
                                        </p:tav>
                                        <p:tav tm="100000">
                                          <p:val>
                                            <p:strVal val="#ppt_w"/>
                                          </p:val>
                                        </p:tav>
                                      </p:tavLst>
                                    </p:anim>
                                    <p:anim calcmode="lin" valueType="num">
                                      <p:cBhvr>
                                        <p:cTn id="17" dur="500" fill="hold"/>
                                        <p:tgtEl>
                                          <p:spTgt spid="78"/>
                                        </p:tgtEl>
                                        <p:attrNameLst>
                                          <p:attrName>ppt_h</p:attrName>
                                        </p:attrNameLst>
                                      </p:cBhvr>
                                      <p:tavLst>
                                        <p:tav tm="0">
                                          <p:val>
                                            <p:fltVal val="0"/>
                                          </p:val>
                                        </p:tav>
                                        <p:tav tm="100000">
                                          <p:val>
                                            <p:strVal val="#ppt_h"/>
                                          </p:val>
                                        </p:tav>
                                      </p:tavLst>
                                    </p:anim>
                                    <p:animEffect transition="in" filter="fade">
                                      <p:cBhvr>
                                        <p:cTn id="18" dur="500"/>
                                        <p:tgtEl>
                                          <p:spTgt spid="78"/>
                                        </p:tgtEl>
                                      </p:cBhvr>
                                    </p:animEffect>
                                  </p:childTnLst>
                                </p:cTn>
                              </p:par>
                              <p:par>
                                <p:cTn id="19" presetID="53" presetClass="entr" presetSubtype="16"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p:cTn id="21" dur="500" fill="hold"/>
                                        <p:tgtEl>
                                          <p:spTgt spid="81"/>
                                        </p:tgtEl>
                                        <p:attrNameLst>
                                          <p:attrName>ppt_w</p:attrName>
                                        </p:attrNameLst>
                                      </p:cBhvr>
                                      <p:tavLst>
                                        <p:tav tm="0">
                                          <p:val>
                                            <p:fltVal val="0"/>
                                          </p:val>
                                        </p:tav>
                                        <p:tav tm="100000">
                                          <p:val>
                                            <p:strVal val="#ppt_w"/>
                                          </p:val>
                                        </p:tav>
                                      </p:tavLst>
                                    </p:anim>
                                    <p:anim calcmode="lin" valueType="num">
                                      <p:cBhvr>
                                        <p:cTn id="22" dur="500" fill="hold"/>
                                        <p:tgtEl>
                                          <p:spTgt spid="81"/>
                                        </p:tgtEl>
                                        <p:attrNameLst>
                                          <p:attrName>ppt_h</p:attrName>
                                        </p:attrNameLst>
                                      </p:cBhvr>
                                      <p:tavLst>
                                        <p:tav tm="0">
                                          <p:val>
                                            <p:fltVal val="0"/>
                                          </p:val>
                                        </p:tav>
                                        <p:tav tm="100000">
                                          <p:val>
                                            <p:strVal val="#ppt_h"/>
                                          </p:val>
                                        </p:tav>
                                      </p:tavLst>
                                    </p:anim>
                                    <p:animEffect transition="in" filter="fade">
                                      <p:cBhvr>
                                        <p:cTn id="23" dur="500"/>
                                        <p:tgtEl>
                                          <p:spTgt spid="81"/>
                                        </p:tgtEl>
                                      </p:cBhvr>
                                    </p:animEffect>
                                  </p:childTnLst>
                                </p:cTn>
                              </p:par>
                              <p:par>
                                <p:cTn id="24" presetID="53" presetClass="entr" presetSubtype="16"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anim calcmode="lin" valueType="num">
                                      <p:cBhvr>
                                        <p:cTn id="26" dur="500" fill="hold"/>
                                        <p:tgtEl>
                                          <p:spTgt spid="84"/>
                                        </p:tgtEl>
                                        <p:attrNameLst>
                                          <p:attrName>ppt_w</p:attrName>
                                        </p:attrNameLst>
                                      </p:cBhvr>
                                      <p:tavLst>
                                        <p:tav tm="0">
                                          <p:val>
                                            <p:fltVal val="0"/>
                                          </p:val>
                                        </p:tav>
                                        <p:tav tm="100000">
                                          <p:val>
                                            <p:strVal val="#ppt_w"/>
                                          </p:val>
                                        </p:tav>
                                      </p:tavLst>
                                    </p:anim>
                                    <p:anim calcmode="lin" valueType="num">
                                      <p:cBhvr>
                                        <p:cTn id="27" dur="500" fill="hold"/>
                                        <p:tgtEl>
                                          <p:spTgt spid="84"/>
                                        </p:tgtEl>
                                        <p:attrNameLst>
                                          <p:attrName>ppt_h</p:attrName>
                                        </p:attrNameLst>
                                      </p:cBhvr>
                                      <p:tavLst>
                                        <p:tav tm="0">
                                          <p:val>
                                            <p:fltVal val="0"/>
                                          </p:val>
                                        </p:tav>
                                        <p:tav tm="100000">
                                          <p:val>
                                            <p:strVal val="#ppt_h"/>
                                          </p:val>
                                        </p:tav>
                                      </p:tavLst>
                                    </p:anim>
                                    <p:animEffect transition="in" filter="fade">
                                      <p:cBhvr>
                                        <p:cTn id="28" dur="500"/>
                                        <p:tgtEl>
                                          <p:spTgt spid="84"/>
                                        </p:tgtEl>
                                      </p:cBhvr>
                                    </p:animEffect>
                                  </p:childTnLst>
                                </p:cTn>
                              </p:par>
                            </p:childTnLst>
                          </p:cTn>
                        </p:par>
                        <p:par>
                          <p:cTn id="29" fill="hold">
                            <p:stCondLst>
                              <p:cond delay="1399"/>
                            </p:stCondLst>
                            <p:childTnLst>
                              <p:par>
                                <p:cTn id="30" presetID="1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p:tgtEl>
                                          <p:spTgt spid="4"/>
                                        </p:tgtEl>
                                        <p:attrNameLst>
                                          <p:attrName>ppt_x</p:attrName>
                                        </p:attrNameLst>
                                      </p:cBhvr>
                                      <p:tavLst>
                                        <p:tav tm="0">
                                          <p:val>
                                            <p:strVal val="#ppt_x-#ppt_w*1.125000"/>
                                          </p:val>
                                        </p:tav>
                                        <p:tav tm="100000">
                                          <p:val>
                                            <p:strVal val="#ppt_x"/>
                                          </p:val>
                                        </p:tav>
                                      </p:tavLst>
                                    </p:anim>
                                    <p:animEffect transition="in" filter="wipe(right)">
                                      <p:cBhvr>
                                        <p:cTn id="33" dur="500"/>
                                        <p:tgtEl>
                                          <p:spTgt spid="4"/>
                                        </p:tgtEl>
                                      </p:cBhvr>
                                    </p:animEffect>
                                  </p:childTnLst>
                                </p:cTn>
                              </p:par>
                              <p:par>
                                <p:cTn id="34" presetID="12" presetClass="entr" presetSubtype="8" fill="hold" grpId="0" nodeType="withEffect">
                                  <p:stCondLst>
                                    <p:cond delay="1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ppt_x</p:attrName>
                                        </p:attrNameLst>
                                      </p:cBhvr>
                                      <p:tavLst>
                                        <p:tav tm="0">
                                          <p:val>
                                            <p:strVal val="#ppt_x-#ppt_w*1.125000"/>
                                          </p:val>
                                        </p:tav>
                                        <p:tav tm="100000">
                                          <p:val>
                                            <p:strVal val="#ppt_x"/>
                                          </p:val>
                                        </p:tav>
                                      </p:tavLst>
                                    </p:anim>
                                    <p:animEffect transition="in" filter="wipe(right)">
                                      <p:cBhvr>
                                        <p:cTn id="37" dur="500"/>
                                        <p:tgtEl>
                                          <p:spTgt spid="8"/>
                                        </p:tgtEl>
                                      </p:cBhvr>
                                    </p:animEffect>
                                  </p:childTnLst>
                                </p:cTn>
                              </p:par>
                              <p:par>
                                <p:cTn id="38" presetID="12" presetClass="entr" presetSubtype="8" fill="hold" grpId="0" nodeType="withEffect">
                                  <p:stCondLst>
                                    <p:cond delay="2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ppt_x</p:attrName>
                                        </p:attrNameLst>
                                      </p:cBhvr>
                                      <p:tavLst>
                                        <p:tav tm="0">
                                          <p:val>
                                            <p:strVal val="#ppt_x-#ppt_w*1.125000"/>
                                          </p:val>
                                        </p:tav>
                                        <p:tav tm="100000">
                                          <p:val>
                                            <p:strVal val="#ppt_x"/>
                                          </p:val>
                                        </p:tav>
                                      </p:tavLst>
                                    </p:anim>
                                    <p:animEffect transition="in" filter="wipe(right)">
                                      <p:cBhvr>
                                        <p:cTn id="41" dur="500"/>
                                        <p:tgtEl>
                                          <p:spTgt spid="9"/>
                                        </p:tgtEl>
                                      </p:cBhvr>
                                    </p:animEffect>
                                  </p:childTnLst>
                                </p:cTn>
                              </p:par>
                              <p:par>
                                <p:cTn id="42" presetID="12" presetClass="entr" presetSubtype="8" fill="hold" grpId="0" nodeType="withEffect">
                                  <p:stCondLst>
                                    <p:cond delay="4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00" y="8453"/>
            <a:ext cx="12205673" cy="6979200"/>
          </a:xfrm>
          <a:prstGeom prst="rect">
            <a:avLst/>
          </a:prstGeom>
        </p:spPr>
      </p:pic>
      <p:sp>
        <p:nvSpPr>
          <p:cNvPr id="5" name="矩形 4"/>
          <p:cNvSpPr/>
          <p:nvPr/>
        </p:nvSpPr>
        <p:spPr>
          <a:xfrm>
            <a:off x="599" y="1918025"/>
            <a:ext cx="12205673" cy="3002507"/>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6" name="文本框 6"/>
          <p:cNvSpPr txBox="1">
            <a:spLocks noChangeArrowheads="1"/>
          </p:cNvSpPr>
          <p:nvPr/>
        </p:nvSpPr>
        <p:spPr bwMode="auto">
          <a:xfrm>
            <a:off x="4750179" y="3070465"/>
            <a:ext cx="404241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fontAlgn="base">
              <a:spcBef>
                <a:spcPct val="0"/>
              </a:spcBef>
              <a:spcAft>
                <a:spcPct val="0"/>
              </a:spcAft>
              <a:defRPr/>
            </a:pPr>
            <a:r>
              <a:rPr lang="zh-CN" altLang="en-US" sz="3735" b="1" dirty="0">
                <a:solidFill>
                  <a:schemeClr val="bg1"/>
                </a:solidFill>
                <a:latin typeface="微软雅黑" panose="020B0503020204020204" charset="-122"/>
                <a:ea typeface="微软雅黑" panose="020B0503020204020204" charset="-122"/>
              </a:rPr>
              <a:t>儿童成长教育课件</a:t>
            </a:r>
          </a:p>
        </p:txBody>
      </p:sp>
      <p:sp>
        <p:nvSpPr>
          <p:cNvPr id="7" name="椭圆 6"/>
          <p:cNvSpPr/>
          <p:nvPr/>
        </p:nvSpPr>
        <p:spPr>
          <a:xfrm>
            <a:off x="1910839" y="2152217"/>
            <a:ext cx="2566993" cy="2566993"/>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8" name="椭圆 7"/>
          <p:cNvSpPr/>
          <p:nvPr/>
        </p:nvSpPr>
        <p:spPr>
          <a:xfrm>
            <a:off x="3767694" y="2266405"/>
            <a:ext cx="689965" cy="689965"/>
          </a:xfrm>
          <a:prstGeom prst="ellipse">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sp>
        <p:nvSpPr>
          <p:cNvPr id="9" name="文本框 5"/>
          <p:cNvSpPr txBox="1">
            <a:spLocks noChangeArrowheads="1"/>
          </p:cNvSpPr>
          <p:nvPr/>
        </p:nvSpPr>
        <p:spPr bwMode="auto">
          <a:xfrm>
            <a:off x="1602095" y="2407481"/>
            <a:ext cx="3148084" cy="20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49" rIns="121901" bIns="60949">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fontAlgn="base">
              <a:spcBef>
                <a:spcPct val="0"/>
              </a:spcBef>
              <a:spcAft>
                <a:spcPct val="0"/>
              </a:spcAft>
              <a:defRPr/>
            </a:pPr>
            <a:r>
              <a:rPr lang="en-US" altLang="zh-CN" sz="12800" dirty="0">
                <a:solidFill>
                  <a:srgbClr val="00B0F0"/>
                </a:solidFill>
                <a:latin typeface="Impact" panose="020B0806030902050204" pitchFamily="34" charset="0"/>
                <a:ea typeface="微软雅黑" panose="020B0503020204020204" charset="-122"/>
              </a:rPr>
              <a:t>02</a:t>
            </a:r>
            <a:endParaRPr lang="zh-CN" altLang="en-US" sz="3735" dirty="0">
              <a:solidFill>
                <a:srgbClr val="00B0F0"/>
              </a:solidFill>
              <a:latin typeface="Impact" panose="020B0806030902050204" pitchFamily="34" charset="0"/>
              <a:ea typeface="微软雅黑" panose="020B0503020204020204" charset="-122"/>
            </a:endParaRPr>
          </a:p>
        </p:txBody>
      </p:sp>
    </p:spTree>
  </p:cSld>
  <p:clrMapOvr>
    <a:masterClrMapping/>
  </p:clrMapOvr>
  <p:transition spd="slow" advTm="70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750"/>
                                        <p:tgtEl>
                                          <p:spTgt spid="5"/>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750"/>
                                        <p:tgtEl>
                                          <p:spTgt spid="7"/>
                                        </p:tgtEl>
                                      </p:cBhvr>
                                    </p:animEffect>
                                  </p:childTnLst>
                                </p:cTn>
                              </p:par>
                            </p:childTnLst>
                          </p:cTn>
                        </p:par>
                        <p:par>
                          <p:cTn id="18" fill="hold">
                            <p:stCondLst>
                              <p:cond delay="250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750"/>
                                        <p:tgtEl>
                                          <p:spTgt spid="8"/>
                                        </p:tgtEl>
                                      </p:cBhvr>
                                    </p:animEffect>
                                  </p:childTnLst>
                                </p:cTn>
                              </p:par>
                            </p:childTnLst>
                          </p:cTn>
                        </p:par>
                        <p:par>
                          <p:cTn id="22" fill="hold">
                            <p:stCondLst>
                              <p:cond delay="3500"/>
                            </p:stCondLst>
                            <p:childTnLst>
                              <p:par>
                                <p:cTn id="23" presetID="26"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8" grpId="0" bldLvl="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24883423-CD5C-4F3F-8E0E-F172C20CEC6C"/>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Lst>
</file>

<file path=ppt/tags/tag10.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5"/>
</p:tagLst>
</file>

<file path=ppt/tags/tag11.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6"/>
</p:tagLst>
</file>

<file path=ppt/tags/tag12.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9"/>
</p:tagLst>
</file>

<file path=ppt/tags/tag15.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0"/>
</p:tagLst>
</file>

<file path=ppt/tags/tag16.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1"/>
</p:tagLst>
</file>

<file path=ppt/tags/tag17.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2"/>
</p:tagLst>
</file>

<file path=ppt/tags/tag18.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3"/>
</p:tagLst>
</file>

<file path=ppt/tags/tag19.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4"/>
</p:tagLst>
</file>

<file path=ppt/tags/tag2.xml><?xml version="1.0" encoding="utf-8"?>
<p:tagLst xmlns:a="http://schemas.openxmlformats.org/drawingml/2006/main" xmlns:r="http://schemas.openxmlformats.org/officeDocument/2006/relationships" xmlns:p="http://schemas.openxmlformats.org/presentationml/2006/main">
  <p:tag name="MH" val="2015100813514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5"/>
</p:tagLst>
</file>

<file path=ppt/tags/tag21.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6"/>
</p:tagLst>
</file>

<file path=ppt/tags/tag22.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SubTitle"/>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7"/>
</p:tagLst>
</file>

<file path=ppt/tags/tag26.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8"/>
</p:tagLst>
</file>

<file path=ppt/tags/tag27.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9"/>
</p:tagLst>
</file>

<file path=ppt/tags/tag28.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51008135147"/>
  <p:tag name="MH_LIBRARY" val="GRAPHIC"/>
  <p:tag name="MH_TYPE" val="SubTitle"/>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5"/>
</p:tagLst>
</file>

<file path=ppt/tags/tag32.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6"/>
</p:tagLst>
</file>

<file path=ppt/tags/tag33.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7"/>
</p:tagLst>
</file>

<file path=ppt/tags/tag34.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14"/>
</p:tagLst>
</file>

<file path=ppt/tags/tag35.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15"/>
</p:tagLst>
</file>

<file path=ppt/tags/tag36.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16"/>
</p:tagLst>
</file>

<file path=ppt/tags/tag37.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17"/>
</p:tagLst>
</file>

<file path=ppt/tags/tag38.xml><?xml version="1.0" encoding="utf-8"?>
<p:tagLst xmlns:a="http://schemas.openxmlformats.org/drawingml/2006/main" xmlns:r="http://schemas.openxmlformats.org/officeDocument/2006/relationships" xmlns:p="http://schemas.openxmlformats.org/presentationml/2006/main">
  <p:tag name="MH" val="20151007160713"/>
  <p:tag name="MH_LIBRARY" val="GRAPHIC"/>
  <p:tag name="MH_TYPE" val="Other"/>
  <p:tag name="MH_ORDER" val="18"/>
</p:tagLst>
</file>

<file path=ppt/tags/tag4.xml><?xml version="1.0" encoding="utf-8"?>
<p:tagLst xmlns:a="http://schemas.openxmlformats.org/drawingml/2006/main" xmlns:r="http://schemas.openxmlformats.org/officeDocument/2006/relationships" xmlns:p="http://schemas.openxmlformats.org/presentationml/2006/main">
  <p:tag name="MH" val="20151008135147"/>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51008135147"/>
  <p:tag name="MH_LIBRARY" val="GRAPHIC"/>
  <p:tag name="MH_TYPE" val="SubTitle"/>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51007153739"/>
  <p:tag name="MH_LIBRARY" val="GRAPHIC"/>
  <p:tag name="MH_TYPE" val="Other"/>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1766</Words>
  <Application>Microsoft Office PowerPoint</Application>
  <PresentationFormat>自定义</PresentationFormat>
  <Paragraphs>166</Paragraphs>
  <Slides>27</Slides>
  <Notes>27</Notes>
  <HiddenSlides>0</HiddenSlides>
  <MMClips>1</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2017-07-03T11:48:00Z</dcterms:created>
  <dcterms:modified xsi:type="dcterms:W3CDTF">2017-08-09T03:21:18Z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