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0"/>
  </p:notesMasterIdLst>
  <p:sldIdLst>
    <p:sldId id="291" r:id="rId3"/>
    <p:sldId id="290" r:id="rId4"/>
    <p:sldId id="292" r:id="rId5"/>
    <p:sldId id="311" r:id="rId6"/>
    <p:sldId id="300" r:id="rId7"/>
    <p:sldId id="313" r:id="rId8"/>
    <p:sldId id="302" r:id="rId9"/>
    <p:sldId id="317" r:id="rId10"/>
    <p:sldId id="293" r:id="rId11"/>
    <p:sldId id="323" r:id="rId12"/>
    <p:sldId id="320" r:id="rId13"/>
    <p:sldId id="306" r:id="rId14"/>
    <p:sldId id="301" r:id="rId15"/>
    <p:sldId id="321" r:id="rId16"/>
    <p:sldId id="294" r:id="rId17"/>
    <p:sldId id="322" r:id="rId18"/>
    <p:sldId id="315" r:id="rId19"/>
    <p:sldId id="309" r:id="rId20"/>
    <p:sldId id="298" r:id="rId21"/>
    <p:sldId id="319" r:id="rId22"/>
    <p:sldId id="295" r:id="rId23"/>
    <p:sldId id="296" r:id="rId24"/>
    <p:sldId id="297" r:id="rId25"/>
    <p:sldId id="299" r:id="rId26"/>
    <p:sldId id="316" r:id="rId27"/>
    <p:sldId id="318" r:id="rId28"/>
    <p:sldId id="314"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FF9870"/>
    <a:srgbClr val="274991"/>
    <a:srgbClr val="7CA82A"/>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4" autoAdjust="0"/>
    <p:restoredTop sz="94660"/>
  </p:normalViewPr>
  <p:slideViewPr>
    <p:cSldViewPr snapToGrid="0">
      <p:cViewPr>
        <p:scale>
          <a:sx n="66" d="100"/>
          <a:sy n="66" d="100"/>
        </p:scale>
        <p:origin x="-1254" y="-45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2017/9/26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167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10</a:t>
            </a:fld>
            <a:endParaRPr lang="zh-CN" altLang="en-US"/>
          </a:p>
        </p:txBody>
      </p:sp>
    </p:spTree>
    <p:extLst>
      <p:ext uri="{BB962C8B-B14F-4D97-AF65-F5344CB8AC3E}">
        <p14:creationId xmlns:p14="http://schemas.microsoft.com/office/powerpoint/2010/main" val="265203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190269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691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13</a:t>
            </a:fld>
            <a:endParaRPr lang="zh-CN" altLang="en-US"/>
          </a:p>
        </p:txBody>
      </p:sp>
    </p:spTree>
    <p:extLst>
      <p:ext uri="{BB962C8B-B14F-4D97-AF65-F5344CB8AC3E}">
        <p14:creationId xmlns:p14="http://schemas.microsoft.com/office/powerpoint/2010/main" val="208000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22285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15</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11357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F60432-858A-4F24-8214-B61DB53ED132}" type="slidenum">
              <a:rPr lang="zh-CN" altLang="en-US" smtClean="0"/>
              <a:t>16</a:t>
            </a:fld>
            <a:endParaRPr lang="zh-CN" altLang="en-US"/>
          </a:p>
        </p:txBody>
      </p:sp>
    </p:spTree>
    <p:extLst>
      <p:ext uri="{BB962C8B-B14F-4D97-AF65-F5344CB8AC3E}">
        <p14:creationId xmlns:p14="http://schemas.microsoft.com/office/powerpoint/2010/main" val="837051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17</a:t>
            </a:fld>
            <a:endParaRPr lang="en-GB"/>
          </a:p>
        </p:txBody>
      </p:sp>
    </p:spTree>
    <p:extLst>
      <p:ext uri="{BB962C8B-B14F-4D97-AF65-F5344CB8AC3E}">
        <p14:creationId xmlns:p14="http://schemas.microsoft.com/office/powerpoint/2010/main" val="296321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smtClean="0"/>
          </a:p>
        </p:txBody>
      </p:sp>
      <p:sp>
        <p:nvSpPr>
          <p:cNvPr id="25603" name="灯片编号占位符 3"/>
          <p:cNvSpPr>
            <a:spLocks noGrp="1" noChangeArrowheads="1"/>
          </p:cNvSpPr>
          <p:nvPr>
            <p:ph type="sldNum" sz="quarter" idx="5"/>
          </p:nvPr>
        </p:nvSpPr>
        <p:spPr bwMode="auto">
          <a:noFill/>
          <a:ln>
            <a:miter lim="800000"/>
            <a:headEnd/>
            <a:tailEnd/>
          </a:ln>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B299748B-1A6B-4B94-B982-E2C8837D34CA}" type="slidenum">
              <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3698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A2784203-20BB-4E94-8778-90C0AA34F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624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0113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pPr/>
              <a:t>20</a:t>
            </a:fld>
            <a:endParaRPr lang="zh-CN" altLang="en-US"/>
          </a:p>
        </p:txBody>
      </p:sp>
    </p:spTree>
    <p:extLst>
      <p:ext uri="{BB962C8B-B14F-4D97-AF65-F5344CB8AC3E}">
        <p14:creationId xmlns:p14="http://schemas.microsoft.com/office/powerpoint/2010/main" val="136672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72987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extLst>
      <p:ext uri="{BB962C8B-B14F-4D97-AF65-F5344CB8AC3E}">
        <p14:creationId xmlns:p14="http://schemas.microsoft.com/office/powerpoint/2010/main" val="2821032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1836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extLst>
      <p:ext uri="{BB962C8B-B14F-4D97-AF65-F5344CB8AC3E}">
        <p14:creationId xmlns:p14="http://schemas.microsoft.com/office/powerpoint/2010/main" val="4073819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22476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pPr/>
              <a:t>26</a:t>
            </a:fld>
            <a:endParaRPr lang="zh-CN" altLang="en-US"/>
          </a:p>
        </p:txBody>
      </p:sp>
    </p:spTree>
    <p:extLst>
      <p:ext uri="{BB962C8B-B14F-4D97-AF65-F5344CB8AC3E}">
        <p14:creationId xmlns:p14="http://schemas.microsoft.com/office/powerpoint/2010/main" val="216722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4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1804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916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222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5044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33214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9ABC0-61AB-43DD-A7D8-706CCBB05237}" type="slidenum">
              <a:rPr lang="zh-CN" altLang="en-US" smtClean="0"/>
              <a:pPr/>
              <a:t>8</a:t>
            </a:fld>
            <a:endParaRPr lang="zh-CN" altLang="en-US"/>
          </a:p>
        </p:txBody>
      </p:sp>
    </p:spTree>
    <p:extLst>
      <p:ext uri="{BB962C8B-B14F-4D97-AF65-F5344CB8AC3E}">
        <p14:creationId xmlns:p14="http://schemas.microsoft.com/office/powerpoint/2010/main" val="3935750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9</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3336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年度工作概述</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xmlns="" id="{3318679B-AFB3-4693-825D-77E3D70567DB}"/>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xmlns="" id="{D09DAFDA-EFBA-4DB9-9359-8E3BB104AE1B}"/>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05212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工作完成情况</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xmlns="" id="{46ACA54C-0954-4BAD-8932-83F457CB8AB5}"/>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xmlns="" id="{10E9C5A0-9342-4577-A3CA-7C5CC1E63CD8}"/>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257137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宋体" charset="-122"/>
              </a:rPr>
              <a:t>成功项目展示</a:t>
            </a:r>
            <a:endParaRPr kumimoji="0" lang="zh-CN" altLang="en-US" sz="1600" b="0" i="0" u="none" strike="noStrike" kern="1200" cap="none" spc="0" normalizeH="0" baseline="0" noProof="0" dirty="0">
              <a:ln>
                <a:noFill/>
              </a:ln>
              <a:solidFill>
                <a:srgbClr val="6BB76D"/>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8" name="直接连接符 7">
            <a:extLst>
              <a:ext uri="{FF2B5EF4-FFF2-40B4-BE49-F238E27FC236}">
                <a16:creationId xmlns:a16="http://schemas.microsoft.com/office/drawing/2014/main" xmlns="" id="{9BA31462-C9AD-451F-A96D-817B6F6E28EC}"/>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xmlns="" id="{04489965-C2DB-4E01-85D6-2DDD37D6439F}"/>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5321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15" name="文本框 12"/>
          <p:cNvSpPr txBox="1">
            <a:spLocks noChangeArrowheads="1"/>
          </p:cNvSpPr>
          <p:nvPr userDrawn="1"/>
        </p:nvSpPr>
        <p:spPr bwMode="auto">
          <a:xfrm>
            <a:off x="1263742" y="387664"/>
            <a:ext cx="1796090" cy="2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zh-CN" sz="14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明年工作计划</a:t>
            </a:r>
          </a:p>
        </p:txBody>
      </p:sp>
      <p:cxnSp>
        <p:nvCxnSpPr>
          <p:cNvPr id="8" name="直接连接符 7">
            <a:extLst>
              <a:ext uri="{FF2B5EF4-FFF2-40B4-BE49-F238E27FC236}">
                <a16:creationId xmlns:a16="http://schemas.microsoft.com/office/drawing/2014/main" xmlns="" id="{A6D353AB-2CC2-4D90-92D6-711024852E9D}"/>
              </a:ext>
            </a:extLst>
          </p:cNvPr>
          <p:cNvCxnSpPr/>
          <p:nvPr userDrawn="1"/>
        </p:nvCxnSpPr>
        <p:spPr>
          <a:xfrm>
            <a:off x="755576" y="699542"/>
            <a:ext cx="77768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椭圆 8">
            <a:extLst>
              <a:ext uri="{FF2B5EF4-FFF2-40B4-BE49-F238E27FC236}">
                <a16:creationId xmlns:a16="http://schemas.microsoft.com/office/drawing/2014/main" xmlns="" id="{C631EE3E-01BE-4E1A-985E-140601449CFB}"/>
              </a:ext>
            </a:extLst>
          </p:cNvPr>
          <p:cNvSpPr/>
          <p:nvPr userDrawn="1"/>
        </p:nvSpPr>
        <p:spPr>
          <a:xfrm>
            <a:off x="971600" y="411510"/>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3415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fld id="{F61BD0C8-D35A-439E-96FB-C8D4A6430554}"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670F15A6-E82C-4E1E-834E-C415C51F7DF3}"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789471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9166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7C25B2B0-692A-46A2-956F-D87A1A3CFB5B}" type="datetimeFigureOut">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4"/>
          <p:cNvSpPr>
            <a:spLocks noGrp="1"/>
          </p:cNvSpPr>
          <p:nvPr>
            <p:ph type="ftr" sz="quarter" idx="11"/>
          </p:nvPr>
        </p:nvSpPr>
        <p:spPr/>
        <p:txBody>
          <a:bodyPr/>
          <a:lstStyle>
            <a:lvl1pPr>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5"/>
          <p:cNvSpPr>
            <a:spLocks noGrp="1"/>
          </p:cNvSpPr>
          <p:nvPr>
            <p:ph type="sldNum" sz="quarter" idx="12"/>
          </p:nvPr>
        </p:nvSpPr>
        <p:spPr/>
        <p:txBody>
          <a:bodyPr/>
          <a:lstStyle>
            <a:lvl1pPr>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CCE584FB-8213-408C-973A-0BFE315A5B2C}" type="slidenum">
              <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321798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8" name="矩形 7"/>
          <p:cNvSpPr/>
          <p:nvPr userDrawn="1"/>
        </p:nvSpPr>
        <p:spPr>
          <a:xfrm>
            <a:off x="0" y="580571"/>
            <a:ext cx="9144000" cy="441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2"/>
          <p:cNvSpPr txBox="1">
            <a:spLocks noChangeArrowheads="1"/>
          </p:cNvSpPr>
          <p:nvPr userDrawn="1"/>
        </p:nvSpPr>
        <p:spPr bwMode="auto">
          <a:xfrm>
            <a:off x="610599" y="163376"/>
            <a:ext cx="2698658"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cs typeface="+mn-ea"/>
                <a:sym typeface="+mn-lt"/>
              </a:rPr>
              <a:t>单击此处添加文字标题内容</a:t>
            </a:r>
            <a:endParaRPr kumimoji="0" lang="zh-CN" altLang="en-US" sz="16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椭圆 9">
            <a:extLst>
              <a:ext uri="{FF2B5EF4-FFF2-40B4-BE49-F238E27FC236}">
                <a16:creationId xmlns:a16="http://schemas.microsoft.com/office/drawing/2014/main" xmlns="" id="{D09DAFDA-EFBA-4DB9-9359-8E3BB104AE1B}"/>
              </a:ext>
            </a:extLst>
          </p:cNvPr>
          <p:cNvSpPr/>
          <p:nvPr userDrawn="1"/>
        </p:nvSpPr>
        <p:spPr>
          <a:xfrm>
            <a:off x="318457" y="187222"/>
            <a:ext cx="216024" cy="2160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62317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2017/9/26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2017/9/26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pPr marL="0" marR="0" lvl="0" indent="0" algn="l" defTabSz="914282" rtl="0" eaLnBrk="1" fontAlgn="auto" latinLnBrk="0" hangingPunct="1">
              <a:lnSpc>
                <a:spcPct val="100000"/>
              </a:lnSpc>
              <a:spcBef>
                <a:spcPts val="0"/>
              </a:spcBef>
              <a:spcAft>
                <a:spcPts val="0"/>
              </a:spcAft>
              <a:buClrTx/>
              <a:buSzTx/>
              <a:buFontTx/>
              <a:buNone/>
              <a:tabLst/>
              <a:defRPr/>
            </a:pPr>
            <a:fld id="{02854A03-91AF-448A-9954-517C0577E5F0}"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282" rtl="0" eaLnBrk="1" fontAlgn="auto" latinLnBrk="0" hangingPunct="1">
                <a:lnSpc>
                  <a:spcPct val="100000"/>
                </a:lnSpc>
                <a:spcBef>
                  <a:spcPts val="0"/>
                </a:spcBef>
                <a:spcAft>
                  <a:spcPts val="0"/>
                </a:spcAft>
                <a:buClrTx/>
                <a:buSzTx/>
                <a:buFontTx/>
                <a:buNone/>
                <a:tabLst/>
                <a:defRPr/>
              </a:pPr>
              <a:t>2017/9/26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fld id="{2EEFC946-6D13-4F8C-9740-992A906A613E}"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1878722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23.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706738" cy="646331"/>
          </a:xfrm>
          <a:prstGeom prst="rect">
            <a:avLst/>
          </a:prstGeom>
          <a:noFill/>
        </p:spPr>
        <p:txBody>
          <a:bodyPr wrap="none" rtlCol="0">
            <a:spAutoFit/>
          </a:bodyPr>
          <a:lstStyle/>
          <a:p>
            <a:r>
              <a:rPr lang="zh-CN" altLang="en-US" sz="3600" dirty="0" smtClean="0">
                <a:latin typeface="微软雅黑" panose="020B0503020204020204" pitchFamily="34" charset="-122"/>
                <a:ea typeface="微软雅黑" panose="020B0503020204020204" pitchFamily="34" charset="-122"/>
              </a:rPr>
              <a:t>儿童成长教育</a:t>
            </a:r>
            <a:r>
              <a:rPr lang="en-US" altLang="zh-CN" sz="3600" dirty="0" smtClean="0">
                <a:latin typeface="微软雅黑" panose="020B0503020204020204" pitchFamily="34" charset="-122"/>
                <a:ea typeface="微软雅黑" panose="020B0503020204020204" pitchFamily="34" charset="-122"/>
              </a:rPr>
              <a:t>PPT</a:t>
            </a:r>
            <a:r>
              <a:rPr lang="zh-CN" altLang="en-US" sz="3600" dirty="0" smtClean="0">
                <a:latin typeface="微软雅黑" panose="020B0503020204020204" pitchFamily="34" charset="-122"/>
                <a:ea typeface="微软雅黑" panose="020B0503020204020204" pitchFamily="34" charset="-122"/>
              </a:rPr>
              <a:t>模板</a:t>
            </a:r>
            <a:endParaRPr lang="zh-CN" altLang="en-US" sz="3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3143934" y="2838272"/>
            <a:ext cx="3461204" cy="369332"/>
          </a:xfrm>
          <a:prstGeom prst="rect">
            <a:avLst/>
          </a:prstGeom>
          <a:noFill/>
        </p:spPr>
        <p:txBody>
          <a:bodyPr wrap="none" rtlCol="0">
            <a:spAutoFit/>
          </a:bodyPr>
          <a:lstStyle/>
          <a:p>
            <a:r>
              <a:rPr lang="zh-CN" altLang="en-US" sz="1800" dirty="0">
                <a:latin typeface="微软雅黑" panose="020B0503020204020204" pitchFamily="34" charset="-122"/>
                <a:ea typeface="微软雅黑" panose="020B0503020204020204" pitchFamily="34" charset="-122"/>
              </a:rPr>
              <a:t>汇报人</a:t>
            </a:r>
            <a:r>
              <a:rPr lang="zh-CN" altLang="en-US" sz="1800" dirty="0" smtClean="0">
                <a:latin typeface="微软雅黑" panose="020B0503020204020204" pitchFamily="34" charset="-122"/>
                <a:ea typeface="微软雅黑" panose="020B0503020204020204" pitchFamily="34" charset="-122"/>
              </a:rPr>
              <a:t>：</a:t>
            </a:r>
            <a:r>
              <a:rPr lang="en-US" altLang="zh-CN" sz="1800" dirty="0" smtClean="0">
                <a:latin typeface="微软雅黑" panose="020B0503020204020204" pitchFamily="34" charset="-122"/>
                <a:ea typeface="微软雅黑" panose="020B0503020204020204" pitchFamily="34" charset="-122"/>
              </a:rPr>
              <a:t>PPT</a:t>
            </a:r>
            <a:r>
              <a:rPr lang="zh-CN" altLang="en-US" sz="1800" dirty="0" smtClean="0">
                <a:latin typeface="微软雅黑" panose="020B0503020204020204" pitchFamily="34" charset="-122"/>
                <a:ea typeface="微软雅黑" panose="020B0503020204020204" pitchFamily="34" charset="-122"/>
              </a:rPr>
              <a:t>网    </a:t>
            </a:r>
            <a:r>
              <a:rPr lang="zh-CN" altLang="en-US" sz="1800" dirty="0">
                <a:latin typeface="微软雅黑" panose="020B0503020204020204" pitchFamily="34" charset="-122"/>
                <a:ea typeface="微软雅黑" panose="020B0503020204020204" pitchFamily="34" charset="-122"/>
              </a:rPr>
              <a:t>导师：酸菜包</a:t>
            </a:r>
          </a:p>
        </p:txBody>
      </p:sp>
      <p:pic>
        <p:nvPicPr>
          <p:cNvPr id="14" name="Joy Gruttmann-Schnapp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326" y="-380986"/>
            <a:ext cx="609600" cy="609600"/>
          </a:xfrm>
          <a:prstGeom prst="rect">
            <a:avLst/>
          </a:prstGeom>
        </p:spPr>
      </p:pic>
    </p:spTree>
    <p:extLst>
      <p:ext uri="{BB962C8B-B14F-4D97-AF65-F5344CB8AC3E}">
        <p14:creationId xmlns:p14="http://schemas.microsoft.com/office/powerpoint/2010/main" val="2072942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6" presetClass="entr" presetSubtype="21"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arn(inVertical)">
                                      <p:cBhvr>
                                        <p:cTn id="9" dur="1000"/>
                                        <p:tgtEl>
                                          <p:spTgt spid="2"/>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12" presetClass="entr" presetSubtype="4" fill="hold" grpId="0" nodeType="afterEffect">
                                  <p:stCondLst>
                                    <p:cond delay="0"/>
                                  </p:stCondLst>
                                  <p:iterate type="lt">
                                    <p:tmPct val="13000"/>
                                  </p:iterate>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5150"/>
                            </p:stCondLst>
                            <p:childTnLst>
                              <p:par>
                                <p:cTn id="33" presetID="16" presetClass="entr" presetSubtype="2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par>
                          <p:cTn id="36" fill="hold">
                            <p:stCondLst>
                              <p:cond delay="56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6650"/>
                            </p:stCondLst>
                            <p:childTnLst>
                              <p:par>
                                <p:cTn id="43" presetID="22" presetClass="entr" presetSubtype="2"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1000"/>
                                        <p:tgtEl>
                                          <p:spTgt spid="8"/>
                                        </p:tgtEl>
                                      </p:cBhvr>
                                    </p:animEffect>
                                  </p:childTnLst>
                                </p:cTn>
                              </p:par>
                            </p:childTnLst>
                          </p:cTn>
                        </p:par>
                        <p:par>
                          <p:cTn id="46" fill="hold">
                            <p:stCondLst>
                              <p:cond delay="765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8150"/>
                            </p:stCondLst>
                            <p:childTnLst>
                              <p:par>
                                <p:cTn id="51" presetID="42"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6" fill="hold" display="0">
                  <p:stCondLst>
                    <p:cond delay="indefinite"/>
                  </p:stCondLst>
                  <p:endCondLst>
                    <p:cond evt="onStopAudio" delay="0">
                      <p:tgtEl>
                        <p:sldTgt/>
                      </p:tgtEl>
                    </p:cond>
                  </p:endCondLst>
                </p:cTn>
                <p:tgtEl>
                  <p:spTgt spid="14"/>
                </p:tgtEl>
              </p:cMediaNode>
            </p:audio>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9899" y="877927"/>
            <a:ext cx="2728926" cy="2600673"/>
            <a:chOff x="477957" y="631184"/>
            <a:chExt cx="2728926" cy="2600673"/>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612">
              <a:off x="477957" y="631184"/>
              <a:ext cx="2728926" cy="2600673"/>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t="23335" b="24444"/>
            <a:stretch>
              <a:fillRect/>
            </a:stretch>
          </p:blipFill>
          <p:spPr>
            <a:xfrm rot="21019074">
              <a:off x="797311" y="1537964"/>
              <a:ext cx="1930197" cy="1351026"/>
            </a:xfrm>
            <a:prstGeom prst="rect">
              <a:avLst/>
            </a:prstGeom>
          </p:spPr>
        </p:pic>
      </p:grpSp>
      <p:grpSp>
        <p:nvGrpSpPr>
          <p:cNvPr id="10" name="组合 9"/>
          <p:cNvGrpSpPr/>
          <p:nvPr/>
        </p:nvGrpSpPr>
        <p:grpSpPr>
          <a:xfrm>
            <a:off x="3201201" y="541520"/>
            <a:ext cx="2728926" cy="2600673"/>
            <a:chOff x="3259259" y="294777"/>
            <a:chExt cx="2728926" cy="2600673"/>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0008">
              <a:off x="3259259" y="294777"/>
              <a:ext cx="2728926" cy="2600673"/>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3921" b="39057"/>
            <a:stretch>
              <a:fillRect/>
            </a:stretch>
          </p:blipFill>
          <p:spPr>
            <a:xfrm rot="645881">
              <a:off x="3466327" y="1144746"/>
              <a:ext cx="2003147" cy="1339792"/>
            </a:xfrm>
            <a:prstGeom prst="rect">
              <a:avLst/>
            </a:prstGeom>
          </p:spPr>
        </p:pic>
      </p:grpSp>
      <p:grpSp>
        <p:nvGrpSpPr>
          <p:cNvPr id="11" name="组合 10"/>
          <p:cNvGrpSpPr/>
          <p:nvPr/>
        </p:nvGrpSpPr>
        <p:grpSpPr>
          <a:xfrm>
            <a:off x="5848102" y="1258929"/>
            <a:ext cx="2728926" cy="2600673"/>
            <a:chOff x="5906160" y="1012186"/>
            <a:chExt cx="2728926" cy="260067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41869">
              <a:off x="5906160" y="1012186"/>
              <a:ext cx="2728926" cy="2600673"/>
            </a:xfrm>
            <a:prstGeom prst="rect">
              <a:avLst/>
            </a:prstGeom>
          </p:spPr>
        </p:pic>
        <p:pic>
          <p:nvPicPr>
            <p:cNvPr id="7" name="图片 6"/>
            <p:cNvPicPr>
              <a:picLocks noChangeAspect="1"/>
            </p:cNvPicPr>
            <p:nvPr/>
          </p:nvPicPr>
          <p:blipFill rotWithShape="1">
            <a:blip r:embed="rId6" cstate="print">
              <a:extLst>
                <a:ext uri="{28A0092B-C50C-407E-A947-70E740481C1C}">
                  <a14:useLocalDpi xmlns:a14="http://schemas.microsoft.com/office/drawing/2010/main" val="0"/>
                </a:ext>
              </a:extLst>
            </a:blip>
            <a:srcRect l="832" t="2394" r="834" b="4889"/>
            <a:stretch>
              <a:fillRect/>
            </a:stretch>
          </p:blipFill>
          <p:spPr>
            <a:xfrm rot="1493643">
              <a:off x="6083801" y="1844947"/>
              <a:ext cx="1887186" cy="1334538"/>
            </a:xfrm>
            <a:prstGeom prst="rect">
              <a:avLst/>
            </a:prstGeom>
          </p:spPr>
        </p:pic>
      </p:grpSp>
      <p:sp>
        <p:nvSpPr>
          <p:cNvPr id="8" name="文本框 7"/>
          <p:cNvSpPr txBox="1"/>
          <p:nvPr/>
        </p:nvSpPr>
        <p:spPr>
          <a:xfrm>
            <a:off x="1317205" y="3786595"/>
            <a:ext cx="5196987" cy="738664"/>
          </a:xfrm>
          <a:prstGeom prst="rect">
            <a:avLst/>
          </a:prstGeom>
          <a:noFill/>
        </p:spPr>
        <p:txBody>
          <a:bodyPr wrap="square" rtlCol="0">
            <a:spAutoFit/>
          </a:bodyPr>
          <a:lstStyle/>
          <a:p>
            <a:r>
              <a:rPr lang="zh-CN" altLang="en-US" sz="1400" dirty="0" smtClean="0">
                <a:solidFill>
                  <a:schemeClr val="tx1">
                    <a:lumMod val="75000"/>
                    <a:lumOff val="25000"/>
                  </a:schemeClr>
                </a:solidFill>
                <a:cs typeface="+mn-ea"/>
                <a:sym typeface="+mn-lt"/>
              </a:rPr>
              <a:t>点击此处添加文本点击此处添加文本点击此处添加文</a:t>
            </a:r>
            <a:r>
              <a:rPr lang="zh-CN" altLang="en-US" sz="1400" dirty="0">
                <a:solidFill>
                  <a:schemeClr val="tx1">
                    <a:lumMod val="75000"/>
                    <a:lumOff val="25000"/>
                  </a:schemeClr>
                </a:solidFill>
                <a:cs typeface="+mn-ea"/>
                <a:sym typeface="+mn-lt"/>
              </a:rPr>
              <a:t>本点击此处添加文本点击此处添加文本点击此处添加文本点击此处添加文本点击此处添加文本点击此处添加文</a:t>
            </a:r>
            <a:r>
              <a:rPr lang="zh-CN" altLang="en-US" sz="1400" dirty="0" smtClean="0">
                <a:solidFill>
                  <a:schemeClr val="tx1">
                    <a:lumMod val="75000"/>
                    <a:lumOff val="25000"/>
                  </a:schemeClr>
                </a:solidFill>
                <a:cs typeface="+mn-ea"/>
                <a:sym typeface="+mn-lt"/>
              </a:rPr>
              <a:t>本</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306604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par>
                                <p:cTn id="10" presetID="5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Scale>
                                      <p:cBhvr>
                                        <p:cTn id="1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
                                        </p:tgtEl>
                                        <p:attrNameLst>
                                          <p:attrName>ppt_x</p:attrName>
                                          <p:attrName>ppt_y</p:attrName>
                                        </p:attrNameLst>
                                      </p:cBhvr>
                                    </p:animMotion>
                                    <p:animEffect transition="in" filter="fade">
                                      <p:cBhvr>
                                        <p:cTn id="14" dur="1000"/>
                                        <p:tgtEl>
                                          <p:spTgt spid="10"/>
                                        </p:tgtEl>
                                      </p:cBhvr>
                                    </p:animEffect>
                                  </p:childTnLst>
                                </p:cTn>
                              </p:par>
                              <p:par>
                                <p:cTn id="15" presetID="5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3775" y="1725613"/>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3775" y="2484438"/>
            <a:ext cx="1800225" cy="31432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3775" y="32321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3775" y="3981450"/>
            <a:ext cx="1800225" cy="315913"/>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3741" y="1526855"/>
            <a:ext cx="3091125" cy="1375010"/>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a:spLocks/>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28573" tIns="28573" rIns="28573" bIns="28573"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3741" y="2284585"/>
            <a:ext cx="3091125" cy="735190"/>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a:spLocks/>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a:spLocks/>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3741" y="3028443"/>
            <a:ext cx="3091125" cy="738958"/>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a:spLocks/>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3741" y="3149818"/>
            <a:ext cx="3091125" cy="1371543"/>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a:spLocks/>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569"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68576" tIns="34288" rIns="68576" bIns="34288" numCol="1" anchor="t"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429" y="2063065"/>
            <a:ext cx="1794988" cy="1802497"/>
            <a:chOff x="705364" y="2937461"/>
            <a:chExt cx="2393449" cy="2403462"/>
          </a:xfrm>
        </p:grpSpPr>
        <p:sp>
          <p:nvSpPr>
            <p:cNvPr id="25" name="Freeform 5"/>
            <p:cNvSpPr>
              <a:spLocks/>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a:spLocks/>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a:spLocks/>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a:spLocks/>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a:extLst/>
          </p:spPr>
          <p:txBody>
            <a:bodyPr vert="horz" wrap="square" lIns="0" tIns="0" rIns="0" bIns="0" numCol="1" anchor="ctr" anchorCtr="0" compatLnSpc="1">
              <a:prstTxWarp prst="textNoShape">
                <a:avLst/>
              </a:prstTxWarp>
            </a:bodyPr>
            <a:lstStyle/>
            <a:p>
              <a:pPr algn="just">
                <a:lnSpc>
                  <a:spcPct val="120000"/>
                </a:lnSpc>
              </a:pPr>
              <a:endParaRPr lang="en-US" sz="569"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pPr>
              <a:endParaRPr lang="en-US" sz="569"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512203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2382441"/>
            <a:ext cx="9144000"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260" y="1569715"/>
            <a:ext cx="1554263" cy="1187302"/>
          </a:xfrm>
          <a:prstGeom prst="rect">
            <a:avLst/>
          </a:prstGeom>
          <a:blipFill>
            <a:blip r:embed="rId4" cstate="print"/>
            <a:stretch>
              <a:fillRect/>
            </a:stretch>
          </a:blipFill>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802" y="1569715"/>
            <a:ext cx="1554166" cy="1187302"/>
          </a:xfrm>
          <a:prstGeom prst="rect">
            <a:avLst/>
          </a:prstGeom>
          <a:blipFill>
            <a:blip r:embed="rId4" cstate="print"/>
            <a:stretch>
              <a:fillRect/>
            </a:stretch>
          </a:blipFill>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022" y="1569715"/>
            <a:ext cx="1554165" cy="1187302"/>
          </a:xfrm>
          <a:prstGeom prst="rect">
            <a:avLst/>
          </a:prstGeom>
          <a:blipFill>
            <a:blip r:embed="rId4" cstate="print"/>
            <a:stretch>
              <a:fillRect/>
            </a:stretch>
          </a:blipFill>
        </p:spPr>
      </p:pic>
      <p:grpSp>
        <p:nvGrpSpPr>
          <p:cNvPr id="6" name="组合 5"/>
          <p:cNvGrpSpPr/>
          <p:nvPr/>
        </p:nvGrpSpPr>
        <p:grpSpPr>
          <a:xfrm>
            <a:off x="1132115" y="3320143"/>
            <a:ext cx="1646634" cy="844802"/>
            <a:chOff x="1509486" y="4426856"/>
            <a:chExt cx="2195512" cy="1126403"/>
          </a:xfrm>
        </p:grpSpPr>
        <p:sp>
          <p:nvSpPr>
            <p:cNvPr id="7" name="文本框 11"/>
            <p:cNvSpPr txBox="1"/>
            <p:nvPr/>
          </p:nvSpPr>
          <p:spPr>
            <a:xfrm>
              <a:off x="1509486" y="4426856"/>
              <a:ext cx="2162628" cy="369218"/>
            </a:xfrm>
            <a:prstGeom prst="rect">
              <a:avLst/>
            </a:prstGeom>
            <a:noFill/>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509486" y="4868712"/>
              <a:ext cx="2195512" cy="684547"/>
            </a:xfrm>
            <a:prstGeom prst="rect">
              <a:avLst/>
            </a:prstGeom>
          </p:spPr>
          <p:txBody>
            <a:bodyPr wrap="square">
              <a:spAutoFit/>
            </a:bodyPr>
            <a:lstStyle/>
            <a:p>
              <a:pPr marL="0" marR="0" lvl="0" indent="0" algn="ctr" defTabSz="914282" rtl="0" eaLnBrk="1" fontAlgn="auto" latinLnBrk="0" hangingPunct="1">
                <a:lnSpc>
                  <a:spcPct val="114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p:txBody>
        </p:sp>
      </p:grpSp>
      <p:grpSp>
        <p:nvGrpSpPr>
          <p:cNvPr id="9" name="组合 8"/>
          <p:cNvGrpSpPr/>
          <p:nvPr/>
        </p:nvGrpSpPr>
        <p:grpSpPr>
          <a:xfrm>
            <a:off x="3761015" y="3320143"/>
            <a:ext cx="1646634" cy="844802"/>
            <a:chOff x="5014687" y="4426856"/>
            <a:chExt cx="2195512" cy="1126403"/>
          </a:xfrm>
        </p:grpSpPr>
        <p:sp>
          <p:nvSpPr>
            <p:cNvPr id="10" name="文本框 12"/>
            <p:cNvSpPr txBox="1"/>
            <p:nvPr/>
          </p:nvSpPr>
          <p:spPr>
            <a:xfrm>
              <a:off x="5014687" y="4426856"/>
              <a:ext cx="2162628" cy="369218"/>
            </a:xfrm>
            <a:prstGeom prst="rect">
              <a:avLst/>
            </a:prstGeom>
            <a:noFill/>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5014687" y="4868712"/>
              <a:ext cx="2195512" cy="684547"/>
            </a:xfrm>
            <a:prstGeom prst="rect">
              <a:avLst/>
            </a:prstGeom>
          </p:spPr>
          <p:txBody>
            <a:bodyPr wrap="square">
              <a:spAutoFit/>
            </a:bodyPr>
            <a:lstStyle/>
            <a:p>
              <a:pPr marL="0" marR="0" lvl="0" indent="0" algn="ctr" defTabSz="914282" rtl="0" eaLnBrk="1" fontAlgn="auto" latinLnBrk="0" hangingPunct="1">
                <a:lnSpc>
                  <a:spcPct val="114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p:txBody>
        </p:sp>
      </p:grpSp>
      <p:grpSp>
        <p:nvGrpSpPr>
          <p:cNvPr id="12" name="组合 11"/>
          <p:cNvGrpSpPr/>
          <p:nvPr/>
        </p:nvGrpSpPr>
        <p:grpSpPr>
          <a:xfrm>
            <a:off x="6348899" y="3320143"/>
            <a:ext cx="1646634" cy="844802"/>
            <a:chOff x="8465198" y="4426856"/>
            <a:chExt cx="2195512" cy="1126403"/>
          </a:xfrm>
        </p:grpSpPr>
        <p:sp>
          <p:nvSpPr>
            <p:cNvPr id="13" name="文本框 13"/>
            <p:cNvSpPr txBox="1"/>
            <p:nvPr/>
          </p:nvSpPr>
          <p:spPr>
            <a:xfrm>
              <a:off x="8465198" y="4426856"/>
              <a:ext cx="2162628" cy="369218"/>
            </a:xfrm>
            <a:prstGeom prst="rect">
              <a:avLst/>
            </a:prstGeom>
            <a:noFill/>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8465198" y="4868712"/>
              <a:ext cx="2195512" cy="684547"/>
            </a:xfrm>
            <a:prstGeom prst="rect">
              <a:avLst/>
            </a:prstGeom>
          </p:spPr>
          <p:txBody>
            <a:bodyPr wrap="square">
              <a:spAutoFit/>
            </a:bodyPr>
            <a:lstStyle/>
            <a:p>
              <a:pPr marL="0" marR="0" lvl="0" indent="0" algn="ctr" defTabSz="914282" rtl="0" eaLnBrk="1" fontAlgn="auto" latinLnBrk="0" hangingPunct="1">
                <a:lnSpc>
                  <a:spcPct val="114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rPr>
                <a:t>您的内容打在这里，或者通过复制您的文本后，在此框中选择粘贴，并选择只保留文字。</a:t>
              </a:r>
              <a:endParaRPr kumimoji="0" lang="en-US" altLang="zh-CN" sz="800" b="0" i="0" u="none" strike="noStrike" kern="1200" cap="none" spc="0" normalizeH="0" baseline="0" noProof="0" dirty="0">
                <a:ln>
                  <a:noFill/>
                </a:ln>
                <a:solidFill>
                  <a:prstClr val="white">
                    <a:lumMod val="50000"/>
                  </a:prstClr>
                </a:solidFill>
                <a:effectLst/>
                <a:uLnTx/>
                <a:uFillTx/>
                <a:latin typeface="Calibri"/>
                <a:ea typeface="微软雅黑" panose="020B0503020204020204" pitchFamily="34" charset="-122"/>
                <a:cs typeface="+mn-cs"/>
              </a:endParaRPr>
            </a:p>
          </p:txBody>
        </p:sp>
      </p:grpSp>
    </p:spTree>
    <p:extLst>
      <p:ext uri="{BB962C8B-B14F-4D97-AF65-F5344CB8AC3E}">
        <p14:creationId xmlns:p14="http://schemas.microsoft.com/office/powerpoint/2010/main" val="4666618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528634"/>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a:ea typeface="宋体" panose="02010600030101010101" pitchFamily="2" charset="-122"/>
                <a:cs typeface="+mn-cs"/>
              </a:rPr>
              <a:t>. </a:t>
            </a:r>
          </a:p>
        </p:txBody>
      </p:sp>
      <p:sp>
        <p:nvSpPr>
          <p:cNvPr id="86" name="Rectangle 24"/>
          <p:cNvSpPr>
            <a:spLocks noChangeArrowheads="1"/>
          </p:cNvSpPr>
          <p:nvPr/>
        </p:nvSpPr>
        <p:spPr bwMode="auto">
          <a:xfrm>
            <a:off x="504120" y="315395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a:ea typeface="宋体" panose="02010600030101010101" pitchFamily="2" charset="-122"/>
                <a:cs typeface="+mn-cs"/>
              </a:rPr>
              <a:t>. </a:t>
            </a:r>
          </a:p>
        </p:txBody>
      </p:sp>
      <p:sp>
        <p:nvSpPr>
          <p:cNvPr id="88" name="Rectangle 24"/>
          <p:cNvSpPr>
            <a:spLocks noChangeArrowheads="1"/>
          </p:cNvSpPr>
          <p:nvPr/>
        </p:nvSpPr>
        <p:spPr bwMode="auto">
          <a:xfrm>
            <a:off x="6516216" y="1528632"/>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90" name="Rectangle 24"/>
          <p:cNvSpPr>
            <a:spLocks noChangeArrowheads="1"/>
          </p:cNvSpPr>
          <p:nvPr/>
        </p:nvSpPr>
        <p:spPr bwMode="auto">
          <a:xfrm>
            <a:off x="6516216" y="315395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单击填加标题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grpSp>
        <p:nvGrpSpPr>
          <p:cNvPr id="3" name="组合 70"/>
          <p:cNvGrpSpPr/>
          <p:nvPr/>
        </p:nvGrpSpPr>
        <p:grpSpPr>
          <a:xfrm>
            <a:off x="3925336" y="2098366"/>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grpSp>
      <p:grpSp>
        <p:nvGrpSpPr>
          <p:cNvPr id="4" name="组合 76"/>
          <p:cNvGrpSpPr/>
          <p:nvPr/>
        </p:nvGrpSpPr>
        <p:grpSpPr>
          <a:xfrm>
            <a:off x="3675226" y="1981812"/>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grpSp>
      <p:sp>
        <p:nvSpPr>
          <p:cNvPr id="83" name="Freeform 12"/>
          <p:cNvSpPr/>
          <p:nvPr/>
        </p:nvSpPr>
        <p:spPr bwMode="auto">
          <a:xfrm flipV="1">
            <a:off x="3675226" y="2715797"/>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2" name="椭圆 1"/>
          <p:cNvSpPr/>
          <p:nvPr/>
        </p:nvSpPr>
        <p:spPr>
          <a:xfrm>
            <a:off x="2701762" y="1638807"/>
            <a:ext cx="631890" cy="632083"/>
          </a:xfrm>
          <a:prstGeom prst="ellipse">
            <a:avLst/>
          </a:prstGeom>
          <a:solidFill>
            <a:schemeClr val="accent1"/>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01</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28" name="椭圆 27"/>
          <p:cNvSpPr/>
          <p:nvPr/>
        </p:nvSpPr>
        <p:spPr>
          <a:xfrm>
            <a:off x="5731301" y="1638807"/>
            <a:ext cx="631890" cy="632083"/>
          </a:xfrm>
          <a:prstGeom prst="ellipse">
            <a:avLst/>
          </a:prstGeom>
          <a:solidFill>
            <a:schemeClr val="accent3"/>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03</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29" name="椭圆 28"/>
          <p:cNvSpPr/>
          <p:nvPr/>
        </p:nvSpPr>
        <p:spPr>
          <a:xfrm>
            <a:off x="2701762" y="3270477"/>
            <a:ext cx="631890" cy="632083"/>
          </a:xfrm>
          <a:prstGeom prst="ellipse">
            <a:avLst/>
          </a:prstGeom>
          <a:solidFill>
            <a:schemeClr val="accent2"/>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02</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30" name="椭圆 29"/>
          <p:cNvSpPr/>
          <p:nvPr/>
        </p:nvSpPr>
        <p:spPr>
          <a:xfrm>
            <a:off x="5731301" y="3270477"/>
            <a:ext cx="631890" cy="632083"/>
          </a:xfrm>
          <a:prstGeom prst="ellipse">
            <a:avLst/>
          </a:prstGeom>
          <a:solidFill>
            <a:schemeClr val="accent4"/>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04</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Tree>
    <p:extLst>
      <p:ext uri="{BB962C8B-B14F-4D97-AF65-F5344CB8AC3E}">
        <p14:creationId xmlns:p14="http://schemas.microsoft.com/office/powerpoint/2010/main" val="9581811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9" fill="hold" nodeType="with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12" fill="hold" grpId="0" nodeType="withEffect">
                                  <p:stCondLst>
                                    <p:cond delay="1500"/>
                                  </p:stCondLst>
                                  <p:childTnLst>
                                    <p:set>
                                      <p:cBhvr>
                                        <p:cTn id="15" dur="1" fill="hold">
                                          <p:stCondLst>
                                            <p:cond delay="0"/>
                                          </p:stCondLst>
                                        </p:cTn>
                                        <p:tgtEl>
                                          <p:spTgt spid="83"/>
                                        </p:tgtEl>
                                        <p:attrNameLst>
                                          <p:attrName>style.visibility</p:attrName>
                                        </p:attrNameLst>
                                      </p:cBhvr>
                                      <p:to>
                                        <p:strVal val="visible"/>
                                      </p:to>
                                    </p:set>
                                    <p:anim calcmode="lin" valueType="num">
                                      <p:cBhvr additive="base">
                                        <p:cTn id="16" dur="250" fill="hold"/>
                                        <p:tgtEl>
                                          <p:spTgt spid="83"/>
                                        </p:tgtEl>
                                        <p:attrNameLst>
                                          <p:attrName>ppt_x</p:attrName>
                                        </p:attrNameLst>
                                      </p:cBhvr>
                                      <p:tavLst>
                                        <p:tav tm="0">
                                          <p:val>
                                            <p:strVal val="0-#ppt_w/2"/>
                                          </p:val>
                                        </p:tav>
                                        <p:tav tm="100000">
                                          <p:val>
                                            <p:strVal val="#ppt_x"/>
                                          </p:val>
                                        </p:tav>
                                      </p:tavLst>
                                    </p:anim>
                                    <p:anim calcmode="lin" valueType="num">
                                      <p:cBhvr additive="base">
                                        <p:cTn id="17" dur="250" fill="hold"/>
                                        <p:tgtEl>
                                          <p:spTgt spid="83"/>
                                        </p:tgtEl>
                                        <p:attrNameLst>
                                          <p:attrName>ppt_y</p:attrName>
                                        </p:attrNameLst>
                                      </p:cBhvr>
                                      <p:tavLst>
                                        <p:tav tm="0">
                                          <p:val>
                                            <p:strVal val="1+#ppt_h/2"/>
                                          </p:val>
                                        </p:tav>
                                        <p:tav tm="100000">
                                          <p:val>
                                            <p:strVal val="#ppt_y"/>
                                          </p:val>
                                        </p:tav>
                                      </p:tavLst>
                                    </p:anim>
                                  </p:childTnLst>
                                </p:cTn>
                              </p:par>
                              <p:par>
                                <p:cTn id="18" presetID="53" presetClass="entr" presetSubtype="16" fill="hold" grpId="0" nodeType="withEffect">
                                  <p:stCondLst>
                                    <p:cond delay="180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2" presetClass="entr" presetSubtype="8" fill="hold" grpId="0" nodeType="withEffect">
                                  <p:stCondLst>
                                    <p:cond delay="2300"/>
                                  </p:stCondLst>
                                  <p:childTnLst>
                                    <p:set>
                                      <p:cBhvr>
                                        <p:cTn id="24" dur="1" fill="hold">
                                          <p:stCondLst>
                                            <p:cond delay="0"/>
                                          </p:stCondLst>
                                        </p:cTn>
                                        <p:tgtEl>
                                          <p:spTgt spid="84"/>
                                        </p:tgtEl>
                                        <p:attrNameLst>
                                          <p:attrName>style.visibility</p:attrName>
                                        </p:attrNameLst>
                                      </p:cBhvr>
                                      <p:to>
                                        <p:strVal val="visible"/>
                                      </p:to>
                                    </p:set>
                                    <p:anim calcmode="lin" valueType="num">
                                      <p:cBhvr additive="base">
                                        <p:cTn id="25" dur="500" fill="hold"/>
                                        <p:tgtEl>
                                          <p:spTgt spid="84"/>
                                        </p:tgtEl>
                                        <p:attrNameLst>
                                          <p:attrName>ppt_x</p:attrName>
                                        </p:attrNameLst>
                                      </p:cBhvr>
                                      <p:tavLst>
                                        <p:tav tm="0">
                                          <p:val>
                                            <p:strVal val="0-#ppt_w/2"/>
                                          </p:val>
                                        </p:tav>
                                        <p:tav tm="100000">
                                          <p:val>
                                            <p:strVal val="#ppt_x"/>
                                          </p:val>
                                        </p:tav>
                                      </p:tavLst>
                                    </p:anim>
                                    <p:anim calcmode="lin" valueType="num">
                                      <p:cBhvr additive="base">
                                        <p:cTn id="26" dur="500" fill="hold"/>
                                        <p:tgtEl>
                                          <p:spTgt spid="84"/>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230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2" presetClass="entr" presetSubtype="8" fill="hold" grpId="0" nodeType="withEffect">
                                  <p:stCondLst>
                                    <p:cond delay="280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0-#ppt_w/2"/>
                                          </p:val>
                                        </p:tav>
                                        <p:tav tm="100000">
                                          <p:val>
                                            <p:strVal val="#ppt_x"/>
                                          </p:val>
                                        </p:tav>
                                      </p:tavLst>
                                    </p:anim>
                                    <p:anim calcmode="lin" valueType="num">
                                      <p:cBhvr additive="base">
                                        <p:cTn id="35" dur="500" fill="hold"/>
                                        <p:tgtEl>
                                          <p:spTgt spid="8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8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2" presetClass="entr" presetSubtype="2" fill="hold" grpId="0" nodeType="withEffect">
                                  <p:stCondLst>
                                    <p:cond delay="3300"/>
                                  </p:stCondLst>
                                  <p:childTnLst>
                                    <p:set>
                                      <p:cBhvr>
                                        <p:cTn id="42" dur="1" fill="hold">
                                          <p:stCondLst>
                                            <p:cond delay="0"/>
                                          </p:stCondLst>
                                        </p:cTn>
                                        <p:tgtEl>
                                          <p:spTgt spid="88"/>
                                        </p:tgtEl>
                                        <p:attrNameLst>
                                          <p:attrName>style.visibility</p:attrName>
                                        </p:attrNameLst>
                                      </p:cBhvr>
                                      <p:to>
                                        <p:strVal val="visible"/>
                                      </p:to>
                                    </p:set>
                                    <p:anim calcmode="lin" valueType="num">
                                      <p:cBhvr additive="base">
                                        <p:cTn id="43" dur="500" fill="hold"/>
                                        <p:tgtEl>
                                          <p:spTgt spid="88"/>
                                        </p:tgtEl>
                                        <p:attrNameLst>
                                          <p:attrName>ppt_x</p:attrName>
                                        </p:attrNameLst>
                                      </p:cBhvr>
                                      <p:tavLst>
                                        <p:tav tm="0">
                                          <p:val>
                                            <p:strVal val="1+#ppt_w/2"/>
                                          </p:val>
                                        </p:tav>
                                        <p:tav tm="100000">
                                          <p:val>
                                            <p:strVal val="#ppt_x"/>
                                          </p:val>
                                        </p:tav>
                                      </p:tavLst>
                                    </p:anim>
                                    <p:anim calcmode="lin" valueType="num">
                                      <p:cBhvr additive="base">
                                        <p:cTn id="44" dur="500" fill="hold"/>
                                        <p:tgtEl>
                                          <p:spTgt spid="88"/>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33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2" presetClass="entr" presetSubtype="2" fill="hold" grpId="0" nodeType="withEffect">
                                  <p:stCondLst>
                                    <p:cond delay="3800"/>
                                  </p:stCondLst>
                                  <p:childTnLst>
                                    <p:set>
                                      <p:cBhvr>
                                        <p:cTn id="51" dur="1" fill="hold">
                                          <p:stCondLst>
                                            <p:cond delay="0"/>
                                          </p:stCondLst>
                                        </p:cTn>
                                        <p:tgtEl>
                                          <p:spTgt spid="90"/>
                                        </p:tgtEl>
                                        <p:attrNameLst>
                                          <p:attrName>style.visibility</p:attrName>
                                        </p:attrNameLst>
                                      </p:cBhvr>
                                      <p:to>
                                        <p:strVal val="visible"/>
                                      </p:to>
                                    </p:set>
                                    <p:anim calcmode="lin" valueType="num">
                                      <p:cBhvr additive="base">
                                        <p:cTn id="52" dur="500" fill="hold"/>
                                        <p:tgtEl>
                                          <p:spTgt spid="90"/>
                                        </p:tgtEl>
                                        <p:attrNameLst>
                                          <p:attrName>ppt_x</p:attrName>
                                        </p:attrNameLst>
                                      </p:cBhvr>
                                      <p:tavLst>
                                        <p:tav tm="0">
                                          <p:val>
                                            <p:strVal val="1+#ppt_w/2"/>
                                          </p:val>
                                        </p:tav>
                                        <p:tav tm="100000">
                                          <p:val>
                                            <p:strVal val="#ppt_x"/>
                                          </p:val>
                                        </p:tav>
                                      </p:tavLst>
                                    </p:anim>
                                    <p:anim calcmode="lin" valueType="num">
                                      <p:cBhvr additive="base">
                                        <p:cTn id="53"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p:nvPr/>
        </p:nvGrpSpPr>
        <p:grpSpPr>
          <a:xfrm>
            <a:off x="4208410" y="2622956"/>
            <a:ext cx="717464" cy="719378"/>
            <a:chOff x="4004877" y="2411833"/>
            <a:chExt cx="1139957" cy="1143000"/>
          </a:xfrm>
        </p:grpSpPr>
        <p:sp>
          <p:nvSpPr>
            <p:cNvPr id="14" name="Oval 13"/>
            <p:cNvSpPr/>
            <p:nvPr/>
          </p:nvSpPr>
          <p:spPr bwMode="auto">
            <a:xfrm>
              <a:off x="4004877" y="2411833"/>
              <a:ext cx="1139957" cy="1143000"/>
            </a:xfrm>
            <a:prstGeom prst="ellipse">
              <a:avLst/>
            </a:prstGeom>
            <a:solidFill>
              <a:schemeClr val="tx1">
                <a:lumMod val="75000"/>
                <a:lumOff val="25000"/>
              </a:schemeClr>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Down Arrow 15"/>
          <p:cNvSpPr/>
          <p:nvPr/>
        </p:nvSpPr>
        <p:spPr bwMode="auto">
          <a:xfrm rot="14548862">
            <a:off x="4976816" y="2560045"/>
            <a:ext cx="186399" cy="332964"/>
          </a:xfrm>
          <a:prstGeom prst="downArrow">
            <a:avLst>
              <a:gd name="adj1" fmla="val 63516"/>
              <a:gd name="adj2" fmla="val 50000"/>
            </a:avLst>
          </a:prstGeom>
          <a:solidFill>
            <a:schemeClr val="accent2"/>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20" name="Down Arrow 19"/>
          <p:cNvSpPr/>
          <p:nvPr/>
        </p:nvSpPr>
        <p:spPr bwMode="auto">
          <a:xfrm rot="14548862" flipH="1" flipV="1">
            <a:off x="3976265" y="3053568"/>
            <a:ext cx="186399" cy="344847"/>
          </a:xfrm>
          <a:prstGeom prst="downArrow">
            <a:avLst>
              <a:gd name="adj1" fmla="val 63516"/>
              <a:gd name="adj2" fmla="val 50000"/>
            </a:avLst>
          </a:prstGeom>
          <a:solidFill>
            <a:schemeClr val="accent5"/>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45" name="Down Arrow 44"/>
          <p:cNvSpPr/>
          <p:nvPr/>
        </p:nvSpPr>
        <p:spPr bwMode="auto">
          <a:xfrm rot="10800000">
            <a:off x="4478253" y="2271612"/>
            <a:ext cx="186399" cy="332964"/>
          </a:xfrm>
          <a:prstGeom prst="downArrow">
            <a:avLst>
              <a:gd name="adj1" fmla="val 63516"/>
              <a:gd name="adj2" fmla="val 50000"/>
            </a:avLst>
          </a:prstGeom>
          <a:solidFill>
            <a:schemeClr val="accent1"/>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48" name="Down Arrow 47"/>
          <p:cNvSpPr/>
          <p:nvPr/>
        </p:nvSpPr>
        <p:spPr bwMode="auto">
          <a:xfrm rot="7051138" flipH="1">
            <a:off x="3981459" y="2559647"/>
            <a:ext cx="186399" cy="332964"/>
          </a:xfrm>
          <a:prstGeom prst="downArrow">
            <a:avLst>
              <a:gd name="adj1" fmla="val 63516"/>
              <a:gd name="adj2" fmla="val 50000"/>
            </a:avLst>
          </a:prstGeom>
          <a:solidFill>
            <a:schemeClr val="accent6"/>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56" name="Down Arrow 55"/>
          <p:cNvSpPr/>
          <p:nvPr/>
        </p:nvSpPr>
        <p:spPr bwMode="auto">
          <a:xfrm rot="10800000" flipV="1">
            <a:off x="4478254" y="3360713"/>
            <a:ext cx="186399" cy="332964"/>
          </a:xfrm>
          <a:prstGeom prst="downArrow">
            <a:avLst>
              <a:gd name="adj1" fmla="val 63516"/>
              <a:gd name="adj2" fmla="val 50000"/>
            </a:avLst>
          </a:prstGeom>
          <a:solidFill>
            <a:schemeClr val="accent4"/>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a:latin typeface="Arial" panose="020B0604020202020204" pitchFamily="34" charset="0"/>
              <a:ea typeface="微软雅黑" panose="020B0503020204020204" pitchFamily="34" charset="-122"/>
              <a:sym typeface="Arial" panose="020B0604020202020204" pitchFamily="34" charset="0"/>
            </a:endParaRPr>
          </a:p>
        </p:txBody>
      </p:sp>
      <p:sp>
        <p:nvSpPr>
          <p:cNvPr id="57" name="Down Arrow 56"/>
          <p:cNvSpPr/>
          <p:nvPr/>
        </p:nvSpPr>
        <p:spPr bwMode="auto">
          <a:xfrm rot="7051138" flipV="1">
            <a:off x="4971621" y="3064033"/>
            <a:ext cx="186399" cy="344847"/>
          </a:xfrm>
          <a:prstGeom prst="downArrow">
            <a:avLst>
              <a:gd name="adj1" fmla="val 63516"/>
              <a:gd name="adj2" fmla="val 50000"/>
            </a:avLst>
          </a:prstGeom>
          <a:solidFill>
            <a:schemeClr val="accent3"/>
          </a:solidFill>
          <a:ln w="9525">
            <a:noFill/>
            <a:round/>
            <a:headEnd/>
            <a:tailEnd/>
          </a:ln>
        </p:spPr>
        <p:txBody>
          <a:bodyPr vert="horz" wrap="square" lIns="70774" tIns="35388" rIns="70774" bIns="35388" numCol="1" rtlCol="0" anchor="t" anchorCtr="0" compatLnSpc="1">
            <a:prstTxWarp prst="textNoShape">
              <a:avLst/>
            </a:prstTxWarp>
          </a:bodyPr>
          <a:lstStyle/>
          <a:p>
            <a:pPr algn="ct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84"/>
          <p:cNvGrpSpPr/>
          <p:nvPr/>
        </p:nvGrpSpPr>
        <p:grpSpPr>
          <a:xfrm>
            <a:off x="4198594" y="1515302"/>
            <a:ext cx="755679" cy="756309"/>
            <a:chOff x="3307763" y="1427226"/>
            <a:chExt cx="648499" cy="649042"/>
          </a:xfrm>
        </p:grpSpPr>
        <p:sp>
          <p:nvSpPr>
            <p:cNvPr id="77" name="Oval 76"/>
            <p:cNvSpPr>
              <a:spLocks noChangeAspect="1"/>
            </p:cNvSpPr>
            <p:nvPr/>
          </p:nvSpPr>
          <p:spPr>
            <a:xfrm>
              <a:off x="3307763" y="1427226"/>
              <a:ext cx="648499" cy="64904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88"/>
          <p:cNvGrpSpPr/>
          <p:nvPr/>
        </p:nvGrpSpPr>
        <p:grpSpPr>
          <a:xfrm>
            <a:off x="5178306" y="3109102"/>
            <a:ext cx="755679" cy="756309"/>
            <a:chOff x="3365370" y="3682819"/>
            <a:chExt cx="648499" cy="649042"/>
          </a:xfrm>
        </p:grpSpPr>
        <p:sp>
          <p:nvSpPr>
            <p:cNvPr id="65" name="Oval 64"/>
            <p:cNvSpPr>
              <a:spLocks noChangeAspect="1"/>
            </p:cNvSpPr>
            <p:nvPr/>
          </p:nvSpPr>
          <p:spPr>
            <a:xfrm>
              <a:off x="3365370" y="3682819"/>
              <a:ext cx="648499" cy="649042"/>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29" b="1" dirty="0">
                <a:latin typeface="Arial" panose="020B0604020202020204" pitchFamily="34" charset="0"/>
                <a:ea typeface="微软雅黑" panose="020B0503020204020204" pitchFamily="34" charset="-122"/>
                <a:sym typeface="Arial" panose="020B0604020202020204" pitchFamily="34" charset="0"/>
              </a:endParaRPr>
            </a:p>
          </p:txBody>
        </p:sp>
        <p:sp>
          <p:nvSpPr>
            <p:cNvPr id="79"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87"/>
          <p:cNvGrpSpPr/>
          <p:nvPr/>
        </p:nvGrpSpPr>
        <p:grpSpPr>
          <a:xfrm>
            <a:off x="3204641" y="2117047"/>
            <a:ext cx="755679" cy="756309"/>
            <a:chOff x="5187738" y="3682819"/>
            <a:chExt cx="648499" cy="649042"/>
          </a:xfrm>
        </p:grpSpPr>
        <p:sp>
          <p:nvSpPr>
            <p:cNvPr id="74" name="Oval 73"/>
            <p:cNvSpPr>
              <a:spLocks noChangeAspect="1"/>
            </p:cNvSpPr>
            <p:nvPr/>
          </p:nvSpPr>
          <p:spPr>
            <a:xfrm>
              <a:off x="5187738" y="3682819"/>
              <a:ext cx="648499" cy="649042"/>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29" b="1" dirty="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85"/>
          <p:cNvGrpSpPr/>
          <p:nvPr/>
        </p:nvGrpSpPr>
        <p:grpSpPr>
          <a:xfrm>
            <a:off x="4194754" y="3691188"/>
            <a:ext cx="755679" cy="756309"/>
            <a:chOff x="5187738" y="1415796"/>
            <a:chExt cx="648499" cy="649042"/>
          </a:xfrm>
        </p:grpSpPr>
        <p:sp>
          <p:nvSpPr>
            <p:cNvPr id="68" name="Oval 67"/>
            <p:cNvSpPr>
              <a:spLocks noChangeAspect="1"/>
            </p:cNvSpPr>
            <p:nvPr/>
          </p:nvSpPr>
          <p:spPr>
            <a:xfrm>
              <a:off x="5187738" y="1415796"/>
              <a:ext cx="648499" cy="64904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29" b="1" dirty="0">
                <a:latin typeface="Arial" panose="020B0604020202020204" pitchFamily="34" charset="0"/>
                <a:ea typeface="微软雅黑" panose="020B0503020204020204" pitchFamily="34" charset="-122"/>
                <a:sym typeface="Arial" panose="020B0604020202020204" pitchFamily="34" charset="0"/>
              </a:endParaRPr>
            </a:p>
          </p:txBody>
        </p:sp>
        <p:sp>
          <p:nvSpPr>
            <p:cNvPr id="81" name="Freeform 53"/>
            <p:cNvSpPr>
              <a:spLocks/>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86"/>
          <p:cNvGrpSpPr/>
          <p:nvPr/>
        </p:nvGrpSpPr>
        <p:grpSpPr>
          <a:xfrm>
            <a:off x="3195234" y="3109102"/>
            <a:ext cx="755679" cy="756309"/>
            <a:chOff x="5648594" y="2472338"/>
            <a:chExt cx="648499" cy="649042"/>
          </a:xfrm>
        </p:grpSpPr>
        <p:sp>
          <p:nvSpPr>
            <p:cNvPr id="71" name="Oval 70"/>
            <p:cNvSpPr>
              <a:spLocks noChangeAspect="1"/>
            </p:cNvSpPr>
            <p:nvPr/>
          </p:nvSpPr>
          <p:spPr>
            <a:xfrm>
              <a:off x="5648594" y="2472338"/>
              <a:ext cx="648499" cy="649042"/>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29" b="1" dirty="0">
                <a:latin typeface="Arial" panose="020B0604020202020204" pitchFamily="34" charset="0"/>
                <a:ea typeface="微软雅黑" panose="020B0503020204020204" pitchFamily="34" charset="-122"/>
                <a:sym typeface="Arial" panose="020B0604020202020204" pitchFamily="34" charset="0"/>
              </a:endParaRPr>
            </a:p>
          </p:txBody>
        </p:sp>
        <p:sp>
          <p:nvSpPr>
            <p:cNvPr id="82"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3"/>
          <p:cNvGrpSpPr/>
          <p:nvPr/>
        </p:nvGrpSpPr>
        <p:grpSpPr>
          <a:xfrm>
            <a:off x="5185677" y="2113573"/>
            <a:ext cx="755679" cy="756309"/>
            <a:chOff x="2886238" y="2472339"/>
            <a:chExt cx="648499" cy="649042"/>
          </a:xfrm>
        </p:grpSpPr>
        <p:sp>
          <p:nvSpPr>
            <p:cNvPr id="62" name="Oval 61"/>
            <p:cNvSpPr>
              <a:spLocks noChangeAspect="1"/>
            </p:cNvSpPr>
            <p:nvPr/>
          </p:nvSpPr>
          <p:spPr>
            <a:xfrm>
              <a:off x="2886238" y="2472339"/>
              <a:ext cx="648499" cy="649042"/>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84" b="1"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p:spPr>
          <p:txBody>
            <a:bodyPr vert="horz" wrap="square" lIns="70774" tIns="35388" rIns="70774" bIns="35388" numCol="1" anchor="t" anchorCtr="0" compatLnSpc="1">
              <a:prstTxWarp prst="textNoShape">
                <a:avLst/>
              </a:prstTxWarp>
            </a:bodyPr>
            <a:lstStyle/>
            <a:p>
              <a:pPr>
                <a:lnSpc>
                  <a:spcPct val="120000"/>
                </a:lnSpc>
              </a:pPr>
              <a:endParaRPr lang="en-US" sz="991"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2"/>
          <p:cNvGrpSpPr/>
          <p:nvPr/>
        </p:nvGrpSpPr>
        <p:grpSpPr>
          <a:xfrm>
            <a:off x="1402089" y="2342271"/>
            <a:ext cx="1700329" cy="472150"/>
            <a:chOff x="844734" y="1897307"/>
            <a:chExt cx="2294202" cy="610014"/>
          </a:xfrm>
        </p:grpSpPr>
        <p:sp>
          <p:nvSpPr>
            <p:cNvPr id="92" name="Footer Text"/>
            <p:cNvSpPr txBox="1"/>
            <p:nvPr/>
          </p:nvSpPr>
          <p:spPr>
            <a:xfrm>
              <a:off x="844734" y="2099983"/>
              <a:ext cx="2287091" cy="407338"/>
            </a:xfrm>
            <a:prstGeom prst="rect">
              <a:avLst/>
            </a:prstGeom>
            <a:noFill/>
          </p:spPr>
          <p:txBody>
            <a:bodyPr wrap="square" lIns="0" tIns="0" rIns="0" bIns="0" rtlCol="0" anchor="t" anchorCtr="0">
              <a:spAutoFit/>
            </a:bodyPr>
            <a:lstStyle/>
            <a:p>
              <a:pPr algn="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3" name="TextBox 92"/>
            <p:cNvSpPr txBox="1"/>
            <p:nvPr/>
          </p:nvSpPr>
          <p:spPr>
            <a:xfrm>
              <a:off x="1927721" y="1897307"/>
              <a:ext cx="1211215" cy="237592"/>
            </a:xfrm>
            <a:prstGeom prst="rect">
              <a:avLst/>
            </a:prstGeom>
            <a:noFill/>
          </p:spPr>
          <p:txBody>
            <a:bodyPr wrap="none" lIns="0" tIns="0" rIns="0" bIns="0" rtlCol="0" anchor="t" anchorCtr="0">
              <a:spAutoFit/>
            </a:bodyPr>
            <a:lstStyle/>
            <a:p>
              <a:pPr algn="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25"/>
          <p:cNvGrpSpPr/>
          <p:nvPr/>
        </p:nvGrpSpPr>
        <p:grpSpPr>
          <a:xfrm>
            <a:off x="1397248" y="3195627"/>
            <a:ext cx="1721148" cy="472153"/>
            <a:chOff x="844734" y="1897308"/>
            <a:chExt cx="2322294" cy="610017"/>
          </a:xfrm>
        </p:grpSpPr>
        <p:sp>
          <p:nvSpPr>
            <p:cNvPr id="95" name="Footer Text"/>
            <p:cNvSpPr txBox="1"/>
            <p:nvPr/>
          </p:nvSpPr>
          <p:spPr>
            <a:xfrm>
              <a:off x="844734" y="2099987"/>
              <a:ext cx="2287092" cy="407338"/>
            </a:xfrm>
            <a:prstGeom prst="rect">
              <a:avLst/>
            </a:prstGeom>
            <a:noFill/>
          </p:spPr>
          <p:txBody>
            <a:bodyPr wrap="square" lIns="0" tIns="0" rIns="0" bIns="0" rtlCol="0" anchor="t" anchorCtr="0">
              <a:spAutoFit/>
            </a:bodyPr>
            <a:lstStyle/>
            <a:p>
              <a:pPr algn="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6" name="TextBox 95"/>
            <p:cNvSpPr txBox="1"/>
            <p:nvPr/>
          </p:nvSpPr>
          <p:spPr>
            <a:xfrm>
              <a:off x="1955812" y="1897308"/>
              <a:ext cx="1211216" cy="237592"/>
            </a:xfrm>
            <a:prstGeom prst="rect">
              <a:avLst/>
            </a:prstGeom>
            <a:noFill/>
          </p:spPr>
          <p:txBody>
            <a:bodyPr wrap="none" lIns="0" tIns="0" rIns="0" bIns="0" rtlCol="0" anchor="t" anchorCtr="0">
              <a:spAutoFit/>
            </a:bodyPr>
            <a:lstStyle/>
            <a:p>
              <a:pPr algn="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32"/>
          <p:cNvGrpSpPr/>
          <p:nvPr/>
        </p:nvGrpSpPr>
        <p:grpSpPr>
          <a:xfrm>
            <a:off x="6128071" y="2161238"/>
            <a:ext cx="1701124" cy="472150"/>
            <a:chOff x="844734" y="1897308"/>
            <a:chExt cx="2287091" cy="610014"/>
          </a:xfrm>
        </p:grpSpPr>
        <p:sp>
          <p:nvSpPr>
            <p:cNvPr id="98" name="Footer Text"/>
            <p:cNvSpPr txBox="1"/>
            <p:nvPr/>
          </p:nvSpPr>
          <p:spPr>
            <a:xfrm>
              <a:off x="844734" y="2099984"/>
              <a:ext cx="2287091" cy="407338"/>
            </a:xfrm>
            <a:prstGeom prst="rect">
              <a:avLst/>
            </a:prstGeom>
            <a:noFill/>
          </p:spPr>
          <p:txBody>
            <a:bodyPr wrap="square" lIns="0" tIns="0" rIns="0" bIns="0" rtlCol="0" anchor="t" anchorCtr="0">
              <a:spAutoFit/>
            </a:bodyPr>
            <a:lstStyle/>
            <a:p>
              <a:pP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99" name="TextBox 98"/>
            <p:cNvSpPr txBox="1"/>
            <p:nvPr/>
          </p:nvSpPr>
          <p:spPr>
            <a:xfrm>
              <a:off x="844734" y="1897308"/>
              <a:ext cx="1206896" cy="237592"/>
            </a:xfrm>
            <a:prstGeom prst="rect">
              <a:avLst/>
            </a:prstGeom>
            <a:noFill/>
          </p:spPr>
          <p:txBody>
            <a:bodyPr wrap="none" lIns="0" tIns="0" rIns="0" bIns="0" rtlCol="0" anchor="t" anchorCtr="0">
              <a:spAutoFit/>
            </a:bodyPr>
            <a:lstStyle/>
            <a:p>
              <a:pP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35"/>
          <p:cNvGrpSpPr/>
          <p:nvPr/>
        </p:nvGrpSpPr>
        <p:grpSpPr>
          <a:xfrm>
            <a:off x="6128071" y="3013976"/>
            <a:ext cx="1701124" cy="472153"/>
            <a:chOff x="844734" y="1897307"/>
            <a:chExt cx="2287091" cy="610015"/>
          </a:xfrm>
        </p:grpSpPr>
        <p:sp>
          <p:nvSpPr>
            <p:cNvPr id="101" name="Footer Text"/>
            <p:cNvSpPr txBox="1"/>
            <p:nvPr/>
          </p:nvSpPr>
          <p:spPr>
            <a:xfrm>
              <a:off x="844734" y="2099986"/>
              <a:ext cx="2287091" cy="407336"/>
            </a:xfrm>
            <a:prstGeom prst="rect">
              <a:avLst/>
            </a:prstGeom>
            <a:noFill/>
          </p:spPr>
          <p:txBody>
            <a:bodyPr wrap="square" lIns="0" tIns="0" rIns="0" bIns="0" rtlCol="0" anchor="t" anchorCtr="0">
              <a:spAutoFit/>
            </a:bodyPr>
            <a:lstStyle/>
            <a:p>
              <a:pP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2" name="TextBox 101"/>
            <p:cNvSpPr txBox="1"/>
            <p:nvPr/>
          </p:nvSpPr>
          <p:spPr>
            <a:xfrm>
              <a:off x="844734" y="1897307"/>
              <a:ext cx="1206896" cy="237591"/>
            </a:xfrm>
            <a:prstGeom prst="rect">
              <a:avLst/>
            </a:prstGeom>
            <a:noFill/>
          </p:spPr>
          <p:txBody>
            <a:bodyPr wrap="none" lIns="0" tIns="0" rIns="0" bIns="0" rtlCol="0" anchor="t" anchorCtr="0">
              <a:spAutoFit/>
            </a:bodyPr>
            <a:lstStyle/>
            <a:p>
              <a:pP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2395112" y="1488913"/>
            <a:ext cx="1695058" cy="472153"/>
            <a:chOff x="844734" y="1897307"/>
            <a:chExt cx="2287091" cy="610015"/>
          </a:xfrm>
        </p:grpSpPr>
        <p:sp>
          <p:nvSpPr>
            <p:cNvPr id="104" name="Footer Text"/>
            <p:cNvSpPr txBox="1"/>
            <p:nvPr/>
          </p:nvSpPr>
          <p:spPr>
            <a:xfrm>
              <a:off x="844734" y="2099986"/>
              <a:ext cx="2287091" cy="407336"/>
            </a:xfrm>
            <a:prstGeom prst="rect">
              <a:avLst/>
            </a:prstGeom>
            <a:noFill/>
          </p:spPr>
          <p:txBody>
            <a:bodyPr wrap="square" lIns="0" tIns="0" rIns="0" bIns="0" rtlCol="0" anchor="t" anchorCtr="0">
              <a:spAutoFit/>
            </a:bodyPr>
            <a:lstStyle/>
            <a:p>
              <a:pPr algn="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5" name="TextBox 104"/>
            <p:cNvSpPr txBox="1"/>
            <p:nvPr/>
          </p:nvSpPr>
          <p:spPr>
            <a:xfrm>
              <a:off x="1919256" y="1897307"/>
              <a:ext cx="1211215" cy="237591"/>
            </a:xfrm>
            <a:prstGeom prst="rect">
              <a:avLst/>
            </a:prstGeom>
            <a:noFill/>
          </p:spPr>
          <p:txBody>
            <a:bodyPr wrap="none" lIns="0" tIns="0" rIns="0" bIns="0" rtlCol="0" anchor="t" anchorCtr="0">
              <a:spAutoFit/>
            </a:bodyPr>
            <a:lstStyle/>
            <a:p>
              <a:pPr algn="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35"/>
          <p:cNvGrpSpPr/>
          <p:nvPr/>
        </p:nvGrpSpPr>
        <p:grpSpPr>
          <a:xfrm>
            <a:off x="5121491" y="3866719"/>
            <a:ext cx="1701124" cy="472151"/>
            <a:chOff x="844734" y="1897308"/>
            <a:chExt cx="2287091" cy="610017"/>
          </a:xfrm>
        </p:grpSpPr>
        <p:sp>
          <p:nvSpPr>
            <p:cNvPr id="107" name="Footer Text"/>
            <p:cNvSpPr txBox="1"/>
            <p:nvPr/>
          </p:nvSpPr>
          <p:spPr>
            <a:xfrm>
              <a:off x="844734" y="2099986"/>
              <a:ext cx="2287091" cy="407339"/>
            </a:xfrm>
            <a:prstGeom prst="rect">
              <a:avLst/>
            </a:prstGeom>
            <a:noFill/>
          </p:spPr>
          <p:txBody>
            <a:bodyPr wrap="square" lIns="0" tIns="0" rIns="0" bIns="0" rtlCol="0" anchor="t" anchorCtr="0">
              <a:spAutoFit/>
            </a:bodyPr>
            <a:lstStyle/>
            <a:p>
              <a:pPr>
                <a:lnSpc>
                  <a:spcPct val="120000"/>
                </a:lnSpc>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08" name="TextBox 107"/>
            <p:cNvSpPr txBox="1"/>
            <p:nvPr/>
          </p:nvSpPr>
          <p:spPr>
            <a:xfrm>
              <a:off x="844734" y="1897308"/>
              <a:ext cx="1206896" cy="237593"/>
            </a:xfrm>
            <a:prstGeom prst="rect">
              <a:avLst/>
            </a:prstGeom>
            <a:noFill/>
          </p:spPr>
          <p:txBody>
            <a:bodyPr wrap="none" lIns="0" tIns="0" rIns="0" bIns="0" rtlCol="0" anchor="t" anchorCtr="0">
              <a:spAutoFit/>
            </a:bodyPr>
            <a:lstStyle/>
            <a:p>
              <a:pPr>
                <a:lnSpc>
                  <a:spcPct val="120000"/>
                </a:lnSpc>
              </a:pPr>
              <a:r>
                <a:rPr lang="zh-CN" altLang="en-US" sz="996">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41315598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4000"/>
                            </p:stCondLst>
                            <p:childTnLst>
                              <p:par>
                                <p:cTn id="43" presetID="53"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500"/>
                                        <p:tgtEl>
                                          <p:spTgt spid="20"/>
                                        </p:tgtEl>
                                      </p:cBhvr>
                                    </p:animEffect>
                                  </p:childTnLst>
                                </p:cTn>
                              </p:par>
                            </p:childTnLst>
                          </p:cTn>
                        </p:par>
                        <p:par>
                          <p:cTn id="70" fill="hold">
                            <p:stCondLst>
                              <p:cond delay="7000"/>
                            </p:stCondLst>
                            <p:childTnLst>
                              <p:par>
                                <p:cTn id="71" presetID="53" presetClass="entr" presetSubtype="0"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childTnLst>
                          </p:cTn>
                        </p:par>
                        <p:par>
                          <p:cTn id="76" fill="hold">
                            <p:stCondLst>
                              <p:cond delay="7500"/>
                            </p:stCondLst>
                            <p:childTnLst>
                              <p:par>
                                <p:cTn id="77" presetID="22" presetClass="entr" presetSubtype="2"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right)">
                                      <p:cBhvr>
                                        <p:cTn id="79" dur="500"/>
                                        <p:tgtEl>
                                          <p:spTgt spid="10"/>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right)">
                                      <p:cBhvr>
                                        <p:cTn id="83" dur="500"/>
                                        <p:tgtEl>
                                          <p:spTgt spid="48"/>
                                        </p:tgtEl>
                                      </p:cBhvr>
                                    </p:animEffect>
                                  </p:childTnLst>
                                </p:cTn>
                              </p:par>
                            </p:childTnLst>
                          </p:cTn>
                        </p:par>
                        <p:par>
                          <p:cTn id="84" fill="hold">
                            <p:stCondLst>
                              <p:cond delay="85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9000"/>
                            </p:stCondLst>
                            <p:childTnLst>
                              <p:par>
                                <p:cTn id="91" presetID="22" presetClass="entr" presetSubtype="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right)">
                                      <p:cBhvr>
                                        <p:cTn id="9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45" grpId="0" animBg="1"/>
      <p:bldP spid="48" grpId="0" animBg="1"/>
      <p:bldP spid="56"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4400" b="1" dirty="0" smtClean="0">
                <a:latin typeface="方正卡通简体" panose="03000509000000000000" pitchFamily="65" charset="-122"/>
                <a:ea typeface="方正卡通简体" panose="03000509000000000000" pitchFamily="65" charset="-122"/>
                <a:sym typeface="微软雅黑" pitchFamily="34" charset="-122"/>
              </a:rPr>
              <a:t>第三部分</a:t>
            </a:r>
            <a:endParaRPr lang="en-US" altLang="zh-CN" sz="4400" b="1" dirty="0">
              <a:latin typeface="方正卡通简体" panose="03000509000000000000" pitchFamily="65" charset="-122"/>
              <a:ea typeface="方正卡通简体" panose="03000509000000000000" pitchFamily="65" charset="-122"/>
              <a:sym typeface="微软雅黑" pitchFamily="34" charset="-122"/>
            </a:endParaRPr>
          </a:p>
        </p:txBody>
      </p:sp>
    </p:spTree>
    <p:extLst>
      <p:ext uri="{BB962C8B-B14F-4D97-AF65-F5344CB8AC3E}">
        <p14:creationId xmlns:p14="http://schemas.microsoft.com/office/powerpoint/2010/main" val="35230369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57459" y="1864530"/>
            <a:ext cx="2825643" cy="2520000"/>
            <a:chOff x="347069" y="812292"/>
            <a:chExt cx="2825643" cy="252000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69" y="812292"/>
              <a:ext cx="2825643" cy="2520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114" y="1452581"/>
              <a:ext cx="1731794" cy="1239421"/>
            </a:xfrm>
            <a:prstGeom prst="ellipse">
              <a:avLst/>
            </a:prstGeom>
          </p:spPr>
        </p:pic>
      </p:grpSp>
      <p:grpSp>
        <p:nvGrpSpPr>
          <p:cNvPr id="12" name="组合 11"/>
          <p:cNvGrpSpPr/>
          <p:nvPr/>
        </p:nvGrpSpPr>
        <p:grpSpPr>
          <a:xfrm>
            <a:off x="3246336" y="1503746"/>
            <a:ext cx="2810072" cy="2520000"/>
            <a:chOff x="3170953" y="2072292"/>
            <a:chExt cx="2810072" cy="252000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953" y="2072292"/>
              <a:ext cx="2810072" cy="252000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758" y="2774462"/>
              <a:ext cx="1712704" cy="1141802"/>
            </a:xfrm>
            <a:prstGeom prst="ellipse">
              <a:avLst/>
            </a:prstGeom>
          </p:spPr>
        </p:pic>
      </p:grpSp>
      <p:grpSp>
        <p:nvGrpSpPr>
          <p:cNvPr id="13" name="组合 12"/>
          <p:cNvGrpSpPr/>
          <p:nvPr/>
        </p:nvGrpSpPr>
        <p:grpSpPr>
          <a:xfrm>
            <a:off x="6019641" y="1864530"/>
            <a:ext cx="2818421" cy="2520000"/>
            <a:chOff x="5979265" y="812292"/>
            <a:chExt cx="2818421" cy="2520000"/>
          </a:xfrm>
        </p:grpSpPr>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9265" y="812292"/>
              <a:ext cx="2818421" cy="252000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5313" y="1378110"/>
              <a:ext cx="1710945" cy="1352461"/>
            </a:xfrm>
            <a:prstGeom prst="ellipse">
              <a:avLst/>
            </a:prstGeom>
          </p:spPr>
        </p:pic>
      </p:grpSp>
      <p:pic>
        <p:nvPicPr>
          <p:cNvPr id="14" name="图片 13"/>
          <p:cNvPicPr>
            <a:picLocks noChangeAspect="1"/>
          </p:cNvPicPr>
          <p:nvPr/>
        </p:nvPicPr>
        <p:blipFill>
          <a:blip r:embed="rId9" cstate="print">
            <a:extLst>
              <a:ext uri="{BEBA8EAE-BF5A-486C-A8C5-ECC9F3942E4B}">
                <a14:imgProps xmlns:a14="http://schemas.microsoft.com/office/drawing/2010/main">
                  <a14:imgLayer r:embed="rId10">
                    <a14:imgEffect>
                      <a14:backgroundRemoval t="0" b="99316" l="999" r="100000">
                        <a14:foregroundMark x1="21113" y1="26270" x2="51213" y2="41992"/>
                        <a14:foregroundMark x1="64622" y1="21094" x2="58060" y2="33789"/>
                        <a14:foregroundMark x1="37660" y1="23730" x2="42225" y2="23535"/>
                        <a14:foregroundMark x1="38516" y1="27734" x2="53780" y2="33984"/>
                        <a14:foregroundMark x1="24251" y1="45508" x2="48930" y2="51953"/>
                        <a14:foregroundMark x1="71755" y1="32910" x2="61626" y2="45117"/>
                      </a14:backgroundRemoval>
                    </a14:imgEffect>
                  </a14:imgLayer>
                </a14:imgProps>
              </a:ext>
              <a:ext uri="{28A0092B-C50C-407E-A947-70E740481C1C}">
                <a14:useLocalDpi xmlns:a14="http://schemas.microsoft.com/office/drawing/2010/main" val="0"/>
              </a:ext>
            </a:extLst>
          </a:blip>
          <a:stretch>
            <a:fillRect/>
          </a:stretch>
        </p:blipFill>
        <p:spPr>
          <a:xfrm>
            <a:off x="-55337" y="3124530"/>
            <a:ext cx="1335788" cy="1951279"/>
          </a:xfrm>
          <a:prstGeom prst="rect">
            <a:avLst/>
          </a:prstGeom>
        </p:spPr>
      </p:pic>
    </p:spTree>
    <p:extLst>
      <p:ext uri="{BB962C8B-B14F-4D97-AF65-F5344CB8AC3E}">
        <p14:creationId xmlns:p14="http://schemas.microsoft.com/office/powerpoint/2010/main" val="21830811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anim calcmode="lin" valueType="num">
                                      <p:cBhvr>
                                        <p:cTn id="10" dur="750" fill="hold"/>
                                        <p:tgtEl>
                                          <p:spTgt spid="11"/>
                                        </p:tgtEl>
                                        <p:attrNameLst>
                                          <p:attrName>ppt_x</p:attrName>
                                        </p:attrNameLst>
                                      </p:cBhvr>
                                      <p:tavLst>
                                        <p:tav tm="0">
                                          <p:val>
                                            <p:fltVal val="0.5"/>
                                          </p:val>
                                        </p:tav>
                                        <p:tav tm="100000">
                                          <p:val>
                                            <p:strVal val="#ppt_x"/>
                                          </p:val>
                                        </p:tav>
                                      </p:tavLst>
                                    </p:anim>
                                    <p:anim calcmode="lin" valueType="num">
                                      <p:cBhvr>
                                        <p:cTn id="11" dur="75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Effect transition="in" filter="fade">
                                      <p:cBhvr>
                                        <p:cTn id="16" dur="750"/>
                                        <p:tgtEl>
                                          <p:spTgt spid="12"/>
                                        </p:tgtEl>
                                      </p:cBhvr>
                                    </p:animEffect>
                                    <p:anim calcmode="lin" valueType="num">
                                      <p:cBhvr>
                                        <p:cTn id="17" dur="750" fill="hold"/>
                                        <p:tgtEl>
                                          <p:spTgt spid="12"/>
                                        </p:tgtEl>
                                        <p:attrNameLst>
                                          <p:attrName>ppt_x</p:attrName>
                                        </p:attrNameLst>
                                      </p:cBhvr>
                                      <p:tavLst>
                                        <p:tav tm="0">
                                          <p:val>
                                            <p:fltVal val="0.5"/>
                                          </p:val>
                                        </p:tav>
                                        <p:tav tm="100000">
                                          <p:val>
                                            <p:strVal val="#ppt_x"/>
                                          </p:val>
                                        </p:tav>
                                      </p:tavLst>
                                    </p:anim>
                                    <p:anim calcmode="lin" valueType="num">
                                      <p:cBhvr>
                                        <p:cTn id="18" dur="750" fill="hold"/>
                                        <p:tgtEl>
                                          <p:spTgt spid="12"/>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anim calcmode="lin" valueType="num">
                                      <p:cBhvr>
                                        <p:cTn id="24" dur="750" fill="hold"/>
                                        <p:tgtEl>
                                          <p:spTgt spid="13"/>
                                        </p:tgtEl>
                                        <p:attrNameLst>
                                          <p:attrName>ppt_x</p:attrName>
                                        </p:attrNameLst>
                                      </p:cBhvr>
                                      <p:tavLst>
                                        <p:tav tm="0">
                                          <p:val>
                                            <p:fltVal val="0.5"/>
                                          </p:val>
                                        </p:tav>
                                        <p:tav tm="100000">
                                          <p:val>
                                            <p:strVal val="#ppt_x"/>
                                          </p:val>
                                        </p:tav>
                                      </p:tavLst>
                                    </p:anim>
                                    <p:anim calcmode="lin" valueType="num">
                                      <p:cBhvr>
                                        <p:cTn id="25" dur="750" fill="hold"/>
                                        <p:tgtEl>
                                          <p:spTgt spid="13"/>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1775" y="1268891"/>
            <a:ext cx="1452028" cy="1336265"/>
            <a:chOff x="1108416" y="1691638"/>
            <a:chExt cx="1936277" cy="1781907"/>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4" name="Freeform 13"/>
            <p:cNvSpPr>
              <a:spLocks noEditPoints="1"/>
            </p:cNvSpPr>
            <p:nvPr/>
          </p:nvSpPr>
          <p:spPr bwMode="auto">
            <a:xfrm>
              <a:off x="1805677" y="223072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ectangle 19"/>
            <p:cNvSpPr/>
            <p:nvPr/>
          </p:nvSpPr>
          <p:spPr>
            <a:xfrm>
              <a:off x="1180708" y="2609832"/>
              <a:ext cx="1863985" cy="368351"/>
            </a:xfrm>
            <a:prstGeom prst="rect">
              <a:avLst/>
            </a:prstGeom>
          </p:spPr>
          <p:txBody>
            <a:bodyPr wrap="square">
              <a:spAutoFit/>
            </a:bodyPr>
            <a:lstStyle/>
            <a:p>
              <a:pP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
          <p:cNvGrpSpPr/>
          <p:nvPr/>
        </p:nvGrpSpPr>
        <p:grpSpPr>
          <a:xfrm>
            <a:off x="2054633" y="2125156"/>
            <a:ext cx="1473836" cy="1336265"/>
            <a:chOff x="2739096" y="2833465"/>
            <a:chExt cx="1965357" cy="1781907"/>
          </a:xfrm>
        </p:grpSpPr>
        <p:sp>
          <p:nvSpPr>
            <p:cNvPr id="12" name="Oval 11"/>
            <p:cNvSpPr/>
            <p:nvPr/>
          </p:nvSpPr>
          <p:spPr>
            <a:xfrm flipH="1">
              <a:off x="2739096" y="2833465"/>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7" name="Freeform 16"/>
            <p:cNvSpPr>
              <a:spLocks noEditPoints="1"/>
            </p:cNvSpPr>
            <p:nvPr/>
          </p:nvSpPr>
          <p:spPr bwMode="auto">
            <a:xfrm>
              <a:off x="3442082" y="3313151"/>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ectangle 20"/>
            <p:cNvSpPr/>
            <p:nvPr/>
          </p:nvSpPr>
          <p:spPr>
            <a:xfrm>
              <a:off x="2840467" y="3819464"/>
              <a:ext cx="1863986" cy="368351"/>
            </a:xfrm>
            <a:prstGeom prst="rect">
              <a:avLst/>
            </a:prstGeom>
          </p:spPr>
          <p:txBody>
            <a:bodyPr wrap="square">
              <a:spAutoFit/>
            </a:bodyPr>
            <a:lstStyle/>
            <a:p>
              <a:pP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2"/>
          <p:cNvGrpSpPr/>
          <p:nvPr/>
        </p:nvGrpSpPr>
        <p:grpSpPr>
          <a:xfrm>
            <a:off x="4500353" y="2125156"/>
            <a:ext cx="1469466" cy="1336265"/>
            <a:chOff x="6000456" y="2833465"/>
            <a:chExt cx="1959530" cy="1781907"/>
          </a:xfrm>
        </p:grpSpPr>
        <p:sp>
          <p:nvSpPr>
            <p:cNvPr id="11" name="Oval 10"/>
            <p:cNvSpPr/>
            <p:nvPr/>
          </p:nvSpPr>
          <p:spPr>
            <a:xfrm flipH="1">
              <a:off x="6000456" y="2833465"/>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5" name="Freeform 14"/>
            <p:cNvSpPr>
              <a:spLocks noEditPoints="1"/>
            </p:cNvSpPr>
            <p:nvPr/>
          </p:nvSpPr>
          <p:spPr bwMode="auto">
            <a:xfrm>
              <a:off x="6718709" y="3317436"/>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2" name="Rectangle 21"/>
            <p:cNvSpPr/>
            <p:nvPr/>
          </p:nvSpPr>
          <p:spPr>
            <a:xfrm>
              <a:off x="6096000" y="3817741"/>
              <a:ext cx="1863986" cy="368351"/>
            </a:xfrm>
            <a:prstGeom prst="rect">
              <a:avLst/>
            </a:prstGeom>
          </p:spPr>
          <p:txBody>
            <a:bodyPr wrap="square">
              <a:spAutoFit/>
            </a:bodyPr>
            <a:lstStyle/>
            <a:p>
              <a:pP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6"/>
          <p:cNvGrpSpPr/>
          <p:nvPr/>
        </p:nvGrpSpPr>
        <p:grpSpPr>
          <a:xfrm>
            <a:off x="6946070" y="2125156"/>
            <a:ext cx="1492468" cy="1336265"/>
            <a:chOff x="9261816" y="2833466"/>
            <a:chExt cx="1990203" cy="1781907"/>
          </a:xfrm>
        </p:grpSpPr>
        <p:sp>
          <p:nvSpPr>
            <p:cNvPr id="10" name="Oval 9"/>
            <p:cNvSpPr/>
            <p:nvPr/>
          </p:nvSpPr>
          <p:spPr>
            <a:xfrm flipH="1">
              <a:off x="9261816" y="2833466"/>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Freeform 18"/>
            <p:cNvSpPr>
              <a:spLocks noEditPoints="1"/>
            </p:cNvSpPr>
            <p:nvPr/>
          </p:nvSpPr>
          <p:spPr bwMode="auto">
            <a:xfrm>
              <a:off x="9965756" y="3341873"/>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a:extLst/>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ectangle 22"/>
            <p:cNvSpPr/>
            <p:nvPr/>
          </p:nvSpPr>
          <p:spPr>
            <a:xfrm>
              <a:off x="9388033" y="3765408"/>
              <a:ext cx="1863986" cy="368351"/>
            </a:xfrm>
            <a:prstGeom prst="rect">
              <a:avLst/>
            </a:prstGeom>
          </p:spPr>
          <p:txBody>
            <a:bodyPr wrap="square">
              <a:spAutoFit/>
            </a:bodyPr>
            <a:lstStyle/>
            <a:p>
              <a:pP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3258737" y="1268891"/>
            <a:ext cx="1397817" cy="1336265"/>
            <a:chOff x="4344767" y="1691638"/>
            <a:chExt cx="1863986" cy="1781907"/>
          </a:xfrm>
        </p:grpSpPr>
        <p:sp>
          <p:nvSpPr>
            <p:cNvPr id="8" name="Oval 7"/>
            <p:cNvSpPr/>
            <p:nvPr/>
          </p:nvSpPr>
          <p:spPr>
            <a:xfrm flipH="1">
              <a:off x="4369776" y="1691638"/>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Freeform 17"/>
            <p:cNvSpPr>
              <a:spLocks noEditPoints="1"/>
            </p:cNvSpPr>
            <p:nvPr/>
          </p:nvSpPr>
          <p:spPr bwMode="auto">
            <a:xfrm>
              <a:off x="5086120" y="205134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Rectangle 23"/>
            <p:cNvSpPr/>
            <p:nvPr/>
          </p:nvSpPr>
          <p:spPr>
            <a:xfrm>
              <a:off x="4344767" y="2609832"/>
              <a:ext cx="1863986" cy="368351"/>
            </a:xfrm>
            <a:prstGeom prst="rect">
              <a:avLst/>
            </a:prstGeom>
          </p:spPr>
          <p:txBody>
            <a:bodyPr wrap="square">
              <a:spAutoFit/>
            </a:bodyPr>
            <a:lstStyle/>
            <a:p>
              <a:pPr algn="ct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28"/>
          <p:cNvGrpSpPr/>
          <p:nvPr/>
        </p:nvGrpSpPr>
        <p:grpSpPr>
          <a:xfrm>
            <a:off x="5723211" y="1268891"/>
            <a:ext cx="1492468" cy="1336265"/>
            <a:chOff x="7631136" y="1691638"/>
            <a:chExt cx="1990203" cy="1781907"/>
          </a:xfrm>
        </p:grpSpPr>
        <p:sp>
          <p:nvSpPr>
            <p:cNvPr id="7" name="Oval 6"/>
            <p:cNvSpPr/>
            <p:nvPr/>
          </p:nvSpPr>
          <p:spPr>
            <a:xfrm flipH="1">
              <a:off x="763113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0">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6" name="Freeform 15"/>
            <p:cNvSpPr>
              <a:spLocks noEditPoints="1"/>
            </p:cNvSpPr>
            <p:nvPr/>
          </p:nvSpPr>
          <p:spPr bwMode="auto">
            <a:xfrm>
              <a:off x="8290231" y="2051348"/>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68572" tIns="34286" rIns="68572" bIns="3428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Rectangle 24"/>
            <p:cNvSpPr/>
            <p:nvPr/>
          </p:nvSpPr>
          <p:spPr>
            <a:xfrm>
              <a:off x="7757353" y="2582561"/>
              <a:ext cx="1863986" cy="368351"/>
            </a:xfrm>
            <a:prstGeom prst="rect">
              <a:avLst/>
            </a:prstGeom>
          </p:spPr>
          <p:txBody>
            <a:bodyPr wrap="square">
              <a:spAutoFit/>
            </a:bodyPr>
            <a:lstStyle/>
            <a:p>
              <a:pPr>
                <a:lnSpc>
                  <a:spcPct val="120000"/>
                </a:lnSpc>
              </a:pPr>
              <a:r>
                <a:rPr lang="zh-CN" alt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1926561"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84587"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9865" y="2801090"/>
            <a:ext cx="0" cy="81023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1"/>
          <p:cNvSpPr txBox="1"/>
          <p:nvPr/>
        </p:nvSpPr>
        <p:spPr>
          <a:xfrm>
            <a:off x="1062480" y="4144608"/>
            <a:ext cx="1885719" cy="455662"/>
          </a:xfrm>
          <a:prstGeom prst="rect">
            <a:avLst/>
          </a:prstGeom>
          <a:noFill/>
        </p:spPr>
        <p:txBody>
          <a:bodyPr wrap="square" lIns="60919" tIns="30460" rIns="60919" bIns="30460" rtlCol="0">
            <a:spAutoFit/>
          </a:bodyPr>
          <a:lstStyle/>
          <a:p>
            <a:pPr>
              <a:lnSpc>
                <a:spcPct val="150000"/>
              </a:lnSpc>
            </a:pPr>
            <a:r>
              <a:rPr lang="zh-CN" altLang="en-US" sz="56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1062482" y="3946449"/>
            <a:ext cx="1728161" cy="253138"/>
          </a:xfrm>
          <a:prstGeom prst="rect">
            <a:avLst/>
          </a:prstGeom>
          <a:noFill/>
        </p:spPr>
        <p:txBody>
          <a:bodyPr wrap="square" lIns="68573" tIns="34286" rIns="68573" bIns="34286" rtlCol="0">
            <a:spAutoFit/>
          </a:bodyPr>
          <a:lstStyle/>
          <a:p>
            <a:pPr>
              <a:lnSpc>
                <a:spcPct val="120000"/>
              </a:lnSpc>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3521200" y="4144608"/>
            <a:ext cx="1885719" cy="455662"/>
          </a:xfrm>
          <a:prstGeom prst="rect">
            <a:avLst/>
          </a:prstGeom>
          <a:noFill/>
        </p:spPr>
        <p:txBody>
          <a:bodyPr wrap="square" lIns="60919" tIns="30460" rIns="60919" bIns="30460" rtlCol="0">
            <a:spAutoFit/>
          </a:bodyPr>
          <a:lstStyle/>
          <a:p>
            <a:pPr>
              <a:lnSpc>
                <a:spcPct val="150000"/>
              </a:lnSpc>
            </a:pPr>
            <a:r>
              <a:rPr lang="zh-CN" altLang="en-US" sz="56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3521202" y="3946449"/>
            <a:ext cx="1728161" cy="253138"/>
          </a:xfrm>
          <a:prstGeom prst="rect">
            <a:avLst/>
          </a:prstGeom>
          <a:noFill/>
        </p:spPr>
        <p:txBody>
          <a:bodyPr wrap="square" lIns="68573" tIns="34286" rIns="68573" bIns="34286" rtlCol="0">
            <a:spAutoFit/>
          </a:bodyPr>
          <a:lstStyle/>
          <a:p>
            <a:pPr>
              <a:lnSpc>
                <a:spcPct val="120000"/>
              </a:lnSpc>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1"/>
          <p:cNvSpPr txBox="1"/>
          <p:nvPr/>
        </p:nvSpPr>
        <p:spPr>
          <a:xfrm>
            <a:off x="5990081" y="4144608"/>
            <a:ext cx="1885719" cy="455662"/>
          </a:xfrm>
          <a:prstGeom prst="rect">
            <a:avLst/>
          </a:prstGeom>
          <a:noFill/>
        </p:spPr>
        <p:txBody>
          <a:bodyPr wrap="square" lIns="60919" tIns="30460" rIns="60919" bIns="30460" rtlCol="0">
            <a:spAutoFit/>
          </a:bodyPr>
          <a:lstStyle/>
          <a:p>
            <a:pPr>
              <a:lnSpc>
                <a:spcPct val="150000"/>
              </a:lnSpc>
            </a:pPr>
            <a:r>
              <a:rPr lang="zh-CN" altLang="en-US" sz="569"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569"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6" name="TextBox 170"/>
          <p:cNvSpPr txBox="1"/>
          <p:nvPr/>
        </p:nvSpPr>
        <p:spPr>
          <a:xfrm>
            <a:off x="5990082" y="3946449"/>
            <a:ext cx="1728161" cy="253138"/>
          </a:xfrm>
          <a:prstGeom prst="rect">
            <a:avLst/>
          </a:prstGeom>
          <a:noFill/>
        </p:spPr>
        <p:txBody>
          <a:bodyPr wrap="square" lIns="68573" tIns="34286" rIns="68573" bIns="34286" rtlCol="0">
            <a:spAutoFit/>
          </a:bodyPr>
          <a:lstStyle/>
          <a:p>
            <a:pPr>
              <a:lnSpc>
                <a:spcPct val="120000"/>
              </a:lnSpc>
            </a:pP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0916739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anim calcmode="lin" valueType="num">
                                      <p:cBhvr>
                                        <p:cTn id="48" dur="500" fill="hold"/>
                                        <p:tgtEl>
                                          <p:spTgt spid="42"/>
                                        </p:tgtEl>
                                        <p:attrNameLst>
                                          <p:attrName>ppt_x</p:attrName>
                                        </p:attrNameLst>
                                      </p:cBhvr>
                                      <p:tavLst>
                                        <p:tav tm="0">
                                          <p:val>
                                            <p:strVal val="#ppt_x"/>
                                          </p:val>
                                        </p:tav>
                                        <p:tav tm="100000">
                                          <p:val>
                                            <p:strVal val="#ppt_x"/>
                                          </p:val>
                                        </p:tav>
                                      </p:tavLst>
                                    </p:anim>
                                    <p:anim calcmode="lin" valueType="num">
                                      <p:cBhvr>
                                        <p:cTn id="49" dur="500" fill="hold"/>
                                        <p:tgtEl>
                                          <p:spTgt spid="4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anim calcmode="lin" valueType="num">
                                      <p:cBhvr>
                                        <p:cTn id="53" dur="500" fill="hold"/>
                                        <p:tgtEl>
                                          <p:spTgt spid="41"/>
                                        </p:tgtEl>
                                        <p:attrNameLst>
                                          <p:attrName>ppt_x</p:attrName>
                                        </p:attrNameLst>
                                      </p:cBhvr>
                                      <p:tavLst>
                                        <p:tav tm="0">
                                          <p:val>
                                            <p:strVal val="#ppt_x"/>
                                          </p:val>
                                        </p:tav>
                                        <p:tav tm="100000">
                                          <p:val>
                                            <p:strVal val="#ppt_x"/>
                                          </p:val>
                                        </p:tav>
                                      </p:tavLst>
                                    </p:anim>
                                    <p:anim calcmode="lin" valueType="num">
                                      <p:cBhvr>
                                        <p:cTn id="54" dur="500" fill="hold"/>
                                        <p:tgtEl>
                                          <p:spTgt spid="41"/>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anim calcmode="lin" valueType="num">
                                      <p:cBhvr>
                                        <p:cTn id="63" dur="500" fill="hold"/>
                                        <p:tgtEl>
                                          <p:spTgt spid="44"/>
                                        </p:tgtEl>
                                        <p:attrNameLst>
                                          <p:attrName>ppt_x</p:attrName>
                                        </p:attrNameLst>
                                      </p:cBhvr>
                                      <p:tavLst>
                                        <p:tav tm="0">
                                          <p:val>
                                            <p:strVal val="#ppt_x"/>
                                          </p:val>
                                        </p:tav>
                                        <p:tav tm="100000">
                                          <p:val>
                                            <p:strVal val="#ppt_x"/>
                                          </p:val>
                                        </p:tav>
                                      </p:tavLst>
                                    </p:anim>
                                    <p:anim calcmode="lin" valueType="num">
                                      <p:cBhvr>
                                        <p:cTn id="64" dur="5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anim calcmode="lin" valueType="num">
                                      <p:cBhvr>
                                        <p:cTn id="68" dur="500" fill="hold"/>
                                        <p:tgtEl>
                                          <p:spTgt spid="43"/>
                                        </p:tgtEl>
                                        <p:attrNameLst>
                                          <p:attrName>ppt_x</p:attrName>
                                        </p:attrNameLst>
                                      </p:cBhvr>
                                      <p:tavLst>
                                        <p:tav tm="0">
                                          <p:val>
                                            <p:strVal val="#ppt_x"/>
                                          </p:val>
                                        </p:tav>
                                        <p:tav tm="100000">
                                          <p:val>
                                            <p:strVal val="#ppt_x"/>
                                          </p:val>
                                        </p:tav>
                                      </p:tavLst>
                                    </p:anim>
                                    <p:anim calcmode="lin" valueType="num">
                                      <p:cBhvr>
                                        <p:cTn id="69" dur="5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5000"/>
                            </p:stCondLst>
                            <p:childTnLst>
                              <p:par>
                                <p:cTn id="71" presetID="22" presetClass="entr" presetSubtype="1"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par>
                          <p:cTn id="74" fill="hold">
                            <p:stCondLst>
                              <p:cond delay="5500"/>
                            </p:stCondLst>
                            <p:childTnLst>
                              <p:par>
                                <p:cTn id="75" presetID="47"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anim calcmode="lin" valueType="num">
                                      <p:cBhvr>
                                        <p:cTn id="78" dur="500" fill="hold"/>
                                        <p:tgtEl>
                                          <p:spTgt spid="46"/>
                                        </p:tgtEl>
                                        <p:attrNameLst>
                                          <p:attrName>ppt_x</p:attrName>
                                        </p:attrNameLst>
                                      </p:cBhvr>
                                      <p:tavLst>
                                        <p:tav tm="0">
                                          <p:val>
                                            <p:strVal val="#ppt_x"/>
                                          </p:val>
                                        </p:tav>
                                        <p:tav tm="100000">
                                          <p:val>
                                            <p:strVal val="#ppt_x"/>
                                          </p:val>
                                        </p:tav>
                                      </p:tavLst>
                                    </p:anim>
                                    <p:anim calcmode="lin" valueType="num">
                                      <p:cBhvr>
                                        <p:cTn id="79" dur="500" fill="hold"/>
                                        <p:tgtEl>
                                          <p:spTgt spid="4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anim calcmode="lin" valueType="num">
                                      <p:cBhvr>
                                        <p:cTn id="83" dur="500" fill="hold"/>
                                        <p:tgtEl>
                                          <p:spTgt spid="45"/>
                                        </p:tgtEl>
                                        <p:attrNameLst>
                                          <p:attrName>ppt_x</p:attrName>
                                        </p:attrNameLst>
                                      </p:cBhvr>
                                      <p:tavLst>
                                        <p:tav tm="0">
                                          <p:val>
                                            <p:strVal val="#ppt_x"/>
                                          </p:val>
                                        </p:tav>
                                        <p:tav tm="100000">
                                          <p:val>
                                            <p:strVal val="#ppt_x"/>
                                          </p:val>
                                        </p:tav>
                                      </p:tavLst>
                                    </p:anim>
                                    <p:anim calcmode="lin" valueType="num">
                                      <p:cBhvr>
                                        <p:cTn id="8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566739" y="1176338"/>
            <a:ext cx="8016875" cy="461655"/>
          </a:xfrm>
          <a:prstGeom prst="rect">
            <a:avLst/>
          </a:prstGeom>
          <a:noFill/>
          <a:ln w="9525">
            <a:noFill/>
            <a:miter lim="800000"/>
            <a:headEnd/>
            <a:tailEnd/>
          </a:ln>
        </p:spPr>
        <p:txBody>
          <a:bodyPr lIns="91431" tIns="45715" rIns="91431" bIns="45715">
            <a:spAutoFit/>
          </a:bodyPr>
          <a:lstStyle/>
          <a:p>
            <a:pPr marL="0" marR="0" lvl="0" indent="0" algn="l" defTabSz="914282" rtl="0" eaLnBrk="1" fontAlgn="auto" latinLnBrk="0" hangingPunct="1">
              <a:lnSpc>
                <a:spcPct val="150000"/>
              </a:lnSpc>
              <a:spcBef>
                <a:spcPts val="600"/>
              </a:spcBef>
              <a:spcAft>
                <a:spcPts val="60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28" name="图片 2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5133" y="2106613"/>
            <a:ext cx="3069610" cy="2419350"/>
          </a:xfrm>
          <a:prstGeom prst="rect">
            <a:avLst/>
          </a:prstGeom>
          <a:noFill/>
          <a:ln w="9525">
            <a:noFill/>
            <a:miter lim="800000"/>
            <a:headEnd/>
            <a:tailEnd/>
          </a:ln>
        </p:spPr>
      </p:pic>
      <p:sp>
        <p:nvSpPr>
          <p:cNvPr id="29" name="Rectangle 12"/>
          <p:cNvSpPr/>
          <p:nvPr/>
        </p:nvSpPr>
        <p:spPr bwMode="auto">
          <a:xfrm>
            <a:off x="6130925" y="2106613"/>
            <a:ext cx="2452688" cy="2419350"/>
          </a:xfrm>
          <a:prstGeom prst="rect">
            <a:avLst/>
          </a:prstGeom>
          <a:solidFill>
            <a:schemeClr val="accent1"/>
          </a:solidFill>
          <a:ln w="9525" cap="flat" cmpd="sng" algn="ctr">
            <a:noFill/>
            <a:prstDash val="solid"/>
            <a:headEnd type="none" w="med" len="med"/>
            <a:tailEnd type="none" w="med" len="med"/>
          </a:ln>
          <a:effectLst/>
        </p:spPr>
        <p:txBody>
          <a:bodyPr lIns="137152" tIns="68576" rIns="34289" bIns="34289"/>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450"/>
              </a:spcAft>
              <a:buClrTx/>
              <a:buSzTx/>
              <a:buFontTx/>
              <a:buNone/>
              <a:tabLst/>
              <a:defRPr/>
            </a:pPr>
            <a:endParaRPr kumimoji="0" lang="en-US" sz="2700" b="0" i="0" u="none" strike="noStrike" kern="1200" cap="none" spc="0" normalizeH="0" baseline="0" noProof="0" dirty="0">
              <a:ln>
                <a:noFill/>
              </a:ln>
              <a:solidFill>
                <a:srgbClr val="FFFFFF">
                  <a:alpha val="99000"/>
                </a:srgbClr>
              </a:solidFill>
              <a:effectLst/>
              <a:uLnTx/>
              <a:uFillTx/>
              <a:latin typeface="Segoe UI Light" panose="020B0502040204020203" pitchFamily="34" charset="0"/>
              <a:ea typeface="+mn-ea"/>
              <a:cs typeface="+mn-cs"/>
            </a:endParaRPr>
          </a:p>
        </p:txBody>
      </p:sp>
      <p:sp>
        <p:nvSpPr>
          <p:cNvPr id="30" name="文本框 81"/>
          <p:cNvSpPr txBox="1">
            <a:spLocks noChangeArrowheads="1"/>
          </p:cNvSpPr>
          <p:nvPr/>
        </p:nvSpPr>
        <p:spPr bwMode="auto">
          <a:xfrm>
            <a:off x="6423025" y="2493963"/>
            <a:ext cx="1944688" cy="1733550"/>
          </a:xfrm>
          <a:prstGeom prst="rect">
            <a:avLst/>
          </a:prstGeom>
          <a:noFill/>
          <a:ln w="9525">
            <a:noFill/>
            <a:miter lim="800000"/>
            <a:headEnd/>
            <a:tailEnd/>
          </a:ln>
        </p:spPr>
        <p:txBody>
          <a:bodyPr lIns="91431" tIns="45715" rIns="91431" bIns="45715"/>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此处输入您的文本请在此处输入您的文本此处输入您的文本此处输入您的文本此处输入您的文本请在此处输入您的文本此处输入您的文本。</a:t>
            </a:r>
          </a:p>
        </p:txBody>
      </p:sp>
    </p:spTree>
    <p:extLst>
      <p:ext uri="{BB962C8B-B14F-4D97-AF65-F5344CB8AC3E}">
        <p14:creationId xmlns:p14="http://schemas.microsoft.com/office/powerpoint/2010/main" val="20802067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8000"/>
                                  </p:iterate>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par>
                          <p:cTn id="8" fill="hold">
                            <p:stCondLst>
                              <p:cond delay="258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3080"/>
                            </p:stCondLst>
                            <p:childTnLst>
                              <p:par>
                                <p:cTn id="16" presetID="22" presetClass="entr" presetSubtype="2"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4"/>
          <p:cNvSpPr>
            <a:spLocks noChangeAspect="1"/>
          </p:cNvSpPr>
          <p:nvPr/>
        </p:nvSpPr>
        <p:spPr bwMode="auto">
          <a:xfrm>
            <a:off x="1835697" y="1487057"/>
            <a:ext cx="1368152"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prstTxWarp prst="textNoShape">
              <a:avLst/>
            </a:prstTxWarp>
            <a:noAutofit/>
          </a:bodyPr>
          <a:lstStyle/>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p:txBody>
      </p:sp>
      <p:sp>
        <p:nvSpPr>
          <p:cNvPr id="26" name="Rectangle 4"/>
          <p:cNvSpPr>
            <a:spLocks noChangeAspect="1"/>
          </p:cNvSpPr>
          <p:nvPr/>
        </p:nvSpPr>
        <p:spPr bwMode="auto">
          <a:xfrm>
            <a:off x="3844613" y="2503843"/>
            <a:ext cx="1922137" cy="92090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prstTxWarp prst="textNoShape">
              <a:avLst/>
            </a:prstTxWarp>
            <a:noAutofit/>
          </a:bodyPr>
          <a:lstStyle/>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单击填加标题</a:t>
            </a:r>
            <a:endParaRPr kumimoji="0" lang="en-US" altLang="zh-CN" sz="11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rPr>
              <a:t>单击填加文字内容</a:t>
            </a:r>
            <a:endParaRPr kumimoji="0" lang="en-US" altLang="zh-CN"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24" normalizeH="0" baseline="0" noProof="0" dirty="0">
              <a:ln>
                <a:noFill/>
              </a:ln>
              <a:solidFill>
                <a:prstClr val="white"/>
              </a:solidFill>
              <a:effectLst/>
              <a:uLnTx/>
              <a:uFillTx/>
              <a:latin typeface="微软雅黑" pitchFamily="34" charset="-122"/>
              <a:ea typeface="微软雅黑" pitchFamily="34" charset="-122"/>
              <a:cs typeface="Segoe UI" pitchFamily="34" charset="0"/>
            </a:endParaRPr>
          </a:p>
        </p:txBody>
      </p:sp>
      <p:sp>
        <p:nvSpPr>
          <p:cNvPr id="27" name="Rectangle 4"/>
          <p:cNvSpPr>
            <a:spLocks noChangeAspect="1"/>
          </p:cNvSpPr>
          <p:nvPr/>
        </p:nvSpPr>
        <p:spPr bwMode="auto">
          <a:xfrm>
            <a:off x="6215731" y="2514940"/>
            <a:ext cx="1308597" cy="9209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3286" tIns="21644" rIns="21644" bIns="43286" numCol="1" spcCol="0" rtlCol="0" fromWordArt="0" anchor="b" anchorCtr="0" forceAA="0" compatLnSpc="1">
            <a:prstTxWarp prst="textNoShape">
              <a:avLst/>
            </a:prstTxWarp>
            <a:noAutofit/>
          </a:bodyPr>
          <a:lstStyle/>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p:txBody>
      </p:sp>
      <p:grpSp>
        <p:nvGrpSpPr>
          <p:cNvPr id="2" name="组合 27"/>
          <p:cNvGrpSpPr>
            <a:grpSpLocks noChangeAspect="1"/>
          </p:cNvGrpSpPr>
          <p:nvPr/>
        </p:nvGrpSpPr>
        <p:grpSpPr>
          <a:xfrm>
            <a:off x="3851206" y="1487057"/>
            <a:ext cx="909644" cy="920906"/>
            <a:chOff x="5002274" y="955627"/>
            <a:chExt cx="1022400" cy="1022351"/>
          </a:xfrm>
        </p:grpSpPr>
        <p:sp>
          <p:nvSpPr>
            <p:cNvPr id="29" name="Rectangle 4"/>
            <p:cNvSpPr/>
            <p:nvPr/>
          </p:nvSpPr>
          <p:spPr bwMode="auto">
            <a:xfrm>
              <a:off x="5002274" y="955627"/>
              <a:ext cx="1022400" cy="102235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prstTxWarp prst="textNoShape">
                <a:avLst/>
              </a:prstTxWarp>
              <a:noAutofit/>
            </a:bodyPr>
            <a:lstStyle/>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p:txBody>
        </p:sp>
        <p:pic>
          <p:nvPicPr>
            <p:cNvPr id="30" name="Picture 6" descr="C:\Users\Jonahs\Dropbox\Projects SCOTT\MEET Windows Azure\source\Background\tile-icon-databas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083" y="1147494"/>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组合 30"/>
          <p:cNvGrpSpPr>
            <a:grpSpLocks noChangeAspect="1"/>
          </p:cNvGrpSpPr>
          <p:nvPr/>
        </p:nvGrpSpPr>
        <p:grpSpPr>
          <a:xfrm>
            <a:off x="4857106" y="1487057"/>
            <a:ext cx="909644" cy="920906"/>
            <a:chOff x="6140400" y="955627"/>
            <a:chExt cx="1022400" cy="1022351"/>
          </a:xfrm>
        </p:grpSpPr>
        <p:sp>
          <p:nvSpPr>
            <p:cNvPr id="32" name="Rectangle 4"/>
            <p:cNvSpPr/>
            <p:nvPr/>
          </p:nvSpPr>
          <p:spPr bwMode="auto">
            <a:xfrm>
              <a:off x="6140400" y="955627"/>
              <a:ext cx="1022400" cy="10223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578" tIns="35289" rIns="35289" bIns="70578" numCol="1" spcCol="0" rtlCol="0" fromWordArt="0" anchor="b" anchorCtr="0" forceAA="0" compatLnSpc="1">
              <a:prstTxWarp prst="textNoShape">
                <a:avLst/>
              </a:prstTxWarp>
              <a:noAutofit/>
            </a:bodyPr>
            <a:lstStyle/>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altLang="zh-CN" sz="7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a:p>
              <a:pPr marL="0" marR="0" lvl="0" indent="0" algn="l" defTabSz="432741"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24" normalizeH="0" baseline="0" noProof="0" dirty="0">
                <a:ln>
                  <a:noFill/>
                </a:ln>
                <a:solidFill>
                  <a:prstClr val="black"/>
                </a:solidFill>
                <a:effectLst/>
                <a:uLnTx/>
                <a:uFillTx/>
                <a:latin typeface="微软雅黑" pitchFamily="34" charset="-122"/>
                <a:ea typeface="微软雅黑" pitchFamily="34" charset="-122"/>
                <a:cs typeface="Segoe UI" pitchFamily="34" charset="0"/>
              </a:endParaRPr>
            </a:p>
          </p:txBody>
        </p:sp>
        <p:pic>
          <p:nvPicPr>
            <p:cNvPr id="33" name="Picture 5" descr="\\MAGNUM\Projects\Microsoft\Cloud Power FY12\Design\Icons\PNGs\Self_Service.pn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100000"/>
                      </a14:imgEffect>
                    </a14:imgLayer>
                  </a14:imgProps>
                </a:ext>
              </a:extLst>
            </a:blip>
            <a:srcRect/>
            <a:stretch>
              <a:fillRect/>
            </a:stretch>
          </p:blipFill>
          <p:spPr bwMode="auto">
            <a:xfrm>
              <a:off x="6219082" y="1031063"/>
              <a:ext cx="865036" cy="871477"/>
            </a:xfrm>
            <a:prstGeom prst="rect">
              <a:avLst/>
            </a:prstGeom>
            <a:noFill/>
          </p:spPr>
        </p:pic>
      </p:grpSp>
      <p:pic>
        <p:nvPicPr>
          <p:cNvPr id="34" name="图片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0546" y="1499649"/>
            <a:ext cx="1218967" cy="872398"/>
          </a:xfrm>
          <a:prstGeom prst="rect">
            <a:avLst/>
          </a:prstGeom>
        </p:spPr>
      </p:pic>
      <p:pic>
        <p:nvPicPr>
          <p:cNvPr id="35"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835696" y="2499742"/>
            <a:ext cx="1381358" cy="920906"/>
          </a:xfrm>
          <a:prstGeom prst="rect">
            <a:avLst/>
          </a:prstGeom>
          <a:blipFill>
            <a:blip r:embed="rId8"/>
            <a:tile tx="0" ty="0" sx="100000" sy="100000" flip="none" algn="tl"/>
          </a:blipFill>
          <a:ln>
            <a:noFill/>
          </a:ln>
          <a:extLst/>
        </p:spPr>
      </p:pic>
      <p:sp>
        <p:nvSpPr>
          <p:cNvPr id="15" name="矩形 14"/>
          <p:cNvSpPr>
            <a:spLocks noChangeArrowheads="1"/>
          </p:cNvSpPr>
          <p:nvPr/>
        </p:nvSpPr>
        <p:spPr bwMode="auto">
          <a:xfrm>
            <a:off x="1259633" y="3723878"/>
            <a:ext cx="6696743" cy="439919"/>
          </a:xfrm>
          <a:prstGeom prst="rect">
            <a:avLst/>
          </a:prstGeom>
          <a:noFill/>
          <a:ln w="9525">
            <a:noFill/>
            <a:miter lim="800000"/>
            <a:headEnd/>
            <a:tailEnd/>
          </a:ln>
        </p:spPr>
        <p:txBody>
          <a:bodyPr wrap="square" lIns="91431" tIns="45715" rIns="91431" bIns="45715">
            <a:spAutoFit/>
          </a:bodyPr>
          <a:lstStyle/>
          <a:p>
            <a:pPr marL="0" marR="0" lvl="0" indent="0" algn="ctr" defTabSz="914282" rtl="0" eaLnBrk="1" fontAlgn="auto" latinLnBrk="0" hangingPunct="1">
              <a:lnSpc>
                <a:spcPct val="150000"/>
              </a:lnSpc>
              <a:spcBef>
                <a:spcPts val="600"/>
              </a:spcBef>
              <a:spcAft>
                <a:spcPts val="60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val="6440345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50"/>
                                        <p:tgtEl>
                                          <p:spTgt spid="2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50"/>
                                        <p:tgtEl>
                                          <p:spTgt spid="3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50"/>
                                        <p:tgtEl>
                                          <p:spTgt spid="27"/>
                                        </p:tgtEl>
                                      </p:cBhvr>
                                    </p:animEffect>
                                  </p:childTnLst>
                                </p:cTn>
                              </p:par>
                            </p:childTnLst>
                          </p:cTn>
                        </p:par>
                        <p:par>
                          <p:cTn id="32" fill="hold">
                            <p:stCondLst>
                              <p:cond delay="1750"/>
                            </p:stCondLst>
                            <p:childTnLst>
                              <p:par>
                                <p:cTn id="33" presetID="22" presetClass="entr" presetSubtype="8" fill="hold" grpId="0" nodeType="afterEffect">
                                  <p:stCondLst>
                                    <p:cond delay="0"/>
                                  </p:stCondLst>
                                  <p:iterate type="lt">
                                    <p:tmPct val="8000"/>
                                  </p:iterate>
                                  <p:childTnLst>
                                    <p:set>
                                      <p:cBhvr>
                                        <p:cTn id="34" dur="1" fill="hold">
                                          <p:stCondLst>
                                            <p:cond delay="0"/>
                                          </p:stCondLst>
                                        </p:cTn>
                                        <p:tgtEl>
                                          <p:spTgt spid="15"/>
                                        </p:tgtEl>
                                        <p:attrNameLst>
                                          <p:attrName>style.visibility</p:attrName>
                                        </p:attrNameLst>
                                      </p:cBhvr>
                                      <p:to>
                                        <p:strVal val="visible"/>
                                      </p:to>
                                    </p:set>
                                    <p:animEffect transition="in" filter="wipe(left)">
                                      <p:cBhvr>
                                        <p:cTn id="3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grpSp>
        <p:nvGrpSpPr>
          <p:cNvPr id="19" name="组合 18"/>
          <p:cNvGrpSpPr/>
          <p:nvPr/>
        </p:nvGrpSpPr>
        <p:grpSpPr>
          <a:xfrm>
            <a:off x="3329082" y="1695089"/>
            <a:ext cx="2946656" cy="425465"/>
            <a:chOff x="3329082" y="1695089"/>
            <a:chExt cx="2946656" cy="425465"/>
          </a:xfrm>
        </p:grpSpPr>
        <p:sp>
          <p:nvSpPr>
            <p:cNvPr id="11" name="圆角矩形 10"/>
            <p:cNvSpPr/>
            <p:nvPr/>
          </p:nvSpPr>
          <p:spPr>
            <a:xfrm>
              <a:off x="3329082" y="1695089"/>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362239" y="1732156"/>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01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329082" y="2332373"/>
            <a:ext cx="2946656" cy="425465"/>
            <a:chOff x="3329082" y="2332373"/>
            <a:chExt cx="2946656" cy="425465"/>
          </a:xfrm>
        </p:grpSpPr>
        <p:sp>
          <p:nvSpPr>
            <p:cNvPr id="12" name="圆角矩形 11"/>
            <p:cNvSpPr/>
            <p:nvPr/>
          </p:nvSpPr>
          <p:spPr>
            <a:xfrm>
              <a:off x="3329082" y="2332373"/>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362239" y="2367824"/>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02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329082" y="2969657"/>
            <a:ext cx="2946656" cy="425465"/>
            <a:chOff x="3329082" y="2969657"/>
            <a:chExt cx="2946656" cy="425465"/>
          </a:xfrm>
        </p:grpSpPr>
        <p:sp>
          <p:nvSpPr>
            <p:cNvPr id="13" name="圆角矩形 12"/>
            <p:cNvSpPr/>
            <p:nvPr/>
          </p:nvSpPr>
          <p:spPr>
            <a:xfrm>
              <a:off x="3329082" y="2969657"/>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362239" y="2992210"/>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03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329082" y="3606941"/>
            <a:ext cx="2946656" cy="425465"/>
            <a:chOff x="3329082" y="3606941"/>
            <a:chExt cx="2946656" cy="425465"/>
          </a:xfrm>
        </p:grpSpPr>
        <p:sp>
          <p:nvSpPr>
            <p:cNvPr id="14" name="圆角矩形 13"/>
            <p:cNvSpPr/>
            <p:nvPr/>
          </p:nvSpPr>
          <p:spPr>
            <a:xfrm>
              <a:off x="3329082" y="3606941"/>
              <a:ext cx="2946656" cy="4254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362239" y="3635007"/>
              <a:ext cx="2900153" cy="369332"/>
            </a:xfrm>
            <a:prstGeom prst="rect">
              <a:avLst/>
            </a:prstGeom>
            <a:noFill/>
          </p:spPr>
          <p:txBody>
            <a:bodyPr wrap="none" rtlCol="0">
              <a:spAutoFit/>
            </a:bodyPr>
            <a:lstStyle/>
            <a:p>
              <a:r>
                <a:rPr lang="en-US" altLang="zh-CN" sz="1800" dirty="0" smtClean="0">
                  <a:latin typeface="微软雅黑" panose="020B0503020204020204" pitchFamily="34" charset="-122"/>
                  <a:ea typeface="微软雅黑" panose="020B0503020204020204" pitchFamily="34" charset="-122"/>
                </a:rPr>
                <a:t>04  </a:t>
              </a:r>
              <a:r>
                <a:rPr lang="zh-CN" altLang="en-US" sz="1800" dirty="0" smtClean="0">
                  <a:latin typeface="微软雅黑" panose="020B0503020204020204" pitchFamily="34" charset="-122"/>
                  <a:ea typeface="微软雅黑" panose="020B0503020204020204" pitchFamily="34" charset="-122"/>
                </a:rPr>
                <a:t>单击此处添加文字标题</a:t>
              </a:r>
              <a:endParaRPr lang="zh-CN" altLang="en-US" sz="18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80658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ppt_y</p:attrName>
                                        </p:attrNameLst>
                                      </p:cBhvr>
                                      <p:tavLst>
                                        <p:tav tm="0">
                                          <p:val>
                                            <p:strVal val="#ppt_y+#ppt_h*1.125000"/>
                                          </p:val>
                                        </p:tav>
                                        <p:tav tm="100000">
                                          <p:val>
                                            <p:strVal val="#ppt_y"/>
                                          </p:val>
                                        </p:tav>
                                      </p:tavLst>
                                    </p:anim>
                                    <p:animEffect transition="in" filter="wipe(up)">
                                      <p:cBhvr>
                                        <p:cTn id="8" dur="750"/>
                                        <p:tgtEl>
                                          <p:spTgt spid="19"/>
                                        </p:tgtEl>
                                      </p:cBhvr>
                                    </p:animEffect>
                                  </p:childTnLst>
                                </p:cTn>
                              </p:par>
                            </p:childTnLst>
                          </p:cTn>
                        </p:par>
                        <p:par>
                          <p:cTn id="9" fill="hold">
                            <p:stCondLst>
                              <p:cond delay="75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p:tgtEl>
                                          <p:spTgt spid="20"/>
                                        </p:tgtEl>
                                        <p:attrNameLst>
                                          <p:attrName>ppt_y</p:attrName>
                                        </p:attrNameLst>
                                      </p:cBhvr>
                                      <p:tavLst>
                                        <p:tav tm="0">
                                          <p:val>
                                            <p:strVal val="#ppt_y+#ppt_h*1.125000"/>
                                          </p:val>
                                        </p:tav>
                                        <p:tav tm="100000">
                                          <p:val>
                                            <p:strVal val="#ppt_y"/>
                                          </p:val>
                                        </p:tav>
                                      </p:tavLst>
                                    </p:anim>
                                    <p:animEffect transition="in" filter="wipe(up)">
                                      <p:cBhvr>
                                        <p:cTn id="13" dur="750"/>
                                        <p:tgtEl>
                                          <p:spTgt spid="20"/>
                                        </p:tgtEl>
                                      </p:cBhvr>
                                    </p:animEffect>
                                  </p:childTnLst>
                                </p:cTn>
                              </p:par>
                            </p:childTnLst>
                          </p:cTn>
                        </p:par>
                        <p:par>
                          <p:cTn id="14" fill="hold">
                            <p:stCondLst>
                              <p:cond delay="1500"/>
                            </p:stCondLst>
                            <p:childTnLst>
                              <p:par>
                                <p:cTn id="15" presetID="1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p:tgtEl>
                                          <p:spTgt spid="21"/>
                                        </p:tgtEl>
                                        <p:attrNameLst>
                                          <p:attrName>ppt_y</p:attrName>
                                        </p:attrNameLst>
                                      </p:cBhvr>
                                      <p:tavLst>
                                        <p:tav tm="0">
                                          <p:val>
                                            <p:strVal val="#ppt_y+#ppt_h*1.125000"/>
                                          </p:val>
                                        </p:tav>
                                        <p:tav tm="100000">
                                          <p:val>
                                            <p:strVal val="#ppt_y"/>
                                          </p:val>
                                        </p:tav>
                                      </p:tavLst>
                                    </p:anim>
                                    <p:animEffect transition="in" filter="wipe(up)">
                                      <p:cBhvr>
                                        <p:cTn id="18" dur="750"/>
                                        <p:tgtEl>
                                          <p:spTgt spid="21"/>
                                        </p:tgtEl>
                                      </p:cBhvr>
                                    </p:animEffect>
                                  </p:childTnLst>
                                </p:cTn>
                              </p:par>
                            </p:childTnLst>
                          </p:cTn>
                        </p:par>
                        <p:par>
                          <p:cTn id="19" fill="hold">
                            <p:stCondLst>
                              <p:cond delay="2250"/>
                            </p:stCondLst>
                            <p:childTnLst>
                              <p:par>
                                <p:cTn id="20" presetID="12" presetClass="entr" presetSubtype="4"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p:tgtEl>
                                          <p:spTgt spid="22"/>
                                        </p:tgtEl>
                                        <p:attrNameLst>
                                          <p:attrName>ppt_y</p:attrName>
                                        </p:attrNameLst>
                                      </p:cBhvr>
                                      <p:tavLst>
                                        <p:tav tm="0">
                                          <p:val>
                                            <p:strVal val="#ppt_y+#ppt_h*1.125000"/>
                                          </p:val>
                                        </p:tav>
                                        <p:tav tm="100000">
                                          <p:val>
                                            <p:strVal val="#ppt_y"/>
                                          </p:val>
                                        </p:tav>
                                      </p:tavLst>
                                    </p:anim>
                                    <p:animEffect transition="in" filter="wipe(up)">
                                      <p:cBhvr>
                                        <p:cTn id="2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4"/>
          <p:cNvSpPr>
            <a:spLocks/>
          </p:cNvSpPr>
          <p:nvPr/>
        </p:nvSpPr>
        <p:spPr bwMode="auto">
          <a:xfrm>
            <a:off x="1074893" y="2126533"/>
            <a:ext cx="6861570" cy="1190"/>
          </a:xfrm>
          <a:custGeom>
            <a:avLst/>
            <a:gdLst>
              <a:gd name="T0" fmla="*/ 0 w 8374743"/>
              <a:gd name="T1" fmla="*/ 0 h 1349828"/>
              <a:gd name="T2" fmla="*/ 0 w 8374743"/>
              <a:gd name="T3" fmla="*/ 2 h 1349828"/>
              <a:gd name="T4" fmla="*/ 10004727 w 8374743"/>
              <a:gd name="T5" fmla="*/ 2 h 1349828"/>
              <a:gd name="T6" fmla="*/ 0 60000 65536"/>
              <a:gd name="T7" fmla="*/ 0 60000 65536"/>
              <a:gd name="T8" fmla="*/ 0 60000 65536"/>
              <a:gd name="T9" fmla="*/ 0 w 8374743"/>
              <a:gd name="T10" fmla="*/ 0 h 1349828"/>
              <a:gd name="T11" fmla="*/ 8374743 w 8374743"/>
              <a:gd name="T12" fmla="*/ 1349828 h 1349828"/>
            </a:gdLst>
            <a:ahLst/>
            <a:cxnLst>
              <a:cxn ang="T6">
                <a:pos x="T0" y="T1"/>
              </a:cxn>
              <a:cxn ang="T7">
                <a:pos x="T2" y="T3"/>
              </a:cxn>
              <a:cxn ang="T8">
                <a:pos x="T4" y="T5"/>
              </a:cxn>
            </a:cxnLst>
            <a:rect l="T9" t="T10" r="T11" b="T12"/>
            <a:pathLst>
              <a:path w="8374743" h="1349828">
                <a:moveTo>
                  <a:pt x="0" y="0"/>
                </a:moveTo>
                <a:lnTo>
                  <a:pt x="0" y="1349828"/>
                </a:lnTo>
                <a:lnTo>
                  <a:pt x="8374743" y="1349828"/>
                </a:lnTo>
              </a:path>
            </a:pathLst>
          </a:custGeom>
          <a:solidFill>
            <a:srgbClr val="2272AB"/>
          </a:solidFill>
          <a:ln w="25400" cap="flat" cmpd="sng">
            <a:solidFill>
              <a:schemeClr val="bg1">
                <a:lumMod val="50000"/>
              </a:schemeClr>
            </a:solidFill>
            <a:bevel/>
            <a:headEnd type="oval" w="med" len="med"/>
            <a:tailEnd type="oval" w="med" len="med"/>
          </a:ln>
        </p:spPr>
        <p:txBody>
          <a:bodyPr lIns="91437" tIns="45718" rIns="91437" bIns="45718" anchor="ctr"/>
          <a:lstStyle/>
          <a:p>
            <a:endParaRPr lang="zh-CN" altLang="en-US" sz="1209" dirty="0">
              <a:ln w="0"/>
              <a:solidFill>
                <a:schemeClr val="accent1"/>
              </a:solidFill>
              <a:effectLst>
                <a:outerShdw blurRad="38100" dist="25400" dir="5400000" algn="ctr" rotWithShape="0">
                  <a:srgbClr val="6E747A">
                    <a:alpha val="43000"/>
                  </a:srgbClr>
                </a:outerShdw>
              </a:effectLst>
            </a:endParaRPr>
          </a:p>
        </p:txBody>
      </p:sp>
      <p:grpSp>
        <p:nvGrpSpPr>
          <p:cNvPr id="2" name="组合 5"/>
          <p:cNvGrpSpPr>
            <a:grpSpLocks/>
          </p:cNvGrpSpPr>
          <p:nvPr/>
        </p:nvGrpSpPr>
        <p:grpSpPr bwMode="auto">
          <a:xfrm>
            <a:off x="1489013" y="1492294"/>
            <a:ext cx="1330426" cy="2814209"/>
            <a:chOff x="0" y="0"/>
            <a:chExt cx="1774825" cy="3754438"/>
          </a:xfrm>
          <a:solidFill>
            <a:schemeClr val="accent1"/>
          </a:solidFill>
        </p:grpSpPr>
        <p:sp>
          <p:nvSpPr>
            <p:cNvPr id="21" name="椭圆 6"/>
            <p:cNvSpPr>
              <a:spLocks noChangeArrowheads="1"/>
            </p:cNvSpPr>
            <p:nvPr/>
          </p:nvSpPr>
          <p:spPr bwMode="auto">
            <a:xfrm>
              <a:off x="1055687" y="750888"/>
              <a:ext cx="179388"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6" dirty="0">
                <a:solidFill>
                  <a:srgbClr val="FFFFFF"/>
                </a:solidFill>
                <a:latin typeface="Calibri" panose="020F0502020204030204" pitchFamily="34" charset="0"/>
                <a:sym typeface="Calibri" panose="020F0502020204030204" pitchFamily="34" charset="0"/>
              </a:endParaRPr>
            </a:p>
          </p:txBody>
        </p:sp>
        <p:sp>
          <p:nvSpPr>
            <p:cNvPr id="22" name="椭圆形标注 7"/>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78"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01</a:t>
              </a:r>
              <a:endParaRPr lang="zh-CN" altLang="en-US" sz="1564" dirty="0"/>
            </a:p>
          </p:txBody>
        </p:sp>
        <p:sp>
          <p:nvSpPr>
            <p:cNvPr id="23" name="任意多边形 8"/>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4" dirty="0"/>
            </a:p>
          </p:txBody>
        </p:sp>
      </p:grpSp>
      <p:grpSp>
        <p:nvGrpSpPr>
          <p:cNvPr id="3" name="组合 9"/>
          <p:cNvGrpSpPr>
            <a:grpSpLocks/>
          </p:cNvGrpSpPr>
          <p:nvPr/>
        </p:nvGrpSpPr>
        <p:grpSpPr bwMode="auto">
          <a:xfrm>
            <a:off x="3101470" y="1492294"/>
            <a:ext cx="1330426" cy="2814209"/>
            <a:chOff x="0" y="0"/>
            <a:chExt cx="1774825" cy="3754438"/>
          </a:xfrm>
          <a:solidFill>
            <a:schemeClr val="accent2"/>
          </a:solidFill>
        </p:grpSpPr>
        <p:sp>
          <p:nvSpPr>
            <p:cNvPr id="25" name="椭圆 10"/>
            <p:cNvSpPr>
              <a:spLocks noChangeArrowheads="1"/>
            </p:cNvSpPr>
            <p:nvPr/>
          </p:nvSpPr>
          <p:spPr bwMode="auto">
            <a:xfrm>
              <a:off x="1011238"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6" dirty="0">
                <a:solidFill>
                  <a:srgbClr val="FFFFFF"/>
                </a:solidFill>
                <a:latin typeface="Calibri" panose="020F0502020204030204" pitchFamily="34" charset="0"/>
                <a:sym typeface="Calibri" panose="020F0502020204030204" pitchFamily="34" charset="0"/>
              </a:endParaRPr>
            </a:p>
          </p:txBody>
        </p:sp>
        <p:sp>
          <p:nvSpPr>
            <p:cNvPr id="26" name="椭圆形标注 11"/>
            <p:cNvSpPr>
              <a:spLocks noChangeArrowheads="1"/>
            </p:cNvSpPr>
            <p:nvPr/>
          </p:nvSpPr>
          <p:spPr bwMode="auto">
            <a:xfrm flipH="1">
              <a:off x="52705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78"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02</a:t>
              </a:r>
              <a:endParaRPr lang="zh-CN" altLang="en-US" sz="1564" dirty="0"/>
            </a:p>
          </p:txBody>
        </p:sp>
        <p:sp>
          <p:nvSpPr>
            <p:cNvPr id="27" name="任意多边形 12"/>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4" dirty="0"/>
            </a:p>
          </p:txBody>
        </p:sp>
      </p:grpSp>
      <p:grpSp>
        <p:nvGrpSpPr>
          <p:cNvPr id="4" name="组合 13"/>
          <p:cNvGrpSpPr>
            <a:grpSpLocks/>
          </p:cNvGrpSpPr>
          <p:nvPr/>
        </p:nvGrpSpPr>
        <p:grpSpPr bwMode="auto">
          <a:xfrm>
            <a:off x="4698457" y="1492294"/>
            <a:ext cx="1331616" cy="2814209"/>
            <a:chOff x="0" y="0"/>
            <a:chExt cx="1776413" cy="3754438"/>
          </a:xfrm>
          <a:solidFill>
            <a:schemeClr val="accent3"/>
          </a:solidFill>
        </p:grpSpPr>
        <p:sp>
          <p:nvSpPr>
            <p:cNvPr id="29" name="椭圆 14"/>
            <p:cNvSpPr>
              <a:spLocks noChangeArrowheads="1"/>
            </p:cNvSpPr>
            <p:nvPr/>
          </p:nvSpPr>
          <p:spPr bwMode="auto">
            <a:xfrm>
              <a:off x="1008063"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6" dirty="0">
                <a:solidFill>
                  <a:srgbClr val="FFFFFF"/>
                </a:solidFill>
                <a:latin typeface="Calibri" panose="020F0502020204030204" pitchFamily="34" charset="0"/>
                <a:sym typeface="Calibri" panose="020F0502020204030204" pitchFamily="34" charset="0"/>
              </a:endParaRPr>
            </a:p>
          </p:txBody>
        </p:sp>
        <p:sp>
          <p:nvSpPr>
            <p:cNvPr id="30" name="椭圆形标注 15"/>
            <p:cNvSpPr>
              <a:spLocks noChangeArrowheads="1"/>
            </p:cNvSpPr>
            <p:nvPr/>
          </p:nvSpPr>
          <p:spPr bwMode="auto">
            <a:xfrm flipH="1">
              <a:off x="528638" y="0"/>
              <a:ext cx="719137"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78"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03</a:t>
              </a:r>
              <a:endParaRPr lang="zh-CN" altLang="en-US" sz="1564" dirty="0"/>
            </a:p>
          </p:txBody>
        </p:sp>
        <p:sp>
          <p:nvSpPr>
            <p:cNvPr id="31" name="任意多边形 16"/>
            <p:cNvSpPr>
              <a:spLocks noChangeArrowheads="1"/>
            </p:cNvSpPr>
            <p:nvPr/>
          </p:nvSpPr>
          <p:spPr bwMode="auto">
            <a:xfrm>
              <a:off x="0" y="1006475"/>
              <a:ext cx="1776413" cy="2747963"/>
            </a:xfrm>
            <a:custGeom>
              <a:avLst/>
              <a:gdLst>
                <a:gd name="T0" fmla="*/ 1573508 w 1293018"/>
                <a:gd name="T1" fmla="*/ 0 h 2000700"/>
                <a:gd name="T2" fmla="*/ 1717126 w 1293018"/>
                <a:gd name="T3" fmla="*/ 247494 h 2000700"/>
                <a:gd name="T4" fmla="*/ 2193250 w 1293018"/>
                <a:gd name="T5" fmla="*/ 247494 h 2000700"/>
                <a:gd name="T6" fmla="*/ 2440525 w 1293018"/>
                <a:gd name="T7" fmla="*/ 494643 h 2000700"/>
                <a:gd name="T8" fmla="*/ 2440525 w 1293018"/>
                <a:gd name="T9" fmla="*/ 3527180 h 2000700"/>
                <a:gd name="T10" fmla="*/ 2193250 w 1293018"/>
                <a:gd name="T11" fmla="*/ 3774329 h 2000700"/>
                <a:gd name="T12" fmla="*/ 247275 w 1293018"/>
                <a:gd name="T13" fmla="*/ 3774329 h 2000700"/>
                <a:gd name="T14" fmla="*/ 0 w 1293018"/>
                <a:gd name="T15" fmla="*/ 3527180 h 2000700"/>
                <a:gd name="T16" fmla="*/ 0 w 1293018"/>
                <a:gd name="T17" fmla="*/ 494643 h 2000700"/>
                <a:gd name="T18" fmla="*/ 247275 w 1293018"/>
                <a:gd name="T19" fmla="*/ 247494 h 2000700"/>
                <a:gd name="T20" fmla="*/ 1429887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4" dirty="0"/>
            </a:p>
          </p:txBody>
        </p:sp>
      </p:grpSp>
      <p:grpSp>
        <p:nvGrpSpPr>
          <p:cNvPr id="5" name="组合 17"/>
          <p:cNvGrpSpPr>
            <a:grpSpLocks/>
          </p:cNvGrpSpPr>
          <p:nvPr/>
        </p:nvGrpSpPr>
        <p:grpSpPr bwMode="auto">
          <a:xfrm>
            <a:off x="6296634" y="1492294"/>
            <a:ext cx="1330426" cy="2814209"/>
            <a:chOff x="0" y="0"/>
            <a:chExt cx="1774825" cy="3754438"/>
          </a:xfrm>
          <a:solidFill>
            <a:schemeClr val="accent4"/>
          </a:solidFill>
        </p:grpSpPr>
        <p:sp>
          <p:nvSpPr>
            <p:cNvPr id="33" name="椭圆 18"/>
            <p:cNvSpPr>
              <a:spLocks noChangeArrowheads="1"/>
            </p:cNvSpPr>
            <p:nvPr/>
          </p:nvSpPr>
          <p:spPr bwMode="auto">
            <a:xfrm>
              <a:off x="1006475" y="750888"/>
              <a:ext cx="179387" cy="177800"/>
            </a:xfrm>
            <a:prstGeom prst="ellipse">
              <a:avLst/>
            </a:prstGeom>
            <a:grpFill/>
            <a:ln w="25400">
              <a:solidFill>
                <a:srgbClr val="FFFFFF"/>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996" dirty="0">
                <a:solidFill>
                  <a:srgbClr val="FFFFFF"/>
                </a:solidFill>
                <a:latin typeface="Calibri" panose="020F0502020204030204" pitchFamily="34" charset="0"/>
                <a:sym typeface="Calibri" panose="020F0502020204030204" pitchFamily="34" charset="0"/>
              </a:endParaRPr>
            </a:p>
          </p:txBody>
        </p:sp>
        <p:sp>
          <p:nvSpPr>
            <p:cNvPr id="34" name="椭圆形标注 19"/>
            <p:cNvSpPr>
              <a:spLocks noChangeArrowheads="1"/>
            </p:cNvSpPr>
            <p:nvPr/>
          </p:nvSpPr>
          <p:spPr bwMode="auto">
            <a:xfrm flipH="1">
              <a:off x="533400" y="0"/>
              <a:ext cx="720725" cy="493713"/>
            </a:xfrm>
            <a:prstGeom prst="wedgeEllipseCallout">
              <a:avLst>
                <a:gd name="adj1" fmla="val -27065"/>
                <a:gd name="adj2" fmla="val 71625"/>
              </a:avLst>
            </a:prstGeom>
            <a:grpFill/>
            <a:ln>
              <a:noFill/>
            </a:ln>
            <a:extLst>
              <a:ext uri="{91240B29-F687-4F45-9708-019B960494DF}">
                <a14:hiddenLine xmlns:a14="http://schemas.microsoft.com/office/drawing/2010/main" w="25400">
                  <a:solidFill>
                    <a:srgbClr val="000000"/>
                  </a:solidFill>
                  <a:bevel/>
                  <a:headEnd/>
                  <a:tailEnd/>
                </a14:hiddenLine>
              </a:ext>
            </a:extLst>
          </p:spPr>
          <p:txBody>
            <a:bodyPr lIns="0" tIns="0" rIns="0" b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778" b="1" dirty="0">
                  <a:solidFill>
                    <a:srgbClr val="FFFFFF"/>
                  </a:solidFill>
                  <a:latin typeface="Agency FB" panose="020B0503020202020204" pitchFamily="34" charset="0"/>
                  <a:ea typeface="微软雅黑" panose="020B0503020204020204" pitchFamily="34" charset="-122"/>
                  <a:sym typeface="Times New Roman" panose="02020603050405020304" pitchFamily="18" charset="0"/>
                </a:rPr>
                <a:t>04</a:t>
              </a:r>
              <a:endParaRPr lang="zh-CN" altLang="en-US" sz="1564" dirty="0"/>
            </a:p>
          </p:txBody>
        </p:sp>
        <p:sp>
          <p:nvSpPr>
            <p:cNvPr id="35" name="任意多边形 20"/>
            <p:cNvSpPr>
              <a:spLocks noChangeArrowheads="1"/>
            </p:cNvSpPr>
            <p:nvPr/>
          </p:nvSpPr>
          <p:spPr bwMode="auto">
            <a:xfrm>
              <a:off x="0" y="1006475"/>
              <a:ext cx="1774825" cy="2747963"/>
            </a:xfrm>
            <a:custGeom>
              <a:avLst/>
              <a:gdLst>
                <a:gd name="T0" fmla="*/ 1570696 w 1293018"/>
                <a:gd name="T1" fmla="*/ 0 h 2000700"/>
                <a:gd name="T2" fmla="*/ 1714058 w 1293018"/>
                <a:gd name="T3" fmla="*/ 247494 h 2000700"/>
                <a:gd name="T4" fmla="*/ 2189331 w 1293018"/>
                <a:gd name="T5" fmla="*/ 247494 h 2000700"/>
                <a:gd name="T6" fmla="*/ 2436164 w 1293018"/>
                <a:gd name="T7" fmla="*/ 494643 h 2000700"/>
                <a:gd name="T8" fmla="*/ 2436164 w 1293018"/>
                <a:gd name="T9" fmla="*/ 3527180 h 2000700"/>
                <a:gd name="T10" fmla="*/ 2189331 w 1293018"/>
                <a:gd name="T11" fmla="*/ 3774329 h 2000700"/>
                <a:gd name="T12" fmla="*/ 246833 w 1293018"/>
                <a:gd name="T13" fmla="*/ 3774329 h 2000700"/>
                <a:gd name="T14" fmla="*/ 0 w 1293018"/>
                <a:gd name="T15" fmla="*/ 3527180 h 2000700"/>
                <a:gd name="T16" fmla="*/ 0 w 1293018"/>
                <a:gd name="T17" fmla="*/ 494643 h 2000700"/>
                <a:gd name="T18" fmla="*/ 246833 w 1293018"/>
                <a:gd name="T19" fmla="*/ 247494 h 2000700"/>
                <a:gd name="T20" fmla="*/ 1427331 w 1293018"/>
                <a:gd name="T21" fmla="*/ 247494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headEnd/>
              <a:tailEnd/>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p>
            <a:p>
              <a:pPr algn="ctr" eaLnBrk="1" hangingPunct="1">
                <a:lnSpc>
                  <a:spcPct val="150000"/>
                </a:lnSpc>
              </a:pPr>
              <a:r>
                <a:rPr lang="zh-CN" altLang="en-US" sz="1209"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此处输入文本</a:t>
              </a:r>
              <a:endParaRPr lang="zh-CN" altLang="en-US" sz="1564" dirty="0"/>
            </a:p>
          </p:txBody>
        </p:sp>
      </p:grpSp>
    </p:spTree>
    <p:extLst>
      <p:ext uri="{BB962C8B-B14F-4D97-AF65-F5344CB8AC3E}">
        <p14:creationId xmlns:p14="http://schemas.microsoft.com/office/powerpoint/2010/main" val="21462817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0-#ppt_w/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0-#ppt_w/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0-#ppt_w/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0-#ppt_w/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0-#ppt_w/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4400" b="1" dirty="0" smtClean="0">
                <a:latin typeface="方正卡通简体" panose="03000509000000000000" pitchFamily="65" charset="-122"/>
                <a:ea typeface="方正卡通简体" panose="03000509000000000000" pitchFamily="65" charset="-122"/>
                <a:sym typeface="微软雅黑" pitchFamily="34" charset="-122"/>
              </a:rPr>
              <a:t>第四部分</a:t>
            </a:r>
            <a:endParaRPr lang="en-US" altLang="zh-CN" sz="4400" b="1" dirty="0">
              <a:latin typeface="方正卡通简体" panose="03000509000000000000" pitchFamily="65" charset="-122"/>
              <a:ea typeface="方正卡通简体" panose="03000509000000000000" pitchFamily="65" charset="-122"/>
              <a:sym typeface="微软雅黑" pitchFamily="34" charset="-122"/>
            </a:endParaRPr>
          </a:p>
        </p:txBody>
      </p:sp>
    </p:spTree>
    <p:extLst>
      <p:ext uri="{BB962C8B-B14F-4D97-AF65-F5344CB8AC3E}">
        <p14:creationId xmlns:p14="http://schemas.microsoft.com/office/powerpoint/2010/main" val="441597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24"/>
          <p:cNvSpPr>
            <a:spLocks noChangeArrowheads="1"/>
          </p:cNvSpPr>
          <p:nvPr/>
        </p:nvSpPr>
        <p:spPr bwMode="auto">
          <a:xfrm>
            <a:off x="504120" y="1851672"/>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年度工作概述</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a:ea typeface="宋体" panose="02010600030101010101" pitchFamily="2" charset="-122"/>
                <a:cs typeface="+mn-cs"/>
              </a:rPr>
              <a:t>. </a:t>
            </a:r>
          </a:p>
        </p:txBody>
      </p:sp>
      <p:sp>
        <p:nvSpPr>
          <p:cNvPr id="86" name="Rectangle 24"/>
          <p:cNvSpPr>
            <a:spLocks noChangeArrowheads="1"/>
          </p:cNvSpPr>
          <p:nvPr/>
        </p:nvSpPr>
        <p:spPr bwMode="auto">
          <a:xfrm>
            <a:off x="504120" y="3476990"/>
            <a:ext cx="2015306" cy="75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工作完成情况</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r" defTabSz="914400" rtl="0" eaLnBrk="1" fontAlgn="auto" latinLnBrk="0" hangingPunct="1">
              <a:lnSpc>
                <a:spcPct val="120000"/>
              </a:lnSpc>
              <a:spcBef>
                <a:spcPts val="300"/>
              </a:spcBef>
              <a:spcAft>
                <a:spcPts val="0"/>
              </a:spcAft>
              <a:buClrTx/>
              <a:buSzTx/>
              <a:buFontTx/>
              <a:buNone/>
              <a:tabLst/>
              <a:defRPr/>
            </a:pPr>
            <a:r>
              <a:rPr kumimoji="0" lang="en-US" altLang="zh-CN" sz="800" b="0" i="0" u="none" strike="noStrike" kern="0" cap="none" spc="0" normalizeH="0" baseline="0" noProof="0" dirty="0" smtClean="0">
                <a:ln>
                  <a:noFill/>
                </a:ln>
                <a:solidFill>
                  <a:srgbClr val="F8F8F8">
                    <a:lumMod val="50000"/>
                  </a:srgbClr>
                </a:solidFill>
                <a:effectLst/>
                <a:uLnTx/>
                <a:uFillTx/>
                <a:latin typeface="Calibri"/>
                <a:ea typeface="宋体" panose="02010600030101010101" pitchFamily="2" charset="-122"/>
                <a:cs typeface="+mn-cs"/>
              </a:rPr>
              <a:t>. </a:t>
            </a:r>
          </a:p>
        </p:txBody>
      </p:sp>
      <p:sp>
        <p:nvSpPr>
          <p:cNvPr id="88" name="Rectangle 24"/>
          <p:cNvSpPr>
            <a:spLocks noChangeArrowheads="1"/>
          </p:cNvSpPr>
          <p:nvPr/>
        </p:nvSpPr>
        <p:spPr bwMode="auto">
          <a:xfrm>
            <a:off x="6516216" y="1851670"/>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成功项目展示</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90" name="Rectangle 24"/>
          <p:cNvSpPr>
            <a:spLocks noChangeArrowheads="1"/>
          </p:cNvSpPr>
          <p:nvPr/>
        </p:nvSpPr>
        <p:spPr bwMode="auto">
          <a:xfrm>
            <a:off x="6516216" y="3476988"/>
            <a:ext cx="2015306" cy="56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明年工作计划</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400" rtl="0" eaLnBrk="1" fontAlgn="auto" latinLnBrk="0" hangingPunct="1">
              <a:lnSpc>
                <a:spcPct val="120000"/>
              </a:lnSpc>
              <a:spcBef>
                <a:spcPts val="30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endParaRPr>
          </a:p>
          <a:p>
            <a:pPr marL="0" marR="0" lvl="0" indent="0" algn="l" defTabSz="914282" rtl="0" eaLnBrk="1" fontAlgn="auto" latinLnBrk="0" hangingPunct="1">
              <a:lnSpc>
                <a:spcPct val="13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cs"/>
              </a:rPr>
              <a:t>单击此处添加文本单击此处添加文本</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grpSp>
        <p:nvGrpSpPr>
          <p:cNvPr id="3" name="组合 70"/>
          <p:cNvGrpSpPr/>
          <p:nvPr/>
        </p:nvGrpSpPr>
        <p:grpSpPr>
          <a:xfrm>
            <a:off x="3925336" y="2421404"/>
            <a:ext cx="1233478" cy="1234864"/>
            <a:chOff x="1903413" y="1601788"/>
            <a:chExt cx="1949450" cy="1951038"/>
          </a:xfrm>
        </p:grpSpPr>
        <p:sp>
          <p:nvSpPr>
            <p:cNvPr id="72"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3" name="Oval 7"/>
            <p:cNvSpPr>
              <a:spLocks noChangeArrowheads="1"/>
            </p:cNvSpPr>
            <p:nvPr/>
          </p:nvSpPr>
          <p:spPr bwMode="auto">
            <a:xfrm>
              <a:off x="2730500" y="2430463"/>
              <a:ext cx="295275" cy="295275"/>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4"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5"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6"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grpSp>
      <p:grpSp>
        <p:nvGrpSpPr>
          <p:cNvPr id="4" name="组合 76"/>
          <p:cNvGrpSpPr/>
          <p:nvPr/>
        </p:nvGrpSpPr>
        <p:grpSpPr>
          <a:xfrm>
            <a:off x="3675226" y="2304850"/>
            <a:ext cx="868858" cy="734487"/>
            <a:chOff x="1508126" y="1417638"/>
            <a:chExt cx="1373187" cy="1160463"/>
          </a:xfrm>
        </p:grpSpPr>
        <p:sp>
          <p:nvSpPr>
            <p:cNvPr id="78"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79"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0"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1"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82"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grpSp>
      <p:sp>
        <p:nvSpPr>
          <p:cNvPr id="83" name="Freeform 12"/>
          <p:cNvSpPr/>
          <p:nvPr/>
        </p:nvSpPr>
        <p:spPr bwMode="auto">
          <a:xfrm flipV="1">
            <a:off x="3675226" y="3038835"/>
            <a:ext cx="868858" cy="817404"/>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65000"/>
              <a:alpha val="10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rgbClr val="080808"/>
              </a:solidFill>
              <a:effectLst/>
              <a:uLnTx/>
              <a:uFillTx/>
              <a:latin typeface="Calibri"/>
              <a:ea typeface="宋体" panose="02010600030101010101" pitchFamily="2" charset="-122"/>
              <a:cs typeface="+mn-cs"/>
            </a:endParaRPr>
          </a:p>
        </p:txBody>
      </p:sp>
      <p:sp>
        <p:nvSpPr>
          <p:cNvPr id="2" name="菱形 1"/>
          <p:cNvSpPr/>
          <p:nvPr/>
        </p:nvSpPr>
        <p:spPr>
          <a:xfrm>
            <a:off x="2701762" y="1961845"/>
            <a:ext cx="631890" cy="632083"/>
          </a:xfrm>
          <a:prstGeom prst="diamond">
            <a:avLst/>
          </a:prstGeom>
          <a:solidFill>
            <a:schemeClr val="accent1"/>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01</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28" name="菱形 27"/>
          <p:cNvSpPr/>
          <p:nvPr/>
        </p:nvSpPr>
        <p:spPr>
          <a:xfrm>
            <a:off x="5731301" y="1961845"/>
            <a:ext cx="631890" cy="632083"/>
          </a:xfrm>
          <a:prstGeom prst="diamond">
            <a:avLst/>
          </a:prstGeom>
          <a:solidFill>
            <a:schemeClr val="accent3"/>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03</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29" name="菱形 28"/>
          <p:cNvSpPr/>
          <p:nvPr/>
        </p:nvSpPr>
        <p:spPr>
          <a:xfrm>
            <a:off x="2701762" y="3593515"/>
            <a:ext cx="631890" cy="632083"/>
          </a:xfrm>
          <a:prstGeom prst="diamond">
            <a:avLst/>
          </a:prstGeom>
          <a:solidFill>
            <a:schemeClr val="accent2"/>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02</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30" name="菱形 29"/>
          <p:cNvSpPr/>
          <p:nvPr/>
        </p:nvSpPr>
        <p:spPr>
          <a:xfrm>
            <a:off x="5731301" y="3593515"/>
            <a:ext cx="631890" cy="632083"/>
          </a:xfrm>
          <a:prstGeom prst="diamond">
            <a:avLst/>
          </a:prstGeom>
          <a:solidFill>
            <a:schemeClr val="accent4"/>
          </a:solidFill>
          <a:ln w="25400" cap="flat" cmpd="sng" algn="ctr">
            <a:noFill/>
            <a:prstDash val="solid"/>
          </a:ln>
          <a:effectLst/>
        </p:spPr>
        <p:txBody>
          <a:bodyPr lIns="0" tIns="0" rIns="0" bIns="0"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8F8F8"/>
                </a:solidFill>
                <a:effectLst/>
                <a:uLnTx/>
                <a:uFillTx/>
                <a:latin typeface="Calibri"/>
                <a:ea typeface="宋体"/>
                <a:cs typeface="+mn-cs"/>
              </a:rPr>
              <a:t>04</a:t>
            </a:r>
            <a:endParaRPr kumimoji="0" lang="zh-CN" altLang="en-US" sz="1800" b="0" i="0" u="none" strike="noStrike" kern="0" cap="none" spc="0" normalizeH="0" baseline="0" noProof="0" dirty="0">
              <a:ln>
                <a:noFill/>
              </a:ln>
              <a:solidFill>
                <a:srgbClr val="F8F8F8"/>
              </a:solidFill>
              <a:effectLst/>
              <a:uLnTx/>
              <a:uFillTx/>
              <a:latin typeface="Calibri"/>
              <a:ea typeface="宋体"/>
              <a:cs typeface="+mn-cs"/>
            </a:endParaRPr>
          </a:p>
        </p:txBody>
      </p:sp>
      <p:sp>
        <p:nvSpPr>
          <p:cNvPr id="23" name="MH_Others_1"/>
          <p:cNvSpPr txBox="1"/>
          <p:nvPr>
            <p:custDataLst>
              <p:tags r:id="rId1"/>
            </p:custDataLst>
          </p:nvPr>
        </p:nvSpPr>
        <p:spPr>
          <a:xfrm>
            <a:off x="3995936" y="627534"/>
            <a:ext cx="1141603" cy="615425"/>
          </a:xfrm>
          <a:prstGeom prst="rect">
            <a:avLst/>
          </a:prstGeom>
          <a:noFill/>
        </p:spPr>
        <p:txBody>
          <a:bodyPr vert="horz" wrap="square" lIns="0" tIns="0" rIns="0" bIns="0" rtlCol="0" anchor="ctr" anchorCtr="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3999" b="1"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目录</a:t>
            </a:r>
          </a:p>
        </p:txBody>
      </p:sp>
      <p:sp>
        <p:nvSpPr>
          <p:cNvPr id="24" name="MH_Others_2"/>
          <p:cNvSpPr txBox="1"/>
          <p:nvPr>
            <p:custDataLst>
              <p:tags r:id="rId2"/>
            </p:custDataLst>
          </p:nvPr>
        </p:nvSpPr>
        <p:spPr>
          <a:xfrm>
            <a:off x="3635896" y="1255861"/>
            <a:ext cx="1872208" cy="307777"/>
          </a:xfrm>
          <a:prstGeom prst="rect">
            <a:avLst/>
          </a:prstGeom>
          <a:noFill/>
        </p:spPr>
        <p:txBody>
          <a:bodyPr wrap="square"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CONTENTS</a:t>
            </a:r>
            <a:endParaRPr kumimoji="0" lang="zh-CN" altLang="en-US" sz="2000" b="0" i="0" u="none" strike="noStrike" kern="1200" cap="none" spc="0" normalizeH="0" baseline="0" noProof="0" dirty="0">
              <a:ln>
                <a:noFill/>
              </a:ln>
              <a:solidFill>
                <a:srgbClr val="6BB76D"/>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4001059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2" presetClass="entr" presetSubtype="9" fill="hold" nodeType="withEffect">
                                  <p:stCondLst>
                                    <p:cond delay="1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250" fill="hold"/>
                                        <p:tgtEl>
                                          <p:spTgt spid="4"/>
                                        </p:tgtEl>
                                        <p:attrNameLst>
                                          <p:attrName>ppt_x</p:attrName>
                                        </p:attrNameLst>
                                      </p:cBhvr>
                                      <p:tavLst>
                                        <p:tav tm="0">
                                          <p:val>
                                            <p:strVal val="0-#ppt_w/2"/>
                                          </p:val>
                                        </p:tav>
                                        <p:tav tm="100000">
                                          <p:val>
                                            <p:strVal val="#ppt_x"/>
                                          </p:val>
                                        </p:tav>
                                      </p:tavLst>
                                    </p:anim>
                                    <p:anim calcmode="lin" valueType="num">
                                      <p:cBhvr additive="base">
                                        <p:cTn id="22" dur="25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12" fill="hold" grpId="0" nodeType="withEffect">
                                  <p:stCondLst>
                                    <p:cond delay="1500"/>
                                  </p:stCondLst>
                                  <p:childTnLst>
                                    <p:set>
                                      <p:cBhvr>
                                        <p:cTn id="24" dur="1" fill="hold">
                                          <p:stCondLst>
                                            <p:cond delay="0"/>
                                          </p:stCondLst>
                                        </p:cTn>
                                        <p:tgtEl>
                                          <p:spTgt spid="83"/>
                                        </p:tgtEl>
                                        <p:attrNameLst>
                                          <p:attrName>style.visibility</p:attrName>
                                        </p:attrNameLst>
                                      </p:cBhvr>
                                      <p:to>
                                        <p:strVal val="visible"/>
                                      </p:to>
                                    </p:set>
                                    <p:anim calcmode="lin" valueType="num">
                                      <p:cBhvr additive="base">
                                        <p:cTn id="25" dur="250" fill="hold"/>
                                        <p:tgtEl>
                                          <p:spTgt spid="83"/>
                                        </p:tgtEl>
                                        <p:attrNameLst>
                                          <p:attrName>ppt_x</p:attrName>
                                        </p:attrNameLst>
                                      </p:cBhvr>
                                      <p:tavLst>
                                        <p:tav tm="0">
                                          <p:val>
                                            <p:strVal val="0-#ppt_w/2"/>
                                          </p:val>
                                        </p:tav>
                                        <p:tav tm="100000">
                                          <p:val>
                                            <p:strVal val="#ppt_x"/>
                                          </p:val>
                                        </p:tav>
                                      </p:tavLst>
                                    </p:anim>
                                    <p:anim calcmode="lin" valueType="num">
                                      <p:cBhvr additive="base">
                                        <p:cTn id="26" dur="250" fill="hold"/>
                                        <p:tgtEl>
                                          <p:spTgt spid="83"/>
                                        </p:tgtEl>
                                        <p:attrNameLst>
                                          <p:attrName>ppt_y</p:attrName>
                                        </p:attrNameLst>
                                      </p:cBhvr>
                                      <p:tavLst>
                                        <p:tav tm="0">
                                          <p:val>
                                            <p:strVal val="1+#ppt_h/2"/>
                                          </p:val>
                                        </p:tav>
                                        <p:tav tm="100000">
                                          <p:val>
                                            <p:strVal val="#ppt_y"/>
                                          </p:val>
                                        </p:tav>
                                      </p:tavLst>
                                    </p:anim>
                                  </p:childTnLst>
                                </p:cTn>
                              </p:par>
                              <p:par>
                                <p:cTn id="27" presetID="53" presetClass="entr" presetSubtype="16" fill="hold" grpId="0" nodeType="withEffect">
                                  <p:stCondLst>
                                    <p:cond delay="18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2" presetClass="entr" presetSubtype="8" fill="hold" grpId="0" nodeType="withEffect">
                                  <p:stCondLst>
                                    <p:cond delay="2300"/>
                                  </p:stCondLst>
                                  <p:childTnLst>
                                    <p:set>
                                      <p:cBhvr>
                                        <p:cTn id="33" dur="1" fill="hold">
                                          <p:stCondLst>
                                            <p:cond delay="0"/>
                                          </p:stCondLst>
                                        </p:cTn>
                                        <p:tgtEl>
                                          <p:spTgt spid="84"/>
                                        </p:tgtEl>
                                        <p:attrNameLst>
                                          <p:attrName>style.visibility</p:attrName>
                                        </p:attrNameLst>
                                      </p:cBhvr>
                                      <p:to>
                                        <p:strVal val="visible"/>
                                      </p:to>
                                    </p:set>
                                    <p:anim calcmode="lin" valueType="num">
                                      <p:cBhvr additive="base">
                                        <p:cTn id="34" dur="500" fill="hold"/>
                                        <p:tgtEl>
                                          <p:spTgt spid="84"/>
                                        </p:tgtEl>
                                        <p:attrNameLst>
                                          <p:attrName>ppt_x</p:attrName>
                                        </p:attrNameLst>
                                      </p:cBhvr>
                                      <p:tavLst>
                                        <p:tav tm="0">
                                          <p:val>
                                            <p:strVal val="0-#ppt_w/2"/>
                                          </p:val>
                                        </p:tav>
                                        <p:tav tm="100000">
                                          <p:val>
                                            <p:strVal val="#ppt_x"/>
                                          </p:val>
                                        </p:tav>
                                      </p:tavLst>
                                    </p:anim>
                                    <p:anim calcmode="lin" valueType="num">
                                      <p:cBhvr additive="base">
                                        <p:cTn id="35" dur="500" fill="hold"/>
                                        <p:tgtEl>
                                          <p:spTgt spid="84"/>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23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par>
                                <p:cTn id="41" presetID="2" presetClass="entr" presetSubtype="8" fill="hold" grpId="0" nodeType="withEffect">
                                  <p:stCondLst>
                                    <p:cond delay="2800"/>
                                  </p:stCondLst>
                                  <p:childTnLst>
                                    <p:set>
                                      <p:cBhvr>
                                        <p:cTn id="42" dur="1" fill="hold">
                                          <p:stCondLst>
                                            <p:cond delay="0"/>
                                          </p:stCondLst>
                                        </p:cTn>
                                        <p:tgtEl>
                                          <p:spTgt spid="86"/>
                                        </p:tgtEl>
                                        <p:attrNameLst>
                                          <p:attrName>style.visibility</p:attrName>
                                        </p:attrNameLst>
                                      </p:cBhvr>
                                      <p:to>
                                        <p:strVal val="visible"/>
                                      </p:to>
                                    </p:set>
                                    <p:anim calcmode="lin" valueType="num">
                                      <p:cBhvr additive="base">
                                        <p:cTn id="43" dur="500" fill="hold"/>
                                        <p:tgtEl>
                                          <p:spTgt spid="86"/>
                                        </p:tgtEl>
                                        <p:attrNameLst>
                                          <p:attrName>ppt_x</p:attrName>
                                        </p:attrNameLst>
                                      </p:cBhvr>
                                      <p:tavLst>
                                        <p:tav tm="0">
                                          <p:val>
                                            <p:strVal val="0-#ppt_w/2"/>
                                          </p:val>
                                        </p:tav>
                                        <p:tav tm="100000">
                                          <p:val>
                                            <p:strVal val="#ppt_x"/>
                                          </p:val>
                                        </p:tav>
                                      </p:tavLst>
                                    </p:anim>
                                    <p:anim calcmode="lin" valueType="num">
                                      <p:cBhvr additive="base">
                                        <p:cTn id="44" dur="500" fill="hold"/>
                                        <p:tgtEl>
                                          <p:spTgt spid="86"/>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28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2" presetClass="entr" presetSubtype="2" fill="hold" grpId="0" nodeType="withEffect">
                                  <p:stCondLst>
                                    <p:cond delay="3300"/>
                                  </p:stCondLst>
                                  <p:childTnLst>
                                    <p:set>
                                      <p:cBhvr>
                                        <p:cTn id="51" dur="1" fill="hold">
                                          <p:stCondLst>
                                            <p:cond delay="0"/>
                                          </p:stCondLst>
                                        </p:cTn>
                                        <p:tgtEl>
                                          <p:spTgt spid="88"/>
                                        </p:tgtEl>
                                        <p:attrNameLst>
                                          <p:attrName>style.visibility</p:attrName>
                                        </p:attrNameLst>
                                      </p:cBhvr>
                                      <p:to>
                                        <p:strVal val="visible"/>
                                      </p:to>
                                    </p:set>
                                    <p:anim calcmode="lin" valueType="num">
                                      <p:cBhvr additive="base">
                                        <p:cTn id="52" dur="500" fill="hold"/>
                                        <p:tgtEl>
                                          <p:spTgt spid="88"/>
                                        </p:tgtEl>
                                        <p:attrNameLst>
                                          <p:attrName>ppt_x</p:attrName>
                                        </p:attrNameLst>
                                      </p:cBhvr>
                                      <p:tavLst>
                                        <p:tav tm="0">
                                          <p:val>
                                            <p:strVal val="1+#ppt_w/2"/>
                                          </p:val>
                                        </p:tav>
                                        <p:tav tm="100000">
                                          <p:val>
                                            <p:strVal val="#ppt_x"/>
                                          </p:val>
                                        </p:tav>
                                      </p:tavLst>
                                    </p:anim>
                                    <p:anim calcmode="lin" valueType="num">
                                      <p:cBhvr additive="base">
                                        <p:cTn id="53" dur="500" fill="hold"/>
                                        <p:tgtEl>
                                          <p:spTgt spid="88"/>
                                        </p:tgtEl>
                                        <p:attrNameLst>
                                          <p:attrName>ppt_y</p:attrName>
                                        </p:attrNameLst>
                                      </p:cBhvr>
                                      <p:tavLst>
                                        <p:tav tm="0">
                                          <p:val>
                                            <p:strVal val="#ppt_y"/>
                                          </p:val>
                                        </p:tav>
                                        <p:tav tm="100000">
                                          <p:val>
                                            <p:strVal val="#ppt_y"/>
                                          </p:val>
                                        </p:tav>
                                      </p:tavLst>
                                    </p:anim>
                                  </p:childTnLst>
                                </p:cTn>
                              </p:par>
                              <p:par>
                                <p:cTn id="54" presetID="53" presetClass="entr" presetSubtype="16" fill="hold" grpId="0" nodeType="withEffect">
                                  <p:stCondLst>
                                    <p:cond delay="330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par>
                                <p:cTn id="59" presetID="2" presetClass="entr" presetSubtype="2" fill="hold" grpId="0" nodeType="withEffect">
                                  <p:stCondLst>
                                    <p:cond delay="380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1+#ppt_w/2"/>
                                          </p:val>
                                        </p:tav>
                                        <p:tav tm="100000">
                                          <p:val>
                                            <p:strVal val="#ppt_x"/>
                                          </p:val>
                                        </p:tav>
                                      </p:tavLst>
                                    </p:anim>
                                    <p:anim calcmode="lin" valueType="num">
                                      <p:cBhvr additive="base">
                                        <p:cTn id="62"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6" grpId="0"/>
      <p:bldP spid="88" grpId="0"/>
      <p:bldP spid="90" grpId="0"/>
      <p:bldP spid="83" grpId="0" animBg="1"/>
      <p:bldP spid="2" grpId="0" animBg="1"/>
      <p:bldP spid="28" grpId="0" animBg="1"/>
      <p:bldP spid="29" grpId="0" animBg="1"/>
      <p:bldP spid="30"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58773" y="1307379"/>
            <a:ext cx="5117483" cy="2961458"/>
            <a:chOff x="527472" y="1307379"/>
            <a:chExt cx="5117484"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2"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3008157" y="3020617"/>
                <a:ext cx="739230" cy="414779"/>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anose="020B0503020204020204" pitchFamily="34" charset="-122"/>
                    <a:cs typeface="+mn-cs"/>
                  </a:rPr>
                  <a:t>标题</a:t>
                </a:r>
                <a:endParaRPr kumimoji="0" lang="en-US" altLang="zh-CN"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anose="020B0503020204020204" pitchFamily="34" charset="-122"/>
                  <a:cs typeface="+mn-cs"/>
                </a:endParaRPr>
              </a:p>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itchFamily="34" charset="-122"/>
                    <a:ea typeface="微软雅黑" panose="020B0503020204020204" pitchFamily="34" charset="-122"/>
                    <a:cs typeface="+mn-cs"/>
                  </a:rPr>
                  <a:t>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anose="020B0503020204020204" pitchFamily="34" charset="-122"/>
                  <a:cs typeface="+mn-cs"/>
                </a:endParaRP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diamond">
                <a:avLst/>
              </a:prstGeom>
              <a:solidFill>
                <a:schemeClr val="accent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3021853" y="3001038"/>
                <a:ext cx="739230" cy="591350"/>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white"/>
                    </a:solidFill>
                    <a:effectLst/>
                    <a:uLnTx/>
                    <a:uFillTx/>
                    <a:latin typeface="微软雅黑" pitchFamily="34" charset="-122"/>
                    <a:ea typeface="微软雅黑" panose="020B0503020204020204" pitchFamily="34" charset="-122"/>
                    <a:cs typeface="+mn-cs"/>
                  </a:rPr>
                  <a:t>01</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021853" y="2989776"/>
                <a:ext cx="739230" cy="591350"/>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white"/>
                    </a:solidFill>
                    <a:effectLst/>
                    <a:uLnTx/>
                    <a:uFillTx/>
                    <a:latin typeface="微软雅黑" pitchFamily="34" charset="-122"/>
                    <a:ea typeface="微软雅黑" panose="020B0503020204020204" pitchFamily="34" charset="-122"/>
                    <a:cs typeface="+mn-cs"/>
                  </a:rPr>
                  <a:t>02</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diamond">
                <a:avLst/>
              </a:prstGeom>
              <a:solidFill>
                <a:schemeClr val="accent3"/>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3021853" y="2989776"/>
                <a:ext cx="739230" cy="591350"/>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white"/>
                    </a:solidFill>
                    <a:effectLst/>
                    <a:uLnTx/>
                    <a:uFillTx/>
                    <a:latin typeface="微软雅黑" pitchFamily="34" charset="-122"/>
                    <a:ea typeface="微软雅黑" panose="020B0503020204020204" pitchFamily="34" charset="-122"/>
                    <a:cs typeface="+mn-cs"/>
                  </a:rPr>
                  <a:t>03</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diamond">
                <a:avLst/>
              </a:prstGeom>
              <a:solidFill>
                <a:schemeClr val="accent4"/>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TextBox 17"/>
              <p:cNvSpPr txBox="1"/>
              <p:nvPr/>
            </p:nvSpPr>
            <p:spPr>
              <a:xfrm>
                <a:off x="3021853" y="2989776"/>
                <a:ext cx="739230" cy="591350"/>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white"/>
                    </a:solidFill>
                    <a:effectLst/>
                    <a:uLnTx/>
                    <a:uFillTx/>
                    <a:latin typeface="微软雅黑" pitchFamily="34" charset="-122"/>
                    <a:ea typeface="微软雅黑" panose="020B0503020204020204" pitchFamily="34" charset="-122"/>
                    <a:cs typeface="+mn-cs"/>
                  </a:rPr>
                  <a:t>04</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diamond">
                <a:avLst/>
              </a:prstGeom>
              <a:solidFill>
                <a:schemeClr val="accent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282" rtl="0" eaLnBrk="1" fontAlgn="base" latinLnBrk="0" hangingPunct="1">
                  <a:lnSpc>
                    <a:spcPct val="100000"/>
                  </a:lnSpc>
                  <a:spcBef>
                    <a:spcPct val="0"/>
                  </a:spcBef>
                  <a:spcAft>
                    <a:spcPct val="0"/>
                  </a:spcAft>
                  <a:buClrTx/>
                  <a:buSzTx/>
                  <a:buFontTx/>
                  <a:buNone/>
                  <a:tabLst/>
                  <a:defRPr/>
                </a:pPr>
                <a:endParaRPr kumimoji="0" lang="zh-CN" altLang="en-US" sz="33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3021853" y="2989776"/>
                <a:ext cx="739230" cy="591350"/>
              </a:xfrm>
              <a:prstGeom prst="rect">
                <a:avLst/>
              </a:prstGeom>
              <a:noFill/>
              <a:ln>
                <a:noFill/>
              </a:ln>
            </p:spPr>
            <p:txBody>
              <a:bodyPr wrap="squar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smtClean="0">
                    <a:ln>
                      <a:noFill/>
                    </a:ln>
                    <a:solidFill>
                      <a:prstClr val="white"/>
                    </a:solidFill>
                    <a:effectLst/>
                    <a:uLnTx/>
                    <a:uFillTx/>
                    <a:latin typeface="微软雅黑" pitchFamily="34" charset="-122"/>
                    <a:ea typeface="微软雅黑" panose="020B0503020204020204" pitchFamily="34" charset="-122"/>
                    <a:cs typeface="+mn-cs"/>
                  </a:rPr>
                  <a:t>05</a:t>
                </a:r>
                <a:endParaRPr kumimoji="0" lang="zh-CN" altLang="en-US" sz="20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grpSp>
        <p:sp>
          <p:nvSpPr>
            <p:cNvPr id="10" name="TextBox 9"/>
            <p:cNvSpPr txBox="1"/>
            <p:nvPr/>
          </p:nvSpPr>
          <p:spPr>
            <a:xfrm>
              <a:off x="1730870" y="1401616"/>
              <a:ext cx="1005403" cy="338554"/>
            </a:xfrm>
            <a:prstGeom prst="rect">
              <a:avLst/>
            </a:prstGeom>
            <a:noFill/>
          </p:spPr>
          <p:txBody>
            <a:bodyPr wrap="non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600" b="0" i="0" u="none" strike="noStrike" kern="1200" cap="none" spc="0" normalizeH="0" baseline="0" noProof="0" dirty="0">
                <a:ln>
                  <a:noFill/>
                </a:ln>
                <a:solidFill>
                  <a:prstClr val="white"/>
                </a:solidFill>
                <a:effectLst/>
                <a:uLnTx/>
                <a:uFillTx/>
                <a:latin typeface="微软雅黑" pitchFamily="34" charset="-122"/>
                <a:ea typeface="微软雅黑" panose="020B0503020204020204" pitchFamily="34" charset="-122"/>
                <a:cs typeface="+mn-cs"/>
              </a:endParaRPr>
            </a:p>
          </p:txBody>
        </p:sp>
        <p:sp>
          <p:nvSpPr>
            <p:cNvPr id="11" name="TextBox 10"/>
            <p:cNvSpPr txBox="1"/>
            <p:nvPr/>
          </p:nvSpPr>
          <p:spPr>
            <a:xfrm>
              <a:off x="4844876" y="2418122"/>
              <a:ext cx="800080" cy="276914"/>
            </a:xfrm>
            <a:prstGeom prst="rect">
              <a:avLst/>
            </a:prstGeom>
            <a:noFill/>
          </p:spPr>
          <p:txBody>
            <a:bodyPr wrap="none"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anose="020B0503020204020204" pitchFamily="34" charset="-122"/>
                <a:cs typeface="+mn-cs"/>
              </a:endParaRPr>
            </a:p>
          </p:txBody>
        </p:sp>
        <p:sp>
          <p:nvSpPr>
            <p:cNvPr id="12" name="TextBox 11"/>
            <p:cNvSpPr txBox="1"/>
            <p:nvPr/>
          </p:nvSpPr>
          <p:spPr>
            <a:xfrm>
              <a:off x="4338219" y="3920157"/>
              <a:ext cx="800080" cy="276914"/>
            </a:xfrm>
            <a:prstGeom prst="rect">
              <a:avLst/>
            </a:prstGeom>
            <a:noFill/>
          </p:spPr>
          <p:txBody>
            <a:bodyPr wrap="none" rtlCol="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anose="020B0503020204020204" pitchFamily="34" charset="-122"/>
                <a:cs typeface="+mn-cs"/>
              </a:endParaRPr>
            </a:p>
          </p:txBody>
        </p:sp>
        <p:sp>
          <p:nvSpPr>
            <p:cNvPr id="13" name="TextBox 12"/>
            <p:cNvSpPr txBox="1"/>
            <p:nvPr/>
          </p:nvSpPr>
          <p:spPr>
            <a:xfrm>
              <a:off x="527472" y="2451600"/>
              <a:ext cx="846560" cy="276914"/>
            </a:xfrm>
            <a:prstGeom prst="rect">
              <a:avLst/>
            </a:prstGeom>
            <a:noFill/>
          </p:spPr>
          <p:txBody>
            <a:bodyPr wrap="non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 </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anose="020B0503020204020204" pitchFamily="34" charset="-122"/>
                <a:cs typeface="+mn-cs"/>
              </a:endParaRPr>
            </a:p>
          </p:txBody>
        </p:sp>
        <p:sp>
          <p:nvSpPr>
            <p:cNvPr id="14" name="TextBox 13"/>
            <p:cNvSpPr txBox="1"/>
            <p:nvPr/>
          </p:nvSpPr>
          <p:spPr>
            <a:xfrm>
              <a:off x="1061243" y="3870314"/>
              <a:ext cx="800080" cy="276914"/>
            </a:xfrm>
            <a:prstGeom prst="rect">
              <a:avLst/>
            </a:prstGeom>
            <a:noFill/>
          </p:spPr>
          <p:txBody>
            <a:bodyPr wrap="none" rtlCol="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标题文字</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itchFamily="34" charset="-122"/>
                <a:ea typeface="微软雅黑" panose="020B0503020204020204" pitchFamily="34" charset="-122"/>
                <a:cs typeface="+mn-cs"/>
              </a:endParaRPr>
            </a:p>
          </p:txBody>
        </p:sp>
      </p:grpSp>
    </p:spTree>
    <p:extLst>
      <p:ext uri="{BB962C8B-B14F-4D97-AF65-F5344CB8AC3E}">
        <p14:creationId xmlns:p14="http://schemas.microsoft.com/office/powerpoint/2010/main" val="702183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noChangeArrowheads="1"/>
          </p:cNvSpPr>
          <p:nvPr/>
        </p:nvSpPr>
        <p:spPr bwMode="auto">
          <a:xfrm>
            <a:off x="3965577" y="1411437"/>
            <a:ext cx="1038225" cy="915987"/>
          </a:xfrm>
          <a:prstGeom prst="chevron">
            <a:avLst/>
          </a:prstGeom>
          <a:solidFill>
            <a:schemeClr val="accent1"/>
          </a:solidFill>
          <a:ln>
            <a:noFill/>
          </a:ln>
        </p:spPr>
        <p:txBody>
          <a:bodyPr lIns="91413" tIns="45706" rIns="91413" bIns="45706"/>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mn-cs"/>
              <a:sym typeface="宋体" pitchFamily="2" charset="-122"/>
            </a:endParaRPr>
          </a:p>
        </p:txBody>
      </p:sp>
      <p:sp>
        <p:nvSpPr>
          <p:cNvPr id="9" name="Freeform 8"/>
          <p:cNvSpPr>
            <a:spLocks noChangeArrowheads="1"/>
          </p:cNvSpPr>
          <p:nvPr/>
        </p:nvSpPr>
        <p:spPr bwMode="auto">
          <a:xfrm>
            <a:off x="2936876" y="2211710"/>
            <a:ext cx="1028700" cy="990600"/>
          </a:xfrm>
          <a:prstGeom prst="chevron">
            <a:avLst/>
          </a:prstGeom>
          <a:solidFill>
            <a:schemeClr val="accent2"/>
          </a:solidFill>
          <a:ln>
            <a:noFill/>
          </a:ln>
        </p:spPr>
        <p:txBody>
          <a:bodyPr lIns="91413" tIns="45706" rIns="91413" bIns="45706"/>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mn-cs"/>
              <a:sym typeface="宋体" pitchFamily="2" charset="-122"/>
            </a:endParaRPr>
          </a:p>
        </p:txBody>
      </p:sp>
      <p:sp>
        <p:nvSpPr>
          <p:cNvPr id="10" name="Freeform 9"/>
          <p:cNvSpPr>
            <a:spLocks noChangeArrowheads="1"/>
          </p:cNvSpPr>
          <p:nvPr/>
        </p:nvSpPr>
        <p:spPr bwMode="auto">
          <a:xfrm>
            <a:off x="3203848" y="3318025"/>
            <a:ext cx="955675" cy="1044575"/>
          </a:xfrm>
          <a:prstGeom prst="chevron">
            <a:avLst/>
          </a:prstGeom>
          <a:solidFill>
            <a:schemeClr val="accent3"/>
          </a:solidFill>
          <a:ln>
            <a:noFill/>
          </a:ln>
        </p:spPr>
        <p:txBody>
          <a:bodyPr lIns="91413" tIns="45706" rIns="91413" bIns="45706"/>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mn-cs"/>
              <a:sym typeface="宋体" pitchFamily="2" charset="-122"/>
            </a:endParaRPr>
          </a:p>
        </p:txBody>
      </p:sp>
      <p:sp>
        <p:nvSpPr>
          <p:cNvPr id="11" name="Freeform 10"/>
          <p:cNvSpPr>
            <a:spLocks noChangeArrowheads="1"/>
          </p:cNvSpPr>
          <p:nvPr/>
        </p:nvSpPr>
        <p:spPr bwMode="auto">
          <a:xfrm>
            <a:off x="4483100" y="3318025"/>
            <a:ext cx="958850" cy="1044575"/>
          </a:xfrm>
          <a:prstGeom prst="chevron">
            <a:avLst/>
          </a:prstGeom>
          <a:solidFill>
            <a:schemeClr val="accent3"/>
          </a:solidFill>
          <a:ln>
            <a:noFill/>
          </a:ln>
        </p:spPr>
        <p:txBody>
          <a:bodyPr lIns="91413" tIns="45706" rIns="91413" bIns="45706"/>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mn-cs"/>
              <a:sym typeface="宋体" pitchFamily="2" charset="-122"/>
            </a:endParaRPr>
          </a:p>
        </p:txBody>
      </p:sp>
      <p:sp>
        <p:nvSpPr>
          <p:cNvPr id="12" name="Freeform 11"/>
          <p:cNvSpPr>
            <a:spLocks noChangeArrowheads="1"/>
          </p:cNvSpPr>
          <p:nvPr/>
        </p:nvSpPr>
        <p:spPr bwMode="auto">
          <a:xfrm>
            <a:off x="4788024" y="2211710"/>
            <a:ext cx="1028700" cy="990600"/>
          </a:xfrm>
          <a:prstGeom prst="chevron">
            <a:avLst/>
          </a:prstGeom>
          <a:solidFill>
            <a:schemeClr val="accent2"/>
          </a:solidFill>
          <a:ln>
            <a:noFill/>
          </a:ln>
        </p:spPr>
        <p:txBody>
          <a:bodyPr lIns="91413" tIns="45706" rIns="91413" bIns="45706"/>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Calibri" pitchFamily="34" charset="0"/>
              <a:ea typeface="宋体" panose="02010600030101010101" pitchFamily="2" charset="-122"/>
              <a:cs typeface="+mn-cs"/>
              <a:sym typeface="宋体" pitchFamily="2" charset="-122"/>
            </a:endParaRPr>
          </a:p>
        </p:txBody>
      </p:sp>
      <p:sp>
        <p:nvSpPr>
          <p:cNvPr id="13" name="矩形 7"/>
          <p:cNvSpPr>
            <a:spLocks noChangeArrowheads="1"/>
          </p:cNvSpPr>
          <p:nvPr/>
        </p:nvSpPr>
        <p:spPr bwMode="auto">
          <a:xfrm>
            <a:off x="4303715"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01</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4" name="矩形 8"/>
          <p:cNvSpPr>
            <a:spLocks noChangeArrowheads="1"/>
          </p:cNvSpPr>
          <p:nvPr/>
        </p:nvSpPr>
        <p:spPr bwMode="auto">
          <a:xfrm>
            <a:off x="5264150" y="2514751"/>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02</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5"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03</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6" name="矩形 10"/>
          <p:cNvSpPr>
            <a:spLocks noChangeArrowheads="1"/>
          </p:cNvSpPr>
          <p:nvPr/>
        </p:nvSpPr>
        <p:spPr bwMode="auto">
          <a:xfrm>
            <a:off x="3646490" y="366886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04</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7" name="矩形 11"/>
          <p:cNvSpPr>
            <a:spLocks noChangeArrowheads="1"/>
          </p:cNvSpPr>
          <p:nvPr/>
        </p:nvSpPr>
        <p:spPr bwMode="auto">
          <a:xfrm>
            <a:off x="3348040" y="2524275"/>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rPr>
              <a:t>05</a:t>
            </a:r>
            <a:endParaRPr kumimoji="0" lang="zh-CN" altLang="en-US" sz="2800" b="0" i="0" u="none" strike="noStrike" kern="1200" cap="none" spc="0" normalizeH="0" baseline="0" noProof="0" dirty="0">
              <a:ln>
                <a:noFill/>
              </a:ln>
              <a:solidFill>
                <a:prstClr val="white"/>
              </a:solidFill>
              <a:effectLst/>
              <a:uLnTx/>
              <a:uFillTx/>
              <a:latin typeface="Swiss911 UCm BT" pitchFamily="2" charset="0"/>
              <a:ea typeface="宋体" panose="02010600030101010101" pitchFamily="2" charset="-122"/>
              <a:cs typeface="+mn-cs"/>
              <a:sym typeface="Swiss911 UCm BT" pitchFamily="2" charset="0"/>
            </a:endParaRPr>
          </a:p>
        </p:txBody>
      </p:sp>
      <p:sp>
        <p:nvSpPr>
          <p:cNvPr id="18" name="TextBox 12"/>
          <p:cNvSpPr>
            <a:spLocks noChangeArrowheads="1"/>
          </p:cNvSpPr>
          <p:nvPr/>
        </p:nvSpPr>
        <p:spPr bwMode="auto">
          <a:xfrm>
            <a:off x="4879975" y="1260626"/>
            <a:ext cx="257175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9" name="TextBox 13"/>
          <p:cNvSpPr>
            <a:spLocks noChangeArrowheads="1"/>
          </p:cNvSpPr>
          <p:nvPr/>
        </p:nvSpPr>
        <p:spPr bwMode="auto">
          <a:xfrm>
            <a:off x="6138865" y="2484587"/>
            <a:ext cx="2109787"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0" name="TextBox 14"/>
          <p:cNvSpPr>
            <a:spLocks noChangeArrowheads="1"/>
          </p:cNvSpPr>
          <p:nvPr/>
        </p:nvSpPr>
        <p:spPr bwMode="auto">
          <a:xfrm>
            <a:off x="5622925" y="3930799"/>
            <a:ext cx="210978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1" name="TextBox 15"/>
          <p:cNvSpPr>
            <a:spLocks noChangeArrowheads="1"/>
          </p:cNvSpPr>
          <p:nvPr/>
        </p:nvSpPr>
        <p:spPr bwMode="auto">
          <a:xfrm>
            <a:off x="1136650" y="3629174"/>
            <a:ext cx="2108200" cy="4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282"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9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9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9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2" name="TextBox 16"/>
          <p:cNvSpPr>
            <a:spLocks noChangeArrowheads="1"/>
          </p:cNvSpPr>
          <p:nvPr/>
        </p:nvSpPr>
        <p:spPr bwMode="auto">
          <a:xfrm>
            <a:off x="1136650" y="1881337"/>
            <a:ext cx="2108200"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914282"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23" name="TextBox 17"/>
          <p:cNvSpPr>
            <a:spLocks noChangeArrowheads="1"/>
          </p:cNvSpPr>
          <p:nvPr/>
        </p:nvSpPr>
        <p:spPr bwMode="auto">
          <a:xfrm>
            <a:off x="4879976" y="1059133"/>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18"/>
          <p:cNvSpPr>
            <a:spLocks noChangeArrowheads="1"/>
          </p:cNvSpPr>
          <p:nvPr/>
        </p:nvSpPr>
        <p:spPr bwMode="auto">
          <a:xfrm>
            <a:off x="6138863" y="2260871"/>
            <a:ext cx="126206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5" name="TextBox 19"/>
          <p:cNvSpPr>
            <a:spLocks noChangeArrowheads="1"/>
          </p:cNvSpPr>
          <p:nvPr/>
        </p:nvSpPr>
        <p:spPr bwMode="auto">
          <a:xfrm>
            <a:off x="5622926" y="3708671"/>
            <a:ext cx="1262063"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TextBox 20"/>
          <p:cNvSpPr>
            <a:spLocks noChangeArrowheads="1"/>
          </p:cNvSpPr>
          <p:nvPr/>
        </p:nvSpPr>
        <p:spPr bwMode="auto">
          <a:xfrm>
            <a:off x="1136650" y="3403871"/>
            <a:ext cx="1203102"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1"/>
          <p:cNvSpPr>
            <a:spLocks noChangeArrowheads="1"/>
          </p:cNvSpPr>
          <p:nvPr/>
        </p:nvSpPr>
        <p:spPr bwMode="auto">
          <a:xfrm>
            <a:off x="1136650" y="1649683"/>
            <a:ext cx="1081088"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TextBox 22"/>
          <p:cNvSpPr>
            <a:spLocks noChangeArrowheads="1"/>
          </p:cNvSpPr>
          <p:nvPr/>
        </p:nvSpPr>
        <p:spPr bwMode="auto">
          <a:xfrm>
            <a:off x="3995936" y="2891041"/>
            <a:ext cx="991394" cy="18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a:t>
            </a: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题内容</a:t>
            </a:r>
          </a:p>
        </p:txBody>
      </p:sp>
    </p:spTree>
    <p:extLst>
      <p:ext uri="{BB962C8B-B14F-4D97-AF65-F5344CB8AC3E}">
        <p14:creationId xmlns:p14="http://schemas.microsoft.com/office/powerpoint/2010/main" val="40945028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 calcmode="lin" valueType="num">
                                      <p:cBhvr>
                                        <p:cTn id="33" dur="500" fill="hold"/>
                                        <p:tgtEl>
                                          <p:spTgt spid="12"/>
                                        </p:tgtEl>
                                        <p:attrNameLst>
                                          <p:attrName>ppt_x</p:attrName>
                                        </p:attrNameLst>
                                      </p:cBhvr>
                                      <p:tavLst>
                                        <p:tav tm="0">
                                          <p:val>
                                            <p:fltVal val="0.5"/>
                                          </p:val>
                                        </p:tav>
                                        <p:tav tm="100000">
                                          <p:val>
                                            <p:strVal val="#ppt_x"/>
                                          </p:val>
                                        </p:tav>
                                      </p:tavLst>
                                    </p:anim>
                                    <p:anim calcmode="lin" valueType="num">
                                      <p:cBhvr>
                                        <p:cTn id="34" dur="500" fill="hold"/>
                                        <p:tgtEl>
                                          <p:spTgt spid="12"/>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ppt_x</p:attrName>
                                        </p:attrNameLst>
                                      </p:cBhvr>
                                      <p:tavLst>
                                        <p:tav tm="0">
                                          <p:val>
                                            <p:fltVal val="0.5"/>
                                          </p:val>
                                        </p:tav>
                                        <p:tav tm="100000">
                                          <p:val>
                                            <p:strVal val="#ppt_x"/>
                                          </p:val>
                                        </p:tav>
                                      </p:tavLst>
                                    </p:anim>
                                    <p:anim calcmode="lin" valueType="num">
                                      <p:cBhvr>
                                        <p:cTn id="46" dur="500" fill="hold"/>
                                        <p:tgtEl>
                                          <p:spTgt spid="14"/>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ppt_x</p:attrName>
                                        </p:attrNameLst>
                                      </p:cBhvr>
                                      <p:tavLst>
                                        <p:tav tm="0">
                                          <p:val>
                                            <p:fltVal val="0.5"/>
                                          </p:val>
                                        </p:tav>
                                        <p:tav tm="100000">
                                          <p:val>
                                            <p:strVal val="#ppt_x"/>
                                          </p:val>
                                        </p:tav>
                                      </p:tavLst>
                                    </p:anim>
                                    <p:anim calcmode="lin" valueType="num">
                                      <p:cBhvr>
                                        <p:cTn id="64" dur="500" fill="hold"/>
                                        <p:tgtEl>
                                          <p:spTgt spid="17"/>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p:cBhvr>
                                        <p:cTn id="70" dur="500"/>
                                        <p:tgtEl>
                                          <p:spTgt spid="28"/>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p:cBhvr>
                                        <p:cTn id="74" dur="500"/>
                                        <p:tgtEl>
                                          <p:spTgt spid="23"/>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p:cBhvr>
                                        <p:cTn id="84" dur="500"/>
                                        <p:tgtEl>
                                          <p:spTgt spid="24"/>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p:cBhvr>
                                        <p:cTn id="94" dur="500"/>
                                        <p:tgtEl>
                                          <p:spTgt spid="25"/>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p:cBhvr>
                                        <p:cTn id="104" dur="500"/>
                                        <p:tgtEl>
                                          <p:spTgt spid="26"/>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p:cBhvr>
                                        <p:cTn id="114" dur="500"/>
                                        <p:tgtEl>
                                          <p:spTgt spid="27"/>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p:cBhvr>
                                        <p:cTn id="118" dur="1000"/>
                                        <p:tgtEl>
                                          <p:spTgt spid="22"/>
                                        </p:tgtEl>
                                      </p:cBhvr>
                                    </p:animEffect>
                                    <p:anim calcmode="lin" valueType="num">
                                      <p:cBhvr>
                                        <p:cTn id="119" dur="1000" fill="hold"/>
                                        <p:tgtEl>
                                          <p:spTgt spid="22"/>
                                        </p:tgtEl>
                                        <p:attrNameLst>
                                          <p:attrName>ppt_x</p:attrName>
                                        </p:attrNameLst>
                                      </p:cBhvr>
                                      <p:tavLst>
                                        <p:tav tm="0">
                                          <p:val>
                                            <p:strVal val="#ppt_x"/>
                                          </p:val>
                                        </p:tav>
                                        <p:tav tm="100000">
                                          <p:val>
                                            <p:strVal val="#ppt_x"/>
                                          </p:val>
                                        </p:tav>
                                      </p:tavLst>
                                    </p:anim>
                                    <p:anim calcmode="lin" valueType="num">
                                      <p:cBhvr>
                                        <p:cTn id="1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0" grpId="0" bldLvl="0" animBg="1" autoUpdateAnimBg="0"/>
      <p:bldP spid="11" grpId="0" bldLvl="0" animBg="1" autoUpdateAnimBg="0"/>
      <p:bldP spid="12"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p:nvPr/>
        </p:nvGrpSpPr>
        <p:grpSpPr>
          <a:xfrm>
            <a:off x="1064939" y="1577249"/>
            <a:ext cx="1025650" cy="907305"/>
            <a:chOff x="533400" y="1426519"/>
            <a:chExt cx="1181100" cy="1044819"/>
          </a:xfrm>
        </p:grpSpPr>
        <p:sp>
          <p:nvSpPr>
            <p:cNvPr id="5" name="Freeform 4"/>
            <p:cNvSpPr/>
            <p:nvPr/>
          </p:nvSpPr>
          <p:spPr bwMode="auto">
            <a:xfrm>
              <a:off x="533400" y="1426519"/>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1"/>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rot="16200000" flipH="1">
              <a:off x="1192090" y="1948929"/>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1">
                <a:lumMod val="75000"/>
              </a:schemeClr>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9"/>
          <p:cNvGrpSpPr/>
          <p:nvPr/>
        </p:nvGrpSpPr>
        <p:grpSpPr>
          <a:xfrm>
            <a:off x="2090589" y="2208419"/>
            <a:ext cx="1025650" cy="907305"/>
            <a:chOff x="1714500" y="2153350"/>
            <a:chExt cx="1181100" cy="1044819"/>
          </a:xfrm>
        </p:grpSpPr>
        <p:sp>
          <p:nvSpPr>
            <p:cNvPr id="10" name="Freeform 9"/>
            <p:cNvSpPr/>
            <p:nvPr/>
          </p:nvSpPr>
          <p:spPr bwMode="auto">
            <a:xfrm>
              <a:off x="1714500" y="2153350"/>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2"/>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rot="16200000" flipH="1">
              <a:off x="2373190" y="267576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2">
                <a:lumMod val="75000"/>
              </a:schemeClr>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0"/>
          <p:cNvGrpSpPr/>
          <p:nvPr/>
        </p:nvGrpSpPr>
        <p:grpSpPr>
          <a:xfrm>
            <a:off x="3116240" y="2839588"/>
            <a:ext cx="1025650" cy="907305"/>
            <a:chOff x="2895600" y="2880181"/>
            <a:chExt cx="1181100" cy="1044818"/>
          </a:xfrm>
        </p:grpSpPr>
        <p:sp>
          <p:nvSpPr>
            <p:cNvPr id="12" name="Freeform 11"/>
            <p:cNvSpPr/>
            <p:nvPr/>
          </p:nvSpPr>
          <p:spPr bwMode="auto">
            <a:xfrm>
              <a:off x="2895600" y="2880181"/>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3"/>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rot="16200000" flipH="1">
              <a:off x="3554290" y="3402590"/>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3">
                <a:lumMod val="75000"/>
              </a:schemeClr>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1"/>
          <p:cNvGrpSpPr/>
          <p:nvPr/>
        </p:nvGrpSpPr>
        <p:grpSpPr>
          <a:xfrm>
            <a:off x="4141889" y="3470757"/>
            <a:ext cx="1025650" cy="907305"/>
            <a:chOff x="4076700" y="3607012"/>
            <a:chExt cx="1181100" cy="1044818"/>
          </a:xfrm>
        </p:grpSpPr>
        <p:sp>
          <p:nvSpPr>
            <p:cNvPr id="14" name="Freeform 13"/>
            <p:cNvSpPr/>
            <p:nvPr/>
          </p:nvSpPr>
          <p:spPr bwMode="auto">
            <a:xfrm>
              <a:off x="4076700" y="3607012"/>
              <a:ext cx="1181100" cy="317989"/>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4"/>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rot="16200000" flipH="1">
              <a:off x="4735390" y="4129421"/>
              <a:ext cx="726831" cy="317988"/>
            </a:xfrm>
            <a:custGeom>
              <a:avLst/>
              <a:gdLst>
                <a:gd name="connsiteX0" fmla="*/ 0 w 1981200"/>
                <a:gd name="connsiteY0" fmla="*/ 0 h 533400"/>
                <a:gd name="connsiteX1" fmla="*/ 1981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764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 name="connsiteX0" fmla="*/ 0 w 1981200"/>
                <a:gd name="connsiteY0" fmla="*/ 0 h 533400"/>
                <a:gd name="connsiteX1" fmla="*/ 1600200 w 1981200"/>
                <a:gd name="connsiteY1" fmla="*/ 0 h 533400"/>
                <a:gd name="connsiteX2" fmla="*/ 1981200 w 1981200"/>
                <a:gd name="connsiteY2" fmla="*/ 533400 h 533400"/>
                <a:gd name="connsiteX3" fmla="*/ 0 w 1981200"/>
                <a:gd name="connsiteY3" fmla="*/ 533400 h 533400"/>
                <a:gd name="connsiteX4" fmla="*/ 0 w 1981200"/>
                <a:gd name="connsiteY4" fmla="*/ 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533400">
                  <a:moveTo>
                    <a:pt x="0" y="0"/>
                  </a:moveTo>
                  <a:lnTo>
                    <a:pt x="1600200" y="0"/>
                  </a:lnTo>
                  <a:lnTo>
                    <a:pt x="1981200" y="533400"/>
                  </a:lnTo>
                  <a:lnTo>
                    <a:pt x="0" y="533400"/>
                  </a:lnTo>
                  <a:lnTo>
                    <a:pt x="0" y="0"/>
                  </a:lnTo>
                  <a:close/>
                </a:path>
              </a:pathLst>
            </a:custGeom>
            <a:solidFill>
              <a:schemeClr val="accent4">
                <a:lumMod val="75000"/>
              </a:schemeClr>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Rectangle 18"/>
          <p:cNvSpPr/>
          <p:nvPr/>
        </p:nvSpPr>
        <p:spPr bwMode="auto">
          <a:xfrm>
            <a:off x="5167539" y="4101926"/>
            <a:ext cx="1058736" cy="276137"/>
          </a:xfrm>
          <a:prstGeom prst="rect">
            <a:avLst/>
          </a:prstGeom>
          <a:solidFill>
            <a:schemeClr val="accent5"/>
          </a:solidFill>
          <a:ln w="9525">
            <a:noFill/>
            <a:round/>
            <a:headEnd/>
            <a:tailEnd/>
          </a:ln>
        </p:spPr>
        <p:txBody>
          <a:bodyPr vert="horz" wrap="square" lIns="79406" tIns="39703" rIns="79406" bIns="39703" numCol="1" rtlCol="0" anchor="t" anchorCtr="0" compatLnSpc="1">
            <a:prstTxWarp prst="textNoShape">
              <a:avLst/>
            </a:prstTxWarp>
          </a:bodyPr>
          <a:lstStyle/>
          <a:p>
            <a:pPr algn="ctr">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2168027" y="2652499"/>
            <a:ext cx="512962" cy="183896"/>
          </a:xfrm>
          <a:prstGeom prst="rect">
            <a:avLst/>
          </a:prstGeom>
        </p:spPr>
        <p:txBody>
          <a:bodyPr wrap="none" lIns="0" tIns="0" rIns="0" bIns="0">
            <a:spAutoFit/>
          </a:bodyPr>
          <a:lstStyle/>
          <a:p>
            <a:pPr algn="ctr">
              <a:lnSpc>
                <a:spcPct val="120000"/>
              </a:lnSpc>
            </a:pPr>
            <a:r>
              <a:rPr lang="zh-CN" altLang="en-US" sz="996"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168425" y="3283668"/>
            <a:ext cx="512962" cy="183896"/>
          </a:xfrm>
          <a:prstGeom prst="rect">
            <a:avLst/>
          </a:prstGeom>
        </p:spPr>
        <p:txBody>
          <a:bodyPr wrap="none" lIns="0" tIns="0" rIns="0" bIns="0">
            <a:spAutoFit/>
          </a:bodyPr>
          <a:lstStyle/>
          <a:p>
            <a:pPr algn="ctr">
              <a:lnSpc>
                <a:spcPct val="120000"/>
              </a:lnSpc>
            </a:pPr>
            <a:r>
              <a:rPr lang="zh-CN" altLang="en-US" sz="996"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1175680" y="2021330"/>
            <a:ext cx="512962" cy="183896"/>
          </a:xfrm>
          <a:prstGeom prst="rect">
            <a:avLst/>
          </a:prstGeom>
        </p:spPr>
        <p:txBody>
          <a:bodyPr wrap="none" lIns="0" tIns="0" rIns="0" bIns="0">
            <a:spAutoFit/>
          </a:bodyPr>
          <a:lstStyle/>
          <a:p>
            <a:pPr algn="ctr">
              <a:lnSpc>
                <a:spcPct val="120000"/>
              </a:lnSpc>
            </a:pPr>
            <a:r>
              <a:rPr lang="zh-CN" altLang="en-US" sz="996"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4181910" y="3914837"/>
            <a:ext cx="512962" cy="183896"/>
          </a:xfrm>
          <a:prstGeom prst="rect">
            <a:avLst/>
          </a:prstGeom>
        </p:spPr>
        <p:txBody>
          <a:bodyPr wrap="none" lIns="0" tIns="0" rIns="0" bIns="0">
            <a:spAutoFit/>
          </a:bodyPr>
          <a:lstStyle/>
          <a:p>
            <a:pPr algn="ctr">
              <a:lnSpc>
                <a:spcPct val="120000"/>
              </a:lnSpc>
            </a:pPr>
            <a:r>
              <a:rPr lang="zh-CN" alt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5419751" y="4435962"/>
            <a:ext cx="512962" cy="183896"/>
          </a:xfrm>
          <a:prstGeom prst="rect">
            <a:avLst/>
          </a:prstGeom>
        </p:spPr>
        <p:txBody>
          <a:bodyPr wrap="none" lIns="0" tIns="0" rIns="0" bIns="0">
            <a:spAutoFit/>
          </a:bodyPr>
          <a:lstStyle/>
          <a:p>
            <a:pPr algn="ctr">
              <a:lnSpc>
                <a:spcPct val="120000"/>
              </a:lnSpc>
            </a:pPr>
            <a:r>
              <a:rPr lang="zh-CN" altLang="en-US" sz="996"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5"/>
          <p:cNvSpPr>
            <a:spLocks/>
          </p:cNvSpPr>
          <p:nvPr/>
        </p:nvSpPr>
        <p:spPr bwMode="auto">
          <a:xfrm>
            <a:off x="5465308" y="3662603"/>
            <a:ext cx="353370" cy="35337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3"/>
          <p:cNvSpPr>
            <a:spLocks noEditPoints="1"/>
          </p:cNvSpPr>
          <p:nvPr/>
        </p:nvSpPr>
        <p:spPr bwMode="auto">
          <a:xfrm>
            <a:off x="2285104" y="1840673"/>
            <a:ext cx="401023" cy="291868"/>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03"/>
          <p:cNvSpPr>
            <a:spLocks noEditPoints="1"/>
          </p:cNvSpPr>
          <p:nvPr/>
        </p:nvSpPr>
        <p:spPr bwMode="auto">
          <a:xfrm>
            <a:off x="1352981" y="1114053"/>
            <a:ext cx="266940" cy="393074"/>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56"/>
          <p:cNvSpPr>
            <a:spLocks noEditPoints="1"/>
          </p:cNvSpPr>
          <p:nvPr/>
        </p:nvSpPr>
        <p:spPr bwMode="auto">
          <a:xfrm>
            <a:off x="3284604" y="2384927"/>
            <a:ext cx="415722" cy="41572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3"/>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6"/>
          <p:cNvSpPr>
            <a:spLocks noEditPoints="1"/>
          </p:cNvSpPr>
          <p:nvPr/>
        </p:nvSpPr>
        <p:spPr bwMode="auto">
          <a:xfrm>
            <a:off x="4340096" y="3084006"/>
            <a:ext cx="403067" cy="31263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headEnd/>
            <a:tailEnd/>
          </a:ln>
        </p:spPr>
        <p:txBody>
          <a:bodyPr vert="horz" wrap="square" lIns="79406" tIns="39703" rIns="79406" bIns="39703" numCol="1" anchor="t" anchorCtr="0" compatLnSpc="1">
            <a:prstTxWarp prst="textNoShape">
              <a:avLst/>
            </a:prstTxWarp>
          </a:bodyPr>
          <a:lstStyle/>
          <a:p>
            <a:pPr>
              <a:lnSpc>
                <a:spcPct val="120000"/>
              </a:lnSpc>
            </a:pPr>
            <a:endParaRPr lang="en-US" sz="569"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1" name="Straight Connector 30"/>
          <p:cNvCxnSpPr/>
          <p:nvPr/>
        </p:nvCxnSpPr>
        <p:spPr>
          <a:xfrm>
            <a:off x="2024419" y="1582976"/>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50069" y="220841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75718" y="2838209"/>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34454" y="3470758"/>
            <a:ext cx="1091821" cy="1379"/>
          </a:xfrm>
          <a:prstGeom prst="line">
            <a:avLst/>
          </a:prstGeom>
          <a:ln w="6350" cap="rnd">
            <a:solidFill>
              <a:schemeClr val="bg1">
                <a:lumMod val="65000"/>
              </a:schemeClr>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7" name="Group 66"/>
          <p:cNvGrpSpPr/>
          <p:nvPr/>
        </p:nvGrpSpPr>
        <p:grpSpPr>
          <a:xfrm>
            <a:off x="3200127" y="1343862"/>
            <a:ext cx="1527650" cy="411635"/>
            <a:chOff x="5603652" y="1684668"/>
            <a:chExt cx="1947726" cy="474025"/>
          </a:xfrm>
        </p:grpSpPr>
        <p:sp>
          <p:nvSpPr>
            <p:cNvPr id="45" name="Text Placeholder 3"/>
            <p:cNvSpPr txBox="1">
              <a:spLocks/>
            </p:cNvSpPr>
            <p:nvPr/>
          </p:nvSpPr>
          <p:spPr>
            <a:xfrm>
              <a:off x="5603652" y="1684668"/>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996">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
            <p:cNvSpPr txBox="1">
              <a:spLocks/>
            </p:cNvSpPr>
            <p:nvPr/>
          </p:nvSpPr>
          <p:spPr>
            <a:xfrm>
              <a:off x="5603652" y="1916650"/>
              <a:ext cx="1947726" cy="2420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6"/>
          <p:cNvGrpSpPr/>
          <p:nvPr/>
        </p:nvGrpSpPr>
        <p:grpSpPr>
          <a:xfrm>
            <a:off x="4227776" y="1968352"/>
            <a:ext cx="1527650" cy="411634"/>
            <a:chOff x="5603652" y="1684672"/>
            <a:chExt cx="1947726" cy="474022"/>
          </a:xfrm>
        </p:grpSpPr>
        <p:sp>
          <p:nvSpPr>
            <p:cNvPr id="48" name="Text Placeholder 3"/>
            <p:cNvSpPr txBox="1">
              <a:spLocks/>
            </p:cNvSpPr>
            <p:nvPr/>
          </p:nvSpPr>
          <p:spPr>
            <a:xfrm>
              <a:off x="5603652" y="1684672"/>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996">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 Placeholder 3"/>
            <p:cNvSpPr txBox="1">
              <a:spLocks/>
            </p:cNvSpPr>
            <p:nvPr/>
          </p:nvSpPr>
          <p:spPr>
            <a:xfrm>
              <a:off x="5603652" y="1916652"/>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66"/>
          <p:cNvGrpSpPr/>
          <p:nvPr/>
        </p:nvGrpSpPr>
        <p:grpSpPr>
          <a:xfrm>
            <a:off x="5218931" y="2591577"/>
            <a:ext cx="1527650" cy="411635"/>
            <a:chOff x="5603652" y="1684669"/>
            <a:chExt cx="1947726" cy="474022"/>
          </a:xfrm>
        </p:grpSpPr>
        <p:sp>
          <p:nvSpPr>
            <p:cNvPr id="51" name="Text Placeholder 3"/>
            <p:cNvSpPr txBox="1">
              <a:spLocks/>
            </p:cNvSpPr>
            <p:nvPr/>
          </p:nvSpPr>
          <p:spPr>
            <a:xfrm>
              <a:off x="5603652" y="1684669"/>
              <a:ext cx="1144528" cy="21176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996">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3"/>
            <p:cNvSpPr txBox="1">
              <a:spLocks/>
            </p:cNvSpPr>
            <p:nvPr/>
          </p:nvSpPr>
          <p:spPr>
            <a:xfrm>
              <a:off x="5603652" y="1916649"/>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66"/>
          <p:cNvGrpSpPr/>
          <p:nvPr/>
        </p:nvGrpSpPr>
        <p:grpSpPr>
          <a:xfrm>
            <a:off x="6321514" y="3236339"/>
            <a:ext cx="1527650" cy="411636"/>
            <a:chOff x="5603652" y="1684669"/>
            <a:chExt cx="1947726" cy="474024"/>
          </a:xfrm>
        </p:grpSpPr>
        <p:sp>
          <p:nvSpPr>
            <p:cNvPr id="54" name="Text Placeholder 3"/>
            <p:cNvSpPr txBox="1">
              <a:spLocks/>
            </p:cNvSpPr>
            <p:nvPr/>
          </p:nvSpPr>
          <p:spPr>
            <a:xfrm>
              <a:off x="5603652" y="1684669"/>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996"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 Placeholder 3"/>
            <p:cNvSpPr txBox="1">
              <a:spLocks/>
            </p:cNvSpPr>
            <p:nvPr/>
          </p:nvSpPr>
          <p:spPr>
            <a:xfrm>
              <a:off x="5603652" y="1916651"/>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66"/>
          <p:cNvGrpSpPr/>
          <p:nvPr/>
        </p:nvGrpSpPr>
        <p:grpSpPr>
          <a:xfrm>
            <a:off x="6321514" y="3980129"/>
            <a:ext cx="1527650" cy="411636"/>
            <a:chOff x="5603652" y="1684671"/>
            <a:chExt cx="1947726" cy="474024"/>
          </a:xfrm>
        </p:grpSpPr>
        <p:sp>
          <p:nvSpPr>
            <p:cNvPr id="57" name="Text Placeholder 3"/>
            <p:cNvSpPr txBox="1">
              <a:spLocks/>
            </p:cNvSpPr>
            <p:nvPr/>
          </p:nvSpPr>
          <p:spPr>
            <a:xfrm>
              <a:off x="5603652" y="1684671"/>
              <a:ext cx="1144528" cy="21176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996" b="1">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996" b="1"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3"/>
            <p:cNvSpPr txBox="1">
              <a:spLocks/>
            </p:cNvSpPr>
            <p:nvPr/>
          </p:nvSpPr>
          <p:spPr>
            <a:xfrm>
              <a:off x="5603652" y="1916653"/>
              <a:ext cx="1947726" cy="24204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075">
                <a:lnSpc>
                  <a:spcPct val="120000"/>
                </a:lnSpc>
                <a:spcBef>
                  <a:spcPct val="20000"/>
                </a:spcBef>
                <a:defRPr/>
              </a:pPr>
              <a:r>
                <a:rPr lang="zh-CN" altLang="en-US" sz="569">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33559768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6000"/>
                            </p:stCondLst>
                            <p:childTnLst>
                              <p:par>
                                <p:cTn id="57" presetID="53"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up)">
                                      <p:cBhvr>
                                        <p:cTn id="73" dur="500"/>
                                        <p:tgtEl>
                                          <p:spTgt spid="6"/>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8500"/>
                            </p:stCondLst>
                            <p:childTnLst>
                              <p:par>
                                <p:cTn id="79" presetID="53"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500" fill="hold"/>
                                        <p:tgtEl>
                                          <p:spTgt spid="29"/>
                                        </p:tgtEl>
                                        <p:attrNameLst>
                                          <p:attrName>ppt_w</p:attrName>
                                        </p:attrNameLst>
                                      </p:cBhvr>
                                      <p:tavLst>
                                        <p:tav tm="0">
                                          <p:val>
                                            <p:fltVal val="0"/>
                                          </p:val>
                                        </p:tav>
                                        <p:tav tm="100000">
                                          <p:val>
                                            <p:strVal val="#ppt_w"/>
                                          </p:val>
                                        </p:tav>
                                      </p:tavLst>
                                    </p:anim>
                                    <p:anim calcmode="lin" valueType="num">
                                      <p:cBhvr>
                                        <p:cTn id="82" dur="500" fill="hold"/>
                                        <p:tgtEl>
                                          <p:spTgt spid="29"/>
                                        </p:tgtEl>
                                        <p:attrNameLst>
                                          <p:attrName>ppt_h</p:attrName>
                                        </p:attrNameLst>
                                      </p:cBhvr>
                                      <p:tavLst>
                                        <p:tav tm="0">
                                          <p:val>
                                            <p:fltVal val="0"/>
                                          </p:val>
                                        </p:tav>
                                        <p:tav tm="100000">
                                          <p:val>
                                            <p:strVal val="#ppt_h"/>
                                          </p:val>
                                        </p:tav>
                                      </p:tavLst>
                                    </p:anim>
                                    <p:animEffect transition="in" filter="fade">
                                      <p:cBhvr>
                                        <p:cTn id="83" dur="500"/>
                                        <p:tgtEl>
                                          <p:spTgt spid="29"/>
                                        </p:tgtEl>
                                      </p:cBhvr>
                                    </p:animEffect>
                                  </p:childTnLst>
                                </p:cTn>
                              </p:par>
                            </p:childTnLst>
                          </p:cTn>
                        </p:par>
                        <p:par>
                          <p:cTn id="84" fill="hold">
                            <p:stCondLst>
                              <p:cond delay="9000"/>
                            </p:stCondLst>
                            <p:childTnLst>
                              <p:par>
                                <p:cTn id="85" presetID="22" presetClass="entr" presetSubtype="8"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left)">
                                      <p:cBhvr>
                                        <p:cTn id="87" dur="500"/>
                                        <p:tgtEl>
                                          <p:spTgt spid="42"/>
                                        </p:tgtEl>
                                      </p:cBhvr>
                                    </p:animEffect>
                                  </p:childTnLst>
                                </p:cTn>
                              </p:par>
                            </p:childTnLst>
                          </p:cTn>
                        </p:par>
                        <p:par>
                          <p:cTn id="88" fill="hold">
                            <p:stCondLst>
                              <p:cond delay="9500"/>
                            </p:stCondLst>
                            <p:childTnLst>
                              <p:par>
                                <p:cTn id="89" presetID="22" presetClass="entr" presetSubtype="8"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left)">
                                      <p:cBhvr>
                                        <p:cTn id="91" dur="500"/>
                                        <p:tgtEl>
                                          <p:spTgt spid="17"/>
                                        </p:tgtEl>
                                      </p:cBhvr>
                                    </p:animEffect>
                                  </p:childTnLst>
                                </p:cTn>
                              </p:par>
                            </p:childTnLst>
                          </p:cTn>
                        </p:par>
                        <p:par>
                          <p:cTn id="92" fill="hold">
                            <p:stCondLst>
                              <p:cond delay="10000"/>
                            </p:stCondLst>
                            <p:childTnLst>
                              <p:par>
                                <p:cTn id="93" presetID="22" presetClass="entr" presetSubtype="8"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left)">
                                      <p:cBhvr>
                                        <p:cTn id="95" dur="500"/>
                                        <p:tgtEl>
                                          <p:spTgt spid="1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par>
                          <p:cTn id="100" fill="hold">
                            <p:stCondLst>
                              <p:cond delay="11000"/>
                            </p:stCondLst>
                            <p:childTnLst>
                              <p:par>
                                <p:cTn id="101" presetID="53"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par>
                          <p:cTn id="106" fill="hold">
                            <p:stCondLst>
                              <p:cond delay="11500"/>
                            </p:stCondLst>
                            <p:childTnLst>
                              <p:par>
                                <p:cTn id="107" presetID="2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animBg="1"/>
      <p:bldP spid="26" grpId="0" animBg="1"/>
      <p:bldP spid="27" grpId="0" animBg="1"/>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1192068" y="1398979"/>
            <a:ext cx="1441509" cy="1275661"/>
            <a:chOff x="1458796" y="1894249"/>
            <a:chExt cx="1922012" cy="1700974"/>
          </a:xfrm>
          <a:solidFill>
            <a:schemeClr val="accent1"/>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文本框 9"/>
            <p:cNvSpPr txBox="1"/>
            <p:nvPr/>
          </p:nvSpPr>
          <p:spPr>
            <a:xfrm>
              <a:off x="1634972" y="2421570"/>
              <a:ext cx="1631216" cy="677573"/>
            </a:xfrm>
            <a:prstGeom prst="rect">
              <a:avLst/>
            </a:prstGeom>
            <a:grpFill/>
          </p:spPr>
          <p:txBody>
            <a:bodyPr wrap="none" rtlCol="0">
              <a:spAutoFit/>
            </a:bodyPr>
            <a:lstStyle/>
            <a:p>
              <a:r>
                <a:rPr lang="zh-CN" altLang="en-US" sz="2702" dirty="0">
                  <a:solidFill>
                    <a:schemeClr val="bg1"/>
                  </a:solidFill>
                </a:rPr>
                <a:t>方法一</a:t>
              </a:r>
            </a:p>
          </p:txBody>
        </p:sp>
      </p:grpSp>
      <p:sp>
        <p:nvSpPr>
          <p:cNvPr id="11" name="矩形 10"/>
          <p:cNvSpPr/>
          <p:nvPr/>
        </p:nvSpPr>
        <p:spPr>
          <a:xfrm>
            <a:off x="1129218" y="2949544"/>
            <a:ext cx="1567209" cy="988716"/>
          </a:xfrm>
          <a:prstGeom prst="rect">
            <a:avLst/>
          </a:prstGeom>
          <a:noFill/>
          <a:ln>
            <a:noFill/>
          </a:ln>
        </p:spPr>
        <p:txBody>
          <a:bodyPr wrap="square" lIns="68565" tIns="34282" rIns="68565" bIns="34282">
            <a:spAutoFit/>
          </a:bodyPr>
          <a:lstStyle/>
          <a:p>
            <a:pPr algn="just" defTabSz="914288">
              <a:lnSpc>
                <a:spcPct val="150000"/>
              </a:lnSpc>
              <a:defRPr/>
            </a:pPr>
            <a:r>
              <a:rPr lang="zh-CN" altLang="en-US" sz="996" kern="0" dirty="0">
                <a:solidFill>
                  <a:schemeClr val="bg1">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grpSp>
        <p:nvGrpSpPr>
          <p:cNvPr id="3" name="组合 11"/>
          <p:cNvGrpSpPr/>
          <p:nvPr/>
        </p:nvGrpSpPr>
        <p:grpSpPr>
          <a:xfrm>
            <a:off x="2855948" y="3078358"/>
            <a:ext cx="473766" cy="477562"/>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chemeClr val="accent1"/>
            </a:solidFill>
            <a:ln>
              <a:solidFill>
                <a:srgbClr val="FFFFFF"/>
              </a:solidFill>
            </a:ln>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grpSp>
      <p:grpSp>
        <p:nvGrpSpPr>
          <p:cNvPr id="8" name="组合 15"/>
          <p:cNvGrpSpPr/>
          <p:nvPr/>
        </p:nvGrpSpPr>
        <p:grpSpPr>
          <a:xfrm>
            <a:off x="3706668" y="1398979"/>
            <a:ext cx="1441509" cy="1275661"/>
            <a:chOff x="1458796" y="1894249"/>
            <a:chExt cx="1922012" cy="1700974"/>
          </a:xfrm>
          <a:solidFill>
            <a:schemeClr val="accent2"/>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8" name="文本框 17"/>
            <p:cNvSpPr txBox="1"/>
            <p:nvPr/>
          </p:nvSpPr>
          <p:spPr>
            <a:xfrm>
              <a:off x="1634972" y="2421570"/>
              <a:ext cx="1631216" cy="677573"/>
            </a:xfrm>
            <a:prstGeom prst="rect">
              <a:avLst/>
            </a:prstGeom>
            <a:grpFill/>
          </p:spPr>
          <p:txBody>
            <a:bodyPr wrap="none" rtlCol="0">
              <a:spAutoFit/>
            </a:bodyPr>
            <a:lstStyle/>
            <a:p>
              <a:r>
                <a:rPr lang="zh-CN" altLang="en-US" sz="2702" dirty="0">
                  <a:solidFill>
                    <a:schemeClr val="bg1"/>
                  </a:solidFill>
                </a:rPr>
                <a:t>方法二</a:t>
              </a:r>
            </a:p>
          </p:txBody>
        </p:sp>
      </p:grpSp>
      <p:sp>
        <p:nvSpPr>
          <p:cNvPr id="19" name="矩形 18"/>
          <p:cNvSpPr/>
          <p:nvPr/>
        </p:nvSpPr>
        <p:spPr>
          <a:xfrm>
            <a:off x="3643818" y="2949544"/>
            <a:ext cx="1567209" cy="988716"/>
          </a:xfrm>
          <a:prstGeom prst="rect">
            <a:avLst/>
          </a:prstGeom>
          <a:noFill/>
          <a:ln>
            <a:noFill/>
          </a:ln>
        </p:spPr>
        <p:txBody>
          <a:bodyPr wrap="square" lIns="68565" tIns="34282" rIns="68565" bIns="34282">
            <a:spAutoFit/>
          </a:bodyPr>
          <a:lstStyle/>
          <a:p>
            <a:pPr algn="just" defTabSz="914288">
              <a:lnSpc>
                <a:spcPct val="150000"/>
              </a:lnSpc>
              <a:defRPr/>
            </a:pPr>
            <a:r>
              <a:rPr lang="zh-CN" altLang="en-US" sz="996" kern="0" dirty="0">
                <a:solidFill>
                  <a:schemeClr val="bg1">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grpSp>
        <p:nvGrpSpPr>
          <p:cNvPr id="12" name="组合 19"/>
          <p:cNvGrpSpPr/>
          <p:nvPr/>
        </p:nvGrpSpPr>
        <p:grpSpPr>
          <a:xfrm>
            <a:off x="5370548" y="3078358"/>
            <a:ext cx="473766" cy="477562"/>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chemeClr val="accent2"/>
            </a:solidFill>
            <a:ln>
              <a:solidFill>
                <a:srgbClr val="FFFFFF"/>
              </a:solidFill>
            </a:ln>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6699" tIns="43349" rIns="86699" bIns="43349" numCol="1" anchor="t" anchorCtr="0" compatLnSpc="1"/>
            <a:lstStyle/>
            <a:p>
              <a:pPr defTabSz="914288">
                <a:defRPr/>
              </a:pPr>
              <a:endParaRPr lang="zh-CN" altLang="en-US" sz="1778" kern="0" dirty="0">
                <a:solidFill>
                  <a:sysClr val="windowText" lastClr="000000"/>
                </a:solidFill>
              </a:endParaRPr>
            </a:p>
          </p:txBody>
        </p:sp>
      </p:grpSp>
      <p:grpSp>
        <p:nvGrpSpPr>
          <p:cNvPr id="16" name="组合 23"/>
          <p:cNvGrpSpPr/>
          <p:nvPr/>
        </p:nvGrpSpPr>
        <p:grpSpPr>
          <a:xfrm>
            <a:off x="6221268" y="1398979"/>
            <a:ext cx="1441509" cy="1275661"/>
            <a:chOff x="1458796" y="1894249"/>
            <a:chExt cx="1922012" cy="1700974"/>
          </a:xfrm>
          <a:solidFill>
            <a:schemeClr val="accent3"/>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26" name="文本框 25"/>
            <p:cNvSpPr txBox="1"/>
            <p:nvPr/>
          </p:nvSpPr>
          <p:spPr>
            <a:xfrm>
              <a:off x="1634972" y="2421570"/>
              <a:ext cx="1631216" cy="677573"/>
            </a:xfrm>
            <a:prstGeom prst="rect">
              <a:avLst/>
            </a:prstGeom>
            <a:grpFill/>
          </p:spPr>
          <p:txBody>
            <a:bodyPr wrap="none" rtlCol="0">
              <a:spAutoFit/>
            </a:bodyPr>
            <a:lstStyle/>
            <a:p>
              <a:r>
                <a:rPr lang="zh-CN" altLang="en-US" sz="2702" dirty="0">
                  <a:solidFill>
                    <a:schemeClr val="bg1"/>
                  </a:solidFill>
                </a:rPr>
                <a:t>方法三</a:t>
              </a:r>
            </a:p>
          </p:txBody>
        </p:sp>
      </p:grpSp>
      <p:sp>
        <p:nvSpPr>
          <p:cNvPr id="27" name="矩形 26"/>
          <p:cNvSpPr/>
          <p:nvPr/>
        </p:nvSpPr>
        <p:spPr>
          <a:xfrm>
            <a:off x="6158418" y="2949544"/>
            <a:ext cx="1567209" cy="988716"/>
          </a:xfrm>
          <a:prstGeom prst="rect">
            <a:avLst/>
          </a:prstGeom>
          <a:noFill/>
          <a:ln>
            <a:noFill/>
          </a:ln>
        </p:spPr>
        <p:txBody>
          <a:bodyPr wrap="square" lIns="68565" tIns="34282" rIns="68565" bIns="34282">
            <a:spAutoFit/>
          </a:bodyPr>
          <a:lstStyle/>
          <a:p>
            <a:pPr algn="just" defTabSz="914288">
              <a:lnSpc>
                <a:spcPct val="150000"/>
              </a:lnSpc>
              <a:defRPr/>
            </a:pPr>
            <a:r>
              <a:rPr lang="zh-CN" altLang="en-US" sz="996" kern="0" dirty="0">
                <a:solidFill>
                  <a:schemeClr val="bg1">
                    <a:lumMod val="50000"/>
                  </a:schemeClr>
                </a:solidFill>
                <a:latin typeface="微软雅黑" pitchFamily="34" charset="-122"/>
                <a:ea typeface="微软雅黑" pitchFamily="34" charset="-122"/>
              </a:rPr>
              <a:t>请在这里输入您的文字；请在这里输入您的文字；请在这里输入您的文字；请在这里输入您的文字。</a:t>
            </a:r>
          </a:p>
        </p:txBody>
      </p:sp>
    </p:spTree>
    <p:extLst>
      <p:ext uri="{BB962C8B-B14F-4D97-AF65-F5344CB8AC3E}">
        <p14:creationId xmlns:p14="http://schemas.microsoft.com/office/powerpoint/2010/main" val="16840688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6*min(max(#ppt_w*#ppt_h,.3),1)-7.4)/-.7*#ppt_w"/>
                                          </p:val>
                                        </p:tav>
                                        <p:tav tm="100000">
                                          <p:val>
                                            <p:strVal val="#ppt_w"/>
                                          </p:val>
                                        </p:tav>
                                      </p:tavLst>
                                    </p:anim>
                                    <p:anim calcmode="lin" valueType="num">
                                      <p:cBhvr>
                                        <p:cTn id="8" dur="750" fill="hold"/>
                                        <p:tgtEl>
                                          <p:spTgt spid="2"/>
                                        </p:tgtEl>
                                        <p:attrNameLst>
                                          <p:attrName>ppt_h</p:attrName>
                                        </p:attrNameLst>
                                      </p:cBhvr>
                                      <p:tavLst>
                                        <p:tav tm="0">
                                          <p:val>
                                            <p:strVal val="(6*min(max(#ppt_w*#ppt_h,.3),1)-7.4)/-.7*#ppt_h"/>
                                          </p:val>
                                        </p:tav>
                                        <p:tav tm="100000">
                                          <p:val>
                                            <p:strVal val="#ppt_h"/>
                                          </p:val>
                                        </p:tav>
                                      </p:tavLst>
                                    </p:anim>
                                    <p:anim calcmode="lin" valueType="num">
                                      <p:cBhvr>
                                        <p:cTn id="9" dur="750" fill="hold"/>
                                        <p:tgtEl>
                                          <p:spTgt spid="2"/>
                                        </p:tgtEl>
                                        <p:attrNameLst>
                                          <p:attrName>ppt_x</p:attrName>
                                        </p:attrNameLst>
                                      </p:cBhvr>
                                      <p:tavLst>
                                        <p:tav tm="0">
                                          <p:val>
                                            <p:fltVal val="0.5"/>
                                          </p:val>
                                        </p:tav>
                                        <p:tav tm="100000">
                                          <p:val>
                                            <p:strVal val="#ppt_x"/>
                                          </p:val>
                                        </p:tav>
                                      </p:tavLst>
                                    </p:anim>
                                    <p:anim calcmode="lin" valueType="num">
                                      <p:cBhvr>
                                        <p:cTn id="10" dur="7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par>
                          <p:cTn id="15" fill="hold">
                            <p:stCondLst>
                              <p:cond delay="125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strVal val="(6*min(max(#ppt_w*#ppt_h,.3),1)-7.4)/-.7*#ppt_w"/>
                                          </p:val>
                                        </p:tav>
                                        <p:tav tm="100000">
                                          <p:val>
                                            <p:strVal val="#ppt_w"/>
                                          </p:val>
                                        </p:tav>
                                      </p:tavLst>
                                    </p:anim>
                                    <p:anim calcmode="lin" valueType="num">
                                      <p:cBhvr>
                                        <p:cTn id="25" dur="750" fill="hold"/>
                                        <p:tgtEl>
                                          <p:spTgt spid="8"/>
                                        </p:tgtEl>
                                        <p:attrNameLst>
                                          <p:attrName>ppt_h</p:attrName>
                                        </p:attrNameLst>
                                      </p:cBhvr>
                                      <p:tavLst>
                                        <p:tav tm="0">
                                          <p:val>
                                            <p:strVal val="(6*min(max(#ppt_w*#ppt_h,.3),1)-7.4)/-.7*#ppt_h"/>
                                          </p:val>
                                        </p:tav>
                                        <p:tav tm="100000">
                                          <p:val>
                                            <p:strVal val="#ppt_h"/>
                                          </p:val>
                                        </p:tav>
                                      </p:tavLst>
                                    </p:anim>
                                    <p:anim calcmode="lin" valueType="num">
                                      <p:cBhvr>
                                        <p:cTn id="26" dur="750" fill="hold"/>
                                        <p:tgtEl>
                                          <p:spTgt spid="8"/>
                                        </p:tgtEl>
                                        <p:attrNameLst>
                                          <p:attrName>ppt_x</p:attrName>
                                        </p:attrNameLst>
                                      </p:cBhvr>
                                      <p:tavLst>
                                        <p:tav tm="0">
                                          <p:val>
                                            <p:fltVal val="0.5"/>
                                          </p:val>
                                        </p:tav>
                                        <p:tav tm="100000">
                                          <p:val>
                                            <p:strVal val="#ppt_x"/>
                                          </p:val>
                                        </p:tav>
                                      </p:tavLst>
                                    </p:anim>
                                    <p:anim calcmode="lin" valueType="num">
                                      <p:cBhvr>
                                        <p:cTn id="27" dur="7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750"/>
                            </p:stCondLst>
                            <p:childTnLst>
                              <p:par>
                                <p:cTn id="29" presetID="2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1250"/>
                            </p:stCondLst>
                            <p:childTnLst>
                              <p:par>
                                <p:cTn id="33" presetID="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3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ppt_w</p:attrName>
                                        </p:attrNameLst>
                                      </p:cBhvr>
                                      <p:tavLst>
                                        <p:tav tm="0">
                                          <p:val>
                                            <p:strVal val="(6*min(max(#ppt_w*#ppt_h,.3),1)-7.4)/-.7*#ppt_w"/>
                                          </p:val>
                                        </p:tav>
                                        <p:tav tm="100000">
                                          <p:val>
                                            <p:strVal val="#ppt_w"/>
                                          </p:val>
                                        </p:tav>
                                      </p:tavLst>
                                    </p:anim>
                                    <p:anim calcmode="lin" valueType="num">
                                      <p:cBhvr>
                                        <p:cTn id="42" dur="750" fill="hold"/>
                                        <p:tgtEl>
                                          <p:spTgt spid="16"/>
                                        </p:tgtEl>
                                        <p:attrNameLst>
                                          <p:attrName>ppt_h</p:attrName>
                                        </p:attrNameLst>
                                      </p:cBhvr>
                                      <p:tavLst>
                                        <p:tav tm="0">
                                          <p:val>
                                            <p:strVal val="(6*min(max(#ppt_w*#ppt_h,.3),1)-7.4)/-.7*#ppt_h"/>
                                          </p:val>
                                        </p:tav>
                                        <p:tav tm="100000">
                                          <p:val>
                                            <p:strVal val="#ppt_h"/>
                                          </p:val>
                                        </p:tav>
                                      </p:tavLst>
                                    </p:anim>
                                    <p:anim calcmode="lin" valueType="num">
                                      <p:cBhvr>
                                        <p:cTn id="43" dur="750" fill="hold"/>
                                        <p:tgtEl>
                                          <p:spTgt spid="16"/>
                                        </p:tgtEl>
                                        <p:attrNameLst>
                                          <p:attrName>ppt_x</p:attrName>
                                        </p:attrNameLst>
                                      </p:cBhvr>
                                      <p:tavLst>
                                        <p:tav tm="0">
                                          <p:val>
                                            <p:fltVal val="0.5"/>
                                          </p:val>
                                        </p:tav>
                                        <p:tav tm="100000">
                                          <p:val>
                                            <p:strVal val="#ppt_x"/>
                                          </p:val>
                                        </p:tav>
                                      </p:tavLst>
                                    </p:anim>
                                    <p:anim calcmode="lin" valueType="num">
                                      <p:cBhvr>
                                        <p:cTn id="44" dur="75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750"/>
                            </p:stCondLst>
                            <p:childTnLst>
                              <p:par>
                                <p:cTn id="46" presetID="22" presetClass="entr" presetSubtype="1"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grpSp>
        <p:nvGrpSpPr>
          <p:cNvPr id="13" name="组合 12"/>
          <p:cNvGrpSpPr/>
          <p:nvPr/>
        </p:nvGrpSpPr>
        <p:grpSpPr>
          <a:xfrm>
            <a:off x="456446" y="3090372"/>
            <a:ext cx="2793822" cy="1811178"/>
            <a:chOff x="456446" y="3090372"/>
            <a:chExt cx="2793822" cy="1811178"/>
          </a:xfrm>
        </p:grpSpPr>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grpSp>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005320">
            <a:off x="4439418" y="590303"/>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11" name="文本框 10"/>
          <p:cNvSpPr txBox="1"/>
          <p:nvPr/>
        </p:nvSpPr>
        <p:spPr>
          <a:xfrm>
            <a:off x="2521167" y="2114017"/>
            <a:ext cx="4908908"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a:xfrm>
            <a:off x="3143934" y="2838272"/>
            <a:ext cx="3461204"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汇报人</a:t>
            </a: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PPT</a:t>
            </a:r>
            <a:r>
              <a:rPr kumimoji="0" lang="zh-CN" altLang="en-US" sz="1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网    </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导师：酸菜包</a:t>
            </a:r>
          </a:p>
        </p:txBody>
      </p:sp>
    </p:spTree>
    <p:extLst>
      <p:ext uri="{BB962C8B-B14F-4D97-AF65-F5344CB8AC3E}">
        <p14:creationId xmlns:p14="http://schemas.microsoft.com/office/powerpoint/2010/main" val="749633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12" presetClass="entr" presetSubtype="4" fill="hold" grpId="0" nodeType="afterEffect">
                                  <p:stCondLst>
                                    <p:cond delay="0"/>
                                  </p:stCondLst>
                                  <p:iterate type="lt">
                                    <p:tmPct val="13000"/>
                                  </p:iterate>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ppt_y</p:attrName>
                                        </p:attrNameLst>
                                      </p:cBhvr>
                                      <p:tavLst>
                                        <p:tav tm="0">
                                          <p:val>
                                            <p:strVal val="#ppt_y+#ppt_h*1.125000"/>
                                          </p:val>
                                        </p:tav>
                                        <p:tav tm="100000">
                                          <p:val>
                                            <p:strVal val="#ppt_y"/>
                                          </p:val>
                                        </p:tav>
                                      </p:tavLst>
                                    </p:anim>
                                    <p:animEffect transition="in" filter="wipe(up)">
                                      <p:cBhvr>
                                        <p:cTn id="29" dur="500"/>
                                        <p:tgtEl>
                                          <p:spTgt spid="11"/>
                                        </p:tgtEl>
                                      </p:cBhvr>
                                    </p:animEffect>
                                  </p:childTnLst>
                                </p:cTn>
                              </p:par>
                            </p:childTnLst>
                          </p:cTn>
                        </p:par>
                        <p:par>
                          <p:cTn id="30" fill="hold">
                            <p:stCondLst>
                              <p:cond delay="5215"/>
                            </p:stCondLst>
                            <p:childTnLst>
                              <p:par>
                                <p:cTn id="31" presetID="16" presetClass="entr" presetSubtype="2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5715"/>
                            </p:stCondLst>
                            <p:childTnLst>
                              <p:par>
                                <p:cTn id="35" presetID="42"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715"/>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1000"/>
                                        <p:tgtEl>
                                          <p:spTgt spid="8"/>
                                        </p:tgtEl>
                                      </p:cBhvr>
                                    </p:animEffect>
                                  </p:childTnLst>
                                </p:cTn>
                              </p:par>
                            </p:childTnLst>
                          </p:cTn>
                        </p:par>
                        <p:par>
                          <p:cTn id="44" fill="hold">
                            <p:stCondLst>
                              <p:cond delay="7715"/>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8215"/>
                            </p:stCondLst>
                            <p:childTnLst>
                              <p:par>
                                <p:cTn id="49" presetID="42"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4400" b="1" dirty="0" smtClean="0">
                <a:latin typeface="方正卡通简体" panose="03000509000000000000" pitchFamily="65" charset="-122"/>
                <a:ea typeface="方正卡通简体" panose="03000509000000000000" pitchFamily="65" charset="-122"/>
                <a:sym typeface="微软雅黑" pitchFamily="34" charset="-122"/>
              </a:rPr>
              <a:t>第一部分</a:t>
            </a:r>
            <a:endParaRPr lang="en-US" altLang="zh-CN" sz="4400" b="1" dirty="0">
              <a:latin typeface="方正卡通简体" panose="03000509000000000000" pitchFamily="65" charset="-122"/>
              <a:ea typeface="方正卡通简体" panose="03000509000000000000" pitchFamily="65" charset="-122"/>
              <a:sym typeface="微软雅黑" pitchFamily="34" charset="-122"/>
            </a:endParaRPr>
          </a:p>
        </p:txBody>
      </p:sp>
    </p:spTree>
    <p:extLst>
      <p:ext uri="{BB962C8B-B14F-4D97-AF65-F5344CB8AC3E}">
        <p14:creationId xmlns:p14="http://schemas.microsoft.com/office/powerpoint/2010/main" val="21373347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ectangle 10"/>
          <p:cNvSpPr/>
          <p:nvPr/>
        </p:nvSpPr>
        <p:spPr>
          <a:xfrm>
            <a:off x="3889088" y="1200151"/>
            <a:ext cx="4341584" cy="2992375"/>
          </a:xfrm>
          <a:prstGeom prst="rect">
            <a:avLst/>
          </a:prstGeom>
          <a:blipFill>
            <a:blip r:embed="rId3"/>
            <a:stretch>
              <a:fillRect/>
            </a:stretch>
          </a:blipFill>
          <a:ln w="25400" cap="flat" cmpd="sng" algn="ctr">
            <a:noFill/>
            <a:prstDash val="solid"/>
          </a:ln>
          <a:effectLst/>
        </p:spPr>
        <p:txBody>
          <a:bodyPr lIns="68577" tIns="34289" rIns="68577" bIns="34289" anchor="ct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0" lang="zh-CN" altLang="zh-CN" sz="1400" b="0" i="0" u="none" strike="noStrike" kern="0" cap="none" spc="0" normalizeH="0" baseline="0" noProof="0" dirty="0">
              <a:ln>
                <a:noFill/>
              </a:ln>
              <a:solidFill>
                <a:srgbClr val="FFFFFF"/>
              </a:solidFill>
              <a:effectLst/>
              <a:uLnTx/>
              <a:uFillTx/>
              <a:latin typeface="Calibri"/>
              <a:ea typeface="宋体" panose="02010600030101010101" pitchFamily="2" charset="-122"/>
              <a:cs typeface="+mn-ea"/>
              <a:sym typeface="+mn-lt"/>
            </a:endParaRPr>
          </a:p>
        </p:txBody>
      </p:sp>
      <p:sp>
        <p:nvSpPr>
          <p:cNvPr id="227" name="Rectangle 22"/>
          <p:cNvSpPr/>
          <p:nvPr/>
        </p:nvSpPr>
        <p:spPr>
          <a:xfrm>
            <a:off x="914519" y="1778973"/>
            <a:ext cx="4354600" cy="873045"/>
          </a:xfrm>
          <a:prstGeom prst="roundRect">
            <a:avLst>
              <a:gd name="adj" fmla="val 6247"/>
            </a:avLst>
          </a:prstGeom>
          <a:solidFill>
            <a:schemeClr val="accent1"/>
          </a:solidFill>
          <a:ln w="25400" cap="flat" cmpd="sng" algn="ctr">
            <a:noFill/>
            <a:prstDash val="solid"/>
          </a:ln>
          <a:effectLst/>
        </p:spPr>
        <p:txBody>
          <a:bodyPr lIns="68577" tIns="34289" rIns="68577" bIns="34289" anchor="ct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 lastClr="FFFFFF"/>
              </a:solidFill>
              <a:effectLst/>
              <a:uLnTx/>
              <a:uFillTx/>
              <a:latin typeface="Calibri"/>
              <a:ea typeface="+mn-ea"/>
              <a:cs typeface="+mn-cs"/>
              <a:sym typeface="+mn-lt"/>
            </a:endParaRPr>
          </a:p>
        </p:txBody>
      </p:sp>
      <p:sp>
        <p:nvSpPr>
          <p:cNvPr id="228" name="TextBox 227"/>
          <p:cNvSpPr txBox="1"/>
          <p:nvPr/>
        </p:nvSpPr>
        <p:spPr>
          <a:xfrm>
            <a:off x="1337798" y="1944396"/>
            <a:ext cx="2446435" cy="346160"/>
          </a:xfrm>
          <a:prstGeom prst="rect">
            <a:avLst/>
          </a:prstGeom>
          <a:noFill/>
        </p:spPr>
        <p:txBody>
          <a:bodyPr wrap="none" lIns="68577" tIns="34289" rIns="68577" bIns="34289"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ea"/>
                <a:sym typeface="+mn-lt"/>
              </a:rPr>
              <a:t>公司名称有限责任公司</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sym typeface="+mn-lt"/>
            </a:endParaRPr>
          </a:p>
        </p:txBody>
      </p:sp>
      <p:sp>
        <p:nvSpPr>
          <p:cNvPr id="229" name="TextBox 228"/>
          <p:cNvSpPr txBox="1"/>
          <p:nvPr/>
        </p:nvSpPr>
        <p:spPr>
          <a:xfrm>
            <a:off x="1337797" y="2271319"/>
            <a:ext cx="2407970" cy="207703"/>
          </a:xfrm>
          <a:prstGeom prst="rect">
            <a:avLst/>
          </a:prstGeom>
          <a:noFill/>
        </p:spPr>
        <p:txBody>
          <a:bodyPr wrap="none" lIns="68577" tIns="34289" rIns="68577" bIns="34289" rtlCol="0">
            <a:spAutoFit/>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sysClr val="window" lastClr="FFFFFF"/>
                </a:solidFill>
                <a:effectLst/>
                <a:uLnTx/>
                <a:uFillTx/>
                <a:latin typeface="Calibri"/>
                <a:ea typeface="宋体" panose="02010600030101010101" pitchFamily="2" charset="-122"/>
                <a:cs typeface="+mn-ea"/>
                <a:sym typeface="+mn-lt"/>
              </a:rPr>
              <a:t>COMPANY NAME / </a:t>
            </a:r>
            <a:r>
              <a:rPr kumimoji="0" lang="en-US" sz="900" b="0" i="0" u="none" strike="noStrike" kern="0" cap="none" spc="0" normalizeH="0" baseline="0" noProof="0" dirty="0" smtClean="0">
                <a:ln>
                  <a:noFill/>
                </a:ln>
                <a:solidFill>
                  <a:sysClr val="window" lastClr="FFFFFF"/>
                </a:solidFill>
                <a:effectLst/>
                <a:uLnTx/>
                <a:uFillTx/>
                <a:latin typeface="Calibri"/>
                <a:ea typeface="+mn-ea"/>
                <a:cs typeface="+mn-cs"/>
                <a:sym typeface="+mn-lt"/>
              </a:rPr>
              <a:t>LIMITED LIABILITY COMPANY</a:t>
            </a:r>
            <a:endParaRPr kumimoji="0" lang="en-US" sz="900" b="0" i="0" u="none" strike="noStrike" kern="0" cap="none" spc="0" normalizeH="0" baseline="0" noProof="0" dirty="0">
              <a:ln>
                <a:noFill/>
              </a:ln>
              <a:solidFill>
                <a:sysClr val="window" lastClr="FFFFFF"/>
              </a:solidFill>
              <a:effectLst/>
              <a:uLnTx/>
              <a:uFillTx/>
              <a:latin typeface="Calibri"/>
              <a:ea typeface="+mn-ea"/>
              <a:cs typeface="+mn-cs"/>
              <a:sym typeface="+mn-lt"/>
            </a:endParaRPr>
          </a:p>
        </p:txBody>
      </p:sp>
      <p:sp>
        <p:nvSpPr>
          <p:cNvPr id="230" name="Rectangle 4"/>
          <p:cNvSpPr/>
          <p:nvPr/>
        </p:nvSpPr>
        <p:spPr>
          <a:xfrm>
            <a:off x="1258862" y="2794044"/>
            <a:ext cx="2551291" cy="1326002"/>
          </a:xfrm>
          <a:prstGeom prst="rect">
            <a:avLst/>
          </a:prstGeom>
        </p:spPr>
        <p:txBody>
          <a:bodyPr wrap="square" lIns="68577" tIns="34289" rIns="68577" bIns="34289">
            <a:spAutoFit/>
          </a:bodyPr>
          <a:lstStyle/>
          <a:p>
            <a:pPr marL="0" marR="0" lvl="0" indent="0" algn="just" defTabSz="685777" rtl="0" eaLnBrk="1" fontAlgn="auto" latinLnBrk="0" hangingPunct="1">
              <a:lnSpc>
                <a:spcPts val="1350"/>
              </a:lnSpc>
              <a:spcBef>
                <a:spcPts val="0"/>
              </a:spcBef>
              <a:spcAft>
                <a:spcPts val="0"/>
              </a:spcAft>
              <a:buClrTx/>
              <a:buSzTx/>
              <a:buFontTx/>
              <a:buNone/>
              <a:tabLst/>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公司名</a:t>
            </a:r>
            <a:r>
              <a:rPr kumimoji="0" lang="zh-CN" altLang="en-US" sz="10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称有</a:t>
            </a:r>
            <a:r>
              <a:rPr kumimoji="0" lang="zh-CN" altLang="en-US" sz="10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限公</a:t>
            </a:r>
            <a:r>
              <a:rPr kumimoji="0" lang="zh-CN" altLang="en-US" sz="10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司</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创</a:t>
            </a: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立</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于</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年</a:t>
            </a: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，专注</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于</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技术</a:t>
            </a: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的研究和开</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发。</a:t>
            </a:r>
            <a:endPar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endParaRPr>
          </a:p>
          <a:p>
            <a:pPr marL="0" marR="0" lvl="0" indent="0" algn="just" defTabSz="685777" rtl="0" eaLnBrk="1" fontAlgn="auto" latinLnBrk="0" hangingPunct="1">
              <a:lnSpc>
                <a:spcPts val="1350"/>
              </a:lnSpc>
              <a:spcBef>
                <a:spcPts val="0"/>
              </a:spcBef>
              <a:spcAft>
                <a:spcPts val="0"/>
              </a:spcAft>
              <a:buClrTx/>
              <a:buSzTx/>
              <a:buFontTx/>
              <a:buNone/>
              <a:tabLst/>
              <a:defRPr/>
            </a:pPr>
            <a:endPar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endParaRPr>
          </a:p>
          <a:p>
            <a:pPr marL="0" marR="0" lvl="0" indent="0" algn="just" defTabSz="685777" rtl="0" eaLnBrk="1" fontAlgn="auto" latinLnBrk="0" hangingPunct="1">
              <a:lnSpc>
                <a:spcPts val="135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公司</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以“</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XXXXXXXXXX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a:t>
            </a: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为核心产品，形成了针对政府、企业、媒体等不行同业、不同规模、不同应用的五大系列产品和针对性解决方案，是国内最有影响力</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的</a:t>
            </a:r>
            <a:r>
              <a:rPr kumimoji="0" lang="en-US" altLang="zh-CN"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XXXXXX</a:t>
            </a:r>
            <a:r>
              <a:rPr kumimoji="0" lang="zh-CN" altLang="en-US" sz="800" b="0" i="0" u="none" strike="noStrike" kern="0" cap="none" spc="0" normalizeH="0" baseline="0" noProof="0" dirty="0" smtClean="0">
                <a:ln>
                  <a:noFill/>
                </a:ln>
                <a:solidFill>
                  <a:prstClr val="white">
                    <a:lumMod val="50000"/>
                  </a:prstClr>
                </a:solidFill>
                <a:effectLst/>
                <a:uLnTx/>
                <a:uFillTx/>
                <a:latin typeface="微软雅黑" pitchFamily="34" charset="-122"/>
                <a:ea typeface="微软雅黑" pitchFamily="34" charset="-122"/>
                <a:cs typeface="+mn-ea"/>
                <a:sym typeface="+mn-lt"/>
              </a:rPr>
              <a:t>技术</a:t>
            </a:r>
            <a:r>
              <a:rPr kumimoji="0" lang="zh-CN" altLang="en-US"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rPr>
              <a:t>提供商。     </a:t>
            </a:r>
            <a:endParaRPr kumimoji="0" lang="en-US" altLang="zh-CN" sz="800" b="0" i="0" u="none" strike="noStrike" kern="0" cap="none" spc="0" normalizeH="0" baseline="0" noProof="0" dirty="0">
              <a:ln>
                <a:noFill/>
              </a:ln>
              <a:solidFill>
                <a:prstClr val="white">
                  <a:lumMod val="50000"/>
                </a:prstClr>
              </a:solidFill>
              <a:effectLst/>
              <a:uLnTx/>
              <a:uFillTx/>
              <a:latin typeface="微软雅黑" pitchFamily="34" charset="-122"/>
              <a:ea typeface="微软雅黑" pitchFamily="34" charset="-122"/>
              <a:cs typeface="+mn-ea"/>
              <a:sym typeface="+mn-lt"/>
            </a:endParaRPr>
          </a:p>
        </p:txBody>
      </p:sp>
      <p:sp>
        <p:nvSpPr>
          <p:cNvPr id="231" name="矩形 230"/>
          <p:cNvSpPr/>
          <p:nvPr/>
        </p:nvSpPr>
        <p:spPr>
          <a:xfrm>
            <a:off x="4443937" y="4342225"/>
            <a:ext cx="1374213" cy="192320"/>
          </a:xfrm>
          <a:prstGeom prst="rect">
            <a:avLst/>
          </a:prstGeom>
        </p:spPr>
        <p:txBody>
          <a:bodyPr wrap="none" lIns="68577" tIns="34289" rIns="68577" bIns="34289">
            <a:sp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white">
                    <a:lumMod val="50000"/>
                  </a:prstClr>
                </a:solidFill>
                <a:effectLst/>
                <a:uLnTx/>
                <a:uFillTx/>
                <a:latin typeface="Calibri"/>
                <a:ea typeface="宋体" panose="02010600030101010101" pitchFamily="2" charset="-122"/>
                <a:cs typeface="+mn-ea"/>
                <a:sym typeface="+mn-lt"/>
              </a:rPr>
              <a:t>WWW.COMPANYNAME.COM</a:t>
            </a:r>
            <a:endParaRPr kumimoji="0" lang="en-US" altLang="zh-CN" sz="800" b="0" i="0" u="none" strike="noStrike" kern="1200" cap="none" spc="0" normalizeH="0" baseline="0" noProof="0" dirty="0">
              <a:ln>
                <a:noFill/>
              </a:ln>
              <a:solidFill>
                <a:prstClr val="white">
                  <a:lumMod val="50000"/>
                </a:prstClr>
              </a:solidFill>
              <a:effectLst/>
              <a:uLnTx/>
              <a:uFillTx/>
              <a:latin typeface="Calibri"/>
              <a:ea typeface="宋体" panose="02010600030101010101" pitchFamily="2" charset="-122"/>
              <a:cs typeface="+mn-ea"/>
              <a:sym typeface="+mn-lt"/>
            </a:endParaRPr>
          </a:p>
        </p:txBody>
      </p:sp>
      <p:sp>
        <p:nvSpPr>
          <p:cNvPr id="232" name="Rectangle 35"/>
          <p:cNvSpPr/>
          <p:nvPr/>
        </p:nvSpPr>
        <p:spPr>
          <a:xfrm rot="10800000">
            <a:off x="3889089" y="4192526"/>
            <a:ext cx="494478" cy="494414"/>
          </a:xfrm>
          <a:prstGeom prst="round2SameRect">
            <a:avLst/>
          </a:prstGeom>
          <a:solidFill>
            <a:schemeClr val="accent2"/>
          </a:solidFill>
          <a:ln w="25400" cap="flat" cmpd="sng" algn="ctr">
            <a:noFill/>
            <a:prstDash val="solid"/>
          </a:ln>
          <a:effectLst/>
        </p:spPr>
        <p:txBody>
          <a:bodyPr lIns="68577" tIns="34289" rIns="68577" bIns="34289" rtlCol="0" anchor="ctr"/>
          <a:lstStyle/>
          <a:p>
            <a:pPr marL="0" marR="0" lvl="0" indent="0" algn="ctr" defTabSz="685777"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B0F0"/>
              </a:solidFill>
              <a:effectLst/>
              <a:uLnTx/>
              <a:uFillTx/>
              <a:latin typeface="Calibri"/>
              <a:ea typeface="+mn-ea"/>
              <a:cs typeface="+mn-cs"/>
              <a:sym typeface="+mn-lt"/>
            </a:endParaRPr>
          </a:p>
        </p:txBody>
      </p:sp>
      <p:sp>
        <p:nvSpPr>
          <p:cNvPr id="233" name="Freeform 1666"/>
          <p:cNvSpPr>
            <a:spLocks noEditPoints="1"/>
          </p:cNvSpPr>
          <p:nvPr/>
        </p:nvSpPr>
        <p:spPr bwMode="auto">
          <a:xfrm>
            <a:off x="3990456" y="4294476"/>
            <a:ext cx="291741" cy="291704"/>
          </a:xfrm>
          <a:custGeom>
            <a:avLst/>
            <a:gdLst>
              <a:gd name="T0" fmla="*/ 0 w 104"/>
              <a:gd name="T1" fmla="*/ 52 h 104"/>
              <a:gd name="T2" fmla="*/ 104 w 104"/>
              <a:gd name="T3" fmla="*/ 52 h 104"/>
              <a:gd name="T4" fmla="*/ 55 w 104"/>
              <a:gd name="T5" fmla="*/ 98 h 104"/>
              <a:gd name="T6" fmla="*/ 55 w 104"/>
              <a:gd name="T7" fmla="*/ 76 h 104"/>
              <a:gd name="T8" fmla="*/ 33 w 104"/>
              <a:gd name="T9" fmla="*/ 80 h 104"/>
              <a:gd name="T10" fmla="*/ 49 w 104"/>
              <a:gd name="T11" fmla="*/ 76 h 104"/>
              <a:gd name="T12" fmla="*/ 76 w 104"/>
              <a:gd name="T13" fmla="*/ 83 h 104"/>
              <a:gd name="T14" fmla="*/ 82 w 104"/>
              <a:gd name="T15" fmla="*/ 87 h 104"/>
              <a:gd name="T16" fmla="*/ 22 w 104"/>
              <a:gd name="T17" fmla="*/ 87 h 104"/>
              <a:gd name="T18" fmla="*/ 28 w 104"/>
              <a:gd name="T19" fmla="*/ 83 h 104"/>
              <a:gd name="T20" fmla="*/ 78 w 104"/>
              <a:gd name="T21" fmla="*/ 78 h 104"/>
              <a:gd name="T22" fmla="*/ 99 w 104"/>
              <a:gd name="T23" fmla="*/ 54 h 104"/>
              <a:gd name="T24" fmla="*/ 78 w 104"/>
              <a:gd name="T25" fmla="*/ 78 h 104"/>
              <a:gd name="T26" fmla="*/ 18 w 104"/>
              <a:gd name="T27" fmla="*/ 83 h 104"/>
              <a:gd name="T28" fmla="*/ 22 w 104"/>
              <a:gd name="T29" fmla="*/ 54 h 104"/>
              <a:gd name="T30" fmla="*/ 55 w 104"/>
              <a:gd name="T31" fmla="*/ 71 h 104"/>
              <a:gd name="T32" fmla="*/ 77 w 104"/>
              <a:gd name="T33" fmla="*/ 54 h 104"/>
              <a:gd name="T34" fmla="*/ 55 w 104"/>
              <a:gd name="T35" fmla="*/ 71 h 104"/>
              <a:gd name="T36" fmla="*/ 31 w 104"/>
              <a:gd name="T37" fmla="*/ 75 h 104"/>
              <a:gd name="T38" fmla="*/ 49 w 104"/>
              <a:gd name="T39" fmla="*/ 54 h 104"/>
              <a:gd name="T40" fmla="*/ 99 w 104"/>
              <a:gd name="T41" fmla="*/ 49 h 104"/>
              <a:gd name="T42" fmla="*/ 78 w 104"/>
              <a:gd name="T43" fmla="*/ 25 h 104"/>
              <a:gd name="T44" fmla="*/ 99 w 104"/>
              <a:gd name="T45" fmla="*/ 49 h 104"/>
              <a:gd name="T46" fmla="*/ 73 w 104"/>
              <a:gd name="T47" fmla="*/ 28 h 104"/>
              <a:gd name="T48" fmla="*/ 55 w 104"/>
              <a:gd name="T49" fmla="*/ 49 h 104"/>
              <a:gd name="T50" fmla="*/ 49 w 104"/>
              <a:gd name="T51" fmla="*/ 49 h 104"/>
              <a:gd name="T52" fmla="*/ 31 w 104"/>
              <a:gd name="T53" fmla="*/ 28 h 104"/>
              <a:gd name="T54" fmla="*/ 49 w 104"/>
              <a:gd name="T55" fmla="*/ 49 h 104"/>
              <a:gd name="T56" fmla="*/ 26 w 104"/>
              <a:gd name="T57" fmla="*/ 25 h 104"/>
              <a:gd name="T58" fmla="*/ 6 w 104"/>
              <a:gd name="T59" fmla="*/ 49 h 104"/>
              <a:gd name="T60" fmla="*/ 55 w 104"/>
              <a:gd name="T61" fmla="*/ 27 h 104"/>
              <a:gd name="T62" fmla="*/ 55 w 104"/>
              <a:gd name="T63" fmla="*/ 5 h 104"/>
              <a:gd name="T64" fmla="*/ 33 w 104"/>
              <a:gd name="T65" fmla="*/ 23 h 104"/>
              <a:gd name="T66" fmla="*/ 49 w 104"/>
              <a:gd name="T67" fmla="*/ 5 h 104"/>
              <a:gd name="T68" fmla="*/ 69 w 104"/>
              <a:gd name="T69" fmla="*/ 8 h 104"/>
              <a:gd name="T70" fmla="*/ 82 w 104"/>
              <a:gd name="T71" fmla="*/ 16 h 104"/>
              <a:gd name="T72" fmla="*/ 22 w 104"/>
              <a:gd name="T73" fmla="*/ 16 h 104"/>
              <a:gd name="T74" fmla="*/ 36 w 104"/>
              <a:gd name="T7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4">
                <a:moveTo>
                  <a:pt x="52" y="104"/>
                </a:moveTo>
                <a:cubicBezTo>
                  <a:pt x="24" y="104"/>
                  <a:pt x="0" y="80"/>
                  <a:pt x="0" y="52"/>
                </a:cubicBezTo>
                <a:cubicBezTo>
                  <a:pt x="0" y="23"/>
                  <a:pt x="24" y="0"/>
                  <a:pt x="52" y="0"/>
                </a:cubicBezTo>
                <a:cubicBezTo>
                  <a:pt x="81" y="0"/>
                  <a:pt x="104" y="23"/>
                  <a:pt x="104" y="52"/>
                </a:cubicBezTo>
                <a:cubicBezTo>
                  <a:pt x="104" y="80"/>
                  <a:pt x="81" y="104"/>
                  <a:pt x="52" y="104"/>
                </a:cubicBezTo>
                <a:close/>
                <a:moveTo>
                  <a:pt x="55" y="98"/>
                </a:moveTo>
                <a:cubicBezTo>
                  <a:pt x="61" y="96"/>
                  <a:pt x="67" y="90"/>
                  <a:pt x="71" y="80"/>
                </a:cubicBezTo>
                <a:cubicBezTo>
                  <a:pt x="66" y="78"/>
                  <a:pt x="61" y="77"/>
                  <a:pt x="55" y="76"/>
                </a:cubicBezTo>
                <a:lnTo>
                  <a:pt x="55" y="98"/>
                </a:lnTo>
                <a:close/>
                <a:moveTo>
                  <a:pt x="33" y="80"/>
                </a:moveTo>
                <a:cubicBezTo>
                  <a:pt x="37" y="90"/>
                  <a:pt x="43" y="96"/>
                  <a:pt x="49" y="98"/>
                </a:cubicBezTo>
                <a:cubicBezTo>
                  <a:pt x="49" y="76"/>
                  <a:pt x="49" y="76"/>
                  <a:pt x="49" y="76"/>
                </a:cubicBezTo>
                <a:cubicBezTo>
                  <a:pt x="44" y="77"/>
                  <a:pt x="38" y="78"/>
                  <a:pt x="33" y="80"/>
                </a:cubicBezTo>
                <a:close/>
                <a:moveTo>
                  <a:pt x="76" y="83"/>
                </a:moveTo>
                <a:cubicBezTo>
                  <a:pt x="74" y="88"/>
                  <a:pt x="72" y="92"/>
                  <a:pt x="69" y="95"/>
                </a:cubicBezTo>
                <a:cubicBezTo>
                  <a:pt x="74" y="93"/>
                  <a:pt x="78" y="91"/>
                  <a:pt x="82" y="87"/>
                </a:cubicBezTo>
                <a:cubicBezTo>
                  <a:pt x="80" y="86"/>
                  <a:pt x="78" y="84"/>
                  <a:pt x="76" y="83"/>
                </a:cubicBezTo>
                <a:close/>
                <a:moveTo>
                  <a:pt x="22" y="87"/>
                </a:moveTo>
                <a:cubicBezTo>
                  <a:pt x="26" y="91"/>
                  <a:pt x="31" y="93"/>
                  <a:pt x="36" y="95"/>
                </a:cubicBezTo>
                <a:cubicBezTo>
                  <a:pt x="33" y="92"/>
                  <a:pt x="30" y="88"/>
                  <a:pt x="28" y="83"/>
                </a:cubicBezTo>
                <a:cubicBezTo>
                  <a:pt x="26" y="84"/>
                  <a:pt x="24" y="86"/>
                  <a:pt x="22" y="87"/>
                </a:cubicBezTo>
                <a:close/>
                <a:moveTo>
                  <a:pt x="78" y="78"/>
                </a:moveTo>
                <a:cubicBezTo>
                  <a:pt x="81" y="79"/>
                  <a:pt x="84" y="81"/>
                  <a:pt x="86" y="83"/>
                </a:cubicBezTo>
                <a:cubicBezTo>
                  <a:pt x="94" y="75"/>
                  <a:pt x="98" y="65"/>
                  <a:pt x="99" y="54"/>
                </a:cubicBezTo>
                <a:cubicBezTo>
                  <a:pt x="82" y="54"/>
                  <a:pt x="82" y="54"/>
                  <a:pt x="82" y="54"/>
                </a:cubicBezTo>
                <a:cubicBezTo>
                  <a:pt x="82" y="63"/>
                  <a:pt x="81" y="71"/>
                  <a:pt x="78" y="78"/>
                </a:cubicBezTo>
                <a:close/>
                <a:moveTo>
                  <a:pt x="6" y="54"/>
                </a:moveTo>
                <a:cubicBezTo>
                  <a:pt x="6" y="65"/>
                  <a:pt x="11" y="75"/>
                  <a:pt x="18" y="83"/>
                </a:cubicBezTo>
                <a:cubicBezTo>
                  <a:pt x="21" y="81"/>
                  <a:pt x="23" y="79"/>
                  <a:pt x="26" y="78"/>
                </a:cubicBezTo>
                <a:cubicBezTo>
                  <a:pt x="24" y="71"/>
                  <a:pt x="22" y="63"/>
                  <a:pt x="22" y="54"/>
                </a:cubicBezTo>
                <a:lnTo>
                  <a:pt x="6" y="54"/>
                </a:lnTo>
                <a:close/>
                <a:moveTo>
                  <a:pt x="55" y="71"/>
                </a:moveTo>
                <a:cubicBezTo>
                  <a:pt x="61" y="71"/>
                  <a:pt x="68" y="73"/>
                  <a:pt x="73" y="75"/>
                </a:cubicBezTo>
                <a:cubicBezTo>
                  <a:pt x="75" y="69"/>
                  <a:pt x="77" y="62"/>
                  <a:pt x="77" y="54"/>
                </a:cubicBezTo>
                <a:cubicBezTo>
                  <a:pt x="55" y="54"/>
                  <a:pt x="55" y="54"/>
                  <a:pt x="55" y="54"/>
                </a:cubicBezTo>
                <a:lnTo>
                  <a:pt x="55" y="71"/>
                </a:lnTo>
                <a:close/>
                <a:moveTo>
                  <a:pt x="28" y="54"/>
                </a:moveTo>
                <a:cubicBezTo>
                  <a:pt x="28" y="62"/>
                  <a:pt x="29" y="69"/>
                  <a:pt x="31" y="75"/>
                </a:cubicBezTo>
                <a:cubicBezTo>
                  <a:pt x="37" y="73"/>
                  <a:pt x="43" y="71"/>
                  <a:pt x="49" y="71"/>
                </a:cubicBezTo>
                <a:cubicBezTo>
                  <a:pt x="49" y="54"/>
                  <a:pt x="49" y="54"/>
                  <a:pt x="49" y="54"/>
                </a:cubicBezTo>
                <a:lnTo>
                  <a:pt x="28" y="54"/>
                </a:lnTo>
                <a:close/>
                <a:moveTo>
                  <a:pt x="99" y="49"/>
                </a:moveTo>
                <a:cubicBezTo>
                  <a:pt x="98" y="38"/>
                  <a:pt x="94" y="28"/>
                  <a:pt x="86" y="20"/>
                </a:cubicBezTo>
                <a:cubicBezTo>
                  <a:pt x="84" y="22"/>
                  <a:pt x="81" y="24"/>
                  <a:pt x="78" y="25"/>
                </a:cubicBezTo>
                <a:cubicBezTo>
                  <a:pt x="81" y="33"/>
                  <a:pt x="82" y="41"/>
                  <a:pt x="82" y="49"/>
                </a:cubicBezTo>
                <a:lnTo>
                  <a:pt x="99" y="49"/>
                </a:lnTo>
                <a:close/>
                <a:moveTo>
                  <a:pt x="77" y="49"/>
                </a:moveTo>
                <a:cubicBezTo>
                  <a:pt x="77" y="42"/>
                  <a:pt x="75" y="34"/>
                  <a:pt x="73" y="28"/>
                </a:cubicBezTo>
                <a:cubicBezTo>
                  <a:pt x="68" y="31"/>
                  <a:pt x="61" y="32"/>
                  <a:pt x="55" y="32"/>
                </a:cubicBezTo>
                <a:cubicBezTo>
                  <a:pt x="55" y="49"/>
                  <a:pt x="55" y="49"/>
                  <a:pt x="55" y="49"/>
                </a:cubicBezTo>
                <a:lnTo>
                  <a:pt x="77" y="49"/>
                </a:lnTo>
                <a:close/>
                <a:moveTo>
                  <a:pt x="49" y="49"/>
                </a:moveTo>
                <a:cubicBezTo>
                  <a:pt x="49" y="32"/>
                  <a:pt x="49" y="32"/>
                  <a:pt x="49" y="32"/>
                </a:cubicBezTo>
                <a:cubicBezTo>
                  <a:pt x="43" y="32"/>
                  <a:pt x="37" y="31"/>
                  <a:pt x="31" y="28"/>
                </a:cubicBezTo>
                <a:cubicBezTo>
                  <a:pt x="29" y="34"/>
                  <a:pt x="28" y="42"/>
                  <a:pt x="28" y="49"/>
                </a:cubicBezTo>
                <a:lnTo>
                  <a:pt x="49" y="49"/>
                </a:lnTo>
                <a:close/>
                <a:moveTo>
                  <a:pt x="22" y="49"/>
                </a:moveTo>
                <a:cubicBezTo>
                  <a:pt x="22" y="41"/>
                  <a:pt x="24" y="33"/>
                  <a:pt x="26" y="25"/>
                </a:cubicBezTo>
                <a:cubicBezTo>
                  <a:pt x="23" y="24"/>
                  <a:pt x="21" y="22"/>
                  <a:pt x="18" y="20"/>
                </a:cubicBezTo>
                <a:cubicBezTo>
                  <a:pt x="11" y="28"/>
                  <a:pt x="6" y="38"/>
                  <a:pt x="6" y="49"/>
                </a:cubicBezTo>
                <a:lnTo>
                  <a:pt x="22" y="49"/>
                </a:lnTo>
                <a:close/>
                <a:moveTo>
                  <a:pt x="55" y="27"/>
                </a:moveTo>
                <a:cubicBezTo>
                  <a:pt x="61" y="27"/>
                  <a:pt x="66" y="25"/>
                  <a:pt x="71" y="23"/>
                </a:cubicBezTo>
                <a:cubicBezTo>
                  <a:pt x="67" y="13"/>
                  <a:pt x="61" y="7"/>
                  <a:pt x="55" y="5"/>
                </a:cubicBezTo>
                <a:lnTo>
                  <a:pt x="55" y="27"/>
                </a:lnTo>
                <a:close/>
                <a:moveTo>
                  <a:pt x="33" y="23"/>
                </a:moveTo>
                <a:cubicBezTo>
                  <a:pt x="38" y="25"/>
                  <a:pt x="44" y="27"/>
                  <a:pt x="49" y="27"/>
                </a:cubicBezTo>
                <a:cubicBezTo>
                  <a:pt x="49" y="5"/>
                  <a:pt x="49" y="5"/>
                  <a:pt x="49" y="5"/>
                </a:cubicBezTo>
                <a:cubicBezTo>
                  <a:pt x="43" y="7"/>
                  <a:pt x="37" y="13"/>
                  <a:pt x="33" y="23"/>
                </a:cubicBezTo>
                <a:close/>
                <a:moveTo>
                  <a:pt x="69" y="8"/>
                </a:moveTo>
                <a:cubicBezTo>
                  <a:pt x="72" y="11"/>
                  <a:pt x="74" y="15"/>
                  <a:pt x="76" y="20"/>
                </a:cubicBezTo>
                <a:cubicBezTo>
                  <a:pt x="78" y="19"/>
                  <a:pt x="80" y="18"/>
                  <a:pt x="82" y="16"/>
                </a:cubicBezTo>
                <a:cubicBezTo>
                  <a:pt x="78" y="13"/>
                  <a:pt x="74" y="10"/>
                  <a:pt x="69" y="8"/>
                </a:cubicBezTo>
                <a:close/>
                <a:moveTo>
                  <a:pt x="22" y="16"/>
                </a:moveTo>
                <a:cubicBezTo>
                  <a:pt x="24" y="18"/>
                  <a:pt x="26" y="19"/>
                  <a:pt x="28" y="20"/>
                </a:cubicBezTo>
                <a:cubicBezTo>
                  <a:pt x="30" y="15"/>
                  <a:pt x="33" y="11"/>
                  <a:pt x="36" y="8"/>
                </a:cubicBezTo>
                <a:cubicBezTo>
                  <a:pt x="31" y="10"/>
                  <a:pt x="26" y="13"/>
                  <a:pt x="2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7" tIns="34289" rIns="68577" bIns="34289" numCol="1" anchor="t" anchorCtr="0" compatLnSpc="1">
            <a:prstTxWarp prst="textNoShape">
              <a:avLst/>
            </a:prstTxWarp>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Tree>
    <p:extLst>
      <p:ext uri="{BB962C8B-B14F-4D97-AF65-F5344CB8AC3E}">
        <p14:creationId xmlns:p14="http://schemas.microsoft.com/office/powerpoint/2010/main" val="27351703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wipe(left)">
                                      <p:cBhvr>
                                        <p:cTn id="7" dur="500"/>
                                        <p:tgtEl>
                                          <p:spTgt spid="2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wipe(right)">
                                      <p:cBhvr>
                                        <p:cTn id="10" dur="500"/>
                                        <p:tgtEl>
                                          <p:spTgt spid="226"/>
                                        </p:tgtEl>
                                      </p:cBhvr>
                                    </p:animEffect>
                                  </p:childTnLst>
                                </p:cTn>
                              </p:par>
                            </p:childTnLst>
                          </p:cTn>
                        </p:par>
                        <p:par>
                          <p:cTn id="11" fill="hold">
                            <p:stCondLst>
                              <p:cond delay="5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anim calcmode="lin" valueType="num">
                                      <p:cBhvr>
                                        <p:cTn id="15" dur="500" fill="hold"/>
                                        <p:tgtEl>
                                          <p:spTgt spid="228"/>
                                        </p:tgtEl>
                                        <p:attrNameLst>
                                          <p:attrName>ppt_x</p:attrName>
                                        </p:attrNameLst>
                                      </p:cBhvr>
                                      <p:tavLst>
                                        <p:tav tm="0">
                                          <p:val>
                                            <p:strVal val="#ppt_x"/>
                                          </p:val>
                                        </p:tav>
                                        <p:tav tm="100000">
                                          <p:val>
                                            <p:strVal val="#ppt_x"/>
                                          </p:val>
                                        </p:tav>
                                      </p:tavLst>
                                    </p:anim>
                                    <p:anim calcmode="lin" valueType="num">
                                      <p:cBhvr>
                                        <p:cTn id="16" dur="500" fill="hold"/>
                                        <p:tgtEl>
                                          <p:spTgt spid="22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10000"/>
                                  </p:iterate>
                                  <p:childTnLst>
                                    <p:set>
                                      <p:cBhvr>
                                        <p:cTn id="18" dur="1" fill="hold">
                                          <p:stCondLst>
                                            <p:cond delay="0"/>
                                          </p:stCondLst>
                                        </p:cTn>
                                        <p:tgtEl>
                                          <p:spTgt spid="229"/>
                                        </p:tgtEl>
                                        <p:attrNameLst>
                                          <p:attrName>style.visibility</p:attrName>
                                        </p:attrNameLst>
                                      </p:cBhvr>
                                      <p:to>
                                        <p:strVal val="visible"/>
                                      </p:to>
                                    </p:set>
                                    <p:animEffect transition="in" filter="fade">
                                      <p:cBhvr>
                                        <p:cTn id="19" dur="250"/>
                                        <p:tgtEl>
                                          <p:spTgt spid="229"/>
                                        </p:tgtEl>
                                      </p:cBhvr>
                                    </p:animEffect>
                                    <p:anim calcmode="lin" valueType="num">
                                      <p:cBhvr>
                                        <p:cTn id="20" dur="250" fill="hold"/>
                                        <p:tgtEl>
                                          <p:spTgt spid="229"/>
                                        </p:tgtEl>
                                        <p:attrNameLst>
                                          <p:attrName>ppt_x</p:attrName>
                                        </p:attrNameLst>
                                      </p:cBhvr>
                                      <p:tavLst>
                                        <p:tav tm="0">
                                          <p:val>
                                            <p:strVal val="#ppt_x"/>
                                          </p:val>
                                        </p:tav>
                                        <p:tav tm="100000">
                                          <p:val>
                                            <p:strVal val="#ppt_x"/>
                                          </p:val>
                                        </p:tav>
                                      </p:tavLst>
                                    </p:anim>
                                    <p:anim calcmode="lin" valueType="num">
                                      <p:cBhvr>
                                        <p:cTn id="21" dur="250" fill="hold"/>
                                        <p:tgtEl>
                                          <p:spTgt spid="229"/>
                                        </p:tgtEl>
                                        <p:attrNameLst>
                                          <p:attrName>ppt_y</p:attrName>
                                        </p:attrNameLst>
                                      </p:cBhvr>
                                      <p:tavLst>
                                        <p:tav tm="0">
                                          <p:val>
                                            <p:strVal val="#ppt_y+.1"/>
                                          </p:val>
                                        </p:tav>
                                        <p:tav tm="100000">
                                          <p:val>
                                            <p:strVal val="#ppt_y"/>
                                          </p:val>
                                        </p:tav>
                                      </p:tavLst>
                                    </p:anim>
                                  </p:childTnLst>
                                </p:cTn>
                              </p:par>
                            </p:childTnLst>
                          </p:cTn>
                        </p:par>
                        <p:par>
                          <p:cTn id="22" fill="hold">
                            <p:stCondLst>
                              <p:cond delay="1600"/>
                            </p:stCondLst>
                            <p:childTnLst>
                              <p:par>
                                <p:cTn id="23" presetID="22" presetClass="entr" presetSubtype="1" fill="hold" grpId="0" nodeType="afterEffect">
                                  <p:stCondLst>
                                    <p:cond delay="0"/>
                                  </p:stCondLst>
                                  <p:childTnLst>
                                    <p:set>
                                      <p:cBhvr>
                                        <p:cTn id="24" dur="1" fill="hold">
                                          <p:stCondLst>
                                            <p:cond delay="0"/>
                                          </p:stCondLst>
                                        </p:cTn>
                                        <p:tgtEl>
                                          <p:spTgt spid="230"/>
                                        </p:tgtEl>
                                        <p:attrNameLst>
                                          <p:attrName>style.visibility</p:attrName>
                                        </p:attrNameLst>
                                      </p:cBhvr>
                                      <p:to>
                                        <p:strVal val="visible"/>
                                      </p:to>
                                    </p:set>
                                    <p:animEffect transition="in" filter="wipe(up)">
                                      <p:cBhvr>
                                        <p:cTn id="25" dur="500"/>
                                        <p:tgtEl>
                                          <p:spTgt spid="230"/>
                                        </p:tgtEl>
                                      </p:cBhvr>
                                    </p:animEffect>
                                  </p:childTnLst>
                                </p:cTn>
                              </p:par>
                              <p:par>
                                <p:cTn id="26" presetID="22" presetClass="entr" presetSubtype="1" fill="hold" grpId="0" nodeType="withEffect">
                                  <p:stCondLst>
                                    <p:cond delay="750"/>
                                  </p:stCondLst>
                                  <p:childTnLst>
                                    <p:set>
                                      <p:cBhvr>
                                        <p:cTn id="27" dur="1" fill="hold">
                                          <p:stCondLst>
                                            <p:cond delay="0"/>
                                          </p:stCondLst>
                                        </p:cTn>
                                        <p:tgtEl>
                                          <p:spTgt spid="232"/>
                                        </p:tgtEl>
                                        <p:attrNameLst>
                                          <p:attrName>style.visibility</p:attrName>
                                        </p:attrNameLst>
                                      </p:cBhvr>
                                      <p:to>
                                        <p:strVal val="visible"/>
                                      </p:to>
                                    </p:set>
                                    <p:animEffect transition="in" filter="wipe(up)">
                                      <p:cBhvr>
                                        <p:cTn id="28" dur="500"/>
                                        <p:tgtEl>
                                          <p:spTgt spid="232"/>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233"/>
                                        </p:tgtEl>
                                        <p:attrNameLst>
                                          <p:attrName>style.visibility</p:attrName>
                                        </p:attrNameLst>
                                      </p:cBhvr>
                                      <p:to>
                                        <p:strVal val="visible"/>
                                      </p:to>
                                    </p:set>
                                    <p:anim calcmode="lin" valueType="num">
                                      <p:cBhvr>
                                        <p:cTn id="31" dur="500" fill="hold"/>
                                        <p:tgtEl>
                                          <p:spTgt spid="233"/>
                                        </p:tgtEl>
                                        <p:attrNameLst>
                                          <p:attrName>ppt_w</p:attrName>
                                        </p:attrNameLst>
                                      </p:cBhvr>
                                      <p:tavLst>
                                        <p:tav tm="0">
                                          <p:val>
                                            <p:fltVal val="0"/>
                                          </p:val>
                                        </p:tav>
                                        <p:tav tm="100000">
                                          <p:val>
                                            <p:strVal val="#ppt_w"/>
                                          </p:val>
                                        </p:tav>
                                      </p:tavLst>
                                    </p:anim>
                                    <p:anim calcmode="lin" valueType="num">
                                      <p:cBhvr>
                                        <p:cTn id="32" dur="500" fill="hold"/>
                                        <p:tgtEl>
                                          <p:spTgt spid="233"/>
                                        </p:tgtEl>
                                        <p:attrNameLst>
                                          <p:attrName>ppt_h</p:attrName>
                                        </p:attrNameLst>
                                      </p:cBhvr>
                                      <p:tavLst>
                                        <p:tav tm="0">
                                          <p:val>
                                            <p:fltVal val="0"/>
                                          </p:val>
                                        </p:tav>
                                        <p:tav tm="100000">
                                          <p:val>
                                            <p:strVal val="#ppt_h"/>
                                          </p:val>
                                        </p:tav>
                                      </p:tavLst>
                                    </p:anim>
                                    <p:animEffect transition="in" filter="fade">
                                      <p:cBhvr>
                                        <p:cTn id="33" dur="500"/>
                                        <p:tgtEl>
                                          <p:spTgt spid="233"/>
                                        </p:tgtEl>
                                      </p:cBhvr>
                                    </p:animEffect>
                                  </p:childTnLst>
                                </p:cTn>
                              </p:par>
                            </p:childTnLst>
                          </p:cTn>
                        </p:par>
                        <p:par>
                          <p:cTn id="34" fill="hold">
                            <p:stCondLst>
                              <p:cond delay="3350"/>
                            </p:stCondLst>
                            <p:childTnLst>
                              <p:par>
                                <p:cTn id="35" presetID="12" presetClass="entr" presetSubtype="8" fill="hold" grpId="0" nodeType="afterEffect">
                                  <p:stCondLst>
                                    <p:cond delay="0"/>
                                  </p:stCondLst>
                                  <p:childTnLst>
                                    <p:set>
                                      <p:cBhvr>
                                        <p:cTn id="36" dur="1" fill="hold">
                                          <p:stCondLst>
                                            <p:cond delay="0"/>
                                          </p:stCondLst>
                                        </p:cTn>
                                        <p:tgtEl>
                                          <p:spTgt spid="231"/>
                                        </p:tgtEl>
                                        <p:attrNameLst>
                                          <p:attrName>style.visibility</p:attrName>
                                        </p:attrNameLst>
                                      </p:cBhvr>
                                      <p:to>
                                        <p:strVal val="visible"/>
                                      </p:to>
                                    </p:set>
                                    <p:anim calcmode="lin" valueType="num">
                                      <p:cBhvr additive="base">
                                        <p:cTn id="37" dur="500"/>
                                        <p:tgtEl>
                                          <p:spTgt spid="231"/>
                                        </p:tgtEl>
                                        <p:attrNameLst>
                                          <p:attrName>ppt_x</p:attrName>
                                        </p:attrNameLst>
                                      </p:cBhvr>
                                      <p:tavLst>
                                        <p:tav tm="0">
                                          <p:val>
                                            <p:strVal val="#ppt_x-#ppt_w*1.125000"/>
                                          </p:val>
                                        </p:tav>
                                        <p:tav tm="100000">
                                          <p:val>
                                            <p:strVal val="#ppt_x"/>
                                          </p:val>
                                        </p:tav>
                                      </p:tavLst>
                                    </p:anim>
                                    <p:animEffect transition="in" filter="wipe(right)">
                                      <p:cBhvr>
                                        <p:cTn id="38"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animBg="1"/>
      <p:bldP spid="227" grpId="0" animBg="1"/>
      <p:bldP spid="228" grpId="0"/>
      <p:bldP spid="229" grpId="0"/>
      <p:bldP spid="230" grpId="0"/>
      <p:bldP spid="231" grpId="0"/>
      <p:bldP spid="232" grpId="0" animBg="1"/>
      <p:bldP spid="2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9"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Shape 2013"/>
          <p:cNvSpPr/>
          <p:nvPr/>
        </p:nvSpPr>
        <p:spPr>
          <a:xfrm>
            <a:off x="5291569" y="2879192"/>
            <a:ext cx="2671029" cy="1263620"/>
          </a:xfrm>
          <a:prstGeom prst="roundRect">
            <a:avLst>
              <a:gd name="adj" fmla="val 6925"/>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hape 2014"/>
          <p:cNvSpPr/>
          <p:nvPr/>
        </p:nvSpPr>
        <p:spPr>
          <a:xfrm>
            <a:off x="1186464" y="2878523"/>
            <a:ext cx="2671029" cy="1264959"/>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hape 2015"/>
          <p:cNvSpPr/>
          <p:nvPr/>
        </p:nvSpPr>
        <p:spPr>
          <a:xfrm>
            <a:off x="1186464" y="1431336"/>
            <a:ext cx="2671029" cy="1264960"/>
          </a:xfrm>
          <a:prstGeom prst="roundRect">
            <a:avLst>
              <a:gd name="adj" fmla="val 6918"/>
            </a:avLst>
          </a:prstGeom>
          <a:noFill/>
          <a:ln w="12700">
            <a:solidFill>
              <a:srgbClr val="A6AAA9"/>
            </a:solidFill>
            <a:miter lim="400000"/>
          </a:ln>
        </p:spPr>
        <p:txBody>
          <a:bodyPr lIns="14287" tIns="14287" rIns="14287" bIns="14287"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hape 2016"/>
          <p:cNvSpPr/>
          <p:nvPr/>
        </p:nvSpPr>
        <p:spPr>
          <a:xfrm>
            <a:off x="3488946" y="1707067"/>
            <a:ext cx="2165927" cy="2165926"/>
          </a:xfrm>
          <a:prstGeom prst="heart">
            <a:avLst/>
          </a:prstGeom>
          <a:solidFill>
            <a:schemeClr val="accent1"/>
          </a:solidFill>
          <a:ln w="12700">
            <a:miter lim="400000"/>
          </a:ln>
        </p:spPr>
        <p:txBody>
          <a:bodyPr lIns="19048" tIns="19048" rIns="19048" bIns="19048" anchor="ct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srgbClr val="6BB76D"/>
              </a:solidFill>
              <a:effectLst/>
              <a:uLnTx/>
              <a:uFillTx/>
              <a:latin typeface="Calibri"/>
              <a:ea typeface="+mn-ea"/>
              <a:cs typeface="+mn-cs"/>
            </a:endParaRPr>
          </a:p>
        </p:txBody>
      </p:sp>
      <p:sp>
        <p:nvSpPr>
          <p:cNvPr id="7" name="Shape 2021"/>
          <p:cNvSpPr/>
          <p:nvPr/>
        </p:nvSpPr>
        <p:spPr>
          <a:xfrm>
            <a:off x="1747495" y="1851671"/>
            <a:ext cx="174145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marL="0" marR="0" lvl="0" indent="0" algn="just" defTabSz="914282" rtl="0" eaLnBrk="1" fontAlgn="auto" latinLnBrk="0" hangingPunct="1">
              <a:lnSpc>
                <a:spcPct val="120000"/>
              </a:lnSpc>
              <a:spcBef>
                <a:spcPts val="25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
        <p:nvSpPr>
          <p:cNvPr id="8" name="Shape 2022"/>
          <p:cNvSpPr/>
          <p:nvPr/>
        </p:nvSpPr>
        <p:spPr>
          <a:xfrm>
            <a:off x="1741649"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9" name="Shape 2023"/>
          <p:cNvSpPr/>
          <p:nvPr/>
        </p:nvSpPr>
        <p:spPr>
          <a:xfrm>
            <a:off x="1747495" y="3304099"/>
            <a:ext cx="1741450" cy="3641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lnSpc>
                <a:spcPct val="120000"/>
              </a:lnSpc>
              <a:spcBef>
                <a:spcPts val="2500"/>
              </a:spcBef>
              <a:defRPr sz="2000">
                <a:solidFill>
                  <a:srgbClr val="53585F"/>
                </a:solidFill>
              </a:defRPr>
            </a:lvl1pPr>
          </a:lstStyle>
          <a:p>
            <a:pPr marL="0" marR="0" lvl="0" indent="0" algn="just" defTabSz="914282" rtl="0" eaLnBrk="1" fontAlgn="auto" latinLnBrk="0" hangingPunct="1">
              <a:lnSpc>
                <a:spcPct val="120000"/>
              </a:lnSpc>
              <a:spcBef>
                <a:spcPts val="25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0" name="Shape 2024"/>
          <p:cNvSpPr/>
          <p:nvPr/>
        </p:nvSpPr>
        <p:spPr>
          <a:xfrm>
            <a:off x="1741649"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l">
              <a:lnSpc>
                <a:spcPct val="120000"/>
              </a:lnSpc>
              <a:defRPr sz="3500">
                <a:solidFill>
                  <a:srgbClr val="53585F"/>
                </a:solidFill>
              </a:defRPr>
            </a:lvl1pPr>
          </a:lstStyle>
          <a:p>
            <a:pPr marL="0" marR="0" lvl="0" indent="0" algn="l" defTabSz="914282" rtl="0" eaLnBrk="1" fontAlgn="auto" latinLnBrk="0" hangingPunct="1">
              <a:lnSpc>
                <a:spcPct val="12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11" name="Shape 2025"/>
          <p:cNvSpPr/>
          <p:nvPr/>
        </p:nvSpPr>
        <p:spPr>
          <a:xfrm>
            <a:off x="5654872" y="1851671"/>
            <a:ext cx="1734500" cy="382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marL="0" marR="0" lvl="0" indent="0" algn="just" defTabSz="914282" rtl="0" eaLnBrk="1" fontAlgn="auto" latinLnBrk="0" hangingPunct="1">
              <a:lnSpc>
                <a:spcPct val="120000"/>
              </a:lnSpc>
              <a:spcBef>
                <a:spcPts val="45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itchFamily="34" charset="-122"/>
              <a:ea typeface="微软雅黑" pitchFamily="34" charset="-122"/>
              <a:cs typeface="+mn-cs"/>
            </a:endParaRPr>
          </a:p>
        </p:txBody>
      </p:sp>
      <p:sp>
        <p:nvSpPr>
          <p:cNvPr id="12" name="Shape 2026"/>
          <p:cNvSpPr/>
          <p:nvPr/>
        </p:nvSpPr>
        <p:spPr>
          <a:xfrm>
            <a:off x="5987766" y="15378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sp>
        <p:nvSpPr>
          <p:cNvPr id="13" name="Shape 2027"/>
          <p:cNvSpPr/>
          <p:nvPr/>
        </p:nvSpPr>
        <p:spPr>
          <a:xfrm>
            <a:off x="5654873" y="3304102"/>
            <a:ext cx="1734500" cy="364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r">
              <a:lnSpc>
                <a:spcPct val="120000"/>
              </a:lnSpc>
              <a:spcBef>
                <a:spcPts val="4500"/>
              </a:spcBef>
              <a:defRPr sz="2000">
                <a:solidFill>
                  <a:srgbClr val="53585F"/>
                </a:solidFill>
              </a:defRPr>
            </a:lvl1pPr>
          </a:lstStyle>
          <a:p>
            <a:pPr marL="0" marR="0" lvl="0" indent="0" algn="just" defTabSz="914282" rtl="0" eaLnBrk="1" fontAlgn="auto" latinLnBrk="0" hangingPunct="1">
              <a:lnSpc>
                <a:spcPct val="120000"/>
              </a:lnSpc>
              <a:spcBef>
                <a:spcPts val="4500"/>
              </a:spcBef>
              <a:spcAft>
                <a:spcPts val="0"/>
              </a:spcAft>
              <a:buClrTx/>
              <a:buSzTx/>
              <a:buFontTx/>
              <a:buNone/>
              <a:tabLst/>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详写内容</a:t>
            </a:r>
            <a:r>
              <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a:t>
            </a:r>
            <a:r>
              <a:rPr kumimoji="0" lang="zh-CN" altLang="en-US"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rPr>
              <a:t>点击输入本栏的具体文字，简明扼要的说明分项内容，此为概念图解，请根据您的具体内容酌情修改。</a:t>
            </a:r>
            <a:endParaRPr kumimoji="0" lang="en-US" altLang="zh-CN" sz="800" b="0" i="0" u="none" strike="noStrike" kern="1200" cap="none" spc="0" normalizeH="0" baseline="0" noProof="0" dirty="0">
              <a:ln>
                <a:noFill/>
              </a:ln>
              <a:solidFill>
                <a:prstClr val="white">
                  <a:lumMod val="50000"/>
                </a:prstClr>
              </a:solidFill>
              <a:effectLst/>
              <a:uLnTx/>
              <a:uFillTx/>
              <a:latin typeface="微软雅黑" pitchFamily="34" charset="-122"/>
              <a:ea typeface="微软雅黑" pitchFamily="34" charset="-122"/>
              <a:cs typeface="+mn-cs"/>
            </a:endParaRPr>
          </a:p>
        </p:txBody>
      </p:sp>
      <p:sp>
        <p:nvSpPr>
          <p:cNvPr id="14" name="Shape 2028"/>
          <p:cNvSpPr/>
          <p:nvPr/>
        </p:nvSpPr>
        <p:spPr>
          <a:xfrm>
            <a:off x="5987766" y="3011260"/>
            <a:ext cx="1401999" cy="30121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lvl1pPr algn="r">
              <a:defRPr sz="3500">
                <a:solidFill>
                  <a:srgbClr val="53585F"/>
                </a:solidFill>
              </a:defRPr>
            </a:lvl1p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点击输入标题文本</a:t>
            </a:r>
          </a:p>
        </p:txBody>
      </p:sp>
      <p:grpSp>
        <p:nvGrpSpPr>
          <p:cNvPr id="15" name="Group 2031"/>
          <p:cNvGrpSpPr/>
          <p:nvPr/>
        </p:nvGrpSpPr>
        <p:grpSpPr>
          <a:xfrm>
            <a:off x="830480" y="1705509"/>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8" name="Group 2034"/>
          <p:cNvGrpSpPr/>
          <p:nvPr/>
        </p:nvGrpSpPr>
        <p:grpSpPr>
          <a:xfrm>
            <a:off x="832481" y="3154697"/>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48" tIns="19048" rIns="19048" bIns="19048"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2040"/>
          <p:cNvGrpSpPr/>
          <p:nvPr/>
        </p:nvGrpSpPr>
        <p:grpSpPr>
          <a:xfrm>
            <a:off x="7598725" y="1705509"/>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25400" tIns="25400" rIns="25400" bIns="2540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6" name="Text Placeholder 5"/>
          <p:cNvSpPr txBox="1">
            <a:spLocks/>
          </p:cNvSpPr>
          <p:nvPr/>
        </p:nvSpPr>
        <p:spPr>
          <a:xfrm>
            <a:off x="4284018" y="2535971"/>
            <a:ext cx="647959"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5469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42"/>
          <p:cNvSpPr>
            <a:spLocks noChangeArrowheads="1"/>
          </p:cNvSpPr>
          <p:nvPr/>
        </p:nvSpPr>
        <p:spPr bwMode="auto">
          <a:xfrm>
            <a:off x="7170659" y="2800601"/>
            <a:ext cx="641701" cy="1571872"/>
          </a:xfrm>
          <a:prstGeom prst="rect">
            <a:avLst/>
          </a:prstGeom>
          <a:solidFill>
            <a:schemeClr val="accent3"/>
          </a:solidFill>
          <a:ln w="9525">
            <a:noFill/>
            <a:miter lim="800000"/>
            <a:headEnd/>
            <a:tailEnd/>
          </a:ln>
        </p:spPr>
        <p:txBody>
          <a:bodyPr lIns="68573" tIns="34287" rIns="68573" bIns="34287"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sp>
        <p:nvSpPr>
          <p:cNvPr id="11" name="矩形 46"/>
          <p:cNvSpPr>
            <a:spLocks noChangeAspect="1" noChangeArrowheads="1"/>
          </p:cNvSpPr>
          <p:nvPr/>
        </p:nvSpPr>
        <p:spPr bwMode="auto">
          <a:xfrm>
            <a:off x="1335012" y="2800601"/>
            <a:ext cx="2356335" cy="1571872"/>
          </a:xfrm>
          <a:prstGeom prst="rect">
            <a:avLst/>
          </a:prstGeom>
          <a:blipFill dpi="0" rotWithShape="1">
            <a:blip r:embed="rId3"/>
            <a:srcRect/>
            <a:stretch>
              <a:fillRect/>
            </a:stretch>
          </a:blipFill>
          <a:ln>
            <a:noFill/>
          </a:ln>
          <a:extLst/>
        </p:spPr>
        <p:txBody>
          <a:bodyPr lIns="68573" tIns="34287" rIns="68573" bIns="34287"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sp>
        <p:nvSpPr>
          <p:cNvPr id="12" name="矩形 47"/>
          <p:cNvSpPr>
            <a:spLocks noChangeAspect="1" noChangeArrowheads="1"/>
          </p:cNvSpPr>
          <p:nvPr/>
        </p:nvSpPr>
        <p:spPr bwMode="auto">
          <a:xfrm>
            <a:off x="3004023" y="1131590"/>
            <a:ext cx="2354864" cy="1570400"/>
          </a:xfrm>
          <a:prstGeom prst="rect">
            <a:avLst/>
          </a:prstGeom>
          <a:blipFill dpi="0" rotWithShape="1">
            <a:blip r:embed="rId4"/>
            <a:srcRect/>
            <a:stretch>
              <a:fillRect/>
            </a:stretch>
          </a:blipFill>
          <a:ln>
            <a:noFill/>
          </a:ln>
          <a:extLst/>
        </p:spPr>
        <p:txBody>
          <a:bodyPr lIns="68573" tIns="34287" rIns="68573" bIns="34287"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sp>
        <p:nvSpPr>
          <p:cNvPr id="13" name="矩形 59"/>
          <p:cNvSpPr>
            <a:spLocks noChangeAspect="1" noChangeArrowheads="1"/>
          </p:cNvSpPr>
          <p:nvPr/>
        </p:nvSpPr>
        <p:spPr bwMode="auto">
          <a:xfrm>
            <a:off x="5456025" y="1131591"/>
            <a:ext cx="2356335" cy="1571872"/>
          </a:xfrm>
          <a:prstGeom prst="rect">
            <a:avLst/>
          </a:prstGeom>
          <a:blipFill dpi="0" rotWithShape="1">
            <a:blip r:embed="rId5"/>
            <a:srcRect/>
            <a:stretch>
              <a:fillRect/>
            </a:stretch>
          </a:blipFill>
          <a:ln>
            <a:noFill/>
          </a:ln>
          <a:extLst/>
        </p:spPr>
        <p:txBody>
          <a:bodyPr lIns="68573" tIns="34287" rIns="68573" bIns="34287"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grpSp>
        <p:nvGrpSpPr>
          <p:cNvPr id="2" name="组合 13"/>
          <p:cNvGrpSpPr/>
          <p:nvPr/>
        </p:nvGrpSpPr>
        <p:grpSpPr>
          <a:xfrm>
            <a:off x="3807621"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sp>
          <p:nvSpPr>
            <p:cNvPr id="16" name="矩形 15"/>
            <p:cNvSpPr/>
            <p:nvPr/>
          </p:nvSpPr>
          <p:spPr>
            <a:xfrm>
              <a:off x="5224340" y="4765826"/>
              <a:ext cx="3339803" cy="998564"/>
            </a:xfrm>
            <a:prstGeom prst="rect">
              <a:avLst/>
            </a:prstGeom>
          </p:spPr>
          <p:txBody>
            <a:bodyPr wrap="square">
              <a:spAutoFit/>
            </a:bodyPr>
            <a:lstStyle/>
            <a:p>
              <a:pPr marL="0" marR="0" lvl="0" indent="0" algn="l" defTabSz="914282" rtl="0" eaLnBrk="1" fontAlgn="auto" latinLnBrk="0" hangingPunct="1">
                <a:lnSpc>
                  <a:spcPct val="150000"/>
                </a:lnSpc>
                <a:spcBef>
                  <a:spcPts val="750"/>
                </a:spcBef>
                <a:spcAft>
                  <a:spcPts val="0"/>
                </a:spcAft>
                <a:buClrTx/>
                <a:buSzTx/>
                <a:buFont typeface="Arial" charset="0"/>
                <a:buChar char="•"/>
                <a:tabLst/>
                <a:defRPr/>
              </a:pPr>
              <a:r>
                <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宋体" charset="-122"/>
                </a:rPr>
                <a:t>单击此处添加段落文本单击此处添加段落文本单击此处添加段落文本</a:t>
              </a:r>
            </a:p>
            <a:p>
              <a:pPr marL="0" marR="0" lvl="0" indent="0" algn="l" defTabSz="914282" rtl="0" eaLnBrk="1" fontAlgn="auto" latinLnBrk="0" hangingPunct="1">
                <a:lnSpc>
                  <a:spcPct val="150000"/>
                </a:lnSpc>
                <a:spcBef>
                  <a:spcPts val="750"/>
                </a:spcBef>
                <a:spcAft>
                  <a:spcPts val="0"/>
                </a:spcAft>
                <a:buClrTx/>
                <a:buSzTx/>
                <a:buFont typeface="Arial" charset="0"/>
                <a:buChar char="•"/>
                <a:tabLst/>
                <a:defRPr/>
              </a:pPr>
              <a:endPar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宋体" charset="-122"/>
              </a:endParaRPr>
            </a:p>
          </p:txBody>
        </p:sp>
        <p:sp>
          <p:nvSpPr>
            <p:cNvPr id="17" name="矩形 16"/>
            <p:cNvSpPr/>
            <p:nvPr/>
          </p:nvSpPr>
          <p:spPr>
            <a:xfrm>
              <a:off x="5224340" y="4275251"/>
              <a:ext cx="3339803" cy="492443"/>
            </a:xfrm>
            <a:prstGeom prst="rect">
              <a:avLst/>
            </a:prstGeom>
          </p:spPr>
          <p:txBody>
            <a:bodyPr wrap="square">
              <a:spAutoFit/>
            </a:bodyPr>
            <a:lstStyle/>
            <a:p>
              <a:pPr marL="0" marR="0" lvl="0" indent="0" algn="l" defTabSz="914282" rtl="0" eaLnBrk="1" fontAlgn="auto" latinLnBrk="0" hangingPunct="1">
                <a:lnSpc>
                  <a:spcPct val="150000"/>
                </a:lnSpc>
                <a:spcBef>
                  <a:spcPts val="75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宋体" charset="-122"/>
                </a:rPr>
                <a:t>标题内容</a:t>
              </a:r>
            </a:p>
          </p:txBody>
        </p:sp>
      </p:grpSp>
      <p:grpSp>
        <p:nvGrpSpPr>
          <p:cNvPr id="3" name="组合 17"/>
          <p:cNvGrpSpPr/>
          <p:nvPr/>
        </p:nvGrpSpPr>
        <p:grpSpPr>
          <a:xfrm>
            <a:off x="1335013" y="1131591"/>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282" rtl="0" eaLnBrk="1" fontAlgn="auto" latinLnBrk="0" hangingPunct="1">
                <a:lnSpc>
                  <a:spcPct val="100000"/>
                </a:lnSpc>
                <a:spcBef>
                  <a:spcPts val="0"/>
                </a:spcBef>
                <a:spcAft>
                  <a:spcPts val="0"/>
                </a:spcAft>
                <a:buClrTx/>
                <a:buSzTx/>
                <a:buFont typeface="Arial" charset="0"/>
                <a:buNone/>
                <a:tabLst/>
                <a:defRPr/>
              </a:pPr>
              <a:endParaRPr kumimoji="0" lang="zh-CN" altLang="zh-CN" sz="1800" b="0" i="0" u="none" strike="noStrike" kern="1200" cap="none" spc="0" normalizeH="0" baseline="0" noProof="0">
                <a:ln>
                  <a:noFill/>
                </a:ln>
                <a:solidFill>
                  <a:srgbClr val="60B5CC"/>
                </a:solidFill>
                <a:effectLst/>
                <a:uLnTx/>
                <a:uFillTx/>
                <a:latin typeface="微软雅黑" pitchFamily="34" charset="-122"/>
                <a:ea typeface="微软雅黑" pitchFamily="34" charset="-122"/>
                <a:cs typeface="+mn-cs"/>
                <a:sym typeface="微软雅黑" pitchFamily="34" charset="-122"/>
              </a:endParaRPr>
            </a:p>
          </p:txBody>
        </p:sp>
        <p:sp>
          <p:nvSpPr>
            <p:cNvPr id="20" name="矩形 19"/>
            <p:cNvSpPr/>
            <p:nvPr/>
          </p:nvSpPr>
          <p:spPr>
            <a:xfrm>
              <a:off x="1795637" y="2505225"/>
              <a:ext cx="1760364" cy="615553"/>
            </a:xfrm>
            <a:prstGeom prst="rect">
              <a:avLst/>
            </a:prstGeom>
          </p:spPr>
          <p:txBody>
            <a:bodyPr wrap="square">
              <a:spAutoFit/>
            </a:bodyPr>
            <a:lstStyle/>
            <a:p>
              <a:pPr marL="0" marR="0" lvl="0" indent="0" algn="l" defTabSz="914282" rtl="0" eaLnBrk="1" fontAlgn="auto" latinLnBrk="0" hangingPunct="1">
                <a:lnSpc>
                  <a:spcPct val="150000"/>
                </a:lnSpc>
                <a:spcBef>
                  <a:spcPts val="750"/>
                </a:spcBef>
                <a:spcAft>
                  <a:spcPts val="0"/>
                </a:spcAft>
                <a:buClrTx/>
                <a:buSzTx/>
                <a:buFont typeface="Arial" charset="0"/>
                <a:buChar char="•"/>
                <a:tabLst/>
                <a:defRPr/>
              </a:pPr>
              <a:r>
                <a:rPr kumimoji="0" lang="zh-CN" altLang="en-US" sz="800" b="0"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宋体" charset="-122"/>
                </a:rPr>
                <a:t>单击此处添加段落文本单击此处</a:t>
              </a:r>
            </a:p>
          </p:txBody>
        </p:sp>
      </p:grpSp>
      <p:sp>
        <p:nvSpPr>
          <p:cNvPr id="21" name="矩形 20"/>
          <p:cNvSpPr/>
          <p:nvPr/>
        </p:nvSpPr>
        <p:spPr>
          <a:xfrm>
            <a:off x="1493266" y="1378134"/>
            <a:ext cx="2504854" cy="346243"/>
          </a:xfrm>
          <a:prstGeom prst="rect">
            <a:avLst/>
          </a:prstGeom>
        </p:spPr>
        <p:txBody>
          <a:bodyPr wrap="square" lIns="68573" tIns="34287" rIns="68573" bIns="34287">
            <a:spAutoFit/>
          </a:bodyPr>
          <a:lstStyle/>
          <a:p>
            <a:pPr marL="0" marR="0" lvl="0" indent="0" algn="l" defTabSz="914282" rtl="0" eaLnBrk="1" fontAlgn="auto" latinLnBrk="0" hangingPunct="1">
              <a:lnSpc>
                <a:spcPct val="150000"/>
              </a:lnSpc>
              <a:spcBef>
                <a:spcPts val="750"/>
              </a:spcBef>
              <a:spcAft>
                <a:spcPts val="0"/>
              </a:spcAft>
              <a:buClrTx/>
              <a:buSzTx/>
              <a:buFontTx/>
              <a:buNone/>
              <a:tabLst/>
              <a:defRPr/>
            </a:pPr>
            <a:r>
              <a:rPr kumimoji="0" lang="zh-CN" altLang="en-US" sz="12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宋体" charset="-122"/>
              </a:rPr>
              <a:t>标题内容</a:t>
            </a:r>
          </a:p>
        </p:txBody>
      </p:sp>
    </p:spTree>
    <p:extLst>
      <p:ext uri="{BB962C8B-B14F-4D97-AF65-F5344CB8AC3E}">
        <p14:creationId xmlns:p14="http://schemas.microsoft.com/office/powerpoint/2010/main" val="1095588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3863687" y="1271831"/>
            <a:ext cx="1083469" cy="659606"/>
            <a:chOff x="5070475" y="1906588"/>
            <a:chExt cx="1444625" cy="879475"/>
          </a:xfrm>
          <a:solidFill>
            <a:schemeClr val="accent1">
              <a:alpha val="70000"/>
            </a:schemeClr>
          </a:solidFill>
        </p:grpSpPr>
        <p:sp>
          <p:nvSpPr>
            <p:cNvPr id="42" name="Freeform 5"/>
            <p:cNvSpPr>
              <a:spLocks/>
            </p:cNvSpPr>
            <p:nvPr/>
          </p:nvSpPr>
          <p:spPr bwMode="auto">
            <a:xfrm>
              <a:off x="5070475" y="1906588"/>
              <a:ext cx="1444625" cy="879475"/>
            </a:xfrm>
            <a:custGeom>
              <a:avLst/>
              <a:gdLst>
                <a:gd name="T0" fmla="*/ 69 w 384"/>
                <a:gd name="T1" fmla="*/ 0 h 234"/>
                <a:gd name="T2" fmla="*/ 384 w 384"/>
                <a:gd name="T3" fmla="*/ 0 h 234"/>
                <a:gd name="T4" fmla="*/ 384 w 384"/>
                <a:gd name="T5" fmla="*/ 234 h 234"/>
                <a:gd name="T6" fmla="*/ 0 w 384"/>
                <a:gd name="T7" fmla="*/ 234 h 234"/>
                <a:gd name="T8" fmla="*/ 0 w 384"/>
                <a:gd name="T9" fmla="*/ 129 h 234"/>
                <a:gd name="T10" fmla="*/ 69 w 384"/>
                <a:gd name="T11" fmla="*/ 0 h 234"/>
              </a:gdLst>
              <a:ahLst/>
              <a:cxnLst>
                <a:cxn ang="0">
                  <a:pos x="T0" y="T1"/>
                </a:cxn>
                <a:cxn ang="0">
                  <a:pos x="T2" y="T3"/>
                </a:cxn>
                <a:cxn ang="0">
                  <a:pos x="T4" y="T5"/>
                </a:cxn>
                <a:cxn ang="0">
                  <a:pos x="T6" y="T7"/>
                </a:cxn>
                <a:cxn ang="0">
                  <a:pos x="T8" y="T9"/>
                </a:cxn>
                <a:cxn ang="0">
                  <a:pos x="T10" y="T11"/>
                </a:cxn>
              </a:cxnLst>
              <a:rect l="0" t="0" r="r" b="b"/>
              <a:pathLst>
                <a:path w="384" h="234">
                  <a:moveTo>
                    <a:pt x="69" y="0"/>
                  </a:moveTo>
                  <a:cubicBezTo>
                    <a:pt x="384" y="0"/>
                    <a:pt x="384" y="0"/>
                    <a:pt x="384" y="0"/>
                  </a:cubicBezTo>
                  <a:cubicBezTo>
                    <a:pt x="384" y="234"/>
                    <a:pt x="384" y="234"/>
                    <a:pt x="384" y="234"/>
                  </a:cubicBezTo>
                  <a:cubicBezTo>
                    <a:pt x="0" y="234"/>
                    <a:pt x="0" y="234"/>
                    <a:pt x="0" y="234"/>
                  </a:cubicBezTo>
                  <a:cubicBezTo>
                    <a:pt x="0" y="129"/>
                    <a:pt x="0" y="129"/>
                    <a:pt x="0" y="129"/>
                  </a:cubicBezTo>
                  <a:cubicBezTo>
                    <a:pt x="0" y="25"/>
                    <a:pt x="69" y="0"/>
                    <a:pt x="69" y="0"/>
                  </a:cubicBezTo>
                  <a:close/>
                </a:path>
              </a:pathLst>
            </a:custGeom>
            <a:grp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72" name="Freeform 20"/>
            <p:cNvSpPr>
              <a:spLocks/>
            </p:cNvSpPr>
            <p:nvPr/>
          </p:nvSpPr>
          <p:spPr bwMode="auto">
            <a:xfrm>
              <a:off x="5070475" y="1906588"/>
              <a:ext cx="258763" cy="879475"/>
            </a:xfrm>
            <a:custGeom>
              <a:avLst/>
              <a:gdLst>
                <a:gd name="T0" fmla="*/ 69 w 69"/>
                <a:gd name="T1" fmla="*/ 0 h 234"/>
                <a:gd name="T2" fmla="*/ 21 w 69"/>
                <a:gd name="T3" fmla="*/ 121 h 234"/>
                <a:gd name="T4" fmla="*/ 21 w 69"/>
                <a:gd name="T5" fmla="*/ 234 h 234"/>
                <a:gd name="T6" fmla="*/ 0 w 69"/>
                <a:gd name="T7" fmla="*/ 234 h 234"/>
                <a:gd name="T8" fmla="*/ 0 w 69"/>
                <a:gd name="T9" fmla="*/ 129 h 234"/>
                <a:gd name="T10" fmla="*/ 69 w 69"/>
                <a:gd name="T11" fmla="*/ 0 h 234"/>
              </a:gdLst>
              <a:ahLst/>
              <a:cxnLst>
                <a:cxn ang="0">
                  <a:pos x="T0" y="T1"/>
                </a:cxn>
                <a:cxn ang="0">
                  <a:pos x="T2" y="T3"/>
                </a:cxn>
                <a:cxn ang="0">
                  <a:pos x="T4" y="T5"/>
                </a:cxn>
                <a:cxn ang="0">
                  <a:pos x="T6" y="T7"/>
                </a:cxn>
                <a:cxn ang="0">
                  <a:pos x="T8" y="T9"/>
                </a:cxn>
                <a:cxn ang="0">
                  <a:pos x="T10" y="T11"/>
                </a:cxn>
              </a:cxnLst>
              <a:rect l="0" t="0" r="r" b="b"/>
              <a:pathLst>
                <a:path w="69" h="234">
                  <a:moveTo>
                    <a:pt x="69" y="0"/>
                  </a:moveTo>
                  <a:cubicBezTo>
                    <a:pt x="15" y="60"/>
                    <a:pt x="21" y="121"/>
                    <a:pt x="21" y="121"/>
                  </a:cubicBezTo>
                  <a:cubicBezTo>
                    <a:pt x="21" y="234"/>
                    <a:pt x="21" y="234"/>
                    <a:pt x="21" y="234"/>
                  </a:cubicBezTo>
                  <a:cubicBezTo>
                    <a:pt x="0" y="234"/>
                    <a:pt x="0" y="234"/>
                    <a:pt x="0" y="234"/>
                  </a:cubicBezTo>
                  <a:cubicBezTo>
                    <a:pt x="0" y="129"/>
                    <a:pt x="0" y="129"/>
                    <a:pt x="0" y="129"/>
                  </a:cubicBezTo>
                  <a:cubicBezTo>
                    <a:pt x="0" y="26"/>
                    <a:pt x="67" y="1"/>
                    <a:pt x="69"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grpSp>
      <p:grpSp>
        <p:nvGrpSpPr>
          <p:cNvPr id="3" name="그룹 4"/>
          <p:cNvGrpSpPr/>
          <p:nvPr/>
        </p:nvGrpSpPr>
        <p:grpSpPr>
          <a:xfrm>
            <a:off x="5409118" y="1931437"/>
            <a:ext cx="659606" cy="1082278"/>
            <a:chOff x="7131050" y="2786063"/>
            <a:chExt cx="879475" cy="1443037"/>
          </a:xfrm>
          <a:solidFill>
            <a:srgbClr val="404040">
              <a:alpha val="70000"/>
            </a:srgbClr>
          </a:solidFill>
        </p:grpSpPr>
        <p:sp>
          <p:nvSpPr>
            <p:cNvPr id="74" name="Freeform 7"/>
            <p:cNvSpPr>
              <a:spLocks/>
            </p:cNvSpPr>
            <p:nvPr/>
          </p:nvSpPr>
          <p:spPr bwMode="auto">
            <a:xfrm>
              <a:off x="7131050" y="2786063"/>
              <a:ext cx="879475" cy="1443037"/>
            </a:xfrm>
            <a:custGeom>
              <a:avLst/>
              <a:gdLst>
                <a:gd name="T0" fmla="*/ 234 w 234"/>
                <a:gd name="T1" fmla="*/ 69 h 384"/>
                <a:gd name="T2" fmla="*/ 234 w 234"/>
                <a:gd name="T3" fmla="*/ 384 h 384"/>
                <a:gd name="T4" fmla="*/ 0 w 234"/>
                <a:gd name="T5" fmla="*/ 384 h 384"/>
                <a:gd name="T6" fmla="*/ 0 w 234"/>
                <a:gd name="T7" fmla="*/ 0 h 384"/>
                <a:gd name="T8" fmla="*/ 106 w 234"/>
                <a:gd name="T9" fmla="*/ 0 h 384"/>
                <a:gd name="T10" fmla="*/ 234 w 234"/>
                <a:gd name="T11" fmla="*/ 69 h 384"/>
              </a:gdLst>
              <a:ahLst/>
              <a:cxnLst>
                <a:cxn ang="0">
                  <a:pos x="T0" y="T1"/>
                </a:cxn>
                <a:cxn ang="0">
                  <a:pos x="T2" y="T3"/>
                </a:cxn>
                <a:cxn ang="0">
                  <a:pos x="T4" y="T5"/>
                </a:cxn>
                <a:cxn ang="0">
                  <a:pos x="T6" y="T7"/>
                </a:cxn>
                <a:cxn ang="0">
                  <a:pos x="T8" y="T9"/>
                </a:cxn>
                <a:cxn ang="0">
                  <a:pos x="T10" y="T11"/>
                </a:cxn>
              </a:cxnLst>
              <a:rect l="0" t="0" r="r" b="b"/>
              <a:pathLst>
                <a:path w="234" h="384">
                  <a:moveTo>
                    <a:pt x="234" y="69"/>
                  </a:moveTo>
                  <a:cubicBezTo>
                    <a:pt x="234" y="384"/>
                    <a:pt x="234" y="384"/>
                    <a:pt x="234" y="384"/>
                  </a:cubicBezTo>
                  <a:cubicBezTo>
                    <a:pt x="0" y="384"/>
                    <a:pt x="0" y="384"/>
                    <a:pt x="0" y="384"/>
                  </a:cubicBezTo>
                  <a:cubicBezTo>
                    <a:pt x="0" y="0"/>
                    <a:pt x="0" y="0"/>
                    <a:pt x="0" y="0"/>
                  </a:cubicBezTo>
                  <a:cubicBezTo>
                    <a:pt x="106" y="0"/>
                    <a:pt x="106" y="0"/>
                    <a:pt x="106" y="0"/>
                  </a:cubicBezTo>
                  <a:cubicBezTo>
                    <a:pt x="210" y="0"/>
                    <a:pt x="234" y="69"/>
                    <a:pt x="234" y="69"/>
                  </a:cubicBezTo>
                  <a:close/>
                </a:path>
              </a:pathLst>
            </a:custGeom>
            <a:solidFill>
              <a:schemeClr val="accent4"/>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75" name="Freeform 8"/>
            <p:cNvSpPr>
              <a:spLocks/>
            </p:cNvSpPr>
            <p:nvPr/>
          </p:nvSpPr>
          <p:spPr bwMode="auto">
            <a:xfrm>
              <a:off x="7131050" y="2786063"/>
              <a:ext cx="879475" cy="258762"/>
            </a:xfrm>
            <a:custGeom>
              <a:avLst/>
              <a:gdLst>
                <a:gd name="T0" fmla="*/ 234 w 234"/>
                <a:gd name="T1" fmla="*/ 69 h 69"/>
                <a:gd name="T2" fmla="*/ 114 w 234"/>
                <a:gd name="T3" fmla="*/ 21 h 69"/>
                <a:gd name="T4" fmla="*/ 0 w 234"/>
                <a:gd name="T5" fmla="*/ 21 h 69"/>
                <a:gd name="T6" fmla="*/ 0 w 234"/>
                <a:gd name="T7" fmla="*/ 0 h 69"/>
                <a:gd name="T8" fmla="*/ 106 w 234"/>
                <a:gd name="T9" fmla="*/ 0 h 69"/>
                <a:gd name="T10" fmla="*/ 234 w 234"/>
                <a:gd name="T11" fmla="*/ 69 h 69"/>
              </a:gdLst>
              <a:ahLst/>
              <a:cxnLst>
                <a:cxn ang="0">
                  <a:pos x="T0" y="T1"/>
                </a:cxn>
                <a:cxn ang="0">
                  <a:pos x="T2" y="T3"/>
                </a:cxn>
                <a:cxn ang="0">
                  <a:pos x="T4" y="T5"/>
                </a:cxn>
                <a:cxn ang="0">
                  <a:pos x="T6" y="T7"/>
                </a:cxn>
                <a:cxn ang="0">
                  <a:pos x="T8" y="T9"/>
                </a:cxn>
                <a:cxn ang="0">
                  <a:pos x="T10" y="T11"/>
                </a:cxn>
              </a:cxnLst>
              <a:rect l="0" t="0" r="r" b="b"/>
              <a:pathLst>
                <a:path w="234" h="69">
                  <a:moveTo>
                    <a:pt x="234" y="69"/>
                  </a:moveTo>
                  <a:cubicBezTo>
                    <a:pt x="175" y="16"/>
                    <a:pt x="114" y="21"/>
                    <a:pt x="114" y="21"/>
                  </a:cubicBezTo>
                  <a:cubicBezTo>
                    <a:pt x="0" y="21"/>
                    <a:pt x="0" y="21"/>
                    <a:pt x="0" y="21"/>
                  </a:cubicBezTo>
                  <a:cubicBezTo>
                    <a:pt x="0" y="0"/>
                    <a:pt x="0" y="0"/>
                    <a:pt x="0" y="0"/>
                  </a:cubicBezTo>
                  <a:cubicBezTo>
                    <a:pt x="106" y="0"/>
                    <a:pt x="106" y="0"/>
                    <a:pt x="106" y="0"/>
                  </a:cubicBezTo>
                  <a:cubicBezTo>
                    <a:pt x="208" y="0"/>
                    <a:pt x="234" y="67"/>
                    <a:pt x="234" y="69"/>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grpSp>
      <p:grpSp>
        <p:nvGrpSpPr>
          <p:cNvPr id="4" name="그룹 6"/>
          <p:cNvGrpSpPr/>
          <p:nvPr/>
        </p:nvGrpSpPr>
        <p:grpSpPr>
          <a:xfrm>
            <a:off x="4325649" y="3479249"/>
            <a:ext cx="1083469" cy="659606"/>
            <a:chOff x="5686425" y="4849813"/>
            <a:chExt cx="1444625" cy="879475"/>
          </a:xfrm>
          <a:solidFill>
            <a:srgbClr val="7C7C7C">
              <a:alpha val="70000"/>
            </a:srgbClr>
          </a:solidFill>
        </p:grpSpPr>
        <p:sp>
          <p:nvSpPr>
            <p:cNvPr id="77" name="Freeform 10"/>
            <p:cNvSpPr>
              <a:spLocks/>
            </p:cNvSpPr>
            <p:nvPr/>
          </p:nvSpPr>
          <p:spPr bwMode="auto">
            <a:xfrm>
              <a:off x="5686425" y="4849813"/>
              <a:ext cx="1444625" cy="879475"/>
            </a:xfrm>
            <a:custGeom>
              <a:avLst/>
              <a:gdLst>
                <a:gd name="T0" fmla="*/ 315 w 384"/>
                <a:gd name="T1" fmla="*/ 234 h 234"/>
                <a:gd name="T2" fmla="*/ 0 w 384"/>
                <a:gd name="T3" fmla="*/ 234 h 234"/>
                <a:gd name="T4" fmla="*/ 0 w 384"/>
                <a:gd name="T5" fmla="*/ 0 h 234"/>
                <a:gd name="T6" fmla="*/ 384 w 384"/>
                <a:gd name="T7" fmla="*/ 0 h 234"/>
                <a:gd name="T8" fmla="*/ 384 w 384"/>
                <a:gd name="T9" fmla="*/ 105 h 234"/>
                <a:gd name="T10" fmla="*/ 315 w 384"/>
                <a:gd name="T11" fmla="*/ 234 h 234"/>
              </a:gdLst>
              <a:ahLst/>
              <a:cxnLst>
                <a:cxn ang="0">
                  <a:pos x="T0" y="T1"/>
                </a:cxn>
                <a:cxn ang="0">
                  <a:pos x="T2" y="T3"/>
                </a:cxn>
                <a:cxn ang="0">
                  <a:pos x="T4" y="T5"/>
                </a:cxn>
                <a:cxn ang="0">
                  <a:pos x="T6" y="T7"/>
                </a:cxn>
                <a:cxn ang="0">
                  <a:pos x="T8" y="T9"/>
                </a:cxn>
                <a:cxn ang="0">
                  <a:pos x="T10" y="T11"/>
                </a:cxn>
              </a:cxnLst>
              <a:rect l="0" t="0" r="r" b="b"/>
              <a:pathLst>
                <a:path w="384" h="234">
                  <a:moveTo>
                    <a:pt x="315" y="234"/>
                  </a:moveTo>
                  <a:cubicBezTo>
                    <a:pt x="0" y="234"/>
                    <a:pt x="0" y="234"/>
                    <a:pt x="0" y="234"/>
                  </a:cubicBezTo>
                  <a:cubicBezTo>
                    <a:pt x="0" y="0"/>
                    <a:pt x="0" y="0"/>
                    <a:pt x="0" y="0"/>
                  </a:cubicBezTo>
                  <a:cubicBezTo>
                    <a:pt x="384" y="0"/>
                    <a:pt x="384" y="0"/>
                    <a:pt x="384" y="0"/>
                  </a:cubicBezTo>
                  <a:cubicBezTo>
                    <a:pt x="384" y="105"/>
                    <a:pt x="384" y="105"/>
                    <a:pt x="384" y="105"/>
                  </a:cubicBezTo>
                  <a:cubicBezTo>
                    <a:pt x="384" y="209"/>
                    <a:pt x="315" y="234"/>
                    <a:pt x="315" y="234"/>
                  </a:cubicBezTo>
                  <a:close/>
                </a:path>
              </a:pathLst>
            </a:custGeom>
            <a:solidFill>
              <a:schemeClr val="accent3"/>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78" name="Freeform 11"/>
            <p:cNvSpPr>
              <a:spLocks/>
            </p:cNvSpPr>
            <p:nvPr/>
          </p:nvSpPr>
          <p:spPr bwMode="auto">
            <a:xfrm>
              <a:off x="6872288" y="4849813"/>
              <a:ext cx="258762" cy="879475"/>
            </a:xfrm>
            <a:custGeom>
              <a:avLst/>
              <a:gdLst>
                <a:gd name="T0" fmla="*/ 0 w 69"/>
                <a:gd name="T1" fmla="*/ 234 h 234"/>
                <a:gd name="T2" fmla="*/ 48 w 69"/>
                <a:gd name="T3" fmla="*/ 113 h 234"/>
                <a:gd name="T4" fmla="*/ 48 w 69"/>
                <a:gd name="T5" fmla="*/ 0 h 234"/>
                <a:gd name="T6" fmla="*/ 69 w 69"/>
                <a:gd name="T7" fmla="*/ 0 h 234"/>
                <a:gd name="T8" fmla="*/ 69 w 69"/>
                <a:gd name="T9" fmla="*/ 105 h 234"/>
                <a:gd name="T10" fmla="*/ 0 w 69"/>
                <a:gd name="T11" fmla="*/ 234 h 234"/>
              </a:gdLst>
              <a:ahLst/>
              <a:cxnLst>
                <a:cxn ang="0">
                  <a:pos x="T0" y="T1"/>
                </a:cxn>
                <a:cxn ang="0">
                  <a:pos x="T2" y="T3"/>
                </a:cxn>
                <a:cxn ang="0">
                  <a:pos x="T4" y="T5"/>
                </a:cxn>
                <a:cxn ang="0">
                  <a:pos x="T6" y="T7"/>
                </a:cxn>
                <a:cxn ang="0">
                  <a:pos x="T8" y="T9"/>
                </a:cxn>
                <a:cxn ang="0">
                  <a:pos x="T10" y="T11"/>
                </a:cxn>
              </a:cxnLst>
              <a:rect l="0" t="0" r="r" b="b"/>
              <a:pathLst>
                <a:path w="69" h="234">
                  <a:moveTo>
                    <a:pt x="0" y="234"/>
                  </a:moveTo>
                  <a:cubicBezTo>
                    <a:pt x="54" y="174"/>
                    <a:pt x="48" y="113"/>
                    <a:pt x="48" y="113"/>
                  </a:cubicBezTo>
                  <a:cubicBezTo>
                    <a:pt x="48" y="0"/>
                    <a:pt x="48" y="0"/>
                    <a:pt x="48" y="0"/>
                  </a:cubicBezTo>
                  <a:cubicBezTo>
                    <a:pt x="69" y="0"/>
                    <a:pt x="69" y="0"/>
                    <a:pt x="69" y="0"/>
                  </a:cubicBezTo>
                  <a:cubicBezTo>
                    <a:pt x="69" y="105"/>
                    <a:pt x="69" y="105"/>
                    <a:pt x="69" y="105"/>
                  </a:cubicBezTo>
                  <a:cubicBezTo>
                    <a:pt x="69" y="207"/>
                    <a:pt x="2" y="233"/>
                    <a:pt x="0" y="234"/>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grpSp>
      <p:grpSp>
        <p:nvGrpSpPr>
          <p:cNvPr id="5" name="그룹 8"/>
          <p:cNvGrpSpPr/>
          <p:nvPr/>
        </p:nvGrpSpPr>
        <p:grpSpPr>
          <a:xfrm>
            <a:off x="3213225" y="2393399"/>
            <a:ext cx="659606" cy="1085850"/>
            <a:chOff x="4191000" y="3402013"/>
            <a:chExt cx="879475" cy="1447800"/>
          </a:xfrm>
          <a:solidFill>
            <a:srgbClr val="7C7C7C">
              <a:alpha val="70000"/>
            </a:srgbClr>
          </a:solidFill>
        </p:grpSpPr>
        <p:sp>
          <p:nvSpPr>
            <p:cNvPr id="80" name="Freeform 13"/>
            <p:cNvSpPr>
              <a:spLocks/>
            </p:cNvSpPr>
            <p:nvPr/>
          </p:nvSpPr>
          <p:spPr bwMode="auto">
            <a:xfrm>
              <a:off x="4191000" y="3402013"/>
              <a:ext cx="879475" cy="1447800"/>
            </a:xfrm>
            <a:custGeom>
              <a:avLst/>
              <a:gdLst>
                <a:gd name="T0" fmla="*/ 0 w 234"/>
                <a:gd name="T1" fmla="*/ 315 h 385"/>
                <a:gd name="T2" fmla="*/ 0 w 234"/>
                <a:gd name="T3" fmla="*/ 0 h 385"/>
                <a:gd name="T4" fmla="*/ 234 w 234"/>
                <a:gd name="T5" fmla="*/ 0 h 385"/>
                <a:gd name="T6" fmla="*/ 234 w 234"/>
                <a:gd name="T7" fmla="*/ 385 h 385"/>
                <a:gd name="T8" fmla="*/ 128 w 234"/>
                <a:gd name="T9" fmla="*/ 385 h 385"/>
                <a:gd name="T10" fmla="*/ 0 w 234"/>
                <a:gd name="T11" fmla="*/ 315 h 385"/>
              </a:gdLst>
              <a:ahLst/>
              <a:cxnLst>
                <a:cxn ang="0">
                  <a:pos x="T0" y="T1"/>
                </a:cxn>
                <a:cxn ang="0">
                  <a:pos x="T2" y="T3"/>
                </a:cxn>
                <a:cxn ang="0">
                  <a:pos x="T4" y="T5"/>
                </a:cxn>
                <a:cxn ang="0">
                  <a:pos x="T6" y="T7"/>
                </a:cxn>
                <a:cxn ang="0">
                  <a:pos x="T8" y="T9"/>
                </a:cxn>
                <a:cxn ang="0">
                  <a:pos x="T10" y="T11"/>
                </a:cxn>
              </a:cxnLst>
              <a:rect l="0" t="0" r="r" b="b"/>
              <a:pathLst>
                <a:path w="234" h="385">
                  <a:moveTo>
                    <a:pt x="0" y="315"/>
                  </a:moveTo>
                  <a:cubicBezTo>
                    <a:pt x="0" y="0"/>
                    <a:pt x="0" y="0"/>
                    <a:pt x="0" y="0"/>
                  </a:cubicBezTo>
                  <a:cubicBezTo>
                    <a:pt x="234" y="0"/>
                    <a:pt x="234" y="0"/>
                    <a:pt x="234" y="0"/>
                  </a:cubicBezTo>
                  <a:cubicBezTo>
                    <a:pt x="234" y="385"/>
                    <a:pt x="234" y="385"/>
                    <a:pt x="234" y="385"/>
                  </a:cubicBezTo>
                  <a:cubicBezTo>
                    <a:pt x="128" y="385"/>
                    <a:pt x="128" y="385"/>
                    <a:pt x="128" y="385"/>
                  </a:cubicBezTo>
                  <a:cubicBezTo>
                    <a:pt x="24" y="385"/>
                    <a:pt x="0" y="315"/>
                    <a:pt x="0" y="315"/>
                  </a:cubicBezTo>
                  <a:close/>
                </a:path>
              </a:pathLst>
            </a:custGeom>
            <a:solidFill>
              <a:schemeClr val="accent2"/>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81" name="Freeform 14"/>
            <p:cNvSpPr>
              <a:spLocks/>
            </p:cNvSpPr>
            <p:nvPr/>
          </p:nvSpPr>
          <p:spPr bwMode="auto">
            <a:xfrm>
              <a:off x="4191000" y="4586288"/>
              <a:ext cx="879475" cy="263525"/>
            </a:xfrm>
            <a:custGeom>
              <a:avLst/>
              <a:gdLst>
                <a:gd name="T0" fmla="*/ 0 w 234"/>
                <a:gd name="T1" fmla="*/ 0 h 70"/>
                <a:gd name="T2" fmla="*/ 120 w 234"/>
                <a:gd name="T3" fmla="*/ 48 h 70"/>
                <a:gd name="T4" fmla="*/ 234 w 234"/>
                <a:gd name="T5" fmla="*/ 48 h 70"/>
                <a:gd name="T6" fmla="*/ 234 w 234"/>
                <a:gd name="T7" fmla="*/ 70 h 70"/>
                <a:gd name="T8" fmla="*/ 128 w 234"/>
                <a:gd name="T9" fmla="*/ 70 h 70"/>
                <a:gd name="T10" fmla="*/ 0 w 234"/>
                <a:gd name="T11" fmla="*/ 0 h 70"/>
              </a:gdLst>
              <a:ahLst/>
              <a:cxnLst>
                <a:cxn ang="0">
                  <a:pos x="T0" y="T1"/>
                </a:cxn>
                <a:cxn ang="0">
                  <a:pos x="T2" y="T3"/>
                </a:cxn>
                <a:cxn ang="0">
                  <a:pos x="T4" y="T5"/>
                </a:cxn>
                <a:cxn ang="0">
                  <a:pos x="T6" y="T7"/>
                </a:cxn>
                <a:cxn ang="0">
                  <a:pos x="T8" y="T9"/>
                </a:cxn>
                <a:cxn ang="0">
                  <a:pos x="T10" y="T11"/>
                </a:cxn>
              </a:cxnLst>
              <a:rect l="0" t="0" r="r" b="b"/>
              <a:pathLst>
                <a:path w="234" h="70">
                  <a:moveTo>
                    <a:pt x="0" y="0"/>
                  </a:moveTo>
                  <a:cubicBezTo>
                    <a:pt x="59" y="54"/>
                    <a:pt x="120" y="48"/>
                    <a:pt x="120" y="48"/>
                  </a:cubicBezTo>
                  <a:cubicBezTo>
                    <a:pt x="234" y="48"/>
                    <a:pt x="234" y="48"/>
                    <a:pt x="234" y="48"/>
                  </a:cubicBezTo>
                  <a:cubicBezTo>
                    <a:pt x="234" y="70"/>
                    <a:pt x="234" y="70"/>
                    <a:pt x="234" y="70"/>
                  </a:cubicBezTo>
                  <a:cubicBezTo>
                    <a:pt x="128" y="70"/>
                    <a:pt x="128" y="70"/>
                    <a:pt x="128" y="70"/>
                  </a:cubicBezTo>
                  <a:cubicBezTo>
                    <a:pt x="26" y="70"/>
                    <a:pt x="0" y="2"/>
                    <a:pt x="0" y="0"/>
                  </a:cubicBezTo>
                  <a:close/>
                </a:path>
              </a:pathLst>
            </a:custGeom>
            <a:grp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grpSp>
      <p:grpSp>
        <p:nvGrpSpPr>
          <p:cNvPr id="6" name="그룹 7"/>
          <p:cNvGrpSpPr>
            <a:grpSpLocks/>
          </p:cNvGrpSpPr>
          <p:nvPr/>
        </p:nvGrpSpPr>
        <p:grpSpPr bwMode="auto">
          <a:xfrm>
            <a:off x="3213390" y="3281454"/>
            <a:ext cx="1809750" cy="1015603"/>
            <a:chOff x="4191000" y="4586288"/>
            <a:chExt cx="2413000" cy="1354137"/>
          </a:xfrm>
        </p:grpSpPr>
        <p:sp>
          <p:nvSpPr>
            <p:cNvPr id="83" name="Freeform 13"/>
            <p:cNvSpPr>
              <a:spLocks/>
            </p:cNvSpPr>
            <p:nvPr/>
          </p:nvSpPr>
          <p:spPr bwMode="auto">
            <a:xfrm>
              <a:off x="4191000" y="4586288"/>
              <a:ext cx="2270125" cy="1354137"/>
            </a:xfrm>
            <a:custGeom>
              <a:avLst/>
              <a:gdLst>
                <a:gd name="T0" fmla="*/ 419 w 604"/>
                <a:gd name="T1" fmla="*/ 70 h 360"/>
                <a:gd name="T2" fmla="*/ 419 w 604"/>
                <a:gd name="T3" fmla="*/ 13 h 360"/>
                <a:gd name="T4" fmla="*/ 604 w 604"/>
                <a:gd name="T5" fmla="*/ 187 h 360"/>
                <a:gd name="T6" fmla="*/ 419 w 604"/>
                <a:gd name="T7" fmla="*/ 360 h 360"/>
                <a:gd name="T8" fmla="*/ 419 w 604"/>
                <a:gd name="T9" fmla="*/ 304 h 360"/>
                <a:gd name="T10" fmla="*/ 280 w 604"/>
                <a:gd name="T11" fmla="*/ 304 h 360"/>
                <a:gd name="T12" fmla="*/ 195 w 604"/>
                <a:gd name="T13" fmla="*/ 265 h 360"/>
                <a:gd name="T14" fmla="*/ 28 w 604"/>
                <a:gd name="T15" fmla="*/ 75 h 360"/>
                <a:gd name="T16" fmla="*/ 0 w 604"/>
                <a:gd name="T17" fmla="*/ 0 h 360"/>
                <a:gd name="T18" fmla="*/ 128 w 604"/>
                <a:gd name="T19" fmla="*/ 70 h 360"/>
                <a:gd name="T20" fmla="*/ 419 w 604"/>
                <a:gd name="T21" fmla="*/ 7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360">
                  <a:moveTo>
                    <a:pt x="419" y="70"/>
                  </a:moveTo>
                  <a:cubicBezTo>
                    <a:pt x="419" y="13"/>
                    <a:pt x="419" y="13"/>
                    <a:pt x="419" y="13"/>
                  </a:cubicBezTo>
                  <a:cubicBezTo>
                    <a:pt x="604" y="187"/>
                    <a:pt x="604" y="187"/>
                    <a:pt x="604" y="187"/>
                  </a:cubicBezTo>
                  <a:cubicBezTo>
                    <a:pt x="419" y="360"/>
                    <a:pt x="419" y="360"/>
                    <a:pt x="419" y="360"/>
                  </a:cubicBezTo>
                  <a:cubicBezTo>
                    <a:pt x="419" y="304"/>
                    <a:pt x="419" y="304"/>
                    <a:pt x="419" y="304"/>
                  </a:cubicBezTo>
                  <a:cubicBezTo>
                    <a:pt x="280" y="304"/>
                    <a:pt x="280" y="304"/>
                    <a:pt x="280" y="304"/>
                  </a:cubicBezTo>
                  <a:cubicBezTo>
                    <a:pt x="248" y="304"/>
                    <a:pt x="217" y="290"/>
                    <a:pt x="195" y="265"/>
                  </a:cubicBezTo>
                  <a:cubicBezTo>
                    <a:pt x="28" y="75"/>
                    <a:pt x="28" y="75"/>
                    <a:pt x="28" y="75"/>
                  </a:cubicBezTo>
                  <a:cubicBezTo>
                    <a:pt x="10" y="54"/>
                    <a:pt x="0" y="28"/>
                    <a:pt x="0" y="0"/>
                  </a:cubicBezTo>
                  <a:cubicBezTo>
                    <a:pt x="0" y="0"/>
                    <a:pt x="24" y="70"/>
                    <a:pt x="128" y="70"/>
                  </a:cubicBezTo>
                  <a:cubicBezTo>
                    <a:pt x="180" y="70"/>
                    <a:pt x="419" y="70"/>
                    <a:pt x="419" y="70"/>
                  </a:cubicBezTo>
                  <a:close/>
                </a:path>
              </a:pathLst>
            </a:custGeom>
            <a:solidFill>
              <a:schemeClr val="accent2"/>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84" name="Freeform 17"/>
            <p:cNvSpPr>
              <a:spLocks/>
            </p:cNvSpPr>
            <p:nvPr/>
          </p:nvSpPr>
          <p:spPr bwMode="auto">
            <a:xfrm>
              <a:off x="5991225" y="4849813"/>
              <a:ext cx="612775" cy="879474"/>
            </a:xfrm>
            <a:custGeom>
              <a:avLst/>
              <a:gdLst>
                <a:gd name="T0" fmla="*/ 386 w 386"/>
                <a:gd name="T1" fmla="*/ 277 h 554"/>
                <a:gd name="T2" fmla="*/ 90 w 386"/>
                <a:gd name="T3" fmla="*/ 554 h 554"/>
                <a:gd name="T4" fmla="*/ 0 w 386"/>
                <a:gd name="T5" fmla="*/ 554 h 554"/>
                <a:gd name="T6" fmla="*/ 296 w 386"/>
                <a:gd name="T7" fmla="*/ 277 h 554"/>
                <a:gd name="T8" fmla="*/ 0 w 386"/>
                <a:gd name="T9" fmla="*/ 0 h 554"/>
                <a:gd name="T10" fmla="*/ 90 w 386"/>
                <a:gd name="T11" fmla="*/ 0 h 554"/>
                <a:gd name="T12" fmla="*/ 386 w 386"/>
                <a:gd name="T13" fmla="*/ 277 h 554"/>
              </a:gdLst>
              <a:ahLst/>
              <a:cxnLst>
                <a:cxn ang="0">
                  <a:pos x="T0" y="T1"/>
                </a:cxn>
                <a:cxn ang="0">
                  <a:pos x="T2" y="T3"/>
                </a:cxn>
                <a:cxn ang="0">
                  <a:pos x="T4" y="T5"/>
                </a:cxn>
                <a:cxn ang="0">
                  <a:pos x="T6" y="T7"/>
                </a:cxn>
                <a:cxn ang="0">
                  <a:pos x="T8" y="T9"/>
                </a:cxn>
                <a:cxn ang="0">
                  <a:pos x="T10" y="T11"/>
                </a:cxn>
                <a:cxn ang="0">
                  <a:pos x="T12" y="T13"/>
                </a:cxn>
              </a:cxnLst>
              <a:rect l="0" t="0" r="r" b="b"/>
              <a:pathLst>
                <a:path w="386" h="554">
                  <a:moveTo>
                    <a:pt x="386" y="277"/>
                  </a:moveTo>
                  <a:lnTo>
                    <a:pt x="90" y="554"/>
                  </a:lnTo>
                  <a:lnTo>
                    <a:pt x="0" y="554"/>
                  </a:lnTo>
                  <a:lnTo>
                    <a:pt x="296" y="277"/>
                  </a:lnTo>
                  <a:lnTo>
                    <a:pt x="0" y="0"/>
                  </a:lnTo>
                  <a:lnTo>
                    <a:pt x="90" y="0"/>
                  </a:lnTo>
                  <a:lnTo>
                    <a:pt x="386" y="277"/>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85" name="TextBox 102"/>
            <p:cNvSpPr txBox="1">
              <a:spLocks/>
            </p:cNvSpPr>
            <p:nvPr/>
          </p:nvSpPr>
          <p:spPr bwMode="auto">
            <a:xfrm>
              <a:off x="5761038" y="4976813"/>
              <a:ext cx="38576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
                  <a:srgbClr val="D4D4D6"/>
                </a:buClr>
                <a:buSzTx/>
                <a:buFontTx/>
                <a:buNone/>
                <a:tabLst/>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B</a:t>
              </a:r>
            </a:p>
          </p:txBody>
        </p:sp>
      </p:grpSp>
      <p:grpSp>
        <p:nvGrpSpPr>
          <p:cNvPr id="7" name="그룹 3"/>
          <p:cNvGrpSpPr>
            <a:grpSpLocks/>
          </p:cNvGrpSpPr>
          <p:nvPr/>
        </p:nvGrpSpPr>
        <p:grpSpPr bwMode="auto">
          <a:xfrm>
            <a:off x="4261141" y="1113325"/>
            <a:ext cx="1807369" cy="1012032"/>
            <a:chOff x="5600700" y="1695450"/>
            <a:chExt cx="2409825" cy="1349375"/>
          </a:xfrm>
        </p:grpSpPr>
        <p:sp>
          <p:nvSpPr>
            <p:cNvPr id="87" name="Freeform 7"/>
            <p:cNvSpPr>
              <a:spLocks/>
            </p:cNvSpPr>
            <p:nvPr/>
          </p:nvSpPr>
          <p:spPr bwMode="auto">
            <a:xfrm>
              <a:off x="5743575" y="1695450"/>
              <a:ext cx="2266950" cy="1349375"/>
            </a:xfrm>
            <a:custGeom>
              <a:avLst/>
              <a:gdLst>
                <a:gd name="T0" fmla="*/ 184 w 603"/>
                <a:gd name="T1" fmla="*/ 290 h 359"/>
                <a:gd name="T2" fmla="*/ 184 w 603"/>
                <a:gd name="T3" fmla="*/ 346 h 359"/>
                <a:gd name="T4" fmla="*/ 0 w 603"/>
                <a:gd name="T5" fmla="*/ 173 h 359"/>
                <a:gd name="T6" fmla="*/ 184 w 603"/>
                <a:gd name="T7" fmla="*/ 0 h 359"/>
                <a:gd name="T8" fmla="*/ 184 w 603"/>
                <a:gd name="T9" fmla="*/ 56 h 359"/>
                <a:gd name="T10" fmla="*/ 323 w 603"/>
                <a:gd name="T11" fmla="*/ 56 h 359"/>
                <a:gd name="T12" fmla="*/ 408 w 603"/>
                <a:gd name="T13" fmla="*/ 94 h 359"/>
                <a:gd name="T14" fmla="*/ 575 w 603"/>
                <a:gd name="T15" fmla="*/ 284 h 359"/>
                <a:gd name="T16" fmla="*/ 603 w 603"/>
                <a:gd name="T17" fmla="*/ 359 h 359"/>
                <a:gd name="T18" fmla="*/ 475 w 603"/>
                <a:gd name="T19" fmla="*/ 290 h 359"/>
                <a:gd name="T20" fmla="*/ 184 w 603"/>
                <a:gd name="T21" fmla="*/ 29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3" h="359">
                  <a:moveTo>
                    <a:pt x="184" y="290"/>
                  </a:moveTo>
                  <a:cubicBezTo>
                    <a:pt x="184" y="346"/>
                    <a:pt x="184" y="346"/>
                    <a:pt x="184" y="346"/>
                  </a:cubicBezTo>
                  <a:cubicBezTo>
                    <a:pt x="0" y="173"/>
                    <a:pt x="0" y="173"/>
                    <a:pt x="0" y="173"/>
                  </a:cubicBezTo>
                  <a:cubicBezTo>
                    <a:pt x="184" y="0"/>
                    <a:pt x="184" y="0"/>
                    <a:pt x="184" y="0"/>
                  </a:cubicBezTo>
                  <a:cubicBezTo>
                    <a:pt x="184" y="56"/>
                    <a:pt x="184" y="56"/>
                    <a:pt x="184" y="56"/>
                  </a:cubicBezTo>
                  <a:cubicBezTo>
                    <a:pt x="323" y="56"/>
                    <a:pt x="323" y="56"/>
                    <a:pt x="323" y="56"/>
                  </a:cubicBezTo>
                  <a:cubicBezTo>
                    <a:pt x="355" y="56"/>
                    <a:pt x="386" y="70"/>
                    <a:pt x="408" y="94"/>
                  </a:cubicBezTo>
                  <a:cubicBezTo>
                    <a:pt x="575" y="284"/>
                    <a:pt x="575" y="284"/>
                    <a:pt x="575" y="284"/>
                  </a:cubicBezTo>
                  <a:cubicBezTo>
                    <a:pt x="593" y="305"/>
                    <a:pt x="603" y="332"/>
                    <a:pt x="603" y="359"/>
                  </a:cubicBezTo>
                  <a:cubicBezTo>
                    <a:pt x="603" y="359"/>
                    <a:pt x="579" y="290"/>
                    <a:pt x="475" y="290"/>
                  </a:cubicBezTo>
                  <a:cubicBezTo>
                    <a:pt x="423" y="290"/>
                    <a:pt x="184" y="290"/>
                    <a:pt x="184" y="290"/>
                  </a:cubicBezTo>
                  <a:close/>
                </a:path>
              </a:pathLst>
            </a:custGeom>
            <a:solidFill>
              <a:schemeClr val="accent4"/>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88" name="Freeform 15"/>
            <p:cNvSpPr>
              <a:spLocks/>
            </p:cNvSpPr>
            <p:nvPr/>
          </p:nvSpPr>
          <p:spPr bwMode="auto">
            <a:xfrm>
              <a:off x="5600700" y="1906587"/>
              <a:ext cx="609600" cy="879475"/>
            </a:xfrm>
            <a:custGeom>
              <a:avLst/>
              <a:gdLst>
                <a:gd name="T0" fmla="*/ 384 w 384"/>
                <a:gd name="T1" fmla="*/ 554 h 554"/>
                <a:gd name="T2" fmla="*/ 294 w 384"/>
                <a:gd name="T3" fmla="*/ 554 h 554"/>
                <a:gd name="T4" fmla="*/ 0 w 384"/>
                <a:gd name="T5" fmla="*/ 277 h 554"/>
                <a:gd name="T6" fmla="*/ 294 w 384"/>
                <a:gd name="T7" fmla="*/ 0 h 554"/>
                <a:gd name="T8" fmla="*/ 384 w 384"/>
                <a:gd name="T9" fmla="*/ 0 h 554"/>
                <a:gd name="T10" fmla="*/ 90 w 384"/>
                <a:gd name="T11" fmla="*/ 277 h 554"/>
                <a:gd name="T12" fmla="*/ 384 w 384"/>
                <a:gd name="T13" fmla="*/ 554 h 554"/>
              </a:gdLst>
              <a:ahLst/>
              <a:cxnLst>
                <a:cxn ang="0">
                  <a:pos x="T0" y="T1"/>
                </a:cxn>
                <a:cxn ang="0">
                  <a:pos x="T2" y="T3"/>
                </a:cxn>
                <a:cxn ang="0">
                  <a:pos x="T4" y="T5"/>
                </a:cxn>
                <a:cxn ang="0">
                  <a:pos x="T6" y="T7"/>
                </a:cxn>
                <a:cxn ang="0">
                  <a:pos x="T8" y="T9"/>
                </a:cxn>
                <a:cxn ang="0">
                  <a:pos x="T10" y="T11"/>
                </a:cxn>
                <a:cxn ang="0">
                  <a:pos x="T12" y="T13"/>
                </a:cxn>
              </a:cxnLst>
              <a:rect l="0" t="0" r="r" b="b"/>
              <a:pathLst>
                <a:path w="384" h="554">
                  <a:moveTo>
                    <a:pt x="384" y="554"/>
                  </a:moveTo>
                  <a:lnTo>
                    <a:pt x="294" y="554"/>
                  </a:lnTo>
                  <a:lnTo>
                    <a:pt x="0" y="277"/>
                  </a:lnTo>
                  <a:lnTo>
                    <a:pt x="294" y="0"/>
                  </a:lnTo>
                  <a:lnTo>
                    <a:pt x="384" y="0"/>
                  </a:lnTo>
                  <a:lnTo>
                    <a:pt x="90" y="277"/>
                  </a:lnTo>
                  <a:lnTo>
                    <a:pt x="384" y="554"/>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89" name="TextBox 104"/>
            <p:cNvSpPr txBox="1">
              <a:spLocks/>
            </p:cNvSpPr>
            <p:nvPr/>
          </p:nvSpPr>
          <p:spPr bwMode="auto">
            <a:xfrm>
              <a:off x="5991225" y="2027238"/>
              <a:ext cx="3857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
                  <a:srgbClr val="D4D4D6"/>
                </a:buClr>
                <a:buSzTx/>
                <a:buFontTx/>
                <a:buNone/>
                <a:tabLst/>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D</a:t>
              </a:r>
            </a:p>
          </p:txBody>
        </p:sp>
      </p:grpSp>
      <p:grpSp>
        <p:nvGrpSpPr>
          <p:cNvPr id="8" name="그룹 5"/>
          <p:cNvGrpSpPr>
            <a:grpSpLocks/>
          </p:cNvGrpSpPr>
          <p:nvPr/>
        </p:nvGrpSpPr>
        <p:grpSpPr bwMode="auto">
          <a:xfrm>
            <a:off x="5206496" y="2328954"/>
            <a:ext cx="1014413" cy="1809750"/>
            <a:chOff x="6872288" y="3316288"/>
            <a:chExt cx="1352550" cy="2413000"/>
          </a:xfrm>
        </p:grpSpPr>
        <p:sp>
          <p:nvSpPr>
            <p:cNvPr id="91" name="Freeform 10"/>
            <p:cNvSpPr>
              <a:spLocks/>
            </p:cNvSpPr>
            <p:nvPr/>
          </p:nvSpPr>
          <p:spPr bwMode="auto">
            <a:xfrm>
              <a:off x="6872288" y="3459163"/>
              <a:ext cx="1352550" cy="2270125"/>
            </a:xfrm>
            <a:custGeom>
              <a:avLst/>
              <a:gdLst>
                <a:gd name="T0" fmla="*/ 69 w 360"/>
                <a:gd name="T1" fmla="*/ 185 h 604"/>
                <a:gd name="T2" fmla="*/ 13 w 360"/>
                <a:gd name="T3" fmla="*/ 185 h 604"/>
                <a:gd name="T4" fmla="*/ 186 w 360"/>
                <a:gd name="T5" fmla="*/ 0 h 604"/>
                <a:gd name="T6" fmla="*/ 360 w 360"/>
                <a:gd name="T7" fmla="*/ 185 h 604"/>
                <a:gd name="T8" fmla="*/ 303 w 360"/>
                <a:gd name="T9" fmla="*/ 185 h 604"/>
                <a:gd name="T10" fmla="*/ 303 w 360"/>
                <a:gd name="T11" fmla="*/ 323 h 604"/>
                <a:gd name="T12" fmla="*/ 265 w 360"/>
                <a:gd name="T13" fmla="*/ 408 h 604"/>
                <a:gd name="T14" fmla="*/ 75 w 360"/>
                <a:gd name="T15" fmla="*/ 575 h 604"/>
                <a:gd name="T16" fmla="*/ 0 w 360"/>
                <a:gd name="T17" fmla="*/ 604 h 604"/>
                <a:gd name="T18" fmla="*/ 69 w 360"/>
                <a:gd name="T19" fmla="*/ 475 h 604"/>
                <a:gd name="T20" fmla="*/ 69 w 360"/>
                <a:gd name="T21" fmla="*/ 18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0" h="604">
                  <a:moveTo>
                    <a:pt x="69" y="185"/>
                  </a:moveTo>
                  <a:cubicBezTo>
                    <a:pt x="13" y="185"/>
                    <a:pt x="13" y="185"/>
                    <a:pt x="13" y="185"/>
                  </a:cubicBezTo>
                  <a:cubicBezTo>
                    <a:pt x="186" y="0"/>
                    <a:pt x="186" y="0"/>
                    <a:pt x="186" y="0"/>
                  </a:cubicBezTo>
                  <a:cubicBezTo>
                    <a:pt x="360" y="185"/>
                    <a:pt x="360" y="185"/>
                    <a:pt x="360" y="185"/>
                  </a:cubicBezTo>
                  <a:cubicBezTo>
                    <a:pt x="303" y="185"/>
                    <a:pt x="303" y="185"/>
                    <a:pt x="303" y="185"/>
                  </a:cubicBezTo>
                  <a:cubicBezTo>
                    <a:pt x="303" y="323"/>
                    <a:pt x="303" y="323"/>
                    <a:pt x="303" y="323"/>
                  </a:cubicBezTo>
                  <a:cubicBezTo>
                    <a:pt x="303" y="356"/>
                    <a:pt x="289" y="387"/>
                    <a:pt x="265" y="408"/>
                  </a:cubicBezTo>
                  <a:cubicBezTo>
                    <a:pt x="75" y="575"/>
                    <a:pt x="75" y="575"/>
                    <a:pt x="75" y="575"/>
                  </a:cubicBezTo>
                  <a:cubicBezTo>
                    <a:pt x="54" y="594"/>
                    <a:pt x="28" y="604"/>
                    <a:pt x="0" y="604"/>
                  </a:cubicBezTo>
                  <a:cubicBezTo>
                    <a:pt x="0" y="604"/>
                    <a:pt x="69" y="579"/>
                    <a:pt x="69" y="475"/>
                  </a:cubicBezTo>
                  <a:cubicBezTo>
                    <a:pt x="69" y="423"/>
                    <a:pt x="69" y="185"/>
                    <a:pt x="69" y="185"/>
                  </a:cubicBezTo>
                  <a:close/>
                </a:path>
              </a:pathLst>
            </a:custGeom>
            <a:solidFill>
              <a:schemeClr val="accent3"/>
            </a:solidFill>
            <a:ln>
              <a:noFill/>
            </a:ln>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92" name="Freeform 16"/>
            <p:cNvSpPr>
              <a:spLocks/>
            </p:cNvSpPr>
            <p:nvPr/>
          </p:nvSpPr>
          <p:spPr bwMode="auto">
            <a:xfrm>
              <a:off x="7131051" y="3316288"/>
              <a:ext cx="879475" cy="612775"/>
            </a:xfrm>
            <a:custGeom>
              <a:avLst/>
              <a:gdLst>
                <a:gd name="T0" fmla="*/ 554 w 554"/>
                <a:gd name="T1" fmla="*/ 296 h 386"/>
                <a:gd name="T2" fmla="*/ 554 w 554"/>
                <a:gd name="T3" fmla="*/ 386 h 386"/>
                <a:gd name="T4" fmla="*/ 277 w 554"/>
                <a:gd name="T5" fmla="*/ 90 h 386"/>
                <a:gd name="T6" fmla="*/ 0 w 554"/>
                <a:gd name="T7" fmla="*/ 386 h 386"/>
                <a:gd name="T8" fmla="*/ 0 w 554"/>
                <a:gd name="T9" fmla="*/ 296 h 386"/>
                <a:gd name="T10" fmla="*/ 277 w 554"/>
                <a:gd name="T11" fmla="*/ 0 h 386"/>
                <a:gd name="T12" fmla="*/ 554 w 554"/>
                <a:gd name="T13" fmla="*/ 296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296"/>
                  </a:moveTo>
                  <a:lnTo>
                    <a:pt x="554" y="386"/>
                  </a:lnTo>
                  <a:lnTo>
                    <a:pt x="277" y="90"/>
                  </a:lnTo>
                  <a:lnTo>
                    <a:pt x="0" y="386"/>
                  </a:lnTo>
                  <a:lnTo>
                    <a:pt x="0" y="296"/>
                  </a:lnTo>
                  <a:lnTo>
                    <a:pt x="277" y="0"/>
                  </a:lnTo>
                  <a:lnTo>
                    <a:pt x="554" y="296"/>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93" name="TextBox 106"/>
            <p:cNvSpPr txBox="1">
              <a:spLocks/>
            </p:cNvSpPr>
            <p:nvPr/>
          </p:nvSpPr>
          <p:spPr bwMode="auto">
            <a:xfrm>
              <a:off x="7373938" y="3552825"/>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282" rtl="0" eaLnBrk="1" fontAlgn="auto" latinLnBrk="1" hangingPunct="1">
                <a:lnSpc>
                  <a:spcPct val="100000"/>
                </a:lnSpc>
                <a:spcBef>
                  <a:spcPts val="0"/>
                </a:spcBef>
                <a:spcAft>
                  <a:spcPts val="0"/>
                </a:spcAft>
                <a:buClr>
                  <a:srgbClr val="D4D4D6"/>
                </a:buClr>
                <a:buSzTx/>
                <a:buFontTx/>
                <a:buNone/>
                <a:tabLst/>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C</a:t>
              </a:r>
            </a:p>
          </p:txBody>
        </p:sp>
      </p:grpSp>
      <p:grpSp>
        <p:nvGrpSpPr>
          <p:cNvPr id="9" name="그룹 9"/>
          <p:cNvGrpSpPr>
            <a:grpSpLocks/>
          </p:cNvGrpSpPr>
          <p:nvPr/>
        </p:nvGrpSpPr>
        <p:grpSpPr bwMode="auto">
          <a:xfrm>
            <a:off x="3055038" y="1271679"/>
            <a:ext cx="1012031" cy="1809750"/>
            <a:chOff x="3979863" y="1906588"/>
            <a:chExt cx="1349375" cy="2413000"/>
          </a:xfrm>
        </p:grpSpPr>
        <p:sp>
          <p:nvSpPr>
            <p:cNvPr id="95" name="Freeform 18"/>
            <p:cNvSpPr>
              <a:spLocks/>
            </p:cNvSpPr>
            <p:nvPr/>
          </p:nvSpPr>
          <p:spPr bwMode="auto">
            <a:xfrm>
              <a:off x="4191000" y="3706813"/>
              <a:ext cx="879475" cy="612775"/>
            </a:xfrm>
            <a:custGeom>
              <a:avLst/>
              <a:gdLst>
                <a:gd name="T0" fmla="*/ 554 w 554"/>
                <a:gd name="T1" fmla="*/ 0 h 386"/>
                <a:gd name="T2" fmla="*/ 554 w 554"/>
                <a:gd name="T3" fmla="*/ 90 h 386"/>
                <a:gd name="T4" fmla="*/ 277 w 554"/>
                <a:gd name="T5" fmla="*/ 386 h 386"/>
                <a:gd name="T6" fmla="*/ 0 w 554"/>
                <a:gd name="T7" fmla="*/ 90 h 386"/>
                <a:gd name="T8" fmla="*/ 0 w 554"/>
                <a:gd name="T9" fmla="*/ 0 h 386"/>
                <a:gd name="T10" fmla="*/ 277 w 554"/>
                <a:gd name="T11" fmla="*/ 296 h 386"/>
                <a:gd name="T12" fmla="*/ 554 w 554"/>
                <a:gd name="T13" fmla="*/ 0 h 386"/>
              </a:gdLst>
              <a:ahLst/>
              <a:cxnLst>
                <a:cxn ang="0">
                  <a:pos x="T0" y="T1"/>
                </a:cxn>
                <a:cxn ang="0">
                  <a:pos x="T2" y="T3"/>
                </a:cxn>
                <a:cxn ang="0">
                  <a:pos x="T4" y="T5"/>
                </a:cxn>
                <a:cxn ang="0">
                  <a:pos x="T6" y="T7"/>
                </a:cxn>
                <a:cxn ang="0">
                  <a:pos x="T8" y="T9"/>
                </a:cxn>
                <a:cxn ang="0">
                  <a:pos x="T10" y="T11"/>
                </a:cxn>
                <a:cxn ang="0">
                  <a:pos x="T12" y="T13"/>
                </a:cxn>
              </a:cxnLst>
              <a:rect l="0" t="0" r="r" b="b"/>
              <a:pathLst>
                <a:path w="554" h="386">
                  <a:moveTo>
                    <a:pt x="554" y="0"/>
                  </a:moveTo>
                  <a:lnTo>
                    <a:pt x="554" y="90"/>
                  </a:lnTo>
                  <a:lnTo>
                    <a:pt x="277" y="386"/>
                  </a:lnTo>
                  <a:lnTo>
                    <a:pt x="0" y="90"/>
                  </a:lnTo>
                  <a:lnTo>
                    <a:pt x="0" y="0"/>
                  </a:lnTo>
                  <a:lnTo>
                    <a:pt x="277" y="296"/>
                  </a:lnTo>
                  <a:lnTo>
                    <a:pt x="554" y="0"/>
                  </a:lnTo>
                  <a:close/>
                </a:path>
              </a:pathLst>
            </a:custGeom>
            <a:solidFill>
              <a:schemeClr val="tx1">
                <a:alpha val="10000"/>
              </a:schemeClr>
            </a:solidFill>
            <a:ln w="3175" cap="flat" cmpd="sng" algn="ctr">
              <a:noFill/>
              <a:prstDash val="solid"/>
              <a:miter lim="800000"/>
            </a:ln>
            <a:effectLst>
              <a:outerShdw dist="381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282" rtl="0" eaLnBrk="1" fontAlgn="auto" latinLnBrk="1"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charset="0"/>
                <a:cs typeface="Arial" panose="020B0604020202020204" pitchFamily="34" charset="0"/>
              </a:endParaRPr>
            </a:p>
          </p:txBody>
        </p:sp>
        <p:sp>
          <p:nvSpPr>
            <p:cNvPr id="96" name="Freeform 19"/>
            <p:cNvSpPr>
              <a:spLocks/>
            </p:cNvSpPr>
            <p:nvPr/>
          </p:nvSpPr>
          <p:spPr bwMode="auto">
            <a:xfrm>
              <a:off x="3979863" y="1906588"/>
              <a:ext cx="1349375" cy="2270125"/>
            </a:xfrm>
            <a:custGeom>
              <a:avLst/>
              <a:gdLst>
                <a:gd name="T0" fmla="*/ 2147483646 w 359"/>
                <a:gd name="T1" fmla="*/ 2147483646 h 604"/>
                <a:gd name="T2" fmla="*/ 2147483646 w 359"/>
                <a:gd name="T3" fmla="*/ 2147483646 h 604"/>
                <a:gd name="T4" fmla="*/ 2147483646 w 359"/>
                <a:gd name="T5" fmla="*/ 2147483646 h 604"/>
                <a:gd name="T6" fmla="*/ 0 w 359"/>
                <a:gd name="T7" fmla="*/ 2147483646 h 604"/>
                <a:gd name="T8" fmla="*/ 2147483646 w 359"/>
                <a:gd name="T9" fmla="*/ 2147483646 h 604"/>
                <a:gd name="T10" fmla="*/ 2147483646 w 359"/>
                <a:gd name="T11" fmla="*/ 2147483646 h 604"/>
                <a:gd name="T12" fmla="*/ 2147483646 w 359"/>
                <a:gd name="T13" fmla="*/ 2147483646 h 604"/>
                <a:gd name="T14" fmla="*/ 2147483646 w 359"/>
                <a:gd name="T15" fmla="*/ 2147483646 h 604"/>
                <a:gd name="T16" fmla="*/ 2147483646 w 359"/>
                <a:gd name="T17" fmla="*/ 0 h 604"/>
                <a:gd name="T18" fmla="*/ 2147483646 w 359"/>
                <a:gd name="T19" fmla="*/ 2147483646 h 604"/>
                <a:gd name="T20" fmla="*/ 2147483646 w 359"/>
                <a:gd name="T21" fmla="*/ 2147483646 h 6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9"/>
                <a:gd name="T34" fmla="*/ 0 h 604"/>
                <a:gd name="T35" fmla="*/ 359 w 359"/>
                <a:gd name="T36" fmla="*/ 604 h 6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9" h="604">
                  <a:moveTo>
                    <a:pt x="290" y="419"/>
                  </a:moveTo>
                  <a:cubicBezTo>
                    <a:pt x="346" y="419"/>
                    <a:pt x="346" y="419"/>
                    <a:pt x="346" y="419"/>
                  </a:cubicBezTo>
                  <a:cubicBezTo>
                    <a:pt x="173" y="604"/>
                    <a:pt x="173" y="604"/>
                    <a:pt x="173" y="604"/>
                  </a:cubicBezTo>
                  <a:cubicBezTo>
                    <a:pt x="0" y="419"/>
                    <a:pt x="0" y="419"/>
                    <a:pt x="0" y="419"/>
                  </a:cubicBezTo>
                  <a:cubicBezTo>
                    <a:pt x="56" y="419"/>
                    <a:pt x="56" y="419"/>
                    <a:pt x="56" y="419"/>
                  </a:cubicBezTo>
                  <a:cubicBezTo>
                    <a:pt x="56" y="281"/>
                    <a:pt x="56" y="281"/>
                    <a:pt x="56" y="281"/>
                  </a:cubicBezTo>
                  <a:cubicBezTo>
                    <a:pt x="56" y="248"/>
                    <a:pt x="70" y="217"/>
                    <a:pt x="94" y="196"/>
                  </a:cubicBezTo>
                  <a:cubicBezTo>
                    <a:pt x="284" y="28"/>
                    <a:pt x="284" y="28"/>
                    <a:pt x="284" y="28"/>
                  </a:cubicBezTo>
                  <a:cubicBezTo>
                    <a:pt x="305" y="10"/>
                    <a:pt x="332" y="0"/>
                    <a:pt x="359" y="0"/>
                  </a:cubicBezTo>
                  <a:cubicBezTo>
                    <a:pt x="359" y="0"/>
                    <a:pt x="290" y="25"/>
                    <a:pt x="290" y="129"/>
                  </a:cubicBezTo>
                  <a:cubicBezTo>
                    <a:pt x="290" y="181"/>
                    <a:pt x="290" y="419"/>
                    <a:pt x="290" y="4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282"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95000"/>
                  </a:prst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7" name="TextBox 30"/>
            <p:cNvSpPr txBox="1">
              <a:spLocks/>
            </p:cNvSpPr>
            <p:nvPr/>
          </p:nvSpPr>
          <p:spPr bwMode="auto">
            <a:xfrm>
              <a:off x="4433826" y="3414893"/>
              <a:ext cx="3857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4000" rIns="0" bIns="0" anchor="ct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7613" rtl="0" eaLnBrk="1" fontAlgn="auto" latinLnBrk="1" hangingPunct="1">
                <a:lnSpc>
                  <a:spcPct val="100000"/>
                </a:lnSpc>
                <a:spcBef>
                  <a:spcPts val="0"/>
                </a:spcBef>
                <a:spcAft>
                  <a:spcPts val="0"/>
                </a:spcAft>
                <a:buClr>
                  <a:srgbClr val="D4D4D6"/>
                </a:buClr>
                <a:buSzTx/>
                <a:buFontTx/>
                <a:buNone/>
                <a:tabLst/>
                <a:defRPr/>
              </a:pPr>
              <a:r>
                <a:rPr kumimoji="0" lang="en-US" altLang="ko-KR"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Roboto Condensed Light"/>
                  <a:cs typeface="Arial" panose="020B0604020202020204" pitchFamily="34" charset="0"/>
                </a:rPr>
                <a:t>A</a:t>
              </a:r>
            </a:p>
          </p:txBody>
        </p:sp>
      </p:grpSp>
      <p:sp>
        <p:nvSpPr>
          <p:cNvPr id="98" name="TextBox 31"/>
          <p:cNvSpPr txBox="1">
            <a:spLocks noChangeArrowheads="1"/>
          </p:cNvSpPr>
          <p:nvPr/>
        </p:nvSpPr>
        <p:spPr bwMode="auto">
          <a:xfrm>
            <a:off x="4158746" y="2525408"/>
            <a:ext cx="942975" cy="3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282"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Roboto Condensed Light"/>
                <a:cs typeface="Arial" panose="020B0604020202020204" pitchFamily="34" charset="0"/>
              </a:rPr>
              <a:t>Values</a:t>
            </a:r>
          </a:p>
        </p:txBody>
      </p:sp>
      <p:grpSp>
        <p:nvGrpSpPr>
          <p:cNvPr id="10" name="组合 41"/>
          <p:cNvGrpSpPr>
            <a:grpSpLocks/>
          </p:cNvGrpSpPr>
          <p:nvPr/>
        </p:nvGrpSpPr>
        <p:grpSpPr bwMode="auto">
          <a:xfrm>
            <a:off x="1398878" y="1545522"/>
            <a:ext cx="1847850" cy="385763"/>
            <a:chOff x="1676400" y="1889760"/>
            <a:chExt cx="2463468" cy="513919"/>
          </a:xfrm>
        </p:grpSpPr>
        <p:cxnSp>
          <p:nvCxnSpPr>
            <p:cNvPr id="100" name="直接连接符 99"/>
            <p:cNvCxnSpPr/>
            <p:nvPr/>
          </p:nvCxnSpPr>
          <p:spPr>
            <a:xfrm flipH="1" flipV="1">
              <a:off x="3571620" y="1889760"/>
              <a:ext cx="568248"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1676400" y="1897691"/>
              <a:ext cx="19031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
          <p:cNvSpPr txBox="1">
            <a:spLocks noChangeArrowheads="1"/>
          </p:cNvSpPr>
          <p:nvPr/>
        </p:nvSpPr>
        <p:spPr bwMode="auto">
          <a:xfrm>
            <a:off x="1398877" y="1322875"/>
            <a:ext cx="1701404"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03" name="TextBox 2"/>
          <p:cNvSpPr txBox="1"/>
          <p:nvPr/>
        </p:nvSpPr>
        <p:spPr>
          <a:xfrm>
            <a:off x="1385781" y="1533616"/>
            <a:ext cx="1602582" cy="438572"/>
          </a:xfrm>
          <a:prstGeom prst="rect">
            <a:avLst/>
          </a:prstGeom>
          <a:noFill/>
        </p:spPr>
        <p:txBody>
          <a:bodyPr lIns="68568" tIns="34285" rIns="68568" bIns="34285">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45"/>
          <p:cNvGrpSpPr>
            <a:grpSpLocks/>
          </p:cNvGrpSpPr>
          <p:nvPr/>
        </p:nvGrpSpPr>
        <p:grpSpPr bwMode="auto">
          <a:xfrm flipH="1">
            <a:off x="5994690" y="1545522"/>
            <a:ext cx="1846659" cy="385763"/>
            <a:chOff x="1676400" y="1889760"/>
            <a:chExt cx="2463468" cy="513919"/>
          </a:xfrm>
        </p:grpSpPr>
        <p:cxnSp>
          <p:nvCxnSpPr>
            <p:cNvPr id="105" name="直接连接符 104"/>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a:off x="1676400" y="1897691"/>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
          <p:cNvSpPr txBox="1">
            <a:spLocks noChangeArrowheads="1"/>
          </p:cNvSpPr>
          <p:nvPr/>
        </p:nvSpPr>
        <p:spPr bwMode="auto">
          <a:xfrm>
            <a:off x="6480466" y="1322875"/>
            <a:ext cx="1360885"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08" name="TextBox 2"/>
          <p:cNvSpPr txBox="1"/>
          <p:nvPr/>
        </p:nvSpPr>
        <p:spPr>
          <a:xfrm>
            <a:off x="6467369" y="1533615"/>
            <a:ext cx="1602582" cy="438572"/>
          </a:xfrm>
          <a:prstGeom prst="rect">
            <a:avLst/>
          </a:prstGeom>
          <a:noFill/>
        </p:spPr>
        <p:txBody>
          <a:bodyPr lIns="68568" tIns="34285" rIns="68568" bIns="34285">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2" name="组合 50"/>
          <p:cNvGrpSpPr>
            <a:grpSpLocks/>
          </p:cNvGrpSpPr>
          <p:nvPr/>
        </p:nvGrpSpPr>
        <p:grpSpPr bwMode="auto">
          <a:xfrm flipV="1">
            <a:off x="1394115" y="3400515"/>
            <a:ext cx="1847850" cy="385763"/>
            <a:chOff x="1676400" y="1889760"/>
            <a:chExt cx="2463468" cy="513919"/>
          </a:xfrm>
        </p:grpSpPr>
        <p:cxnSp>
          <p:nvCxnSpPr>
            <p:cNvPr id="110" name="直接连接符 109"/>
            <p:cNvCxnSpPr/>
            <p:nvPr/>
          </p:nvCxnSpPr>
          <p:spPr>
            <a:xfrm flipH="1" flipV="1">
              <a:off x="3571620" y="1889760"/>
              <a:ext cx="568248" cy="513919"/>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1676400" y="1897690"/>
              <a:ext cx="1903157" cy="0"/>
            </a:xfrm>
            <a:prstGeom prst="line">
              <a:avLst/>
            </a:prstGeom>
            <a:ln>
              <a:solidFill>
                <a:srgbClr val="37B1E3"/>
              </a:solidFill>
            </a:ln>
          </p:spPr>
          <p:style>
            <a:lnRef idx="1">
              <a:schemeClr val="accent1"/>
            </a:lnRef>
            <a:fillRef idx="0">
              <a:schemeClr val="accent1"/>
            </a:fillRef>
            <a:effectRef idx="0">
              <a:schemeClr val="accent1"/>
            </a:effectRef>
            <a:fontRef idx="minor">
              <a:schemeClr val="tx1"/>
            </a:fontRef>
          </p:style>
        </p:cxnSp>
      </p:grpSp>
      <p:grpSp>
        <p:nvGrpSpPr>
          <p:cNvPr id="13" name="组合 53"/>
          <p:cNvGrpSpPr>
            <a:grpSpLocks/>
          </p:cNvGrpSpPr>
          <p:nvPr/>
        </p:nvGrpSpPr>
        <p:grpSpPr bwMode="auto">
          <a:xfrm flipH="1" flipV="1">
            <a:off x="5994690" y="3439807"/>
            <a:ext cx="1846659" cy="384571"/>
            <a:chOff x="1676400" y="1889760"/>
            <a:chExt cx="2463468" cy="513919"/>
          </a:xfrm>
        </p:grpSpPr>
        <p:cxnSp>
          <p:nvCxnSpPr>
            <p:cNvPr id="113" name="直接连接符 112"/>
            <p:cNvCxnSpPr/>
            <p:nvPr/>
          </p:nvCxnSpPr>
          <p:spPr>
            <a:xfrm flipH="1" flipV="1">
              <a:off x="3572841" y="1889760"/>
              <a:ext cx="567027" cy="5139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a:off x="1676400" y="1897715"/>
              <a:ext cx="19043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
          <p:cNvSpPr txBox="1">
            <a:spLocks noChangeArrowheads="1"/>
          </p:cNvSpPr>
          <p:nvPr/>
        </p:nvSpPr>
        <p:spPr bwMode="auto">
          <a:xfrm>
            <a:off x="6480465" y="3613638"/>
            <a:ext cx="1383507" cy="25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16" name="TextBox 2"/>
          <p:cNvSpPr txBox="1"/>
          <p:nvPr/>
        </p:nvSpPr>
        <p:spPr>
          <a:xfrm>
            <a:off x="6467369" y="3824378"/>
            <a:ext cx="1602582" cy="438572"/>
          </a:xfrm>
          <a:prstGeom prst="rect">
            <a:avLst/>
          </a:prstGeom>
          <a:noFill/>
        </p:spPr>
        <p:txBody>
          <a:bodyPr lIns="68568" tIns="34285" rIns="68568" bIns="34285">
            <a:spAutoFit/>
          </a:bodyPr>
          <a:lstStyle/>
          <a:p>
            <a:pPr marL="0" marR="0" lvl="0" indent="0" algn="r"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7" name="TextBox 1"/>
          <p:cNvSpPr txBox="1">
            <a:spLocks noChangeArrowheads="1"/>
          </p:cNvSpPr>
          <p:nvPr/>
        </p:nvSpPr>
        <p:spPr bwMode="auto">
          <a:xfrm>
            <a:off x="1345300" y="3592207"/>
            <a:ext cx="1701403" cy="253848"/>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lIns="68568" tIns="34285" rIns="68568"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282"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18" name="TextBox 2"/>
          <p:cNvSpPr txBox="1"/>
          <p:nvPr/>
        </p:nvSpPr>
        <p:spPr>
          <a:xfrm>
            <a:off x="1332202" y="3802948"/>
            <a:ext cx="1602582" cy="438572"/>
          </a:xfrm>
          <a:prstGeom prst="rect">
            <a:avLst/>
          </a:prstGeom>
          <a:noFill/>
        </p:spPr>
        <p:txBody>
          <a:bodyPr lIns="68568" tIns="34285" rIns="68568" bIns="34285">
            <a:spAutoFit/>
          </a:bodyPr>
          <a:lstStyle/>
          <a:p>
            <a:pPr marL="0" marR="0" lvl="0" indent="0" algn="l" defTabSz="914282" rtl="0" eaLnBrk="1" fontAlgn="auto" latinLnBrk="0" hangingPunct="1">
              <a:lnSpc>
                <a:spcPct val="150000"/>
              </a:lnSpc>
              <a:spcBef>
                <a:spcPts val="0"/>
              </a:spcBef>
              <a:spcAft>
                <a:spcPts val="0"/>
              </a:spcAft>
              <a:buClrTx/>
              <a:buSzTx/>
              <a:buFontTx/>
              <a:buNone/>
              <a:tabLst/>
              <a:defRPr/>
            </a:pPr>
            <a:r>
              <a:rPr kumimoji="0" lang="zh-CN" altLang="en-US" sz="800" b="0" i="0" u="none" strike="noStrike" kern="1200" cap="none" spc="0" normalizeH="0" baseline="0" noProof="0" dirty="0" smtClean="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a:t>
            </a: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364217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7"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ppt_h/2"/>
                                          </p:val>
                                        </p:tav>
                                        <p:tav tm="100000">
                                          <p:val>
                                            <p:strVal val="#ppt_y"/>
                                          </p:val>
                                        </p:tav>
                                      </p:tavLst>
                                    </p:anim>
                                    <p:anim calcmode="lin" valueType="num">
                                      <p:cBhvr>
                                        <p:cTn id="13" dur="500" fill="hold"/>
                                        <p:tgtEl>
                                          <p:spTgt spid="9"/>
                                        </p:tgtEl>
                                        <p:attrNameLst>
                                          <p:attrName>ppt_w</p:attrName>
                                        </p:attrNameLst>
                                      </p:cBhvr>
                                      <p:tavLst>
                                        <p:tav tm="0">
                                          <p:val>
                                            <p:strVal val="#ppt_w"/>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ppt_w/2"/>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1500"/>
                            </p:stCondLst>
                            <p:childTnLst>
                              <p:par>
                                <p:cTn id="29" presetID="17"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ppt_h/2"/>
                                          </p:val>
                                        </p:tav>
                                        <p:tav tm="100000">
                                          <p:val>
                                            <p:strVal val="#ppt_y"/>
                                          </p:val>
                                        </p:tav>
                                      </p:tavLst>
                                    </p:anim>
                                    <p:anim calcmode="lin" valueType="num">
                                      <p:cBhvr>
                                        <p:cTn id="33" dur="500" fill="hold"/>
                                        <p:tgtEl>
                                          <p:spTgt spid="8"/>
                                        </p:tgtEl>
                                        <p:attrNameLst>
                                          <p:attrName>ppt_w</p:attrName>
                                        </p:attrNameLst>
                                      </p:cBhvr>
                                      <p:tavLst>
                                        <p:tav tm="0">
                                          <p:val>
                                            <p:strVal val="#ppt_w"/>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9"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par>
                          <p:cTn id="38" fill="hold">
                            <p:stCondLst>
                              <p:cond delay="2000"/>
                            </p:stCondLst>
                            <p:childTnLst>
                              <p:par>
                                <p:cTn id="39" presetID="17" presetClass="entr" presetSubtype="2"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ppt_x</p:attrName>
                                        </p:attrNameLst>
                                      </p:cBhvr>
                                      <p:tavLst>
                                        <p:tav tm="0">
                                          <p:val>
                                            <p:strVal val="#ppt_x+#ppt_w/2"/>
                                          </p:val>
                                        </p:tav>
                                        <p:tav tm="100000">
                                          <p:val>
                                            <p:strVal val="#ppt_x"/>
                                          </p:val>
                                        </p:tav>
                                      </p:tavLst>
                                    </p:anim>
                                    <p:anim calcmode="lin" valueType="num">
                                      <p:cBhvr>
                                        <p:cTn id="42" dur="500" fill="hold"/>
                                        <p:tgtEl>
                                          <p:spTgt spid="7"/>
                                        </p:tgtEl>
                                        <p:attrNameLst>
                                          <p:attrName>ppt_y</p:attrName>
                                        </p:attrNameLst>
                                      </p:cBhvr>
                                      <p:tavLst>
                                        <p:tav tm="0">
                                          <p:val>
                                            <p:strVal val="#ppt_y"/>
                                          </p:val>
                                        </p:tav>
                                        <p:tav tm="100000">
                                          <p:val>
                                            <p:strVal val="#ppt_y"/>
                                          </p:val>
                                        </p:tav>
                                      </p:tavLst>
                                    </p:anim>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strVal val="#ppt_h"/>
                                          </p:val>
                                        </p:tav>
                                        <p:tav tm="100000">
                                          <p:val>
                                            <p:strVal val="#ppt_h"/>
                                          </p:val>
                                        </p:tav>
                                      </p:tavLst>
                                    </p:anim>
                                  </p:childTnLst>
                                </p:cTn>
                              </p:par>
                              <p:par>
                                <p:cTn id="45" presetID="9"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par>
                          <p:cTn id="48" fill="hold">
                            <p:stCondLst>
                              <p:cond delay="2500"/>
                            </p:stCondLst>
                            <p:childTnLst>
                              <p:par>
                                <p:cTn id="49" presetID="2" presetClass="entr" presetSubtype="4" accel="64000" decel="36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650" fill="hold"/>
                                        <p:tgtEl>
                                          <p:spTgt spid="102"/>
                                        </p:tgtEl>
                                        <p:attrNameLst>
                                          <p:attrName>ppt_x</p:attrName>
                                        </p:attrNameLst>
                                      </p:cBhvr>
                                      <p:tavLst>
                                        <p:tav tm="0">
                                          <p:val>
                                            <p:strVal val="#ppt_x"/>
                                          </p:val>
                                        </p:tav>
                                        <p:tav tm="100000">
                                          <p:val>
                                            <p:strVal val="#ppt_x"/>
                                          </p:val>
                                        </p:tav>
                                      </p:tavLst>
                                    </p:anim>
                                    <p:anim calcmode="lin" valueType="num">
                                      <p:cBhvr additive="base">
                                        <p:cTn id="52" dur="650" fill="hold"/>
                                        <p:tgtEl>
                                          <p:spTgt spid="102"/>
                                        </p:tgtEl>
                                        <p:attrNameLst>
                                          <p:attrName>ppt_y</p:attrName>
                                        </p:attrNameLst>
                                      </p:cBhvr>
                                      <p:tavLst>
                                        <p:tav tm="0">
                                          <p:val>
                                            <p:strVal val="1+#ppt_h/2"/>
                                          </p:val>
                                        </p:tav>
                                        <p:tav tm="100000">
                                          <p:val>
                                            <p:strVal val="#ppt_y"/>
                                          </p:val>
                                        </p:tav>
                                      </p:tavLst>
                                    </p:anim>
                                  </p:childTnLst>
                                </p:cTn>
                              </p:par>
                              <p:par>
                                <p:cTn id="53" presetID="2" presetClass="entr" presetSubtype="4" accel="64000" decel="36000" fill="hold" grpId="0" nodeType="withEffect">
                                  <p:stCondLst>
                                    <p:cond delay="200"/>
                                  </p:stCondLst>
                                  <p:childTnLst>
                                    <p:set>
                                      <p:cBhvr>
                                        <p:cTn id="54" dur="1" fill="hold">
                                          <p:stCondLst>
                                            <p:cond delay="0"/>
                                          </p:stCondLst>
                                        </p:cTn>
                                        <p:tgtEl>
                                          <p:spTgt spid="103"/>
                                        </p:tgtEl>
                                        <p:attrNameLst>
                                          <p:attrName>style.visibility</p:attrName>
                                        </p:attrNameLst>
                                      </p:cBhvr>
                                      <p:to>
                                        <p:strVal val="visible"/>
                                      </p:to>
                                    </p:set>
                                    <p:anim calcmode="lin" valueType="num">
                                      <p:cBhvr additive="base">
                                        <p:cTn id="55" dur="650" fill="hold"/>
                                        <p:tgtEl>
                                          <p:spTgt spid="103"/>
                                        </p:tgtEl>
                                        <p:attrNameLst>
                                          <p:attrName>ppt_x</p:attrName>
                                        </p:attrNameLst>
                                      </p:cBhvr>
                                      <p:tavLst>
                                        <p:tav tm="0">
                                          <p:val>
                                            <p:strVal val="#ppt_x"/>
                                          </p:val>
                                        </p:tav>
                                        <p:tav tm="100000">
                                          <p:val>
                                            <p:strVal val="#ppt_x"/>
                                          </p:val>
                                        </p:tav>
                                      </p:tavLst>
                                    </p:anim>
                                    <p:anim calcmode="lin" valueType="num">
                                      <p:cBhvr additive="base">
                                        <p:cTn id="56" dur="650" fill="hold"/>
                                        <p:tgtEl>
                                          <p:spTgt spid="103"/>
                                        </p:tgtEl>
                                        <p:attrNameLst>
                                          <p:attrName>ppt_y</p:attrName>
                                        </p:attrNameLst>
                                      </p:cBhvr>
                                      <p:tavLst>
                                        <p:tav tm="0">
                                          <p:val>
                                            <p:strVal val="1+#ppt_h/2"/>
                                          </p:val>
                                        </p:tav>
                                        <p:tav tm="100000">
                                          <p:val>
                                            <p:strVal val="#ppt_y"/>
                                          </p:val>
                                        </p:tav>
                                      </p:tavLst>
                                    </p:anim>
                                  </p:childTnLst>
                                </p:cTn>
                              </p:par>
                            </p:childTnLst>
                          </p:cTn>
                        </p:par>
                        <p:par>
                          <p:cTn id="57" fill="hold">
                            <p:stCondLst>
                              <p:cond delay="3350"/>
                            </p:stCondLst>
                            <p:childTnLst>
                              <p:par>
                                <p:cTn id="58" presetID="2" presetClass="entr" presetSubtype="4" accel="64000" decel="36000" fill="hold" grpId="0" nodeType="afterEffect">
                                  <p:stCondLst>
                                    <p:cond delay="0"/>
                                  </p:stCondLst>
                                  <p:childTnLst>
                                    <p:set>
                                      <p:cBhvr>
                                        <p:cTn id="59" dur="1" fill="hold">
                                          <p:stCondLst>
                                            <p:cond delay="0"/>
                                          </p:stCondLst>
                                        </p:cTn>
                                        <p:tgtEl>
                                          <p:spTgt spid="107"/>
                                        </p:tgtEl>
                                        <p:attrNameLst>
                                          <p:attrName>style.visibility</p:attrName>
                                        </p:attrNameLst>
                                      </p:cBhvr>
                                      <p:to>
                                        <p:strVal val="visible"/>
                                      </p:to>
                                    </p:set>
                                    <p:anim calcmode="lin" valueType="num">
                                      <p:cBhvr additive="base">
                                        <p:cTn id="60" dur="650" fill="hold"/>
                                        <p:tgtEl>
                                          <p:spTgt spid="107"/>
                                        </p:tgtEl>
                                        <p:attrNameLst>
                                          <p:attrName>ppt_x</p:attrName>
                                        </p:attrNameLst>
                                      </p:cBhvr>
                                      <p:tavLst>
                                        <p:tav tm="0">
                                          <p:val>
                                            <p:strVal val="#ppt_x"/>
                                          </p:val>
                                        </p:tav>
                                        <p:tav tm="100000">
                                          <p:val>
                                            <p:strVal val="#ppt_x"/>
                                          </p:val>
                                        </p:tav>
                                      </p:tavLst>
                                    </p:anim>
                                    <p:anim calcmode="lin" valueType="num">
                                      <p:cBhvr additive="base">
                                        <p:cTn id="61" dur="650" fill="hold"/>
                                        <p:tgtEl>
                                          <p:spTgt spid="107"/>
                                        </p:tgtEl>
                                        <p:attrNameLst>
                                          <p:attrName>ppt_y</p:attrName>
                                        </p:attrNameLst>
                                      </p:cBhvr>
                                      <p:tavLst>
                                        <p:tav tm="0">
                                          <p:val>
                                            <p:strVal val="1+#ppt_h/2"/>
                                          </p:val>
                                        </p:tav>
                                        <p:tav tm="100000">
                                          <p:val>
                                            <p:strVal val="#ppt_y"/>
                                          </p:val>
                                        </p:tav>
                                      </p:tavLst>
                                    </p:anim>
                                  </p:childTnLst>
                                </p:cTn>
                              </p:par>
                              <p:par>
                                <p:cTn id="62" presetID="2" presetClass="entr" presetSubtype="4" accel="64000" decel="36000" fill="hold" grpId="0" nodeType="withEffect">
                                  <p:stCondLst>
                                    <p:cond delay="20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650" fill="hold"/>
                                        <p:tgtEl>
                                          <p:spTgt spid="108"/>
                                        </p:tgtEl>
                                        <p:attrNameLst>
                                          <p:attrName>ppt_x</p:attrName>
                                        </p:attrNameLst>
                                      </p:cBhvr>
                                      <p:tavLst>
                                        <p:tav tm="0">
                                          <p:val>
                                            <p:strVal val="#ppt_x"/>
                                          </p:val>
                                        </p:tav>
                                        <p:tav tm="100000">
                                          <p:val>
                                            <p:strVal val="#ppt_x"/>
                                          </p:val>
                                        </p:tav>
                                      </p:tavLst>
                                    </p:anim>
                                    <p:anim calcmode="lin" valueType="num">
                                      <p:cBhvr additive="base">
                                        <p:cTn id="65" dur="650" fill="hold"/>
                                        <p:tgtEl>
                                          <p:spTgt spid="108"/>
                                        </p:tgtEl>
                                        <p:attrNameLst>
                                          <p:attrName>ppt_y</p:attrName>
                                        </p:attrNameLst>
                                      </p:cBhvr>
                                      <p:tavLst>
                                        <p:tav tm="0">
                                          <p:val>
                                            <p:strVal val="1+#ppt_h/2"/>
                                          </p:val>
                                        </p:tav>
                                        <p:tav tm="100000">
                                          <p:val>
                                            <p:strVal val="#ppt_y"/>
                                          </p:val>
                                        </p:tav>
                                      </p:tavLst>
                                    </p:anim>
                                  </p:childTnLst>
                                </p:cTn>
                              </p:par>
                            </p:childTnLst>
                          </p:cTn>
                        </p:par>
                        <p:par>
                          <p:cTn id="66" fill="hold">
                            <p:stCondLst>
                              <p:cond delay="4200"/>
                            </p:stCondLst>
                            <p:childTnLst>
                              <p:par>
                                <p:cTn id="67" presetID="2" presetClass="entr" presetSubtype="4" accel="64000" decel="36000" fill="hold" grpId="0" nodeType="after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additive="base">
                                        <p:cTn id="69" dur="650" fill="hold"/>
                                        <p:tgtEl>
                                          <p:spTgt spid="115"/>
                                        </p:tgtEl>
                                        <p:attrNameLst>
                                          <p:attrName>ppt_x</p:attrName>
                                        </p:attrNameLst>
                                      </p:cBhvr>
                                      <p:tavLst>
                                        <p:tav tm="0">
                                          <p:val>
                                            <p:strVal val="#ppt_x"/>
                                          </p:val>
                                        </p:tav>
                                        <p:tav tm="100000">
                                          <p:val>
                                            <p:strVal val="#ppt_x"/>
                                          </p:val>
                                        </p:tav>
                                      </p:tavLst>
                                    </p:anim>
                                    <p:anim calcmode="lin" valueType="num">
                                      <p:cBhvr additive="base">
                                        <p:cTn id="70" dur="650" fill="hold"/>
                                        <p:tgtEl>
                                          <p:spTgt spid="115"/>
                                        </p:tgtEl>
                                        <p:attrNameLst>
                                          <p:attrName>ppt_y</p:attrName>
                                        </p:attrNameLst>
                                      </p:cBhvr>
                                      <p:tavLst>
                                        <p:tav tm="0">
                                          <p:val>
                                            <p:strVal val="1+#ppt_h/2"/>
                                          </p:val>
                                        </p:tav>
                                        <p:tav tm="100000">
                                          <p:val>
                                            <p:strVal val="#ppt_y"/>
                                          </p:val>
                                        </p:tav>
                                      </p:tavLst>
                                    </p:anim>
                                  </p:childTnLst>
                                </p:cTn>
                              </p:par>
                              <p:par>
                                <p:cTn id="71" presetID="2" presetClass="entr" presetSubtype="4" accel="64000" decel="36000" fill="hold" grpId="0" nodeType="withEffect">
                                  <p:stCondLst>
                                    <p:cond delay="200"/>
                                  </p:stCondLst>
                                  <p:childTnLst>
                                    <p:set>
                                      <p:cBhvr>
                                        <p:cTn id="72" dur="1" fill="hold">
                                          <p:stCondLst>
                                            <p:cond delay="0"/>
                                          </p:stCondLst>
                                        </p:cTn>
                                        <p:tgtEl>
                                          <p:spTgt spid="116"/>
                                        </p:tgtEl>
                                        <p:attrNameLst>
                                          <p:attrName>style.visibility</p:attrName>
                                        </p:attrNameLst>
                                      </p:cBhvr>
                                      <p:to>
                                        <p:strVal val="visible"/>
                                      </p:to>
                                    </p:set>
                                    <p:anim calcmode="lin" valueType="num">
                                      <p:cBhvr additive="base">
                                        <p:cTn id="73" dur="650" fill="hold"/>
                                        <p:tgtEl>
                                          <p:spTgt spid="116"/>
                                        </p:tgtEl>
                                        <p:attrNameLst>
                                          <p:attrName>ppt_x</p:attrName>
                                        </p:attrNameLst>
                                      </p:cBhvr>
                                      <p:tavLst>
                                        <p:tav tm="0">
                                          <p:val>
                                            <p:strVal val="#ppt_x"/>
                                          </p:val>
                                        </p:tav>
                                        <p:tav tm="100000">
                                          <p:val>
                                            <p:strVal val="#ppt_x"/>
                                          </p:val>
                                        </p:tav>
                                      </p:tavLst>
                                    </p:anim>
                                    <p:anim calcmode="lin" valueType="num">
                                      <p:cBhvr additive="base">
                                        <p:cTn id="74" dur="650" fill="hold"/>
                                        <p:tgtEl>
                                          <p:spTgt spid="116"/>
                                        </p:tgtEl>
                                        <p:attrNameLst>
                                          <p:attrName>ppt_y</p:attrName>
                                        </p:attrNameLst>
                                      </p:cBhvr>
                                      <p:tavLst>
                                        <p:tav tm="0">
                                          <p:val>
                                            <p:strVal val="1+#ppt_h/2"/>
                                          </p:val>
                                        </p:tav>
                                        <p:tav tm="100000">
                                          <p:val>
                                            <p:strVal val="#ppt_y"/>
                                          </p:val>
                                        </p:tav>
                                      </p:tavLst>
                                    </p:anim>
                                  </p:childTnLst>
                                </p:cTn>
                              </p:par>
                            </p:childTnLst>
                          </p:cTn>
                        </p:par>
                        <p:par>
                          <p:cTn id="75" fill="hold">
                            <p:stCondLst>
                              <p:cond delay="5050"/>
                            </p:stCondLst>
                            <p:childTnLst>
                              <p:par>
                                <p:cTn id="76" presetID="2" presetClass="entr" presetSubtype="4" accel="64000" decel="36000" fill="hold" grpId="0" nodeType="afterEffect">
                                  <p:stCondLst>
                                    <p:cond delay="0"/>
                                  </p:stCondLst>
                                  <p:childTnLst>
                                    <p:set>
                                      <p:cBhvr>
                                        <p:cTn id="77" dur="1" fill="hold">
                                          <p:stCondLst>
                                            <p:cond delay="0"/>
                                          </p:stCondLst>
                                        </p:cTn>
                                        <p:tgtEl>
                                          <p:spTgt spid="117"/>
                                        </p:tgtEl>
                                        <p:attrNameLst>
                                          <p:attrName>style.visibility</p:attrName>
                                        </p:attrNameLst>
                                      </p:cBhvr>
                                      <p:to>
                                        <p:strVal val="visible"/>
                                      </p:to>
                                    </p:set>
                                    <p:anim calcmode="lin" valueType="num">
                                      <p:cBhvr additive="base">
                                        <p:cTn id="78" dur="650" fill="hold"/>
                                        <p:tgtEl>
                                          <p:spTgt spid="117"/>
                                        </p:tgtEl>
                                        <p:attrNameLst>
                                          <p:attrName>ppt_x</p:attrName>
                                        </p:attrNameLst>
                                      </p:cBhvr>
                                      <p:tavLst>
                                        <p:tav tm="0">
                                          <p:val>
                                            <p:strVal val="#ppt_x"/>
                                          </p:val>
                                        </p:tav>
                                        <p:tav tm="100000">
                                          <p:val>
                                            <p:strVal val="#ppt_x"/>
                                          </p:val>
                                        </p:tav>
                                      </p:tavLst>
                                    </p:anim>
                                    <p:anim calcmode="lin" valueType="num">
                                      <p:cBhvr additive="base">
                                        <p:cTn id="79" dur="650" fill="hold"/>
                                        <p:tgtEl>
                                          <p:spTgt spid="117"/>
                                        </p:tgtEl>
                                        <p:attrNameLst>
                                          <p:attrName>ppt_y</p:attrName>
                                        </p:attrNameLst>
                                      </p:cBhvr>
                                      <p:tavLst>
                                        <p:tav tm="0">
                                          <p:val>
                                            <p:strVal val="1+#ppt_h/2"/>
                                          </p:val>
                                        </p:tav>
                                        <p:tav tm="100000">
                                          <p:val>
                                            <p:strVal val="#ppt_y"/>
                                          </p:val>
                                        </p:tav>
                                      </p:tavLst>
                                    </p:anim>
                                  </p:childTnLst>
                                </p:cTn>
                              </p:par>
                              <p:par>
                                <p:cTn id="80" presetID="2" presetClass="entr" presetSubtype="4" accel="64000" decel="36000" fill="hold" grpId="0" nodeType="withEffect">
                                  <p:stCondLst>
                                    <p:cond delay="200"/>
                                  </p:stCondLst>
                                  <p:childTnLst>
                                    <p:set>
                                      <p:cBhvr>
                                        <p:cTn id="81" dur="1" fill="hold">
                                          <p:stCondLst>
                                            <p:cond delay="0"/>
                                          </p:stCondLst>
                                        </p:cTn>
                                        <p:tgtEl>
                                          <p:spTgt spid="118"/>
                                        </p:tgtEl>
                                        <p:attrNameLst>
                                          <p:attrName>style.visibility</p:attrName>
                                        </p:attrNameLst>
                                      </p:cBhvr>
                                      <p:to>
                                        <p:strVal val="visible"/>
                                      </p:to>
                                    </p:set>
                                    <p:anim calcmode="lin" valueType="num">
                                      <p:cBhvr additive="base">
                                        <p:cTn id="82" dur="650" fill="hold"/>
                                        <p:tgtEl>
                                          <p:spTgt spid="118"/>
                                        </p:tgtEl>
                                        <p:attrNameLst>
                                          <p:attrName>ppt_x</p:attrName>
                                        </p:attrNameLst>
                                      </p:cBhvr>
                                      <p:tavLst>
                                        <p:tav tm="0">
                                          <p:val>
                                            <p:strVal val="#ppt_x"/>
                                          </p:val>
                                        </p:tav>
                                        <p:tav tm="100000">
                                          <p:val>
                                            <p:strVal val="#ppt_x"/>
                                          </p:val>
                                        </p:tav>
                                      </p:tavLst>
                                    </p:anim>
                                    <p:anim calcmode="lin" valueType="num">
                                      <p:cBhvr additive="base">
                                        <p:cTn id="83" dur="65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7" grpId="0"/>
      <p:bldP spid="108" grpId="0"/>
      <p:bldP spid="115" grpId="0"/>
      <p:bldP spid="116" grpId="0"/>
      <p:bldP spid="117" grpId="0" animBg="1"/>
      <p:bldP spid="1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3435603" y="1689829"/>
            <a:ext cx="2202087" cy="2501763"/>
            <a:chOff x="3360585" y="1637866"/>
            <a:chExt cx="2202087" cy="2500530"/>
          </a:xfrm>
        </p:grpSpPr>
        <p:sp>
          <p:nvSpPr>
            <p:cNvPr id="9"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accent3"/>
            </a:solidFill>
            <a:ln>
              <a:noFill/>
            </a:ln>
          </p:spPr>
          <p:txBody>
            <a:bodyPr/>
            <a:lstStyle/>
            <a:p>
              <a:pPr>
                <a:defRPr/>
              </a:pPr>
              <a:endParaRPr lang="zh-CN" altLang="en-US" sz="1778" kern="0" dirty="0">
                <a:solidFill>
                  <a:schemeClr val="bg1">
                    <a:lumMod val="50000"/>
                  </a:schemeClr>
                </a:solidFill>
              </a:endParaRPr>
            </a:p>
          </p:txBody>
        </p:sp>
        <p:sp>
          <p:nvSpPr>
            <p:cNvPr id="10"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accent4"/>
            </a:solidFill>
            <a:ln>
              <a:noFill/>
            </a:ln>
          </p:spPr>
          <p:txBody>
            <a:bodyPr/>
            <a:lstStyle/>
            <a:p>
              <a:pPr>
                <a:defRPr/>
              </a:pPr>
              <a:endParaRPr lang="zh-CN" altLang="en-US" sz="1778" kern="0" dirty="0">
                <a:solidFill>
                  <a:schemeClr val="bg1">
                    <a:lumMod val="50000"/>
                  </a:schemeClr>
                </a:solidFill>
              </a:endParaRPr>
            </a:p>
          </p:txBody>
        </p:sp>
        <p:sp>
          <p:nvSpPr>
            <p:cNvPr id="11"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accent2"/>
            </a:solidFill>
            <a:ln>
              <a:noFill/>
            </a:ln>
          </p:spPr>
          <p:txBody>
            <a:bodyPr/>
            <a:lstStyle/>
            <a:p>
              <a:pPr>
                <a:defRPr/>
              </a:pPr>
              <a:endParaRPr lang="zh-CN" altLang="en-US" sz="1778" kern="0" dirty="0">
                <a:solidFill>
                  <a:schemeClr val="bg1">
                    <a:lumMod val="50000"/>
                  </a:schemeClr>
                </a:solidFill>
              </a:endParaRPr>
            </a:p>
          </p:txBody>
        </p:sp>
        <p:sp>
          <p:nvSpPr>
            <p:cNvPr id="12"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chemeClr val="accent1"/>
            </a:solidFill>
            <a:ln>
              <a:noFill/>
            </a:ln>
          </p:spPr>
          <p:txBody>
            <a:bodyPr/>
            <a:lstStyle/>
            <a:p>
              <a:pPr>
                <a:defRPr/>
              </a:pPr>
              <a:endParaRPr lang="zh-CN" altLang="en-US" sz="1778" kern="0" dirty="0">
                <a:solidFill>
                  <a:schemeClr val="bg1">
                    <a:lumMod val="50000"/>
                  </a:schemeClr>
                </a:solidFill>
              </a:endParaRPr>
            </a:p>
          </p:txBody>
        </p:sp>
        <p:sp>
          <p:nvSpPr>
            <p:cNvPr id="13"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chemeClr val="accent1"/>
            </a:solidFill>
            <a:ln>
              <a:noFill/>
            </a:ln>
          </p:spPr>
          <p:txBody>
            <a:bodyPr/>
            <a:lstStyle/>
            <a:p>
              <a:pPr>
                <a:defRPr/>
              </a:pPr>
              <a:endParaRPr lang="zh-CN" altLang="en-US" sz="1778" kern="0" dirty="0">
                <a:solidFill>
                  <a:schemeClr val="bg1">
                    <a:lumMod val="50000"/>
                  </a:schemeClr>
                </a:solidFill>
              </a:endParaRPr>
            </a:p>
          </p:txBody>
        </p:sp>
        <p:sp>
          <p:nvSpPr>
            <p:cNvPr id="14" name="Freeform 11"/>
            <p:cNvSpPr/>
            <p:nvPr/>
          </p:nvSpPr>
          <p:spPr bwMode="auto">
            <a:xfrm>
              <a:off x="4957834" y="2263450"/>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accent2"/>
            </a:solidFill>
            <a:ln>
              <a:noFill/>
            </a:ln>
          </p:spPr>
          <p:txBody>
            <a:bodyPr/>
            <a:lstStyle/>
            <a:p>
              <a:pPr>
                <a:defRPr/>
              </a:pPr>
              <a:endParaRPr lang="zh-CN" altLang="en-US" sz="1778" kern="0" dirty="0">
                <a:solidFill>
                  <a:schemeClr val="bg1">
                    <a:lumMod val="50000"/>
                  </a:schemeClr>
                </a:solidFill>
              </a:endParaRPr>
            </a:p>
          </p:txBody>
        </p:sp>
      </p:grpSp>
      <p:sp>
        <p:nvSpPr>
          <p:cNvPr id="15" name="Freeform 12"/>
          <p:cNvSpPr/>
          <p:nvPr/>
        </p:nvSpPr>
        <p:spPr bwMode="auto">
          <a:xfrm>
            <a:off x="4099178" y="2705775"/>
            <a:ext cx="434975" cy="650839"/>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bg1">
              <a:lumMod val="75000"/>
            </a:schemeClr>
          </a:solidFill>
          <a:ln>
            <a:noFill/>
          </a:ln>
        </p:spPr>
        <p:txBody>
          <a:bodyPr lIns="68575" tIns="34287" rIns="68575" bIns="34287"/>
          <a:lstStyle/>
          <a:p>
            <a:pPr>
              <a:defRPr/>
            </a:pPr>
            <a:endParaRPr lang="zh-CN" altLang="en-US" sz="1778" kern="0" dirty="0">
              <a:solidFill>
                <a:schemeClr val="bg1">
                  <a:lumMod val="50000"/>
                </a:schemeClr>
              </a:solidFill>
            </a:endParaRPr>
          </a:p>
        </p:txBody>
      </p:sp>
      <p:sp>
        <p:nvSpPr>
          <p:cNvPr id="16" name="Freeform 13"/>
          <p:cNvSpPr/>
          <p:nvPr/>
        </p:nvSpPr>
        <p:spPr bwMode="auto">
          <a:xfrm>
            <a:off x="4159503" y="2489886"/>
            <a:ext cx="749300" cy="431776"/>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chemeClr val="accent1"/>
          </a:solidFill>
          <a:ln>
            <a:noFill/>
          </a:ln>
        </p:spPr>
        <p:txBody>
          <a:bodyPr lIns="68575" tIns="34287" rIns="68575" bIns="34287"/>
          <a:lstStyle/>
          <a:p>
            <a:pPr>
              <a:defRPr/>
            </a:pPr>
            <a:endParaRPr lang="zh-CN" altLang="en-US" sz="1778" kern="0" dirty="0">
              <a:solidFill>
                <a:schemeClr val="bg1">
                  <a:lumMod val="50000"/>
                </a:schemeClr>
              </a:solidFill>
            </a:endParaRPr>
          </a:p>
        </p:txBody>
      </p:sp>
      <p:sp>
        <p:nvSpPr>
          <p:cNvPr id="17" name="Freeform 14"/>
          <p:cNvSpPr/>
          <p:nvPr/>
        </p:nvSpPr>
        <p:spPr bwMode="auto">
          <a:xfrm>
            <a:off x="4534153" y="2705775"/>
            <a:ext cx="433387" cy="650839"/>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chemeClr val="accent2"/>
          </a:solidFill>
          <a:ln>
            <a:noFill/>
          </a:ln>
        </p:spPr>
        <p:txBody>
          <a:bodyPr lIns="68575" tIns="34287" rIns="68575" bIns="34287"/>
          <a:lstStyle/>
          <a:p>
            <a:pPr>
              <a:defRPr/>
            </a:pPr>
            <a:endParaRPr lang="zh-CN" altLang="en-US" sz="1778" kern="0" dirty="0">
              <a:solidFill>
                <a:schemeClr val="bg1">
                  <a:lumMod val="50000"/>
                </a:schemeClr>
              </a:solidFill>
            </a:endParaRPr>
          </a:p>
        </p:txBody>
      </p:sp>
      <p:grpSp>
        <p:nvGrpSpPr>
          <p:cNvPr id="3" name="组合 17"/>
          <p:cNvGrpSpPr>
            <a:grpSpLocks/>
          </p:cNvGrpSpPr>
          <p:nvPr/>
        </p:nvGrpSpPr>
        <p:grpSpPr bwMode="auto">
          <a:xfrm>
            <a:off x="901954" y="1891431"/>
            <a:ext cx="3051174" cy="119057"/>
            <a:chOff x="1161799" y="2300503"/>
            <a:chExt cx="3050161" cy="118384"/>
          </a:xfrm>
        </p:grpSpPr>
        <p:cxnSp>
          <p:nvCxnSpPr>
            <p:cNvPr id="19"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20"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grpSp>
      <p:sp>
        <p:nvSpPr>
          <p:cNvPr id="21" name="椭圆 20"/>
          <p:cNvSpPr/>
          <p:nvPr/>
        </p:nvSpPr>
        <p:spPr>
          <a:xfrm>
            <a:off x="3919790" y="1986676"/>
            <a:ext cx="93663"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sp>
        <p:nvSpPr>
          <p:cNvPr id="22" name="矩形 21"/>
          <p:cNvSpPr>
            <a:spLocks noChangeArrowheads="1"/>
          </p:cNvSpPr>
          <p:nvPr/>
        </p:nvSpPr>
        <p:spPr bwMode="auto">
          <a:xfrm>
            <a:off x="933703" y="1400920"/>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sp>
        <p:nvSpPr>
          <p:cNvPr id="23" name="椭圆 22"/>
          <p:cNvSpPr/>
          <p:nvPr/>
        </p:nvSpPr>
        <p:spPr>
          <a:xfrm>
            <a:off x="3435603" y="2828005"/>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cxnSp>
        <p:nvCxnSpPr>
          <p:cNvPr id="24" name="直接连接符 23"/>
          <p:cNvCxnSpPr>
            <a:cxnSpLocks noChangeShapeType="1"/>
          </p:cNvCxnSpPr>
          <p:nvPr/>
        </p:nvCxnSpPr>
        <p:spPr bwMode="auto">
          <a:xfrm flipH="1">
            <a:off x="933703" y="2874039"/>
            <a:ext cx="2501900"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25" name="矩形 24"/>
          <p:cNvSpPr>
            <a:spLocks noChangeArrowheads="1"/>
          </p:cNvSpPr>
          <p:nvPr/>
        </p:nvSpPr>
        <p:spPr bwMode="auto">
          <a:xfrm>
            <a:off x="933703"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grpSp>
        <p:nvGrpSpPr>
          <p:cNvPr id="8" name="组合 25"/>
          <p:cNvGrpSpPr>
            <a:grpSpLocks/>
          </p:cNvGrpSpPr>
          <p:nvPr/>
        </p:nvGrpSpPr>
        <p:grpSpPr bwMode="auto">
          <a:xfrm flipV="1">
            <a:off x="933703" y="3888396"/>
            <a:ext cx="3060700" cy="119057"/>
            <a:chOff x="1150420" y="2300503"/>
            <a:chExt cx="3061540" cy="118384"/>
          </a:xfrm>
        </p:grpSpPr>
        <p:cxnSp>
          <p:nvCxnSpPr>
            <p:cNvPr id="27"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28"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grpSp>
      <p:sp>
        <p:nvSpPr>
          <p:cNvPr id="29" name="椭圆 28"/>
          <p:cNvSpPr/>
          <p:nvPr/>
        </p:nvSpPr>
        <p:spPr>
          <a:xfrm>
            <a:off x="3992815" y="3801089"/>
            <a:ext cx="93663"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sp>
        <p:nvSpPr>
          <p:cNvPr id="30" name="矩形 29"/>
          <p:cNvSpPr>
            <a:spLocks noChangeArrowheads="1"/>
          </p:cNvSpPr>
          <p:nvPr/>
        </p:nvSpPr>
        <p:spPr bwMode="auto">
          <a:xfrm>
            <a:off x="974978" y="355027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grpSp>
        <p:nvGrpSpPr>
          <p:cNvPr id="18" name="组合 30"/>
          <p:cNvGrpSpPr>
            <a:grpSpLocks/>
          </p:cNvGrpSpPr>
          <p:nvPr/>
        </p:nvGrpSpPr>
        <p:grpSpPr bwMode="auto">
          <a:xfrm flipH="1">
            <a:off x="5121528" y="1891432"/>
            <a:ext cx="3049587" cy="117468"/>
            <a:chOff x="1161799" y="2300503"/>
            <a:chExt cx="3050161" cy="118384"/>
          </a:xfrm>
        </p:grpSpPr>
        <p:cxnSp>
          <p:nvCxnSpPr>
            <p:cNvPr id="32"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33"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grpSp>
      <p:sp>
        <p:nvSpPr>
          <p:cNvPr id="34" name="椭圆 33"/>
          <p:cNvSpPr/>
          <p:nvPr/>
        </p:nvSpPr>
        <p:spPr>
          <a:xfrm>
            <a:off x="5051678" y="1986676"/>
            <a:ext cx="95250" cy="92070"/>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sp>
        <p:nvSpPr>
          <p:cNvPr id="35" name="矩形 34"/>
          <p:cNvSpPr>
            <a:spLocks noChangeArrowheads="1"/>
          </p:cNvSpPr>
          <p:nvPr/>
        </p:nvSpPr>
        <p:spPr bwMode="auto">
          <a:xfrm>
            <a:off x="6154990" y="1491402"/>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sp>
        <p:nvSpPr>
          <p:cNvPr id="36" name="椭圆 35"/>
          <p:cNvSpPr/>
          <p:nvPr/>
        </p:nvSpPr>
        <p:spPr>
          <a:xfrm>
            <a:off x="5521577" y="2837528"/>
            <a:ext cx="95250" cy="93658"/>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cxnSp>
        <p:nvCxnSpPr>
          <p:cNvPr id="37" name="直接连接符 36"/>
          <p:cNvCxnSpPr>
            <a:cxnSpLocks noChangeShapeType="1"/>
          </p:cNvCxnSpPr>
          <p:nvPr/>
        </p:nvCxnSpPr>
        <p:spPr bwMode="auto">
          <a:xfrm flipH="1">
            <a:off x="5632704" y="2888325"/>
            <a:ext cx="2501900"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38" name="矩形 37"/>
          <p:cNvSpPr>
            <a:spLocks noChangeArrowheads="1"/>
          </p:cNvSpPr>
          <p:nvPr/>
        </p:nvSpPr>
        <p:spPr bwMode="auto">
          <a:xfrm>
            <a:off x="6154990" y="2408927"/>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grpSp>
        <p:nvGrpSpPr>
          <p:cNvPr id="26" name="组合 38"/>
          <p:cNvGrpSpPr>
            <a:grpSpLocks/>
          </p:cNvGrpSpPr>
          <p:nvPr/>
        </p:nvGrpSpPr>
        <p:grpSpPr bwMode="auto">
          <a:xfrm flipH="1" flipV="1">
            <a:off x="5075490" y="3888396"/>
            <a:ext cx="3060700" cy="119057"/>
            <a:chOff x="1150420" y="2300503"/>
            <a:chExt cx="3061540" cy="118384"/>
          </a:xfrm>
        </p:grpSpPr>
        <p:cxnSp>
          <p:nvCxnSpPr>
            <p:cNvPr id="40"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41"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grpSp>
      <p:sp>
        <p:nvSpPr>
          <p:cNvPr id="42" name="椭圆 41"/>
          <p:cNvSpPr/>
          <p:nvPr/>
        </p:nvSpPr>
        <p:spPr>
          <a:xfrm>
            <a:off x="5000877" y="3801089"/>
            <a:ext cx="95250" cy="93657"/>
          </a:xfrm>
          <a:prstGeom prst="ellipse">
            <a:avLst/>
          </a:prstGeom>
          <a:solidFill>
            <a:sysClr val="window" lastClr="FFFFFF">
              <a:lumMod val="75000"/>
            </a:sysClr>
          </a:solidFill>
          <a:ln w="3810" cap="flat" cmpd="sng" algn="ctr">
            <a:solidFill>
              <a:sysClr val="window" lastClr="FFFFFF"/>
            </a:solidFill>
            <a:prstDash val="solid"/>
          </a:ln>
          <a:effectLst/>
        </p:spPr>
        <p:txBody>
          <a:bodyPr lIns="68575" tIns="34287" rIns="68575" bIns="34287" anchor="ctr"/>
          <a:lstStyle/>
          <a:p>
            <a:pPr algn="ctr">
              <a:defRPr/>
            </a:pPr>
            <a:endParaRPr lang="zh-CN" altLang="en-US" sz="1778" kern="0" dirty="0">
              <a:solidFill>
                <a:schemeClr val="bg1">
                  <a:lumMod val="50000"/>
                </a:schemeClr>
              </a:solidFill>
              <a:latin typeface="Calibri"/>
              <a:ea typeface="宋体"/>
            </a:endParaRPr>
          </a:p>
        </p:txBody>
      </p:sp>
      <p:sp>
        <p:nvSpPr>
          <p:cNvPr id="43" name="矩形 42"/>
          <p:cNvSpPr>
            <a:spLocks noChangeArrowheads="1"/>
          </p:cNvSpPr>
          <p:nvPr/>
        </p:nvSpPr>
        <p:spPr bwMode="auto">
          <a:xfrm>
            <a:off x="6154990" y="3526466"/>
            <a:ext cx="2016125"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5" tIns="34287" rIns="68575" bIns="34287">
            <a:spAutoFit/>
          </a:bodyPr>
          <a:lstStyle/>
          <a:p>
            <a:pPr algn="just">
              <a:lnSpc>
                <a:spcPts val="1200"/>
              </a:lnSpc>
            </a:pPr>
            <a:r>
              <a:rPr lang="zh-CN" altLang="en-US" sz="996" dirty="0">
                <a:solidFill>
                  <a:schemeClr val="bg1">
                    <a:lumMod val="50000"/>
                  </a:schemeClr>
                </a:solidFill>
                <a:latin typeface="微软雅黑" pitchFamily="34" charset="-122"/>
                <a:ea typeface="微软雅黑" pitchFamily="34" charset="-122"/>
              </a:rPr>
              <a:t>这里填写目录内容说明，设计发展存在着一个时代价值观的问题。</a:t>
            </a:r>
            <a:endParaRPr lang="en-US" altLang="zh-CN" sz="996" dirty="0">
              <a:solidFill>
                <a:schemeClr val="bg1">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63003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300" fill="hold"/>
                                        <p:tgtEl>
                                          <p:spTgt spid="17"/>
                                        </p:tgtEl>
                                        <p:attrNameLst>
                                          <p:attrName>ppt_x</p:attrName>
                                        </p:attrNameLst>
                                      </p:cBhvr>
                                      <p:tavLst>
                                        <p:tav tm="0">
                                          <p:val>
                                            <p:strVal val="1+#ppt_w/2"/>
                                          </p:val>
                                        </p:tav>
                                        <p:tav tm="100000">
                                          <p:val>
                                            <p:strVal val="#ppt_x"/>
                                          </p:val>
                                        </p:tav>
                                      </p:tavLst>
                                    </p:anim>
                                    <p:anim calcmode="lin" valueType="num">
                                      <p:cBhvr additive="base">
                                        <p:cTn id="12" dur="3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300" fill="hold"/>
                                        <p:tgtEl>
                                          <p:spTgt spid="16"/>
                                        </p:tgtEl>
                                        <p:attrNameLst>
                                          <p:attrName>ppt_x</p:attrName>
                                        </p:attrNameLst>
                                      </p:cBhvr>
                                      <p:tavLst>
                                        <p:tav tm="0">
                                          <p:val>
                                            <p:strVal val="#ppt_x"/>
                                          </p:val>
                                        </p:tav>
                                        <p:tav tm="100000">
                                          <p:val>
                                            <p:strVal val="#ppt_x"/>
                                          </p:val>
                                        </p:tav>
                                      </p:tavLst>
                                    </p:anim>
                                    <p:anim calcmode="lin" valueType="num">
                                      <p:cBhvr additive="base">
                                        <p:cTn id="16" dur="300" fill="hold"/>
                                        <p:tgtEl>
                                          <p:spTgt spid="16"/>
                                        </p:tgtEl>
                                        <p:attrNameLst>
                                          <p:attrName>ppt_y</p:attrName>
                                        </p:attrNameLst>
                                      </p:cBhvr>
                                      <p:tavLst>
                                        <p:tav tm="0">
                                          <p:val>
                                            <p:strVal val="0-#ppt_h/2"/>
                                          </p:val>
                                        </p:tav>
                                        <p:tav tm="100000">
                                          <p:val>
                                            <p:strVal val="#ppt_y"/>
                                          </p:val>
                                        </p:tav>
                                      </p:tavLst>
                                    </p:anim>
                                  </p:childTnLst>
                                </p:cTn>
                              </p:par>
                            </p:childTnLst>
                          </p:cTn>
                        </p:par>
                        <p:par>
                          <p:cTn id="17" fill="hold">
                            <p:stCondLst>
                              <p:cond delay="3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 calcmode="lin" valueType="num">
                                      <p:cBhvr>
                                        <p:cTn id="25" dur="500" fill="hold"/>
                                        <p:tgtEl>
                                          <p:spTgt spid="2"/>
                                        </p:tgtEl>
                                        <p:attrNameLst>
                                          <p:attrName>style.rotation</p:attrName>
                                        </p:attrNameLst>
                                      </p:cBhvr>
                                      <p:tavLst>
                                        <p:tav tm="0">
                                          <p:val>
                                            <p:fltVal val="90"/>
                                          </p:val>
                                        </p:tav>
                                        <p:tav tm="100000">
                                          <p:val>
                                            <p:fltVal val="0"/>
                                          </p:val>
                                        </p:tav>
                                      </p:tavLst>
                                    </p:anim>
                                    <p:animEffect transition="in" filter="fade">
                                      <p:cBhvr>
                                        <p:cTn id="26" dur="500"/>
                                        <p:tgtEl>
                                          <p:spTgt spid="2"/>
                                        </p:tgtEl>
                                      </p:cBhvr>
                                    </p:animEffect>
                                  </p:childTnLst>
                                </p:cTn>
                              </p:par>
                            </p:childTnLst>
                          </p:cTn>
                        </p:par>
                        <p:par>
                          <p:cTn id="27" fill="hold">
                            <p:stCondLst>
                              <p:cond delay="800"/>
                            </p:stCondLst>
                            <p:childTnLst>
                              <p:par>
                                <p:cTn id="28" presetID="10" presetClass="entr" presetSubtype="0" repeatCount="3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50"/>
                                        <p:tgtEl>
                                          <p:spTgt spid="21"/>
                                        </p:tgtEl>
                                      </p:cBhvr>
                                    </p:animEffect>
                                  </p:childTnLst>
                                </p:cTn>
                              </p:par>
                            </p:childTnLst>
                          </p:cTn>
                        </p:par>
                        <p:par>
                          <p:cTn id="31" fill="hold">
                            <p:stCondLst>
                              <p:cond delay="1250"/>
                            </p:stCondLst>
                            <p:childTnLst>
                              <p:par>
                                <p:cTn id="32" presetID="22" presetClass="entr" presetSubtype="2"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300"/>
                                        <p:tgtEl>
                                          <p:spTgt spid="3"/>
                                        </p:tgtEl>
                                      </p:cBhvr>
                                    </p:animEffect>
                                  </p:childTnLst>
                                </p:cTn>
                              </p:par>
                            </p:childTnLst>
                          </p:cTn>
                        </p:par>
                        <p:par>
                          <p:cTn id="35" fill="hold">
                            <p:stCondLst>
                              <p:cond delay="1550"/>
                            </p:stCondLst>
                            <p:childTnLst>
                              <p:par>
                                <p:cTn id="36" presetID="2" presetClass="entr" presetSubtype="2"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fill="hold"/>
                                        <p:tgtEl>
                                          <p:spTgt spid="22"/>
                                        </p:tgtEl>
                                        <p:attrNameLst>
                                          <p:attrName>ppt_x</p:attrName>
                                        </p:attrNameLst>
                                      </p:cBhvr>
                                      <p:tavLst>
                                        <p:tav tm="0">
                                          <p:val>
                                            <p:strVal val="1+#ppt_w/2"/>
                                          </p:val>
                                        </p:tav>
                                        <p:tav tm="100000">
                                          <p:val>
                                            <p:strVal val="#ppt_x"/>
                                          </p:val>
                                        </p:tav>
                                      </p:tavLst>
                                    </p:anim>
                                    <p:anim calcmode="lin" valueType="num">
                                      <p:cBhvr additive="base">
                                        <p:cTn id="39" dur="3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1850"/>
                            </p:stCondLst>
                            <p:childTnLst>
                              <p:par>
                                <p:cTn id="41" presetID="10" presetClass="entr" presetSubtype="0" repeatCount="300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50"/>
                                        <p:tgtEl>
                                          <p:spTgt spid="23"/>
                                        </p:tgtEl>
                                      </p:cBhvr>
                                    </p:animEffect>
                                  </p:childTnLst>
                                </p:cTn>
                              </p:par>
                            </p:childTnLst>
                          </p:cTn>
                        </p:par>
                        <p:par>
                          <p:cTn id="44" fill="hold">
                            <p:stCondLst>
                              <p:cond delay="2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300"/>
                                        <p:tgtEl>
                                          <p:spTgt spid="24"/>
                                        </p:tgtEl>
                                      </p:cBhvr>
                                    </p:animEffect>
                                  </p:childTnLst>
                                </p:cTn>
                              </p:par>
                            </p:childTnLst>
                          </p:cTn>
                        </p:par>
                        <p:par>
                          <p:cTn id="48" fill="hold">
                            <p:stCondLst>
                              <p:cond delay="26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300" fill="hold"/>
                                        <p:tgtEl>
                                          <p:spTgt spid="25"/>
                                        </p:tgtEl>
                                        <p:attrNameLst>
                                          <p:attrName>ppt_x</p:attrName>
                                        </p:attrNameLst>
                                      </p:cBhvr>
                                      <p:tavLst>
                                        <p:tav tm="0">
                                          <p:val>
                                            <p:strVal val="1+#ppt_w/2"/>
                                          </p:val>
                                        </p:tav>
                                        <p:tav tm="100000">
                                          <p:val>
                                            <p:strVal val="#ppt_x"/>
                                          </p:val>
                                        </p:tav>
                                      </p:tavLst>
                                    </p:anim>
                                    <p:anim calcmode="lin" valueType="num">
                                      <p:cBhvr additive="base">
                                        <p:cTn id="52" dur="3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2900"/>
                            </p:stCondLst>
                            <p:childTnLst>
                              <p:par>
                                <p:cTn id="54" presetID="10" presetClass="entr" presetSubtype="0" repeatCount="300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50"/>
                                        <p:tgtEl>
                                          <p:spTgt spid="29"/>
                                        </p:tgtEl>
                                      </p:cBhvr>
                                    </p:animEffect>
                                  </p:childTnLst>
                                </p:cTn>
                              </p:par>
                            </p:childTnLst>
                          </p:cTn>
                        </p:par>
                        <p:par>
                          <p:cTn id="57" fill="hold">
                            <p:stCondLst>
                              <p:cond delay="3350"/>
                            </p:stCondLst>
                            <p:childTnLst>
                              <p:par>
                                <p:cTn id="58" presetID="22" presetClass="entr" presetSubtype="2"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right)">
                                      <p:cBhvr>
                                        <p:cTn id="60" dur="300"/>
                                        <p:tgtEl>
                                          <p:spTgt spid="8"/>
                                        </p:tgtEl>
                                      </p:cBhvr>
                                    </p:animEffect>
                                  </p:childTnLst>
                                </p:cTn>
                              </p:par>
                            </p:childTnLst>
                          </p:cTn>
                        </p:par>
                        <p:par>
                          <p:cTn id="61" fill="hold">
                            <p:stCondLst>
                              <p:cond delay="3650"/>
                            </p:stCondLst>
                            <p:childTnLst>
                              <p:par>
                                <p:cTn id="62" presetID="2" presetClass="entr" presetSubtype="2"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additive="base">
                                        <p:cTn id="64" dur="300" fill="hold"/>
                                        <p:tgtEl>
                                          <p:spTgt spid="30"/>
                                        </p:tgtEl>
                                        <p:attrNameLst>
                                          <p:attrName>ppt_x</p:attrName>
                                        </p:attrNameLst>
                                      </p:cBhvr>
                                      <p:tavLst>
                                        <p:tav tm="0">
                                          <p:val>
                                            <p:strVal val="1+#ppt_w/2"/>
                                          </p:val>
                                        </p:tav>
                                        <p:tav tm="100000">
                                          <p:val>
                                            <p:strVal val="#ppt_x"/>
                                          </p:val>
                                        </p:tav>
                                      </p:tavLst>
                                    </p:anim>
                                    <p:anim calcmode="lin" valueType="num">
                                      <p:cBhvr additive="base">
                                        <p:cTn id="65" dur="300" fill="hold"/>
                                        <p:tgtEl>
                                          <p:spTgt spid="30"/>
                                        </p:tgtEl>
                                        <p:attrNameLst>
                                          <p:attrName>ppt_y</p:attrName>
                                        </p:attrNameLst>
                                      </p:cBhvr>
                                      <p:tavLst>
                                        <p:tav tm="0">
                                          <p:val>
                                            <p:strVal val="#ppt_y"/>
                                          </p:val>
                                        </p:tav>
                                        <p:tav tm="100000">
                                          <p:val>
                                            <p:strVal val="#ppt_y"/>
                                          </p:val>
                                        </p:tav>
                                      </p:tavLst>
                                    </p:anim>
                                  </p:childTnLst>
                                </p:cTn>
                              </p:par>
                            </p:childTnLst>
                          </p:cTn>
                        </p:par>
                        <p:par>
                          <p:cTn id="66" fill="hold">
                            <p:stCondLst>
                              <p:cond delay="3950"/>
                            </p:stCondLst>
                            <p:childTnLst>
                              <p:par>
                                <p:cTn id="67" presetID="10" presetClass="entr" presetSubtype="0" repeatCount="300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50"/>
                                        <p:tgtEl>
                                          <p:spTgt spid="34"/>
                                        </p:tgtEl>
                                      </p:cBhvr>
                                    </p:animEffect>
                                  </p:childTnLst>
                                </p:cTn>
                              </p:par>
                            </p:childTnLst>
                          </p:cTn>
                        </p:par>
                        <p:par>
                          <p:cTn id="70" fill="hold">
                            <p:stCondLst>
                              <p:cond delay="44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300"/>
                                        <p:tgtEl>
                                          <p:spTgt spid="18"/>
                                        </p:tgtEl>
                                      </p:cBhvr>
                                    </p:animEffect>
                                  </p:childTnLst>
                                </p:cTn>
                              </p:par>
                            </p:childTnLst>
                          </p:cTn>
                        </p:par>
                        <p:par>
                          <p:cTn id="74" fill="hold">
                            <p:stCondLst>
                              <p:cond delay="4700"/>
                            </p:stCondLst>
                            <p:childTnLst>
                              <p:par>
                                <p:cTn id="75" presetID="2" presetClass="entr" presetSubtype="2"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1+#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childTnLst>
                          </p:cTn>
                        </p:par>
                        <p:par>
                          <p:cTn id="79" fill="hold">
                            <p:stCondLst>
                              <p:cond delay="5000"/>
                            </p:stCondLst>
                            <p:childTnLst>
                              <p:par>
                                <p:cTn id="80" presetID="10" presetClass="entr" presetSubtype="0" repeatCount="3000"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50"/>
                                        <p:tgtEl>
                                          <p:spTgt spid="36"/>
                                        </p:tgtEl>
                                      </p:cBhvr>
                                    </p:animEffect>
                                  </p:childTnLst>
                                </p:cTn>
                              </p:par>
                            </p:childTnLst>
                          </p:cTn>
                        </p:par>
                        <p:par>
                          <p:cTn id="83" fill="hold">
                            <p:stCondLst>
                              <p:cond delay="5450"/>
                            </p:stCondLst>
                            <p:childTnLst>
                              <p:par>
                                <p:cTn id="84" presetID="22" presetClass="entr" presetSubtype="8"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left)">
                                      <p:cBhvr>
                                        <p:cTn id="86" dur="300"/>
                                        <p:tgtEl>
                                          <p:spTgt spid="37"/>
                                        </p:tgtEl>
                                      </p:cBhvr>
                                    </p:animEffect>
                                  </p:childTnLst>
                                </p:cTn>
                              </p:par>
                            </p:childTnLst>
                          </p:cTn>
                        </p:par>
                        <p:par>
                          <p:cTn id="87" fill="hold">
                            <p:stCondLst>
                              <p:cond delay="5750"/>
                            </p:stCondLst>
                            <p:childTnLst>
                              <p:par>
                                <p:cTn id="88" presetID="2" presetClass="entr" presetSubtype="2"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300" fill="hold"/>
                                        <p:tgtEl>
                                          <p:spTgt spid="38"/>
                                        </p:tgtEl>
                                        <p:attrNameLst>
                                          <p:attrName>ppt_x</p:attrName>
                                        </p:attrNameLst>
                                      </p:cBhvr>
                                      <p:tavLst>
                                        <p:tav tm="0">
                                          <p:val>
                                            <p:strVal val="1+#ppt_w/2"/>
                                          </p:val>
                                        </p:tav>
                                        <p:tav tm="100000">
                                          <p:val>
                                            <p:strVal val="#ppt_x"/>
                                          </p:val>
                                        </p:tav>
                                      </p:tavLst>
                                    </p:anim>
                                    <p:anim calcmode="lin" valueType="num">
                                      <p:cBhvr additive="base">
                                        <p:cTn id="91" dur="300" fill="hold"/>
                                        <p:tgtEl>
                                          <p:spTgt spid="38"/>
                                        </p:tgtEl>
                                        <p:attrNameLst>
                                          <p:attrName>ppt_y</p:attrName>
                                        </p:attrNameLst>
                                      </p:cBhvr>
                                      <p:tavLst>
                                        <p:tav tm="0">
                                          <p:val>
                                            <p:strVal val="#ppt_y"/>
                                          </p:val>
                                        </p:tav>
                                        <p:tav tm="100000">
                                          <p:val>
                                            <p:strVal val="#ppt_y"/>
                                          </p:val>
                                        </p:tav>
                                      </p:tavLst>
                                    </p:anim>
                                  </p:childTnLst>
                                </p:cTn>
                              </p:par>
                            </p:childTnLst>
                          </p:cTn>
                        </p:par>
                        <p:par>
                          <p:cTn id="92" fill="hold">
                            <p:stCondLst>
                              <p:cond delay="6050"/>
                            </p:stCondLst>
                            <p:childTnLst>
                              <p:par>
                                <p:cTn id="93" presetID="10" presetClass="entr" presetSubtype="0" repeatCount="3000" fill="hold" grpId="0"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50"/>
                                        <p:tgtEl>
                                          <p:spTgt spid="42"/>
                                        </p:tgtEl>
                                      </p:cBhvr>
                                    </p:animEffect>
                                  </p:childTnLst>
                                </p:cTn>
                              </p:par>
                            </p:childTnLst>
                          </p:cTn>
                        </p:par>
                        <p:par>
                          <p:cTn id="96" fill="hold">
                            <p:stCondLst>
                              <p:cond delay="6500"/>
                            </p:stCondLst>
                            <p:childTnLst>
                              <p:par>
                                <p:cTn id="97" presetID="22" presetClass="entr" presetSubtype="8" fill="hold"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300"/>
                                        <p:tgtEl>
                                          <p:spTgt spid="26"/>
                                        </p:tgtEl>
                                      </p:cBhvr>
                                    </p:animEffect>
                                  </p:childTnLst>
                                </p:cTn>
                              </p:par>
                            </p:childTnLst>
                          </p:cTn>
                        </p:par>
                        <p:par>
                          <p:cTn id="100" fill="hold">
                            <p:stCondLst>
                              <p:cond delay="6800"/>
                            </p:stCondLst>
                            <p:childTnLst>
                              <p:par>
                                <p:cTn id="101" presetID="2" presetClass="entr" presetSubtype="2"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300" fill="hold"/>
                                        <p:tgtEl>
                                          <p:spTgt spid="43"/>
                                        </p:tgtEl>
                                        <p:attrNameLst>
                                          <p:attrName>ppt_x</p:attrName>
                                        </p:attrNameLst>
                                      </p:cBhvr>
                                      <p:tavLst>
                                        <p:tav tm="0">
                                          <p:val>
                                            <p:strVal val="1+#ppt_w/2"/>
                                          </p:val>
                                        </p:tav>
                                        <p:tav tm="100000">
                                          <p:val>
                                            <p:strVal val="#ppt_x"/>
                                          </p:val>
                                        </p:tav>
                                      </p:tavLst>
                                    </p:anim>
                                    <p:anim calcmode="lin" valueType="num">
                                      <p:cBhvr additive="base">
                                        <p:cTn id="104"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5" grpId="0"/>
      <p:bldP spid="29" grpId="0" animBg="1"/>
      <p:bldP spid="30" grpId="0"/>
      <p:bldP spid="34" grpId="0" animBg="1"/>
      <p:bldP spid="35" grpId="0"/>
      <p:bldP spid="36" grpId="0" animBg="1"/>
      <p:bldP spid="38" grpId="0"/>
      <p:bldP spid="42"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092" y="490798"/>
            <a:ext cx="6881815" cy="446190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999" y="3328912"/>
            <a:ext cx="2054182" cy="157263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446" y="3658069"/>
            <a:ext cx="1871317" cy="1243481"/>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7" y="490798"/>
            <a:ext cx="1718930" cy="1828649"/>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180" y="3090372"/>
            <a:ext cx="963088" cy="1725025"/>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07020">
            <a:off x="4010149" y="554141"/>
            <a:ext cx="2846597" cy="2017609"/>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0376" y="228614"/>
            <a:ext cx="883847" cy="914324"/>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12463" y="1310038"/>
            <a:ext cx="572977" cy="871656"/>
          </a:xfrm>
          <a:prstGeom prst="rect">
            <a:avLst/>
          </a:prstGeom>
        </p:spPr>
      </p:pic>
      <p:sp>
        <p:nvSpPr>
          <p:cNvPr id="23" name="矩形 69"/>
          <p:cNvSpPr>
            <a:spLocks noChangeArrowheads="1"/>
          </p:cNvSpPr>
          <p:nvPr/>
        </p:nvSpPr>
        <p:spPr bwMode="auto">
          <a:xfrm>
            <a:off x="2860958" y="2367436"/>
            <a:ext cx="403244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5000" b="1" dirty="0" smtClean="0">
                <a:solidFill>
                  <a:srgbClr val="0070C0"/>
                </a:solidFill>
                <a:latin typeface="方正卡通简体" panose="03000509000000000000" pitchFamily="65" charset="-122"/>
                <a:ea typeface="方正卡通简体" panose="03000509000000000000" pitchFamily="65" charset="-122"/>
                <a:sym typeface="微软雅黑" pitchFamily="34" charset="-122"/>
              </a:rPr>
              <a:t>点击添加标题</a:t>
            </a:r>
            <a:endParaRPr lang="en-US" altLang="zh-CN" sz="5000" b="1" dirty="0">
              <a:solidFill>
                <a:srgbClr val="0070C0"/>
              </a:solidFill>
              <a:latin typeface="方正卡通简体" panose="03000509000000000000" pitchFamily="65" charset="-122"/>
              <a:ea typeface="方正卡通简体" panose="03000509000000000000" pitchFamily="65" charset="-122"/>
              <a:sym typeface="微软雅黑" pitchFamily="34" charset="-122"/>
            </a:endParaRPr>
          </a:p>
        </p:txBody>
      </p:sp>
      <p:sp>
        <p:nvSpPr>
          <p:cNvPr id="25" name="矩形 70"/>
          <p:cNvSpPr>
            <a:spLocks noChangeArrowheads="1"/>
          </p:cNvSpPr>
          <p:nvPr/>
        </p:nvSpPr>
        <p:spPr bwMode="auto">
          <a:xfrm>
            <a:off x="3040978" y="3155333"/>
            <a:ext cx="367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r>
              <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rPr>
              <a:t>在此处添加文字，在此处添加</a:t>
            </a:r>
            <a:r>
              <a:rPr lang="zh-CN" altLang="en-US" sz="1600" dirty="0" smtClean="0">
                <a:solidFill>
                  <a:schemeClr val="tx1">
                    <a:lumMod val="85000"/>
                    <a:lumOff val="15000"/>
                  </a:schemeClr>
                </a:solidFill>
                <a:latin typeface="方正卡通简体" panose="03000509000000000000" pitchFamily="65" charset="-122"/>
                <a:ea typeface="方正卡通简体" panose="03000509000000000000" pitchFamily="65" charset="-122"/>
              </a:rPr>
              <a:t>文字</a:t>
            </a:r>
            <a:endParaRPr lang="zh-CN" altLang="en-US" sz="1600" dirty="0">
              <a:solidFill>
                <a:schemeClr val="tx1">
                  <a:lumMod val="85000"/>
                  <a:lumOff val="15000"/>
                </a:schemeClr>
              </a:solidFill>
              <a:latin typeface="方正卡通简体" panose="03000509000000000000" pitchFamily="65" charset="-122"/>
              <a:ea typeface="方正卡通简体" panose="03000509000000000000" pitchFamily="65" charset="-122"/>
            </a:endParaRPr>
          </a:p>
        </p:txBody>
      </p:sp>
      <p:sp>
        <p:nvSpPr>
          <p:cNvPr id="26" name="矩形 69"/>
          <p:cNvSpPr>
            <a:spLocks noChangeArrowheads="1"/>
          </p:cNvSpPr>
          <p:nvPr/>
        </p:nvSpPr>
        <p:spPr bwMode="auto">
          <a:xfrm>
            <a:off x="3564461" y="1679057"/>
            <a:ext cx="2625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4400" b="1" dirty="0" smtClean="0">
                <a:latin typeface="方正卡通简体" panose="03000509000000000000" pitchFamily="65" charset="-122"/>
                <a:ea typeface="方正卡通简体" panose="03000509000000000000" pitchFamily="65" charset="-122"/>
                <a:sym typeface="微软雅黑" pitchFamily="34" charset="-122"/>
              </a:rPr>
              <a:t>第二部分</a:t>
            </a:r>
            <a:endParaRPr lang="en-US" altLang="zh-CN" sz="4400" b="1" dirty="0">
              <a:latin typeface="方正卡通简体" panose="03000509000000000000" pitchFamily="65" charset="-122"/>
              <a:ea typeface="方正卡通简体" panose="03000509000000000000" pitchFamily="65" charset="-122"/>
              <a:sym typeface="微软雅黑" pitchFamily="34" charset="-122"/>
            </a:endParaRPr>
          </a:p>
        </p:txBody>
      </p:sp>
    </p:spTree>
    <p:extLst>
      <p:ext uri="{BB962C8B-B14F-4D97-AF65-F5344CB8AC3E}">
        <p14:creationId xmlns:p14="http://schemas.microsoft.com/office/powerpoint/2010/main" val="20875427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416BFD8-907D-4E3F-B312-1E96D933E66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5b4db94385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40">
      <a:dk1>
        <a:sysClr val="windowText" lastClr="000000"/>
      </a:dk1>
      <a:lt1>
        <a:sysClr val="window" lastClr="FFFFFF"/>
      </a:lt1>
      <a:dk2>
        <a:srgbClr val="5A6378"/>
      </a:dk2>
      <a:lt2>
        <a:srgbClr val="D4D4D6"/>
      </a:lt2>
      <a:accent1>
        <a:srgbClr val="6BB76D"/>
      </a:accent1>
      <a:accent2>
        <a:srgbClr val="60B5CC"/>
      </a:accent2>
      <a:accent3>
        <a:srgbClr val="E66C7D"/>
      </a:accent3>
      <a:accent4>
        <a:srgbClr val="F0AD00"/>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1939</Words>
  <Application>Microsoft Office PowerPoint</Application>
  <PresentationFormat>全屏显示(16:9)</PresentationFormat>
  <Paragraphs>248</Paragraphs>
  <Slides>27</Slides>
  <Notes>27</Notes>
  <HiddenSlides>0</HiddenSlides>
  <MMClips>1</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2017-03-04T06:55:50Z</dcterms:created>
  <dcterms:modified xsi:type="dcterms:W3CDTF">2017-09-26T02:59:23Z</dcterms:modified>
</cp:coreProperties>
</file>